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2.xml" ContentType="application/vnd.openxmlformats-officedocument.theme+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Override1.xml" ContentType="application/vnd.openxmlformats-officedocument.themeOverride+xml"/>
  <Override PartName="/ppt/theme/themeOverride2.xml" ContentType="application/vnd.openxmlformats-officedocument.themeOverride+xml"/>
  <Override PartName="/ppt/theme/themeOverride3.xml" ContentType="application/vnd.openxmlformats-officedocument.themeOverride+xml"/>
  <Override PartName="/ppt/theme/themeOverride4.xml" ContentType="application/vnd.openxmlformats-officedocument.themeOverride+xml"/>
  <Override PartName="/ppt/theme/themeOverride5.xml" ContentType="application/vnd.openxmlformats-officedocument.themeOverride+xml"/>
  <Override PartName="/ppt/theme/themeOverride6.xml" ContentType="application/vnd.openxmlformats-officedocument.themeOverr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theme/themeOverride7.xml" ContentType="application/vnd.openxmlformats-officedocument.themeOverride+xml"/>
  <Override PartName="/ppt/theme/themeOverride8.xml" ContentType="application/vnd.openxmlformats-officedocument.themeOverride+xml"/>
  <Override PartName="/ppt/theme/themeOverride9.xml" ContentType="application/vnd.openxmlformats-officedocument.themeOverride+xml"/>
  <Override PartName="/ppt/theme/themeOverride10.xml" ContentType="application/vnd.openxmlformats-officedocument.themeOverride+xml"/>
  <Override PartName="/ppt/theme/themeOverride11.xml" ContentType="application/vnd.openxmlformats-officedocument.themeOverride+xml"/>
  <Override PartName="/ppt/theme/themeOverride12.xml" ContentType="application/vnd.openxmlformats-officedocument.themeOverr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theme/themeOverride13.xml" ContentType="application/vnd.openxmlformats-officedocument.themeOverr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theme/themeOverride14.xml" ContentType="application/vnd.openxmlformats-officedocument.themeOverr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theme/themeOverride15.xml" ContentType="application/vnd.openxmlformats-officedocument.themeOverr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theme/themeOverride16.xml" ContentType="application/vnd.openxmlformats-officedocument.themeOverrid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theme/themeOverride17.xml" ContentType="application/vnd.openxmlformats-officedocument.themeOverride+xml"/>
  <Override PartName="/ppt/charts/chart11.xml" ContentType="application/vnd.openxmlformats-officedocument.drawingml.chart+xml"/>
  <Override PartName="/ppt/charts/style11.xml" ContentType="application/vnd.ms-office.chartstyle+xml"/>
  <Override PartName="/ppt/charts/colors11.xml" ContentType="application/vnd.ms-office.chartcolorstyle+xml"/>
  <Override PartName="/ppt/charts/chart12.xml" ContentType="application/vnd.openxmlformats-officedocument.drawingml.chart+xml"/>
  <Override PartName="/ppt/charts/style12.xml" ContentType="application/vnd.ms-office.chartstyle+xml"/>
  <Override PartName="/ppt/charts/colors12.xml" ContentType="application/vnd.ms-office.chartcolorstyle+xml"/>
  <Override PartName="/ppt/theme/themeOverride18.xml" ContentType="application/vnd.openxmlformats-officedocument.themeOverride+xml"/>
  <Override PartName="/ppt/theme/themeOverride19.xml" ContentType="application/vnd.openxmlformats-officedocument.themeOverr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73" r:id="rId2"/>
    <p:sldMasterId id="2147483692" r:id="rId3"/>
  </p:sldMasterIdLst>
  <p:notesMasterIdLst>
    <p:notesMasterId r:id="rId57"/>
  </p:notesMasterIdLst>
  <p:handoutMasterIdLst>
    <p:handoutMasterId r:id="rId58"/>
  </p:handoutMasterIdLst>
  <p:sldIdLst>
    <p:sldId id="744" r:id="rId4"/>
    <p:sldId id="777" r:id="rId5"/>
    <p:sldId id="704" r:id="rId6"/>
    <p:sldId id="782" r:id="rId7"/>
    <p:sldId id="775" r:id="rId8"/>
    <p:sldId id="739" r:id="rId9"/>
    <p:sldId id="711" r:id="rId10"/>
    <p:sldId id="710" r:id="rId11"/>
    <p:sldId id="709" r:id="rId12"/>
    <p:sldId id="728" r:id="rId13"/>
    <p:sldId id="706" r:id="rId14"/>
    <p:sldId id="743" r:id="rId15"/>
    <p:sldId id="746" r:id="rId16"/>
    <p:sldId id="680" r:id="rId17"/>
    <p:sldId id="783" r:id="rId18"/>
    <p:sldId id="279" r:id="rId19"/>
    <p:sldId id="789" r:id="rId20"/>
    <p:sldId id="796" r:id="rId21"/>
    <p:sldId id="596" r:id="rId22"/>
    <p:sldId id="685" r:id="rId23"/>
    <p:sldId id="611" r:id="rId24"/>
    <p:sldId id="702" r:id="rId25"/>
    <p:sldId id="740" r:id="rId26"/>
    <p:sldId id="754" r:id="rId27"/>
    <p:sldId id="764" r:id="rId28"/>
    <p:sldId id="749" r:id="rId29"/>
    <p:sldId id="750" r:id="rId30"/>
    <p:sldId id="751" r:id="rId31"/>
    <p:sldId id="606" r:id="rId32"/>
    <p:sldId id="769" r:id="rId33"/>
    <p:sldId id="767" r:id="rId34"/>
    <p:sldId id="791" r:id="rId35"/>
    <p:sldId id="797" r:id="rId36"/>
    <p:sldId id="781" r:id="rId37"/>
    <p:sldId id="780" r:id="rId38"/>
    <p:sldId id="672" r:id="rId39"/>
    <p:sldId id="614" r:id="rId40"/>
    <p:sldId id="693" r:id="rId41"/>
    <p:sldId id="696" r:id="rId42"/>
    <p:sldId id="742" r:id="rId43"/>
    <p:sldId id="697" r:id="rId44"/>
    <p:sldId id="786" r:id="rId45"/>
    <p:sldId id="621" r:id="rId46"/>
    <p:sldId id="671" r:id="rId47"/>
    <p:sldId id="793" r:id="rId48"/>
    <p:sldId id="795" r:id="rId49"/>
    <p:sldId id="737" r:id="rId50"/>
    <p:sldId id="741" r:id="rId51"/>
    <p:sldId id="734" r:id="rId52"/>
    <p:sldId id="736" r:id="rId53"/>
    <p:sldId id="271" r:id="rId54"/>
    <p:sldId id="1723" r:id="rId55"/>
    <p:sldId id="1728" r:id="rId56"/>
  </p:sldIdLst>
  <p:sldSz cx="12192000" cy="6858000"/>
  <p:notesSz cx="6858000" cy="9144000"/>
  <p:custDataLst>
    <p:tags r:id="rId5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封面" id="{4DF22CCC-B5E3-4066-B1D1-CB6286AF4565}">
          <p14:sldIdLst>
            <p14:sldId id="744"/>
            <p14:sldId id="777"/>
          </p14:sldIdLst>
        </p14:section>
        <p14:section name="目录" id="{23DE4F7D-1A59-4939-B54B-B574C46BF04E}">
          <p14:sldIdLst>
            <p14:sldId id="704"/>
            <p14:sldId id="782"/>
          </p14:sldIdLst>
        </p14:section>
        <p14:section name="图文型参考版式" id="{AB4FB708-D90C-43EA-BA38-A07FD136C875}">
          <p14:sldIdLst>
            <p14:sldId id="775"/>
            <p14:sldId id="739"/>
            <p14:sldId id="711"/>
            <p14:sldId id="710"/>
            <p14:sldId id="709"/>
            <p14:sldId id="728"/>
            <p14:sldId id="706"/>
            <p14:sldId id="743"/>
            <p14:sldId id="746"/>
            <p14:sldId id="680"/>
            <p14:sldId id="783"/>
            <p14:sldId id="279"/>
          </p14:sldIdLst>
        </p14:section>
        <p14:section name="逻辑图表参考版式" id="{317BDCF4-423F-45D8-956E-34711BFF1A5D}">
          <p14:sldIdLst>
            <p14:sldId id="789"/>
            <p14:sldId id="796"/>
            <p14:sldId id="596"/>
            <p14:sldId id="685"/>
            <p14:sldId id="611"/>
            <p14:sldId id="702"/>
            <p14:sldId id="740"/>
            <p14:sldId id="754"/>
            <p14:sldId id="764"/>
            <p14:sldId id="749"/>
            <p14:sldId id="750"/>
            <p14:sldId id="751"/>
            <p14:sldId id="606"/>
            <p14:sldId id="769"/>
            <p14:sldId id="767"/>
          </p14:sldIdLst>
        </p14:section>
        <p14:section name="数据图表参考版式" id="{E7365C13-B0E6-41E0-B2E9-7D7BF18B24A6}">
          <p14:sldIdLst>
            <p14:sldId id="791"/>
            <p14:sldId id="797"/>
            <p14:sldId id="781"/>
            <p14:sldId id="780"/>
            <p14:sldId id="672"/>
            <p14:sldId id="614"/>
            <p14:sldId id="693"/>
            <p14:sldId id="696"/>
            <p14:sldId id="742"/>
            <p14:sldId id="697"/>
            <p14:sldId id="786"/>
            <p14:sldId id="621"/>
            <p14:sldId id="671"/>
          </p14:sldIdLst>
        </p14:section>
        <p14:section name="封底" id="{755F4E3F-7C35-4DEA-83F5-06B691FFD50E}">
          <p14:sldIdLst>
            <p14:sldId id="793"/>
            <p14:sldId id="795"/>
          </p14:sldIdLst>
        </p14:section>
        <p14:section name="附录" id="{1A278E7E-9A23-404E-9BD2-FE58B52452E9}">
          <p14:sldIdLst>
            <p14:sldId id="737"/>
            <p14:sldId id="741"/>
            <p14:sldId id="734"/>
            <p14:sldId id="736"/>
            <p14:sldId id="271"/>
            <p14:sldId id="1723"/>
            <p14:sldId id="1728"/>
          </p14:sldIdLst>
        </p14:section>
      </p14:sectionLst>
    </p:ext>
    <p:ext uri="{EFAFB233-063F-42B5-8137-9DF3F51BA10A}">
      <p15:sldGuideLst xmlns:p15="http://schemas.microsoft.com/office/powerpoint/2012/main">
        <p15:guide id="10" orient="horz" userDrawn="1">
          <p15:clr>
            <a:srgbClr val="A4A3A4"/>
          </p15:clr>
        </p15:guide>
        <p15:guide id="21" pos="7265" userDrawn="1">
          <p15:clr>
            <a:srgbClr val="A4A3A4"/>
          </p15:clr>
        </p15:guide>
        <p15:guide id="24" pos="166"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B60FF"/>
    <a:srgbClr val="0030FA"/>
    <a:srgbClr val="F0F0F0"/>
    <a:srgbClr val="FDFDFD"/>
    <a:srgbClr val="231915"/>
    <a:srgbClr val="0033FF"/>
    <a:srgbClr val="E4CD5B"/>
    <a:srgbClr val="005FC9"/>
    <a:srgbClr val="D9D9D9"/>
    <a:srgbClr val="2D65B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2778" autoAdjust="0"/>
    <p:restoredTop sz="94940" autoAdjust="0"/>
  </p:normalViewPr>
  <p:slideViewPr>
    <p:cSldViewPr snapToGrid="0" showGuides="1">
      <p:cViewPr>
        <p:scale>
          <a:sx n="75" d="100"/>
          <a:sy n="75" d="100"/>
        </p:scale>
        <p:origin x="1452" y="732"/>
      </p:cViewPr>
      <p:guideLst>
        <p:guide orient="horz"/>
        <p:guide pos="7265"/>
        <p:guide pos="166"/>
      </p:guideLst>
    </p:cSldViewPr>
  </p:slideViewPr>
  <p:notesTextViewPr>
    <p:cViewPr>
      <p:scale>
        <a:sx n="1" d="1"/>
        <a:sy n="1" d="1"/>
      </p:scale>
      <p:origin x="0" y="0"/>
    </p:cViewPr>
  </p:notesTextViewPr>
  <p:sorterViewPr>
    <p:cViewPr>
      <p:scale>
        <a:sx n="100" d="100"/>
        <a:sy n="100" d="100"/>
      </p:scale>
      <p:origin x="0" y="-19781"/>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slide" Target="slides/slide44.xml"/><Relationship Id="rId50" Type="http://schemas.openxmlformats.org/officeDocument/2006/relationships/slide" Target="slides/slide47.xml"/><Relationship Id="rId55" Type="http://schemas.openxmlformats.org/officeDocument/2006/relationships/slide" Target="slides/slide52.xml"/><Relationship Id="rId63" Type="http://schemas.openxmlformats.org/officeDocument/2006/relationships/tableStyles" Target="tableStyles.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slide" Target="slides/slide50.xml"/><Relationship Id="rId58" Type="http://schemas.openxmlformats.org/officeDocument/2006/relationships/handoutMaster" Target="handoutMasters/handoutMaster1.xml"/><Relationship Id="rId5" Type="http://schemas.openxmlformats.org/officeDocument/2006/relationships/slide" Target="slides/slide2.xml"/><Relationship Id="rId61" Type="http://schemas.openxmlformats.org/officeDocument/2006/relationships/viewProps" Target="viewProps.xml"/><Relationship Id="rId19" Type="http://schemas.openxmlformats.org/officeDocument/2006/relationships/slide" Target="slides/slide1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slide" Target="slides/slide53.xml"/><Relationship Id="rId8" Type="http://schemas.openxmlformats.org/officeDocument/2006/relationships/slide" Target="slides/slide5.xml"/><Relationship Id="rId51" Type="http://schemas.openxmlformats.org/officeDocument/2006/relationships/slide" Target="slides/slide48.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tags" Target="tags/tag1.xml"/><Relationship Id="rId20" Type="http://schemas.openxmlformats.org/officeDocument/2006/relationships/slide" Target="slides/slide17.xml"/><Relationship Id="rId41" Type="http://schemas.openxmlformats.org/officeDocument/2006/relationships/slide" Target="slides/slide38.xml"/><Relationship Id="rId54" Type="http://schemas.openxmlformats.org/officeDocument/2006/relationships/slide" Target="slides/slide51.xml"/><Relationship Id="rId62"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3.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notesMaster" Target="notesMasters/notesMaster1.xml"/><Relationship Id="rId10" Type="http://schemas.openxmlformats.org/officeDocument/2006/relationships/slide" Target="slides/slide7.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openxmlformats.org/officeDocument/2006/relationships/presProps" Target="presProps.xml"/><Relationship Id="rId4" Type="http://schemas.openxmlformats.org/officeDocument/2006/relationships/slide" Target="slides/slide1.xml"/><Relationship Id="rId9" Type="http://schemas.openxmlformats.org/officeDocument/2006/relationships/slide" Target="slides/slide6.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package" Target="../embeddings/Microsoft_Excel_Worksheet9.xlsx"/><Relationship Id="rId2" Type="http://schemas.microsoft.com/office/2011/relationships/chartColorStyle" Target="colors10.xml"/><Relationship Id="rId1" Type="http://schemas.microsoft.com/office/2011/relationships/chartStyle" Target="style10.xml"/></Relationships>
</file>

<file path=ppt/charts/_rels/chart11.xml.rels><?xml version="1.0" encoding="UTF-8" standalone="yes"?>
<Relationships xmlns="http://schemas.openxmlformats.org/package/2006/relationships"><Relationship Id="rId3" Type="http://schemas.openxmlformats.org/officeDocument/2006/relationships/package" Target="../embeddings/Microsoft_Excel_Worksheet10.xlsx"/><Relationship Id="rId2" Type="http://schemas.microsoft.com/office/2011/relationships/chartColorStyle" Target="colors11.xml"/><Relationship Id="rId1" Type="http://schemas.microsoft.com/office/2011/relationships/chartStyle" Target="style11.xml"/></Relationships>
</file>

<file path=ppt/charts/_rels/chart12.xml.rels><?xml version="1.0" encoding="UTF-8" standalone="yes"?>
<Relationships xmlns="http://schemas.openxmlformats.org/package/2006/relationships"><Relationship Id="rId3" Type="http://schemas.openxmlformats.org/officeDocument/2006/relationships/package" Target="../embeddings/Microsoft_Excel_Worksheet11.xlsx"/><Relationship Id="rId2" Type="http://schemas.microsoft.com/office/2011/relationships/chartColorStyle" Target="colors12.xml"/><Relationship Id="rId1" Type="http://schemas.microsoft.com/office/2011/relationships/chartStyle" Target="style12.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Worksheet6.xlsx"/><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_Worksheet7.xlsx"/><Relationship Id="rId2" Type="http://schemas.microsoft.com/office/2011/relationships/chartColorStyle" Target="colors8.xml"/><Relationship Id="rId1" Type="http://schemas.microsoft.com/office/2011/relationships/chartStyle" Target="style8.xml"/></Relationships>
</file>

<file path=ppt/charts/_rels/chart9.xml.rels><?xml version="1.0" encoding="UTF-8" standalone="yes"?>
<Relationships xmlns="http://schemas.openxmlformats.org/package/2006/relationships"><Relationship Id="rId3" Type="http://schemas.openxmlformats.org/officeDocument/2006/relationships/package" Target="../embeddings/Microsoft_Excel_Worksheet8.xlsx"/><Relationship Id="rId2" Type="http://schemas.microsoft.com/office/2011/relationships/chartColorStyle" Target="colors9.xml"/><Relationship Id="rId1" Type="http://schemas.microsoft.com/office/2011/relationships/chartStyle" Target="style9.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7.9405318267775721E-2"/>
          <c:y val="2.708318845369349E-2"/>
          <c:w val="0.89082621684134622"/>
          <c:h val="0.74453908502066357"/>
        </c:manualLayout>
      </c:layout>
      <c:lineChart>
        <c:grouping val="standard"/>
        <c:varyColors val="0"/>
        <c:ser>
          <c:idx val="0"/>
          <c:order val="0"/>
          <c:tx>
            <c:strRef>
              <c:f>Sheet1!$B$1</c:f>
              <c:strCache>
                <c:ptCount val="1"/>
                <c:pt idx="0">
                  <c:v>系列 1</c:v>
                </c:pt>
              </c:strCache>
            </c:strRef>
          </c:tx>
          <c:spPr>
            <a:ln w="28575" cap="rnd">
              <a:solidFill>
                <a:schemeClr val="accent1"/>
              </a:solidFill>
              <a:round/>
            </a:ln>
            <a:effectLst/>
          </c:spPr>
          <c:marker>
            <c:symbol val="none"/>
          </c:marker>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smooth val="1"/>
          <c:extLst>
            <c:ext xmlns:c16="http://schemas.microsoft.com/office/drawing/2014/chart" uri="{C3380CC4-5D6E-409C-BE32-E72D297353CC}">
              <c16:uniqueId val="{00000000-9E97-41B7-87DB-E97F063EAC1D}"/>
            </c:ext>
          </c:extLst>
        </c:ser>
        <c:ser>
          <c:idx val="1"/>
          <c:order val="1"/>
          <c:tx>
            <c:strRef>
              <c:f>Sheet1!$C$1</c:f>
              <c:strCache>
                <c:ptCount val="1"/>
                <c:pt idx="0">
                  <c:v>系列 2</c:v>
                </c:pt>
              </c:strCache>
            </c:strRef>
          </c:tx>
          <c:spPr>
            <a:ln w="28575" cap="rnd">
              <a:solidFill>
                <a:schemeClr val="accent6">
                  <a:lumMod val="75000"/>
                </a:schemeClr>
              </a:solidFill>
              <a:round/>
            </a:ln>
            <a:effectLst/>
          </c:spPr>
          <c:marker>
            <c:symbol val="none"/>
          </c:marker>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2.2000000000000002</c:v>
                </c:pt>
                <c:pt idx="2">
                  <c:v>5.3</c:v>
                </c:pt>
                <c:pt idx="3">
                  <c:v>2.8</c:v>
                </c:pt>
              </c:numCache>
            </c:numRef>
          </c:val>
          <c:smooth val="1"/>
          <c:extLst>
            <c:ext xmlns:c16="http://schemas.microsoft.com/office/drawing/2014/chart" uri="{C3380CC4-5D6E-409C-BE32-E72D297353CC}">
              <c16:uniqueId val="{00000001-9E97-41B7-87DB-E97F063EAC1D}"/>
            </c:ext>
          </c:extLst>
        </c:ser>
        <c:ser>
          <c:idx val="2"/>
          <c:order val="2"/>
          <c:tx>
            <c:strRef>
              <c:f>Sheet1!$D$1</c:f>
              <c:strCache>
                <c:ptCount val="1"/>
                <c:pt idx="0">
                  <c:v>系列 3</c:v>
                </c:pt>
              </c:strCache>
            </c:strRef>
          </c:tx>
          <c:spPr>
            <a:ln w="28575" cap="rnd">
              <a:solidFill>
                <a:schemeClr val="bg1">
                  <a:lumMod val="75000"/>
                </a:schemeClr>
              </a:solidFill>
              <a:round/>
            </a:ln>
            <a:effectLst/>
          </c:spPr>
          <c:marker>
            <c:symbol val="none"/>
          </c:marker>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smooth val="1"/>
          <c:extLst>
            <c:ext xmlns:c16="http://schemas.microsoft.com/office/drawing/2014/chart" uri="{C3380CC4-5D6E-409C-BE32-E72D297353CC}">
              <c16:uniqueId val="{00000002-9E97-41B7-87DB-E97F063EAC1D}"/>
            </c:ext>
          </c:extLst>
        </c:ser>
        <c:dLbls>
          <c:showLegendKey val="0"/>
          <c:showVal val="0"/>
          <c:showCatName val="0"/>
          <c:showSerName val="0"/>
          <c:showPercent val="0"/>
          <c:showBubbleSize val="0"/>
        </c:dLbls>
        <c:smooth val="0"/>
        <c:axId val="1356401519"/>
        <c:axId val="1868171567"/>
      </c:lineChart>
      <c:catAx>
        <c:axId val="1356401519"/>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ea"/>
                <a:sym typeface="+mn-lt"/>
              </a:defRPr>
            </a:pPr>
            <a:endParaRPr lang="en-US"/>
          </a:p>
        </c:txPr>
        <c:crossAx val="1868171567"/>
        <c:crosses val="autoZero"/>
        <c:auto val="1"/>
        <c:lblAlgn val="ctr"/>
        <c:lblOffset val="100"/>
        <c:noMultiLvlLbl val="0"/>
      </c:catAx>
      <c:valAx>
        <c:axId val="1868171567"/>
        <c:scaling>
          <c:orientation val="minMax"/>
        </c:scaling>
        <c:delete val="0"/>
        <c:axPos val="l"/>
        <c:numFmt formatCode="General" sourceLinked="1"/>
        <c:majorTickMark val="none"/>
        <c:minorTickMark val="none"/>
        <c:tickLblPos val="nextTo"/>
        <c:spPr>
          <a:noFill/>
          <a:ln>
            <a:solidFill>
              <a:schemeClr val="bg1">
                <a:lumMod val="85000"/>
              </a:schemeClr>
            </a:solid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ea"/>
                <a:sym typeface="+mn-lt"/>
              </a:defRPr>
            </a:pPr>
            <a:endParaRPr lang="en-US"/>
          </a:p>
        </c:txPr>
        <c:crossAx val="1356401519"/>
        <c:crosses val="autoZero"/>
        <c:crossBetween val="between"/>
      </c:valAx>
      <c:spPr>
        <a:noFill/>
        <a:ln>
          <a:noFill/>
        </a:ln>
        <a:effectLst/>
      </c:spPr>
    </c:plotArea>
    <c:legend>
      <c:legendPos val="b"/>
      <c:layout>
        <c:manualLayout>
          <c:xMode val="edge"/>
          <c:yMode val="edge"/>
          <c:x val="0.40651974171270594"/>
          <c:y val="0.92445257826212057"/>
          <c:w val="0.23632989525848389"/>
          <c:h val="7.2939883159802724E-2"/>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ea"/>
              <a:sym typeface="+mn-lt"/>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latin typeface="+mn-lt"/>
          <a:ea typeface="+mn-ea"/>
          <a:cs typeface="+mn-ea"/>
          <a:sym typeface="+mn-lt"/>
        </a:defRPr>
      </a:pPr>
      <a:endParaRPr lang="en-US"/>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a:noFill/>
            </a:ln>
          </c:spPr>
          <c:dPt>
            <c:idx val="0"/>
            <c:bubble3D val="0"/>
            <c:spPr>
              <a:gradFill>
                <a:gsLst>
                  <a:gs pos="0">
                    <a:schemeClr val="accent1"/>
                  </a:gs>
                  <a:gs pos="100000">
                    <a:schemeClr val="accent6"/>
                  </a:gs>
                </a:gsLst>
                <a:lin ang="0" scaled="0"/>
              </a:gradFill>
              <a:ln w="19050">
                <a:noFill/>
              </a:ln>
              <a:effectLst/>
            </c:spPr>
            <c:extLst>
              <c:ext xmlns:c16="http://schemas.microsoft.com/office/drawing/2014/chart" uri="{C3380CC4-5D6E-409C-BE32-E72D297353CC}">
                <c16:uniqueId val="{00000001-AC09-4621-B570-7E494DCCA27A}"/>
              </c:ext>
            </c:extLst>
          </c:dPt>
          <c:dPt>
            <c:idx val="1"/>
            <c:bubble3D val="0"/>
            <c:spPr>
              <a:solidFill>
                <a:schemeClr val="bg1">
                  <a:lumMod val="95000"/>
                </a:schemeClr>
              </a:solidFill>
              <a:ln w="19050">
                <a:noFill/>
              </a:ln>
              <a:effectLst/>
            </c:spPr>
            <c:extLst>
              <c:ext xmlns:c16="http://schemas.microsoft.com/office/drawing/2014/chart" uri="{C3380CC4-5D6E-409C-BE32-E72D297353CC}">
                <c16:uniqueId val="{00000003-AC09-4621-B570-7E494DCCA27A}"/>
              </c:ext>
            </c:extLst>
          </c:dPt>
          <c:cat>
            <c:strRef>
              <c:f>Sheet1!$A$2:$A$3</c:f>
              <c:strCache>
                <c:ptCount val="2"/>
                <c:pt idx="0">
                  <c:v>第一季度</c:v>
                </c:pt>
                <c:pt idx="1">
                  <c:v>第二季度</c:v>
                </c:pt>
              </c:strCache>
            </c:strRef>
          </c:cat>
          <c:val>
            <c:numRef>
              <c:f>Sheet1!$B$2:$B$3</c:f>
              <c:numCache>
                <c:formatCode>0%</c:formatCode>
                <c:ptCount val="2"/>
                <c:pt idx="0">
                  <c:v>0.18</c:v>
                </c:pt>
                <c:pt idx="1">
                  <c:v>0.82000000000000006</c:v>
                </c:pt>
              </c:numCache>
            </c:numRef>
          </c:val>
          <c:extLst>
            <c:ext xmlns:c16="http://schemas.microsoft.com/office/drawing/2014/chart" uri="{C3380CC4-5D6E-409C-BE32-E72D297353CC}">
              <c16:uniqueId val="{00000004-AC09-4621-B570-7E494DCCA27A}"/>
            </c:ext>
          </c:extLst>
        </c:ser>
        <c:dLbls>
          <c:showLegendKey val="0"/>
          <c:showVal val="0"/>
          <c:showCatName val="0"/>
          <c:showSerName val="0"/>
          <c:showPercent val="0"/>
          <c:showBubbleSize val="0"/>
          <c:showLeaderLines val="1"/>
        </c:dLbls>
        <c:firstSliceAng val="0"/>
        <c:holeSize val="70"/>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latin typeface="+mn-lt"/>
          <a:ea typeface="+mn-ea"/>
          <a:cs typeface="+mn-ea"/>
          <a:sym typeface="+mn-lt"/>
        </a:defRPr>
      </a:pPr>
      <a:endParaRPr lang="en-US"/>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销售额</c:v>
                </c:pt>
              </c:strCache>
            </c:strRef>
          </c:tx>
          <c:dPt>
            <c:idx val="0"/>
            <c:bubble3D val="0"/>
            <c:spPr>
              <a:solidFill>
                <a:schemeClr val="accent6"/>
              </a:solidFill>
              <a:ln w="19050">
                <a:solidFill>
                  <a:schemeClr val="lt1"/>
                </a:solidFill>
              </a:ln>
              <a:effectLst/>
            </c:spPr>
            <c:extLst>
              <c:ext xmlns:c16="http://schemas.microsoft.com/office/drawing/2014/chart" uri="{C3380CC4-5D6E-409C-BE32-E72D297353CC}">
                <c16:uniqueId val="{00000004-48F2-4582-B4EC-C3A403F768E1}"/>
              </c:ext>
            </c:extLst>
          </c:dPt>
          <c:dPt>
            <c:idx val="1"/>
            <c:bubble3D val="0"/>
            <c:spPr>
              <a:solidFill>
                <a:schemeClr val="accent6">
                  <a:lumMod val="60000"/>
                  <a:lumOff val="40000"/>
                </a:schemeClr>
              </a:solidFill>
              <a:ln w="19050">
                <a:solidFill>
                  <a:schemeClr val="lt1"/>
                </a:solidFill>
              </a:ln>
              <a:effectLst/>
            </c:spPr>
            <c:extLst>
              <c:ext xmlns:c16="http://schemas.microsoft.com/office/drawing/2014/chart" uri="{C3380CC4-5D6E-409C-BE32-E72D297353CC}">
                <c16:uniqueId val="{00000003-48F2-4582-B4EC-C3A403F768E1}"/>
              </c:ext>
            </c:extLst>
          </c:dPt>
          <c:dPt>
            <c:idx val="2"/>
            <c:bubble3D val="0"/>
            <c:spPr>
              <a:solidFill>
                <a:schemeClr val="bg1">
                  <a:lumMod val="85000"/>
                </a:schemeClr>
              </a:solidFill>
              <a:ln w="19050">
                <a:solidFill>
                  <a:schemeClr val="lt1"/>
                </a:solidFill>
              </a:ln>
              <a:effectLst/>
            </c:spPr>
            <c:extLst>
              <c:ext xmlns:c16="http://schemas.microsoft.com/office/drawing/2014/chart" uri="{C3380CC4-5D6E-409C-BE32-E72D297353CC}">
                <c16:uniqueId val="{00000002-48F2-4582-B4EC-C3A403F768E1}"/>
              </c:ext>
            </c:extLst>
          </c:dPt>
          <c:dPt>
            <c:idx val="3"/>
            <c:bubble3D val="0"/>
            <c:spPr>
              <a:solidFill>
                <a:schemeClr val="accent6">
                  <a:lumMod val="20000"/>
                  <a:lumOff val="80000"/>
                </a:schemeClr>
              </a:solidFill>
              <a:ln w="19050">
                <a:solidFill>
                  <a:schemeClr val="lt1"/>
                </a:solidFill>
              </a:ln>
              <a:effectLst/>
            </c:spPr>
            <c:extLst>
              <c:ext xmlns:c16="http://schemas.microsoft.com/office/drawing/2014/chart" uri="{C3380CC4-5D6E-409C-BE32-E72D297353CC}">
                <c16:uniqueId val="{00000001-48F2-4582-B4EC-C3A403F768E1}"/>
              </c:ext>
            </c:extLst>
          </c:dPt>
          <c:dLbls>
            <c:dLbl>
              <c:idx val="0"/>
              <c:layout>
                <c:manualLayout>
                  <c:x val="-0.19660432589542384"/>
                  <c:y val="-5.7653025243458333E-2"/>
                </c:manualLayout>
              </c:layout>
              <c:showLegendKey val="0"/>
              <c:showVal val="0"/>
              <c:showCatName val="0"/>
              <c:showSerName val="0"/>
              <c:showPercent val="1"/>
              <c:showBubbleSize val="0"/>
              <c:extLst>
                <c:ext xmlns:c15="http://schemas.microsoft.com/office/drawing/2012/chart" uri="{CE6537A1-D6FC-4f65-9D91-7224C49458BB}"/>
                <c:ext xmlns:c16="http://schemas.microsoft.com/office/drawing/2014/chart" uri="{C3380CC4-5D6E-409C-BE32-E72D297353CC}">
                  <c16:uniqueId val="{00000004-48F2-4582-B4EC-C3A403F768E1}"/>
                </c:ext>
              </c:extLst>
            </c:dLbl>
            <c:dLbl>
              <c:idx val="1"/>
              <c:layout>
                <c:manualLayout>
                  <c:x val="0.15904078621402262"/>
                  <c:y val="-4.7159971741381618E-2"/>
                </c:manualLayout>
              </c:layout>
              <c:showLegendKey val="0"/>
              <c:showVal val="0"/>
              <c:showCatName val="0"/>
              <c:showSerName val="0"/>
              <c:showPercent val="1"/>
              <c:showBubbleSize val="0"/>
              <c:extLst>
                <c:ext xmlns:c15="http://schemas.microsoft.com/office/drawing/2012/chart" uri="{CE6537A1-D6FC-4f65-9D91-7224C49458BB}"/>
                <c:ext xmlns:c16="http://schemas.microsoft.com/office/drawing/2014/chart" uri="{C3380CC4-5D6E-409C-BE32-E72D297353CC}">
                  <c16:uniqueId val="{00000003-48F2-4582-B4EC-C3A403F768E1}"/>
                </c:ext>
              </c:extLst>
            </c:dLbl>
            <c:spPr>
              <a:noFill/>
              <a:ln>
                <a:noFill/>
              </a:ln>
              <a:effectLst/>
            </c:spPr>
            <c:txPr>
              <a:bodyPr rot="0" spcFirstLastPara="1" vertOverflow="ellipsis" vert="horz" wrap="square" anchor="ctr" anchorCtr="1"/>
              <a:lstStyle/>
              <a:p>
                <a:pPr>
                  <a:defRPr sz="1400" b="0" i="0" u="none" strike="noStrike" kern="1200" baseline="0">
                    <a:solidFill>
                      <a:schemeClr val="tx1">
                        <a:lumMod val="75000"/>
                        <a:lumOff val="25000"/>
                      </a:schemeClr>
                    </a:solidFill>
                    <a:latin typeface="+mn-lt"/>
                    <a:ea typeface="+mn-ea"/>
                    <a:cs typeface="+mn-ea"/>
                    <a:sym typeface="+mn-lt"/>
                  </a:defRPr>
                </a:pPr>
                <a:endParaRPr lang="en-US"/>
              </a:p>
            </c:txPr>
            <c:showLegendKey val="0"/>
            <c:showVal val="0"/>
            <c:showCatName val="0"/>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Sheet1!$A$2:$A$5</c:f>
              <c:strCache>
                <c:ptCount val="4"/>
                <c:pt idx="0">
                  <c:v>类别1</c:v>
                </c:pt>
                <c:pt idx="1">
                  <c:v>类别2</c:v>
                </c:pt>
                <c:pt idx="2">
                  <c:v>类别3</c:v>
                </c:pt>
                <c:pt idx="3">
                  <c:v>类别4</c:v>
                </c:pt>
              </c:strCache>
            </c:strRef>
          </c:cat>
          <c:val>
            <c:numRef>
              <c:f>Sheet1!$B$2:$B$5</c:f>
              <c:numCache>
                <c:formatCode>General</c:formatCode>
                <c:ptCount val="4"/>
                <c:pt idx="0">
                  <c:v>8.1999999999999993</c:v>
                </c:pt>
                <c:pt idx="1">
                  <c:v>3.2</c:v>
                </c:pt>
                <c:pt idx="2">
                  <c:v>1.4</c:v>
                </c:pt>
                <c:pt idx="3">
                  <c:v>1.2</c:v>
                </c:pt>
              </c:numCache>
            </c:numRef>
          </c:val>
          <c:extLst>
            <c:ext xmlns:c16="http://schemas.microsoft.com/office/drawing/2014/chart" uri="{C3380CC4-5D6E-409C-BE32-E72D297353CC}">
              <c16:uniqueId val="{00000000-48F2-4582-B4EC-C3A403F768E1}"/>
            </c:ext>
          </c:extLst>
        </c:ser>
        <c:dLbls>
          <c:showLegendKey val="0"/>
          <c:showVal val="0"/>
          <c:showCatName val="0"/>
          <c:showSerName val="0"/>
          <c:showPercent val="0"/>
          <c:showBubbleSize val="0"/>
          <c:showLeaderLines val="1"/>
        </c:dLbls>
        <c:firstSliceAng val="0"/>
      </c:pieChart>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ea"/>
              <a:sym typeface="+mn-lt"/>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latin typeface="+mn-lt"/>
          <a:ea typeface="+mn-ea"/>
          <a:cs typeface="+mn-ea"/>
          <a:sym typeface="+mn-lt"/>
        </a:defRPr>
      </a:pPr>
      <a:endParaRPr lang="en-US"/>
    </a:p>
  </c:txPr>
  <c:externalData r:id="rId3">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销售额</c:v>
                </c:pt>
              </c:strCache>
            </c:strRef>
          </c:tx>
          <c:dPt>
            <c:idx val="0"/>
            <c:bubble3D val="0"/>
            <c:spPr>
              <a:solidFill>
                <a:schemeClr val="accent6"/>
              </a:solidFill>
              <a:ln w="19050">
                <a:solidFill>
                  <a:schemeClr val="lt1"/>
                </a:solidFill>
              </a:ln>
              <a:effectLst/>
            </c:spPr>
            <c:extLst>
              <c:ext xmlns:c16="http://schemas.microsoft.com/office/drawing/2014/chart" uri="{C3380CC4-5D6E-409C-BE32-E72D297353CC}">
                <c16:uniqueId val="{00000001-5631-4966-B18C-A1236BB14956}"/>
              </c:ext>
            </c:extLst>
          </c:dPt>
          <c:dPt>
            <c:idx val="1"/>
            <c:bubble3D val="0"/>
            <c:spPr>
              <a:solidFill>
                <a:schemeClr val="accent6">
                  <a:lumMod val="60000"/>
                  <a:lumOff val="40000"/>
                </a:schemeClr>
              </a:solidFill>
              <a:ln w="19050">
                <a:solidFill>
                  <a:schemeClr val="lt1"/>
                </a:solidFill>
              </a:ln>
              <a:effectLst/>
            </c:spPr>
            <c:extLst>
              <c:ext xmlns:c16="http://schemas.microsoft.com/office/drawing/2014/chart" uri="{C3380CC4-5D6E-409C-BE32-E72D297353CC}">
                <c16:uniqueId val="{00000003-5631-4966-B18C-A1236BB14956}"/>
              </c:ext>
            </c:extLst>
          </c:dPt>
          <c:dPt>
            <c:idx val="2"/>
            <c:bubble3D val="0"/>
            <c:spPr>
              <a:solidFill>
                <a:schemeClr val="bg1">
                  <a:lumMod val="85000"/>
                </a:schemeClr>
              </a:solidFill>
              <a:ln w="19050">
                <a:solidFill>
                  <a:schemeClr val="lt1"/>
                </a:solidFill>
              </a:ln>
              <a:effectLst/>
            </c:spPr>
            <c:extLst>
              <c:ext xmlns:c16="http://schemas.microsoft.com/office/drawing/2014/chart" uri="{C3380CC4-5D6E-409C-BE32-E72D297353CC}">
                <c16:uniqueId val="{00000005-5631-4966-B18C-A1236BB14956}"/>
              </c:ext>
            </c:extLst>
          </c:dPt>
          <c:dPt>
            <c:idx val="3"/>
            <c:bubble3D val="0"/>
            <c:spPr>
              <a:solidFill>
                <a:schemeClr val="accent6">
                  <a:lumMod val="75000"/>
                </a:schemeClr>
              </a:solidFill>
              <a:ln w="19050">
                <a:solidFill>
                  <a:schemeClr val="lt1"/>
                </a:solidFill>
              </a:ln>
              <a:effectLst/>
            </c:spPr>
            <c:extLst>
              <c:ext xmlns:c16="http://schemas.microsoft.com/office/drawing/2014/chart" uri="{C3380CC4-5D6E-409C-BE32-E72D297353CC}">
                <c16:uniqueId val="{00000007-5631-4966-B18C-A1236BB14956}"/>
              </c:ext>
            </c:extLst>
          </c:dPt>
          <c:dLbls>
            <c:dLbl>
              <c:idx val="0"/>
              <c:layout>
                <c:manualLayout>
                  <c:x val="-0.14667583860105882"/>
                  <c:y val="0.11047585583155681"/>
                </c:manualLayout>
              </c:layout>
              <c:showLegendKey val="0"/>
              <c:showVal val="0"/>
              <c:showCatName val="0"/>
              <c:showSerName val="0"/>
              <c:showPercent val="1"/>
              <c:showBubbleSize val="0"/>
              <c:extLst>
                <c:ext xmlns:c15="http://schemas.microsoft.com/office/drawing/2012/chart" uri="{CE6537A1-D6FC-4f65-9D91-7224C49458BB}">
                  <c15:layout>
                    <c:manualLayout>
                      <c:w val="9.9905685308041586E-2"/>
                      <c:h val="8.2021753197343894E-2"/>
                    </c:manualLayout>
                  </c15:layout>
                </c:ext>
                <c:ext xmlns:c16="http://schemas.microsoft.com/office/drawing/2014/chart" uri="{C3380CC4-5D6E-409C-BE32-E72D297353CC}">
                  <c16:uniqueId val="{00000001-5631-4966-B18C-A1236BB14956}"/>
                </c:ext>
              </c:extLst>
            </c:dLbl>
            <c:dLbl>
              <c:idx val="1"/>
              <c:layout>
                <c:manualLayout>
                  <c:x val="-9.5472626301717267E-2"/>
                  <c:y val="-0.130438639577655"/>
                </c:manualLayout>
              </c:layout>
              <c:showLegendKey val="0"/>
              <c:showVal val="0"/>
              <c:showCatName val="0"/>
              <c:showSerName val="0"/>
              <c:showPercent val="1"/>
              <c:showBubbleSize val="0"/>
              <c:extLst>
                <c:ext xmlns:c15="http://schemas.microsoft.com/office/drawing/2012/chart" uri="{CE6537A1-D6FC-4f65-9D91-7224C49458BB}">
                  <c15:layout>
                    <c:manualLayout>
                      <c:w val="9.4876399426364152E-2"/>
                      <c:h val="4.9527311509200755E-2"/>
                    </c:manualLayout>
                  </c15:layout>
                </c:ext>
                <c:ext xmlns:c16="http://schemas.microsoft.com/office/drawing/2014/chart" uri="{C3380CC4-5D6E-409C-BE32-E72D297353CC}">
                  <c16:uniqueId val="{00000003-5631-4966-B18C-A1236BB14956}"/>
                </c:ext>
              </c:extLst>
            </c:dLbl>
            <c:dLbl>
              <c:idx val="2"/>
              <c:layout>
                <c:manualLayout>
                  <c:x val="0.13857662675583923"/>
                  <c:y val="-6.6435219839430668E-2"/>
                </c:manualLayout>
              </c:layout>
              <c:showLegendKey val="0"/>
              <c:showVal val="0"/>
              <c:showCatName val="0"/>
              <c:showSerName val="0"/>
              <c:showPercent val="1"/>
              <c:showBubbleSize val="0"/>
              <c:extLst>
                <c:ext xmlns:c15="http://schemas.microsoft.com/office/drawing/2012/chart" uri="{CE6537A1-D6FC-4f65-9D91-7224C49458BB}">
                  <c15:layout>
                    <c:manualLayout>
                      <c:w val="0.1120833651359355"/>
                      <c:h val="8.5164349105288098E-2"/>
                    </c:manualLayout>
                  </c15:layout>
                </c:ext>
                <c:ext xmlns:c16="http://schemas.microsoft.com/office/drawing/2014/chart" uri="{C3380CC4-5D6E-409C-BE32-E72D297353CC}">
                  <c16:uniqueId val="{00000005-5631-4966-B18C-A1236BB14956}"/>
                </c:ext>
              </c:extLst>
            </c:dLbl>
            <c:dLbl>
              <c:idx val="3"/>
              <c:layout>
                <c:manualLayout>
                  <c:x val="9.2664472510853468E-2"/>
                  <c:y val="0.17224543426592551"/>
                </c:manualLayout>
              </c:layout>
              <c:showLegendKey val="0"/>
              <c:showVal val="0"/>
              <c:showCatName val="0"/>
              <c:showSerName val="0"/>
              <c:showPercent val="1"/>
              <c:showBubbleSize val="0"/>
              <c:extLst>
                <c:ext xmlns:c15="http://schemas.microsoft.com/office/drawing/2012/chart" uri="{CE6537A1-D6FC-4f65-9D91-7224C49458BB}">
                  <c15:layout>
                    <c:manualLayout>
                      <c:w val="9.2599077411305242E-2"/>
                      <c:h val="8.5164349105288098E-2"/>
                    </c:manualLayout>
                  </c15:layout>
                </c:ext>
                <c:ext xmlns:c16="http://schemas.microsoft.com/office/drawing/2014/chart" uri="{C3380CC4-5D6E-409C-BE32-E72D297353CC}">
                  <c16:uniqueId val="{00000007-5631-4966-B18C-A1236BB14956}"/>
                </c:ext>
              </c:extLst>
            </c:dLbl>
            <c:spPr>
              <a:noFill/>
              <a:ln>
                <a:noFill/>
              </a:ln>
              <a:effectLst/>
            </c:spPr>
            <c:txPr>
              <a:bodyPr rot="0" spcFirstLastPara="1" vertOverflow="ellipsis" vert="horz" wrap="square" anchor="ctr" anchorCtr="1"/>
              <a:lstStyle/>
              <a:p>
                <a:pPr>
                  <a:defRPr sz="1400" b="0" i="0" u="none" strike="noStrike" kern="1200" baseline="0">
                    <a:solidFill>
                      <a:schemeClr val="bg1"/>
                    </a:solidFill>
                    <a:latin typeface="+mn-lt"/>
                    <a:ea typeface="+mn-ea"/>
                    <a:cs typeface="+mn-ea"/>
                    <a:sym typeface="+mn-lt"/>
                  </a:defRPr>
                </a:pPr>
                <a:endParaRPr lang="en-US"/>
              </a:p>
            </c:txPr>
            <c:showLegendKey val="0"/>
            <c:showVal val="0"/>
            <c:showCatName val="0"/>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Sheet1!$A$2:$A$5</c:f>
              <c:strCache>
                <c:ptCount val="4"/>
                <c:pt idx="0">
                  <c:v>类别1</c:v>
                </c:pt>
                <c:pt idx="1">
                  <c:v>类别2</c:v>
                </c:pt>
                <c:pt idx="2">
                  <c:v>类别3</c:v>
                </c:pt>
                <c:pt idx="3">
                  <c:v>类别4</c:v>
                </c:pt>
              </c:strCache>
            </c:strRef>
          </c:cat>
          <c:val>
            <c:numRef>
              <c:f>Sheet1!$B$2:$B$5</c:f>
              <c:numCache>
                <c:formatCode>General</c:formatCode>
                <c:ptCount val="4"/>
                <c:pt idx="0">
                  <c:v>3</c:v>
                </c:pt>
                <c:pt idx="1">
                  <c:v>2.7</c:v>
                </c:pt>
                <c:pt idx="2">
                  <c:v>3.3</c:v>
                </c:pt>
                <c:pt idx="3">
                  <c:v>1.8</c:v>
                </c:pt>
              </c:numCache>
            </c:numRef>
          </c:val>
          <c:extLst>
            <c:ext xmlns:c16="http://schemas.microsoft.com/office/drawing/2014/chart" uri="{C3380CC4-5D6E-409C-BE32-E72D297353CC}">
              <c16:uniqueId val="{00000008-5631-4966-B18C-A1236BB14956}"/>
            </c:ext>
          </c:extLst>
        </c:ser>
        <c:dLbls>
          <c:showLegendKey val="0"/>
          <c:showVal val="0"/>
          <c:showCatName val="0"/>
          <c:showSerName val="0"/>
          <c:showPercent val="0"/>
          <c:showBubbleSize val="0"/>
          <c:showLeaderLines val="1"/>
        </c:dLbls>
        <c:firstSliceAng val="0"/>
      </c:pieChart>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ea"/>
              <a:sym typeface="+mn-lt"/>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latin typeface="+mn-lt"/>
          <a:ea typeface="+mn-ea"/>
          <a:cs typeface="+mn-ea"/>
          <a:sym typeface="+mn-lt"/>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5.4470268378139834E-2"/>
          <c:y val="3.760927661698981E-2"/>
          <c:w val="0.7818489211900419"/>
          <c:h val="0.84567805500313298"/>
        </c:manualLayout>
      </c:layout>
      <c:lineChart>
        <c:grouping val="standard"/>
        <c:varyColors val="0"/>
        <c:ser>
          <c:idx val="0"/>
          <c:order val="0"/>
          <c:tx>
            <c:strRef>
              <c:f>Sheet1!$B$1</c:f>
              <c:strCache>
                <c:ptCount val="1"/>
                <c:pt idx="0">
                  <c:v>系列 1</c:v>
                </c:pt>
              </c:strCache>
            </c:strRef>
          </c:tx>
          <c:spPr>
            <a:ln w="28575" cap="rnd">
              <a:solidFill>
                <a:schemeClr val="accent1"/>
              </a:solidFill>
              <a:round/>
            </a:ln>
            <a:effectLst/>
          </c:spPr>
          <c:marker>
            <c:symbol val="none"/>
          </c:marker>
          <c:cat>
            <c:strRef>
              <c:f>Sheet1!$A$2:$A$10</c:f>
              <c:strCache>
                <c:ptCount val="9"/>
                <c:pt idx="0">
                  <c:v>类别1</c:v>
                </c:pt>
                <c:pt idx="1">
                  <c:v>类别2</c:v>
                </c:pt>
                <c:pt idx="2">
                  <c:v>类别3</c:v>
                </c:pt>
                <c:pt idx="3">
                  <c:v>类别4</c:v>
                </c:pt>
                <c:pt idx="4">
                  <c:v>类别5</c:v>
                </c:pt>
                <c:pt idx="5">
                  <c:v>类别6</c:v>
                </c:pt>
                <c:pt idx="6">
                  <c:v>类别7</c:v>
                </c:pt>
                <c:pt idx="7">
                  <c:v>类别9</c:v>
                </c:pt>
                <c:pt idx="8">
                  <c:v>类别10</c:v>
                </c:pt>
              </c:strCache>
            </c:strRef>
          </c:cat>
          <c:val>
            <c:numRef>
              <c:f>Sheet1!$B$2:$B$10</c:f>
              <c:numCache>
                <c:formatCode>General</c:formatCode>
                <c:ptCount val="9"/>
                <c:pt idx="0">
                  <c:v>10000</c:v>
                </c:pt>
                <c:pt idx="1">
                  <c:v>20300</c:v>
                </c:pt>
                <c:pt idx="2">
                  <c:v>18800</c:v>
                </c:pt>
                <c:pt idx="3">
                  <c:v>43500</c:v>
                </c:pt>
                <c:pt idx="4">
                  <c:v>32800</c:v>
                </c:pt>
                <c:pt idx="5">
                  <c:v>35700</c:v>
                </c:pt>
                <c:pt idx="6">
                  <c:v>33300</c:v>
                </c:pt>
                <c:pt idx="7">
                  <c:v>32200</c:v>
                </c:pt>
                <c:pt idx="8">
                  <c:v>51500</c:v>
                </c:pt>
              </c:numCache>
            </c:numRef>
          </c:val>
          <c:smooth val="1"/>
          <c:extLst>
            <c:ext xmlns:c16="http://schemas.microsoft.com/office/drawing/2014/chart" uri="{C3380CC4-5D6E-409C-BE32-E72D297353CC}">
              <c16:uniqueId val="{00000000-5F4B-48DE-9351-E5E90EA7C65E}"/>
            </c:ext>
          </c:extLst>
        </c:ser>
        <c:dLbls>
          <c:showLegendKey val="0"/>
          <c:showVal val="0"/>
          <c:showCatName val="0"/>
          <c:showSerName val="0"/>
          <c:showPercent val="0"/>
          <c:showBubbleSize val="0"/>
        </c:dLbls>
        <c:smooth val="0"/>
        <c:axId val="1356401519"/>
        <c:axId val="1868171567"/>
      </c:lineChart>
      <c:catAx>
        <c:axId val="1356401519"/>
        <c:scaling>
          <c:orientation val="minMax"/>
        </c:scaling>
        <c:delete val="0"/>
        <c:axPos val="b"/>
        <c:numFmt formatCode="General" sourceLinked="1"/>
        <c:majorTickMark val="none"/>
        <c:minorTickMark val="none"/>
        <c:tickLblPos val="nextTo"/>
        <c:spPr>
          <a:noFill/>
          <a:ln w="9525" cap="flat" cmpd="sng" algn="ctr">
            <a:solidFill>
              <a:schemeClr val="bg1">
                <a:lumMod val="9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ea"/>
                <a:sym typeface="+mn-lt"/>
              </a:defRPr>
            </a:pPr>
            <a:endParaRPr lang="en-US"/>
          </a:p>
        </c:txPr>
        <c:crossAx val="1868171567"/>
        <c:crosses val="autoZero"/>
        <c:auto val="1"/>
        <c:lblAlgn val="ctr"/>
        <c:lblOffset val="100"/>
        <c:noMultiLvlLbl val="0"/>
      </c:catAx>
      <c:valAx>
        <c:axId val="1868171567"/>
        <c:scaling>
          <c:orientation val="minMax"/>
        </c:scaling>
        <c:delete val="0"/>
        <c:axPos val="l"/>
        <c:numFmt formatCode="General" sourceLinked="1"/>
        <c:majorTickMark val="none"/>
        <c:minorTickMark val="none"/>
        <c:tickLblPos val="nextTo"/>
        <c:spPr>
          <a:noFill/>
          <a:ln>
            <a:solidFill>
              <a:schemeClr val="bg1">
                <a:lumMod val="95000"/>
              </a:schemeClr>
            </a:solid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ea"/>
                <a:sym typeface="+mn-lt"/>
              </a:defRPr>
            </a:pPr>
            <a:endParaRPr lang="en-US"/>
          </a:p>
        </c:txPr>
        <c:crossAx val="1356401519"/>
        <c:crosses val="autoZero"/>
        <c:crossBetween val="between"/>
        <c:majorUnit val="10000"/>
      </c:valAx>
      <c:spPr>
        <a:noFill/>
        <a:ln>
          <a:solidFill>
            <a:schemeClr val="bg1">
              <a:lumMod val="95000"/>
            </a:schemeClr>
          </a:solid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latin typeface="+mn-lt"/>
          <a:ea typeface="+mn-ea"/>
          <a:cs typeface="+mn-ea"/>
          <a:sym typeface="+mn-lt"/>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5.4462110442944044E-2"/>
          <c:y val="5.2652865415376171E-2"/>
          <c:w val="0.93290747967087162"/>
          <c:h val="0.73586253329129925"/>
        </c:manualLayout>
      </c:layout>
      <c:areaChart>
        <c:grouping val="standard"/>
        <c:varyColors val="0"/>
        <c:ser>
          <c:idx val="1"/>
          <c:order val="1"/>
          <c:tx>
            <c:strRef>
              <c:f>Sheet1!$C$1</c:f>
              <c:strCache>
                <c:ptCount val="1"/>
                <c:pt idx="0">
                  <c:v>系列 2</c:v>
                </c:pt>
              </c:strCache>
            </c:strRef>
          </c:tx>
          <c:spPr>
            <a:gradFill>
              <a:gsLst>
                <a:gs pos="0">
                  <a:schemeClr val="accent1">
                    <a:alpha val="77000"/>
                  </a:schemeClr>
                </a:gs>
                <a:gs pos="100000">
                  <a:schemeClr val="accent6">
                    <a:alpha val="1000"/>
                  </a:schemeClr>
                </a:gs>
              </a:gsLst>
              <a:lin ang="5400000" scaled="0"/>
            </a:gradFill>
            <a:ln>
              <a:noFill/>
            </a:ln>
            <a:effectLst/>
          </c:spPr>
          <c:cat>
            <c:strRef>
              <c:f>Sheet1!$A$2:$A$9</c:f>
              <c:strCache>
                <c:ptCount val="8"/>
                <c:pt idx="0">
                  <c:v>类别 1</c:v>
                </c:pt>
                <c:pt idx="1">
                  <c:v>类别 2</c:v>
                </c:pt>
                <c:pt idx="2">
                  <c:v>类别 3</c:v>
                </c:pt>
                <c:pt idx="3">
                  <c:v>类别 4</c:v>
                </c:pt>
                <c:pt idx="4">
                  <c:v>类别 5</c:v>
                </c:pt>
                <c:pt idx="5">
                  <c:v>类别 6</c:v>
                </c:pt>
                <c:pt idx="6">
                  <c:v>类别 7</c:v>
                </c:pt>
                <c:pt idx="7">
                  <c:v>类别 8</c:v>
                </c:pt>
              </c:strCache>
            </c:strRef>
          </c:cat>
          <c:val>
            <c:numRef>
              <c:f>Sheet1!$C$2:$C$9</c:f>
              <c:numCache>
                <c:formatCode>General</c:formatCode>
                <c:ptCount val="8"/>
                <c:pt idx="0">
                  <c:v>3.8</c:v>
                </c:pt>
                <c:pt idx="1">
                  <c:v>2.5</c:v>
                </c:pt>
                <c:pt idx="2">
                  <c:v>3.5</c:v>
                </c:pt>
                <c:pt idx="3">
                  <c:v>3.2</c:v>
                </c:pt>
                <c:pt idx="4">
                  <c:v>3.6</c:v>
                </c:pt>
                <c:pt idx="5">
                  <c:v>3.2</c:v>
                </c:pt>
                <c:pt idx="6">
                  <c:v>3.9</c:v>
                </c:pt>
                <c:pt idx="7">
                  <c:v>3.5</c:v>
                </c:pt>
              </c:numCache>
            </c:numRef>
          </c:val>
          <c:extLst>
            <c:ext xmlns:c16="http://schemas.microsoft.com/office/drawing/2014/chart" uri="{C3380CC4-5D6E-409C-BE32-E72D297353CC}">
              <c16:uniqueId val="{00000003-E4D3-4A4C-967D-D67DB90D11F9}"/>
            </c:ext>
          </c:extLst>
        </c:ser>
        <c:dLbls>
          <c:showLegendKey val="0"/>
          <c:showVal val="0"/>
          <c:showCatName val="0"/>
          <c:showSerName val="0"/>
          <c:showPercent val="0"/>
          <c:showBubbleSize val="0"/>
        </c:dLbls>
        <c:axId val="2102863263"/>
        <c:axId val="1199234959"/>
      </c:areaChart>
      <c:lineChart>
        <c:grouping val="stacked"/>
        <c:varyColors val="0"/>
        <c:ser>
          <c:idx val="0"/>
          <c:order val="0"/>
          <c:tx>
            <c:strRef>
              <c:f>Sheet1!$B$1</c:f>
              <c:strCache>
                <c:ptCount val="1"/>
                <c:pt idx="0">
                  <c:v>系列 1</c:v>
                </c:pt>
              </c:strCache>
            </c:strRef>
          </c:tx>
          <c:spPr>
            <a:ln w="38100" cap="rnd">
              <a:solidFill>
                <a:schemeClr val="accent1"/>
              </a:solidFill>
              <a:round/>
            </a:ln>
            <a:effectLst/>
          </c:spPr>
          <c:marker>
            <c:symbol val="circle"/>
            <c:size val="10"/>
            <c:spPr>
              <a:solidFill>
                <a:schemeClr val="bg1"/>
              </a:solidFill>
              <a:ln w="19050">
                <a:solidFill>
                  <a:schemeClr val="accent1"/>
                </a:solidFill>
              </a:ln>
              <a:effectLst/>
            </c:spPr>
          </c:marker>
          <c:dLbls>
            <c:dLbl>
              <c:idx val="0"/>
              <c:layout>
                <c:manualLayout>
                  <c:x val="-2.4112600691806516E-2"/>
                  <c:y val="-5.9925075960637009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D-E4D3-4A4C-967D-D67DB90D11F9}"/>
                </c:ext>
              </c:extLst>
            </c:dLbl>
            <c:dLbl>
              <c:idx val="1"/>
              <c:layout>
                <c:manualLayout>
                  <c:x val="-1.9519724369557699E-2"/>
                  <c:y val="-0.10861420017865459"/>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C-E4D3-4A4C-967D-D67DB90D11F9}"/>
                </c:ext>
              </c:extLst>
            </c:dLbl>
            <c:dLbl>
              <c:idx val="2"/>
              <c:layout>
                <c:manualLayout>
                  <c:x val="-2.2964381611244342E-2"/>
                  <c:y val="-4.1198489722937964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B-E4D3-4A4C-967D-D67DB90D11F9}"/>
                </c:ext>
              </c:extLst>
            </c:dLbl>
            <c:dLbl>
              <c:idx val="3"/>
              <c:layout>
                <c:manualLayout>
                  <c:x val="-1.7223286208433226E-2"/>
                  <c:y val="-0.11610483467373421"/>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A-E4D3-4A4C-967D-D67DB90D11F9}"/>
                </c:ext>
              </c:extLst>
            </c:dLbl>
            <c:dLbl>
              <c:idx val="4"/>
              <c:layout>
                <c:manualLayout>
                  <c:x val="-1.9519724369557657E-2"/>
                  <c:y val="-4.868912421801757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9-E4D3-4A4C-967D-D67DB90D11F9}"/>
                </c:ext>
              </c:extLst>
            </c:dLbl>
            <c:dLbl>
              <c:idx val="5"/>
              <c:layout>
                <c:manualLayout>
                  <c:x val="-2.2964381611244301E-2"/>
                  <c:y val="-5.9925075960637009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E4D3-4A4C-967D-D67DB90D11F9}"/>
                </c:ext>
              </c:extLst>
            </c:dLbl>
            <c:dLbl>
              <c:idx val="6"/>
              <c:layout>
                <c:manualLayout>
                  <c:x val="-2.4112600691806686E-2"/>
                  <c:y val="-5.0811192963936963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E4D3-4A4C-967D-D67DB90D11F9}"/>
                </c:ext>
              </c:extLst>
            </c:dLbl>
            <c:dLbl>
              <c:idx val="7"/>
              <c:layout>
                <c:manualLayout>
                  <c:x val="-1.8371505288995442E-2"/>
                  <c:y val="-6.9107004771502001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8-E4D3-4A4C-967D-D67DB90D11F9}"/>
                </c:ext>
              </c:extLst>
            </c:dLbl>
            <c:spPr>
              <a:noFill/>
              <a:ln>
                <a:noFill/>
              </a:ln>
              <a:effectLst/>
            </c:spPr>
            <c:txPr>
              <a:bodyPr rot="0" spcFirstLastPara="1" vertOverflow="ellipsis" vert="horz" wrap="square" anchor="ctr" anchorCtr="1"/>
              <a:lstStyle/>
              <a:p>
                <a:pPr>
                  <a:defRPr sz="1197" b="0" i="0" u="none" strike="noStrike" kern="1200" baseline="0">
                    <a:solidFill>
                      <a:schemeClr val="tx1">
                        <a:lumMod val="75000"/>
                        <a:lumOff val="25000"/>
                      </a:schemeClr>
                    </a:solidFill>
                    <a:latin typeface="+mn-lt"/>
                    <a:ea typeface="+mn-ea"/>
                    <a:cs typeface="+mn-ea"/>
                    <a:sym typeface="+mn-lt"/>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noFill/>
                      <a:round/>
                    </a:ln>
                    <a:effectLst/>
                  </c:spPr>
                </c15:leaderLines>
              </c:ext>
            </c:extLst>
          </c:dLbls>
          <c:cat>
            <c:strRef>
              <c:f>Sheet1!$A$2:$A$9</c:f>
              <c:strCache>
                <c:ptCount val="8"/>
                <c:pt idx="0">
                  <c:v>类别 1</c:v>
                </c:pt>
                <c:pt idx="1">
                  <c:v>类别 2</c:v>
                </c:pt>
                <c:pt idx="2">
                  <c:v>类别 3</c:v>
                </c:pt>
                <c:pt idx="3">
                  <c:v>类别 4</c:v>
                </c:pt>
                <c:pt idx="4">
                  <c:v>类别 5</c:v>
                </c:pt>
                <c:pt idx="5">
                  <c:v>类别 6</c:v>
                </c:pt>
                <c:pt idx="6">
                  <c:v>类别 7</c:v>
                </c:pt>
                <c:pt idx="7">
                  <c:v>类别 8</c:v>
                </c:pt>
              </c:strCache>
            </c:strRef>
          </c:cat>
          <c:val>
            <c:numRef>
              <c:f>Sheet1!$B$2:$B$9</c:f>
              <c:numCache>
                <c:formatCode>General</c:formatCode>
                <c:ptCount val="8"/>
                <c:pt idx="0">
                  <c:v>3.8</c:v>
                </c:pt>
                <c:pt idx="1">
                  <c:v>2.5</c:v>
                </c:pt>
                <c:pt idx="2">
                  <c:v>3.5</c:v>
                </c:pt>
                <c:pt idx="3">
                  <c:v>3.2</c:v>
                </c:pt>
                <c:pt idx="4">
                  <c:v>3.6</c:v>
                </c:pt>
                <c:pt idx="5">
                  <c:v>3.2</c:v>
                </c:pt>
                <c:pt idx="6">
                  <c:v>3.9</c:v>
                </c:pt>
                <c:pt idx="7">
                  <c:v>3.5</c:v>
                </c:pt>
              </c:numCache>
            </c:numRef>
          </c:val>
          <c:smooth val="0"/>
          <c:extLst>
            <c:ext xmlns:c16="http://schemas.microsoft.com/office/drawing/2014/chart" uri="{C3380CC4-5D6E-409C-BE32-E72D297353CC}">
              <c16:uniqueId val="{00000000-E4D3-4A4C-967D-D67DB90D11F9}"/>
            </c:ext>
          </c:extLst>
        </c:ser>
        <c:dLbls>
          <c:showLegendKey val="0"/>
          <c:showVal val="0"/>
          <c:showCatName val="0"/>
          <c:showSerName val="0"/>
          <c:showPercent val="0"/>
          <c:showBubbleSize val="0"/>
        </c:dLbls>
        <c:marker val="1"/>
        <c:smooth val="0"/>
        <c:axId val="2102863263"/>
        <c:axId val="1199234959"/>
      </c:lineChart>
      <c:catAx>
        <c:axId val="2102863263"/>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ea"/>
                <a:sym typeface="+mn-lt"/>
              </a:defRPr>
            </a:pPr>
            <a:endParaRPr lang="en-US"/>
          </a:p>
        </c:txPr>
        <c:crossAx val="1199234959"/>
        <c:crosses val="autoZero"/>
        <c:auto val="1"/>
        <c:lblAlgn val="ctr"/>
        <c:lblOffset val="100"/>
        <c:noMultiLvlLbl val="0"/>
      </c:catAx>
      <c:valAx>
        <c:axId val="1199234959"/>
        <c:scaling>
          <c:orientation val="minMax"/>
          <c:min val="2"/>
        </c:scaling>
        <c:delete val="0"/>
        <c:axPos val="l"/>
        <c:numFmt formatCode="General" sourceLinked="1"/>
        <c:majorTickMark val="in"/>
        <c:minorTickMark val="none"/>
        <c:tickLblPos val="nextTo"/>
        <c:spPr>
          <a:noFill/>
          <a:ln>
            <a:solidFill>
              <a:schemeClr val="bg1">
                <a:lumMod val="85000"/>
              </a:schemeClr>
            </a:solid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ea"/>
                <a:sym typeface="+mn-lt"/>
              </a:defRPr>
            </a:pPr>
            <a:endParaRPr lang="en-US"/>
          </a:p>
        </c:txPr>
        <c:crossAx val="2102863263"/>
        <c:crosses val="autoZero"/>
        <c:crossBetween val="between"/>
        <c:majorUnit val="0.60000000000000009"/>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latin typeface="+mn-lt"/>
          <a:ea typeface="+mn-ea"/>
          <a:cs typeface="+mn-ea"/>
          <a:sym typeface="+mn-lt"/>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gradFill>
              <a:gsLst>
                <a:gs pos="0">
                  <a:schemeClr val="accent1"/>
                </a:gs>
                <a:gs pos="100000">
                  <a:schemeClr val="accent1">
                    <a:lumMod val="20000"/>
                    <a:lumOff val="80000"/>
                  </a:schemeClr>
                </a:gs>
              </a:gsLst>
              <a:lin ang="2700000" scaled="0"/>
            </a:gradFill>
            <a:ln>
              <a:noFill/>
            </a:ln>
            <a:effectLst/>
          </c:spPr>
          <c:invertIfNegative val="0"/>
          <c:dPt>
            <c:idx val="0"/>
            <c:invertIfNegative val="0"/>
            <c:bubble3D val="0"/>
            <c:spPr>
              <a:gradFill>
                <a:gsLst>
                  <a:gs pos="0">
                    <a:schemeClr val="accent1"/>
                  </a:gs>
                  <a:gs pos="100000">
                    <a:schemeClr val="accent1">
                      <a:lumMod val="60000"/>
                      <a:lumOff val="40000"/>
                    </a:schemeClr>
                  </a:gs>
                </a:gsLst>
                <a:lin ang="2700000" scaled="0"/>
              </a:gradFill>
              <a:ln>
                <a:noFill/>
              </a:ln>
              <a:effectLst/>
            </c:spPr>
            <c:extLst>
              <c:ext xmlns:c16="http://schemas.microsoft.com/office/drawing/2014/chart" uri="{C3380CC4-5D6E-409C-BE32-E72D297353CC}">
                <c16:uniqueId val="{00000004-B5A3-4DE1-B341-F4E404F2D102}"/>
              </c:ext>
            </c:extLst>
          </c:dPt>
          <c:dPt>
            <c:idx val="1"/>
            <c:invertIfNegative val="0"/>
            <c:bubble3D val="0"/>
            <c:spPr>
              <a:gradFill>
                <a:gsLst>
                  <a:gs pos="0">
                    <a:schemeClr val="accent1"/>
                  </a:gs>
                  <a:gs pos="100000">
                    <a:schemeClr val="accent1">
                      <a:lumMod val="60000"/>
                      <a:lumOff val="40000"/>
                    </a:schemeClr>
                  </a:gs>
                </a:gsLst>
                <a:lin ang="2700000" scaled="0"/>
              </a:gradFill>
              <a:ln>
                <a:noFill/>
              </a:ln>
              <a:effectLst/>
            </c:spPr>
            <c:extLst>
              <c:ext xmlns:c16="http://schemas.microsoft.com/office/drawing/2014/chart" uri="{C3380CC4-5D6E-409C-BE32-E72D297353CC}">
                <c16:uniqueId val="{00000006-DA4F-4518-832D-A6A30F4176B4}"/>
              </c:ext>
            </c:extLst>
          </c:dPt>
          <c:cat>
            <c:strRef>
              <c:f>Sheet1!$A$2:$A$3</c:f>
              <c:strCache>
                <c:ptCount val="2"/>
                <c:pt idx="0">
                  <c:v>类别 1</c:v>
                </c:pt>
                <c:pt idx="1">
                  <c:v>类别 2</c:v>
                </c:pt>
              </c:strCache>
            </c:strRef>
          </c:cat>
          <c:val>
            <c:numRef>
              <c:f>Sheet1!$B$2:$B$3</c:f>
              <c:numCache>
                <c:formatCode>General</c:formatCode>
                <c:ptCount val="2"/>
                <c:pt idx="0">
                  <c:v>4.3</c:v>
                </c:pt>
                <c:pt idx="1">
                  <c:v>2.5</c:v>
                </c:pt>
              </c:numCache>
            </c:numRef>
          </c:val>
          <c:extLst>
            <c:ext xmlns:c16="http://schemas.microsoft.com/office/drawing/2014/chart" uri="{C3380CC4-5D6E-409C-BE32-E72D297353CC}">
              <c16:uniqueId val="{00000000-2B66-4E93-AAA2-5A98AB0D9B60}"/>
            </c:ext>
          </c:extLst>
        </c:ser>
        <c:ser>
          <c:idx val="1"/>
          <c:order val="1"/>
          <c:tx>
            <c:strRef>
              <c:f>Sheet1!$C$1</c:f>
              <c:strCache>
                <c:ptCount val="1"/>
                <c:pt idx="0">
                  <c:v>系列 2</c:v>
                </c:pt>
              </c:strCache>
            </c:strRef>
          </c:tx>
          <c:spPr>
            <a:gradFill>
              <a:gsLst>
                <a:gs pos="0">
                  <a:schemeClr val="accent6"/>
                </a:gs>
                <a:gs pos="100000">
                  <a:schemeClr val="accent6">
                    <a:lumMod val="40000"/>
                    <a:lumOff val="60000"/>
                  </a:schemeClr>
                </a:gs>
              </a:gsLst>
              <a:lin ang="2700000" scaled="0"/>
            </a:gradFill>
            <a:ln>
              <a:noFill/>
            </a:ln>
            <a:effectLst/>
          </c:spPr>
          <c:invertIfNegative val="0"/>
          <c:dPt>
            <c:idx val="0"/>
            <c:invertIfNegative val="0"/>
            <c:bubble3D val="0"/>
            <c:spPr>
              <a:gradFill>
                <a:gsLst>
                  <a:gs pos="0">
                    <a:schemeClr val="accent6"/>
                  </a:gs>
                  <a:gs pos="100000">
                    <a:schemeClr val="accent6">
                      <a:lumMod val="40000"/>
                      <a:lumOff val="60000"/>
                    </a:schemeClr>
                  </a:gs>
                </a:gsLst>
                <a:lin ang="2700000" scaled="0"/>
              </a:gradFill>
              <a:ln>
                <a:noFill/>
              </a:ln>
              <a:effectLst/>
            </c:spPr>
            <c:extLst>
              <c:ext xmlns:c16="http://schemas.microsoft.com/office/drawing/2014/chart" uri="{C3380CC4-5D6E-409C-BE32-E72D297353CC}">
                <c16:uniqueId val="{00000000-E56C-4A50-BF1F-D95625B34222}"/>
              </c:ext>
            </c:extLst>
          </c:dPt>
          <c:dPt>
            <c:idx val="1"/>
            <c:invertIfNegative val="0"/>
            <c:bubble3D val="0"/>
            <c:spPr>
              <a:gradFill>
                <a:gsLst>
                  <a:gs pos="0">
                    <a:schemeClr val="accent6"/>
                  </a:gs>
                  <a:gs pos="100000">
                    <a:schemeClr val="accent6">
                      <a:lumMod val="40000"/>
                      <a:lumOff val="60000"/>
                    </a:schemeClr>
                  </a:gs>
                </a:gsLst>
                <a:lin ang="2700000" scaled="0"/>
              </a:gradFill>
              <a:ln>
                <a:noFill/>
              </a:ln>
              <a:effectLst/>
            </c:spPr>
            <c:extLst>
              <c:ext xmlns:c16="http://schemas.microsoft.com/office/drawing/2014/chart" uri="{C3380CC4-5D6E-409C-BE32-E72D297353CC}">
                <c16:uniqueId val="{00000001-E56C-4A50-BF1F-D95625B34222}"/>
              </c:ext>
            </c:extLst>
          </c:dPt>
          <c:cat>
            <c:strRef>
              <c:f>Sheet1!$A$2:$A$3</c:f>
              <c:strCache>
                <c:ptCount val="2"/>
                <c:pt idx="0">
                  <c:v>类别 1</c:v>
                </c:pt>
                <c:pt idx="1">
                  <c:v>类别 2</c:v>
                </c:pt>
              </c:strCache>
            </c:strRef>
          </c:cat>
          <c:val>
            <c:numRef>
              <c:f>Sheet1!$C$2:$C$3</c:f>
              <c:numCache>
                <c:formatCode>General</c:formatCode>
                <c:ptCount val="2"/>
                <c:pt idx="0">
                  <c:v>2.4</c:v>
                </c:pt>
                <c:pt idx="1">
                  <c:v>4.4000000000000004</c:v>
                </c:pt>
              </c:numCache>
            </c:numRef>
          </c:val>
          <c:extLst>
            <c:ext xmlns:c16="http://schemas.microsoft.com/office/drawing/2014/chart" uri="{C3380CC4-5D6E-409C-BE32-E72D297353CC}">
              <c16:uniqueId val="{00000001-2B66-4E93-AAA2-5A98AB0D9B60}"/>
            </c:ext>
          </c:extLst>
        </c:ser>
        <c:ser>
          <c:idx val="2"/>
          <c:order val="2"/>
          <c:tx>
            <c:strRef>
              <c:f>Sheet1!$D$1</c:f>
              <c:strCache>
                <c:ptCount val="1"/>
                <c:pt idx="0">
                  <c:v>系列 3</c:v>
                </c:pt>
              </c:strCache>
            </c:strRef>
          </c:tx>
          <c:spPr>
            <a:gradFill>
              <a:gsLst>
                <a:gs pos="0">
                  <a:schemeClr val="bg1">
                    <a:lumMod val="75000"/>
                  </a:schemeClr>
                </a:gs>
                <a:gs pos="100000">
                  <a:schemeClr val="bg1">
                    <a:lumMod val="85000"/>
                  </a:schemeClr>
                </a:gs>
              </a:gsLst>
              <a:lin ang="2700000" scaled="0"/>
            </a:gradFill>
            <a:ln>
              <a:noFill/>
            </a:ln>
            <a:effectLst/>
          </c:spPr>
          <c:invertIfNegative val="0"/>
          <c:cat>
            <c:strRef>
              <c:f>Sheet1!$A$2:$A$3</c:f>
              <c:strCache>
                <c:ptCount val="2"/>
                <c:pt idx="0">
                  <c:v>类别 1</c:v>
                </c:pt>
                <c:pt idx="1">
                  <c:v>类别 2</c:v>
                </c:pt>
              </c:strCache>
            </c:strRef>
          </c:cat>
          <c:val>
            <c:numRef>
              <c:f>Sheet1!$D$2:$D$3</c:f>
              <c:numCache>
                <c:formatCode>General</c:formatCode>
                <c:ptCount val="2"/>
                <c:pt idx="0">
                  <c:v>2</c:v>
                </c:pt>
                <c:pt idx="1">
                  <c:v>2</c:v>
                </c:pt>
              </c:numCache>
            </c:numRef>
          </c:val>
          <c:extLst>
            <c:ext xmlns:c16="http://schemas.microsoft.com/office/drawing/2014/chart" uri="{C3380CC4-5D6E-409C-BE32-E72D297353CC}">
              <c16:uniqueId val="{00000002-2B66-4E93-AAA2-5A98AB0D9B60}"/>
            </c:ext>
          </c:extLst>
        </c:ser>
        <c:dLbls>
          <c:showLegendKey val="0"/>
          <c:showVal val="0"/>
          <c:showCatName val="0"/>
          <c:showSerName val="0"/>
          <c:showPercent val="0"/>
          <c:showBubbleSize val="0"/>
        </c:dLbls>
        <c:gapWidth val="219"/>
        <c:overlap val="-27"/>
        <c:axId val="1090477311"/>
        <c:axId val="1001715055"/>
      </c:barChart>
      <c:catAx>
        <c:axId val="1090477311"/>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ea"/>
                <a:sym typeface="+mn-lt"/>
              </a:defRPr>
            </a:pPr>
            <a:endParaRPr lang="en-US"/>
          </a:p>
        </c:txPr>
        <c:crossAx val="1001715055"/>
        <c:crosses val="autoZero"/>
        <c:auto val="1"/>
        <c:lblAlgn val="ctr"/>
        <c:lblOffset val="100"/>
        <c:noMultiLvlLbl val="0"/>
      </c:catAx>
      <c:valAx>
        <c:axId val="1001715055"/>
        <c:scaling>
          <c:orientation val="minMax"/>
        </c:scaling>
        <c:delete val="0"/>
        <c:axPos val="l"/>
        <c:numFmt formatCode="General" sourceLinked="1"/>
        <c:majorTickMark val="in"/>
        <c:minorTickMark val="none"/>
        <c:tickLblPos val="nextTo"/>
        <c:spPr>
          <a:noFill/>
          <a:ln>
            <a:solidFill>
              <a:schemeClr val="bg1">
                <a:lumMod val="85000"/>
              </a:schemeClr>
            </a:solid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ea"/>
                <a:sym typeface="+mn-lt"/>
              </a:defRPr>
            </a:pPr>
            <a:endParaRPr lang="en-US"/>
          </a:p>
        </c:txPr>
        <c:crossAx val="1090477311"/>
        <c:crosses val="autoZero"/>
        <c:crossBetween val="between"/>
        <c:majorUnit val="1"/>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ea"/>
              <a:sym typeface="+mn-lt"/>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latin typeface="+mn-lt"/>
          <a:ea typeface="+mn-ea"/>
          <a:cs typeface="+mn-ea"/>
          <a:sym typeface="+mn-lt"/>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7252922737039404E-2"/>
          <c:y val="4.0306360935857204E-2"/>
          <c:w val="0.95996413455817775"/>
          <c:h val="0.70499111711904028"/>
        </c:manualLayout>
      </c:layout>
      <c:barChart>
        <c:barDir val="col"/>
        <c:grouping val="clustered"/>
        <c:varyColors val="0"/>
        <c:ser>
          <c:idx val="0"/>
          <c:order val="0"/>
          <c:tx>
            <c:strRef>
              <c:f>Sheet1!$B$1</c:f>
              <c:strCache>
                <c:ptCount val="1"/>
                <c:pt idx="0">
                  <c:v>系列 1</c:v>
                </c:pt>
              </c:strCache>
            </c:strRef>
          </c:tx>
          <c:spPr>
            <a:gradFill>
              <a:gsLst>
                <a:gs pos="0">
                  <a:schemeClr val="accent1"/>
                </a:gs>
                <a:gs pos="100000">
                  <a:schemeClr val="accent1">
                    <a:lumMod val="60000"/>
                    <a:lumOff val="40000"/>
                  </a:schemeClr>
                </a:gs>
              </a:gsLst>
              <a:lin ang="2700000" scaled="0"/>
            </a:gradFill>
            <a:ln>
              <a:noFill/>
            </a:ln>
            <a:effectLst/>
          </c:spPr>
          <c:invertIfNegative val="0"/>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38DA-4136-8A94-A972E9A4033D}"/>
            </c:ext>
          </c:extLst>
        </c:ser>
        <c:ser>
          <c:idx val="1"/>
          <c:order val="1"/>
          <c:tx>
            <c:strRef>
              <c:f>Sheet1!$C$1</c:f>
              <c:strCache>
                <c:ptCount val="1"/>
                <c:pt idx="0">
                  <c:v>系列 2</c:v>
                </c:pt>
              </c:strCache>
            </c:strRef>
          </c:tx>
          <c:spPr>
            <a:gradFill>
              <a:gsLst>
                <a:gs pos="0">
                  <a:schemeClr val="accent6"/>
                </a:gs>
                <a:gs pos="100000">
                  <a:schemeClr val="accent6">
                    <a:lumMod val="40000"/>
                    <a:lumOff val="60000"/>
                  </a:schemeClr>
                </a:gs>
              </a:gsLst>
              <a:lin ang="2700000" scaled="0"/>
            </a:gradFill>
            <a:ln>
              <a:noFill/>
            </a:ln>
            <a:effectLst/>
          </c:spPr>
          <c:invertIfNegative val="0"/>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38DA-4136-8A94-A972E9A4033D}"/>
            </c:ext>
          </c:extLst>
        </c:ser>
        <c:ser>
          <c:idx val="2"/>
          <c:order val="2"/>
          <c:tx>
            <c:strRef>
              <c:f>Sheet1!$D$1</c:f>
              <c:strCache>
                <c:ptCount val="1"/>
                <c:pt idx="0">
                  <c:v>系列 3</c:v>
                </c:pt>
              </c:strCache>
            </c:strRef>
          </c:tx>
          <c:spPr>
            <a:gradFill>
              <a:gsLst>
                <a:gs pos="0">
                  <a:schemeClr val="bg1">
                    <a:lumMod val="75000"/>
                  </a:schemeClr>
                </a:gs>
                <a:gs pos="100000">
                  <a:schemeClr val="bg1">
                    <a:lumMod val="85000"/>
                  </a:schemeClr>
                </a:gs>
              </a:gsLst>
              <a:lin ang="2700000" scaled="0"/>
            </a:gradFill>
            <a:ln>
              <a:noFill/>
            </a:ln>
            <a:effectLst/>
          </c:spPr>
          <c:invertIfNegative val="0"/>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38DA-4136-8A94-A972E9A4033D}"/>
            </c:ext>
          </c:extLst>
        </c:ser>
        <c:dLbls>
          <c:showLegendKey val="0"/>
          <c:showVal val="0"/>
          <c:showCatName val="0"/>
          <c:showSerName val="0"/>
          <c:showPercent val="0"/>
          <c:showBubbleSize val="0"/>
        </c:dLbls>
        <c:gapWidth val="219"/>
        <c:overlap val="-27"/>
        <c:axId val="1090477311"/>
        <c:axId val="1001715055"/>
      </c:barChart>
      <c:catAx>
        <c:axId val="1090477311"/>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ea"/>
                <a:sym typeface="+mn-lt"/>
              </a:defRPr>
            </a:pPr>
            <a:endParaRPr lang="en-US"/>
          </a:p>
        </c:txPr>
        <c:crossAx val="1001715055"/>
        <c:crosses val="autoZero"/>
        <c:auto val="1"/>
        <c:lblAlgn val="ctr"/>
        <c:lblOffset val="100"/>
        <c:noMultiLvlLbl val="0"/>
      </c:catAx>
      <c:valAx>
        <c:axId val="1001715055"/>
        <c:scaling>
          <c:orientation val="minMax"/>
        </c:scaling>
        <c:delete val="0"/>
        <c:axPos val="l"/>
        <c:numFmt formatCode="General" sourceLinked="1"/>
        <c:majorTickMark val="none"/>
        <c:minorTickMark val="none"/>
        <c:tickLblPos val="nextTo"/>
        <c:spPr>
          <a:noFill/>
          <a:ln>
            <a:solidFill>
              <a:schemeClr val="bg1">
                <a:lumMod val="85000"/>
              </a:schemeClr>
            </a:solid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ea"/>
                <a:sym typeface="+mn-lt"/>
              </a:defRPr>
            </a:pPr>
            <a:endParaRPr lang="en-US"/>
          </a:p>
        </c:txPr>
        <c:crossAx val="1090477311"/>
        <c:crosses val="autoZero"/>
        <c:crossBetween val="between"/>
        <c:majorUnit val="1"/>
      </c:valAx>
      <c:spPr>
        <a:noFill/>
        <a:ln>
          <a:noFill/>
        </a:ln>
        <a:effectLst/>
      </c:spPr>
    </c:plotArea>
    <c:legend>
      <c:legendPos val="b"/>
      <c:layout>
        <c:manualLayout>
          <c:xMode val="edge"/>
          <c:yMode val="edge"/>
          <c:x val="0.38524174951178675"/>
          <c:y val="0.86860207816772284"/>
          <c:w val="0.22486815817468728"/>
          <c:h val="6.7218506091724847E-2"/>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ea"/>
              <a:sym typeface="+mn-lt"/>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latin typeface="+mn-lt"/>
          <a:ea typeface="+mn-ea"/>
          <a:cs typeface="+mn-ea"/>
          <a:sym typeface="+mn-lt"/>
        </a:defRPr>
      </a:pPr>
      <a:endParaRPr lang="en-US"/>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solidFill>
              <a:schemeClr val="bg1"/>
            </a:solidFill>
            <a:ln w="15875">
              <a:noFill/>
            </a:ln>
            <a:effectLst>
              <a:outerShdw blurRad="152400" sx="101000" sy="101000" algn="ctr" rotWithShape="0">
                <a:schemeClr val="accent1">
                  <a:alpha val="26000"/>
                </a:schemeClr>
              </a:outerShdw>
            </a:effectLst>
          </c:spPr>
          <c:invertIfNegative val="0"/>
          <c:dPt>
            <c:idx val="7"/>
            <c:invertIfNegative val="0"/>
            <c:bubble3D val="0"/>
            <c:spPr>
              <a:gradFill>
                <a:gsLst>
                  <a:gs pos="0">
                    <a:schemeClr val="accent1"/>
                  </a:gs>
                  <a:gs pos="100000">
                    <a:schemeClr val="accent6"/>
                  </a:gs>
                </a:gsLst>
                <a:lin ang="2700000" scaled="0"/>
              </a:gradFill>
              <a:ln w="15875">
                <a:noFill/>
              </a:ln>
              <a:effectLst>
                <a:outerShdw blurRad="152400" sx="101000" sy="101000" algn="ctr" rotWithShape="0">
                  <a:schemeClr val="accent1">
                    <a:alpha val="26000"/>
                  </a:schemeClr>
                </a:outerShdw>
              </a:effectLst>
            </c:spPr>
            <c:extLst>
              <c:ext xmlns:c16="http://schemas.microsoft.com/office/drawing/2014/chart" uri="{C3380CC4-5D6E-409C-BE32-E72D297353CC}">
                <c16:uniqueId val="{00000003-8376-49A0-85B3-7C70CC672C09}"/>
              </c:ext>
            </c:extLst>
          </c:dPt>
          <c:dLbls>
            <c:spPr>
              <a:noFill/>
              <a:ln>
                <a:noFill/>
              </a:ln>
              <a:effectLst/>
            </c:spPr>
            <c:txPr>
              <a:bodyPr rot="0" spcFirstLastPara="1" vertOverflow="ellipsis" vert="horz" wrap="square" anchor="ctr" anchorCtr="1"/>
              <a:lstStyle/>
              <a:p>
                <a:pPr>
                  <a:defRPr sz="1197" b="0" i="0" u="none" strike="noStrike" kern="1200" baseline="0">
                    <a:solidFill>
                      <a:schemeClr val="tx1">
                        <a:lumMod val="75000"/>
                        <a:lumOff val="25000"/>
                      </a:schemeClr>
                    </a:solidFill>
                    <a:latin typeface="+mn-lt"/>
                    <a:ea typeface="+mn-ea"/>
                    <a:cs typeface="+mn-ea"/>
                    <a:sym typeface="+mn-lt"/>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Sheet1!$A$2:$A$9</c:f>
              <c:strCache>
                <c:ptCount val="8"/>
                <c:pt idx="0">
                  <c:v>类别 1</c:v>
                </c:pt>
                <c:pt idx="1">
                  <c:v>类别 2</c:v>
                </c:pt>
                <c:pt idx="2">
                  <c:v>类别 3</c:v>
                </c:pt>
                <c:pt idx="3">
                  <c:v>类别 4</c:v>
                </c:pt>
                <c:pt idx="4">
                  <c:v>类别5</c:v>
                </c:pt>
                <c:pt idx="5">
                  <c:v>类别6</c:v>
                </c:pt>
                <c:pt idx="6">
                  <c:v>类别7</c:v>
                </c:pt>
                <c:pt idx="7">
                  <c:v>类别8</c:v>
                </c:pt>
              </c:strCache>
            </c:strRef>
          </c:cat>
          <c:val>
            <c:numRef>
              <c:f>Sheet1!$B$2:$B$9</c:f>
              <c:numCache>
                <c:formatCode>General</c:formatCode>
                <c:ptCount val="8"/>
                <c:pt idx="0">
                  <c:v>1.2</c:v>
                </c:pt>
                <c:pt idx="1">
                  <c:v>1.8</c:v>
                </c:pt>
                <c:pt idx="2">
                  <c:v>2.1</c:v>
                </c:pt>
                <c:pt idx="3">
                  <c:v>2.2999999999999998</c:v>
                </c:pt>
                <c:pt idx="4">
                  <c:v>2.9</c:v>
                </c:pt>
                <c:pt idx="5">
                  <c:v>3.4</c:v>
                </c:pt>
                <c:pt idx="6">
                  <c:v>3.8</c:v>
                </c:pt>
                <c:pt idx="7">
                  <c:v>4.8</c:v>
                </c:pt>
              </c:numCache>
            </c:numRef>
          </c:val>
          <c:extLst>
            <c:ext xmlns:c16="http://schemas.microsoft.com/office/drawing/2014/chart" uri="{C3380CC4-5D6E-409C-BE32-E72D297353CC}">
              <c16:uniqueId val="{00000000-8376-49A0-85B3-7C70CC672C09}"/>
            </c:ext>
          </c:extLst>
        </c:ser>
        <c:dLbls>
          <c:showLegendKey val="0"/>
          <c:showVal val="0"/>
          <c:showCatName val="0"/>
          <c:showSerName val="0"/>
          <c:showPercent val="0"/>
          <c:showBubbleSize val="0"/>
        </c:dLbls>
        <c:gapWidth val="174"/>
        <c:overlap val="-24"/>
        <c:axId val="1239821039"/>
        <c:axId val="978713839"/>
      </c:barChart>
      <c:catAx>
        <c:axId val="1239821039"/>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ea"/>
                <a:sym typeface="+mn-lt"/>
              </a:defRPr>
            </a:pPr>
            <a:endParaRPr lang="en-US"/>
          </a:p>
        </c:txPr>
        <c:crossAx val="978713839"/>
        <c:crosses val="autoZero"/>
        <c:auto val="1"/>
        <c:lblAlgn val="ctr"/>
        <c:lblOffset val="100"/>
        <c:noMultiLvlLbl val="0"/>
      </c:catAx>
      <c:valAx>
        <c:axId val="978713839"/>
        <c:scaling>
          <c:orientation val="minMax"/>
        </c:scaling>
        <c:delete val="1"/>
        <c:axPos val="l"/>
        <c:numFmt formatCode="General" sourceLinked="1"/>
        <c:majorTickMark val="none"/>
        <c:minorTickMark val="none"/>
        <c:tickLblPos val="nextTo"/>
        <c:crossAx val="1239821039"/>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latin typeface="+mn-lt"/>
          <a:ea typeface="+mn-ea"/>
          <a:cs typeface="+mn-ea"/>
          <a:sym typeface="+mn-lt"/>
        </a:defRPr>
      </a:pPr>
      <a:endParaRPr lang="en-US"/>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a:noFill/>
            </a:ln>
          </c:spPr>
          <c:dPt>
            <c:idx val="0"/>
            <c:bubble3D val="0"/>
            <c:spPr>
              <a:gradFill>
                <a:gsLst>
                  <a:gs pos="0">
                    <a:schemeClr val="accent1"/>
                  </a:gs>
                  <a:gs pos="100000">
                    <a:schemeClr val="accent6"/>
                  </a:gs>
                </a:gsLst>
                <a:lin ang="0" scaled="0"/>
              </a:gradFill>
              <a:ln w="19050">
                <a:noFill/>
              </a:ln>
              <a:effectLst/>
            </c:spPr>
            <c:extLst>
              <c:ext xmlns:c16="http://schemas.microsoft.com/office/drawing/2014/chart" uri="{C3380CC4-5D6E-409C-BE32-E72D297353CC}">
                <c16:uniqueId val="{00000001-DFC5-4A32-97FB-C0A8AC493918}"/>
              </c:ext>
            </c:extLst>
          </c:dPt>
          <c:dPt>
            <c:idx val="1"/>
            <c:bubble3D val="0"/>
            <c:spPr>
              <a:solidFill>
                <a:schemeClr val="bg1">
                  <a:lumMod val="95000"/>
                </a:schemeClr>
              </a:solidFill>
              <a:ln w="19050">
                <a:noFill/>
              </a:ln>
              <a:effectLst/>
            </c:spPr>
            <c:extLst>
              <c:ext xmlns:c16="http://schemas.microsoft.com/office/drawing/2014/chart" uri="{C3380CC4-5D6E-409C-BE32-E72D297353CC}">
                <c16:uniqueId val="{00000003-DFC5-4A32-97FB-C0A8AC493918}"/>
              </c:ext>
            </c:extLst>
          </c:dPt>
          <c:cat>
            <c:strRef>
              <c:f>Sheet1!$A$2:$A$3</c:f>
              <c:strCache>
                <c:ptCount val="2"/>
                <c:pt idx="0">
                  <c:v>第一季度</c:v>
                </c:pt>
                <c:pt idx="1">
                  <c:v>第二季度</c:v>
                </c:pt>
              </c:strCache>
            </c:strRef>
          </c:cat>
          <c:val>
            <c:numRef>
              <c:f>Sheet1!$B$2:$B$3</c:f>
              <c:numCache>
                <c:formatCode>0%</c:formatCode>
                <c:ptCount val="2"/>
                <c:pt idx="0">
                  <c:v>0.16</c:v>
                </c:pt>
                <c:pt idx="1">
                  <c:v>0.84</c:v>
                </c:pt>
              </c:numCache>
            </c:numRef>
          </c:val>
          <c:extLst>
            <c:ext xmlns:c16="http://schemas.microsoft.com/office/drawing/2014/chart" uri="{C3380CC4-5D6E-409C-BE32-E72D297353CC}">
              <c16:uniqueId val="{00000004-DFC5-4A32-97FB-C0A8AC493918}"/>
            </c:ext>
          </c:extLst>
        </c:ser>
        <c:dLbls>
          <c:showLegendKey val="0"/>
          <c:showVal val="0"/>
          <c:showCatName val="0"/>
          <c:showSerName val="0"/>
          <c:showPercent val="0"/>
          <c:showBubbleSize val="0"/>
          <c:showLeaderLines val="1"/>
        </c:dLbls>
        <c:firstSliceAng val="0"/>
        <c:holeSize val="70"/>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latin typeface="+mn-lt"/>
          <a:ea typeface="+mn-ea"/>
          <a:cs typeface="+mn-ea"/>
          <a:sym typeface="+mn-lt"/>
        </a:defRPr>
      </a:pPr>
      <a:endParaRPr lang="en-US"/>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a:noFill/>
            </a:ln>
          </c:spPr>
          <c:dPt>
            <c:idx val="0"/>
            <c:bubble3D val="0"/>
            <c:spPr>
              <a:gradFill>
                <a:gsLst>
                  <a:gs pos="0">
                    <a:schemeClr val="accent1"/>
                  </a:gs>
                  <a:gs pos="100000">
                    <a:schemeClr val="accent6"/>
                  </a:gs>
                </a:gsLst>
                <a:lin ang="0" scaled="0"/>
              </a:gradFill>
              <a:ln w="19050">
                <a:noFill/>
              </a:ln>
              <a:effectLst/>
            </c:spPr>
            <c:extLst>
              <c:ext xmlns:c16="http://schemas.microsoft.com/office/drawing/2014/chart" uri="{C3380CC4-5D6E-409C-BE32-E72D297353CC}">
                <c16:uniqueId val="{00000001-71E8-4905-9220-0316BC0CDC86}"/>
              </c:ext>
            </c:extLst>
          </c:dPt>
          <c:dPt>
            <c:idx val="1"/>
            <c:bubble3D val="0"/>
            <c:spPr>
              <a:solidFill>
                <a:schemeClr val="bg1">
                  <a:lumMod val="95000"/>
                </a:schemeClr>
              </a:solidFill>
              <a:ln w="19050">
                <a:noFill/>
              </a:ln>
              <a:effectLst/>
            </c:spPr>
            <c:extLst>
              <c:ext xmlns:c16="http://schemas.microsoft.com/office/drawing/2014/chart" uri="{C3380CC4-5D6E-409C-BE32-E72D297353CC}">
                <c16:uniqueId val="{00000003-71E8-4905-9220-0316BC0CDC86}"/>
              </c:ext>
            </c:extLst>
          </c:dPt>
          <c:cat>
            <c:strRef>
              <c:f>Sheet1!$A$2:$A$3</c:f>
              <c:strCache>
                <c:ptCount val="2"/>
                <c:pt idx="0">
                  <c:v>第一季度</c:v>
                </c:pt>
                <c:pt idx="1">
                  <c:v>第二季度</c:v>
                </c:pt>
              </c:strCache>
            </c:strRef>
          </c:cat>
          <c:val>
            <c:numRef>
              <c:f>Sheet1!$B$2:$B$3</c:f>
              <c:numCache>
                <c:formatCode>0%</c:formatCode>
                <c:ptCount val="2"/>
                <c:pt idx="0">
                  <c:v>0.55000000000000004</c:v>
                </c:pt>
                <c:pt idx="1">
                  <c:v>0.44999999999999996</c:v>
                </c:pt>
              </c:numCache>
            </c:numRef>
          </c:val>
          <c:extLst>
            <c:ext xmlns:c16="http://schemas.microsoft.com/office/drawing/2014/chart" uri="{C3380CC4-5D6E-409C-BE32-E72D297353CC}">
              <c16:uniqueId val="{00000004-71E8-4905-9220-0316BC0CDC86}"/>
            </c:ext>
          </c:extLst>
        </c:ser>
        <c:dLbls>
          <c:showLegendKey val="0"/>
          <c:showVal val="0"/>
          <c:showCatName val="0"/>
          <c:showSerName val="0"/>
          <c:showPercent val="0"/>
          <c:showBubbleSize val="0"/>
          <c:showLeaderLines val="1"/>
        </c:dLbls>
        <c:firstSliceAng val="0"/>
        <c:holeSize val="70"/>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latin typeface="+mn-lt"/>
          <a:ea typeface="+mn-ea"/>
          <a:cs typeface="+mn-ea"/>
          <a:sym typeface="+mn-lt"/>
        </a:defRPr>
      </a:pPr>
      <a:endParaRPr lang="en-US"/>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a:noFill/>
            </a:ln>
          </c:spPr>
          <c:dPt>
            <c:idx val="0"/>
            <c:bubble3D val="0"/>
            <c:spPr>
              <a:gradFill>
                <a:gsLst>
                  <a:gs pos="0">
                    <a:schemeClr val="accent1"/>
                  </a:gs>
                  <a:gs pos="100000">
                    <a:schemeClr val="accent6"/>
                  </a:gs>
                </a:gsLst>
                <a:lin ang="0" scaled="0"/>
              </a:gradFill>
              <a:ln w="19050">
                <a:noFill/>
              </a:ln>
              <a:effectLst/>
            </c:spPr>
            <c:extLst>
              <c:ext xmlns:c16="http://schemas.microsoft.com/office/drawing/2014/chart" uri="{C3380CC4-5D6E-409C-BE32-E72D297353CC}">
                <c16:uniqueId val="{00000001-82E0-4E77-B045-7AFF41E78BAC}"/>
              </c:ext>
            </c:extLst>
          </c:dPt>
          <c:dPt>
            <c:idx val="1"/>
            <c:bubble3D val="0"/>
            <c:spPr>
              <a:solidFill>
                <a:schemeClr val="bg1">
                  <a:lumMod val="95000"/>
                </a:schemeClr>
              </a:solidFill>
              <a:ln w="19050">
                <a:noFill/>
              </a:ln>
              <a:effectLst/>
            </c:spPr>
            <c:extLst>
              <c:ext xmlns:c16="http://schemas.microsoft.com/office/drawing/2014/chart" uri="{C3380CC4-5D6E-409C-BE32-E72D297353CC}">
                <c16:uniqueId val="{00000003-82E0-4E77-B045-7AFF41E78BAC}"/>
              </c:ext>
            </c:extLst>
          </c:dPt>
          <c:cat>
            <c:strRef>
              <c:f>Sheet1!$A$2:$A$3</c:f>
              <c:strCache>
                <c:ptCount val="2"/>
                <c:pt idx="0">
                  <c:v>第一季度</c:v>
                </c:pt>
                <c:pt idx="1">
                  <c:v>第二季度</c:v>
                </c:pt>
              </c:strCache>
            </c:strRef>
          </c:cat>
          <c:val>
            <c:numRef>
              <c:f>Sheet1!$B$2:$B$3</c:f>
              <c:numCache>
                <c:formatCode>0%</c:formatCode>
                <c:ptCount val="2"/>
                <c:pt idx="0">
                  <c:v>0.85</c:v>
                </c:pt>
                <c:pt idx="1">
                  <c:v>0.15000000000000002</c:v>
                </c:pt>
              </c:numCache>
            </c:numRef>
          </c:val>
          <c:extLst>
            <c:ext xmlns:c16="http://schemas.microsoft.com/office/drawing/2014/chart" uri="{C3380CC4-5D6E-409C-BE32-E72D297353CC}">
              <c16:uniqueId val="{00000004-82E0-4E77-B045-7AFF41E78BAC}"/>
            </c:ext>
          </c:extLst>
        </c:ser>
        <c:dLbls>
          <c:showLegendKey val="0"/>
          <c:showVal val="0"/>
          <c:showCatName val="0"/>
          <c:showSerName val="0"/>
          <c:showPercent val="0"/>
          <c:showBubbleSize val="0"/>
          <c:showLeaderLines val="1"/>
        </c:dLbls>
        <c:firstSliceAng val="0"/>
        <c:holeSize val="70"/>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latin typeface="+mn-lt"/>
          <a:ea typeface="+mn-ea"/>
          <a:cs typeface="+mn-ea"/>
          <a:sym typeface="+mn-lt"/>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iagrams/_rels/data1.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image" Target="../media/image25.jpg"/><Relationship Id="rId1" Type="http://schemas.openxmlformats.org/officeDocument/2006/relationships/image" Target="../media/image15.jpg"/><Relationship Id="rId4" Type="http://schemas.openxmlformats.org/officeDocument/2006/relationships/image" Target="../media/image26.jpg"/></Relationships>
</file>

<file path=ppt/diagrams/_rels/drawing1.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image" Target="../media/image25.jpg"/><Relationship Id="rId1" Type="http://schemas.openxmlformats.org/officeDocument/2006/relationships/image" Target="../media/image15.jpg"/><Relationship Id="rId4" Type="http://schemas.openxmlformats.org/officeDocument/2006/relationships/image" Target="../media/image26.jp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3183C3C-0CA3-4D22-9876-48ED80314C7C}" type="doc">
      <dgm:prSet loTypeId="urn:microsoft.com/office/officeart/2008/layout/BendingPictureCaption" loCatId="picture" qsTypeId="urn:microsoft.com/office/officeart/2005/8/quickstyle/simple1" qsCatId="simple" csTypeId="urn:microsoft.com/office/officeart/2005/8/colors/accent1_2" csCatId="accent1" phldr="1"/>
      <dgm:spPr/>
    </dgm:pt>
    <dgm:pt modelId="{72D10FB0-E681-4695-8A46-49B95980D8E8}">
      <dgm:prSet phldrT="[文本]" custT="1"/>
      <dgm:spPr>
        <a:gradFill rotWithShape="0">
          <a:gsLst>
            <a:gs pos="69000">
              <a:schemeClr val="accent1"/>
            </a:gs>
            <a:gs pos="100000">
              <a:schemeClr val="accent6"/>
            </a:gs>
          </a:gsLst>
          <a:lin ang="2700000" scaled="0"/>
        </a:gradFill>
      </dgm:spPr>
      <dgm:t>
        <a:bodyPr/>
        <a:lstStyle/>
        <a:p>
          <a:r>
            <a:rPr lang="zh-CN" altLang="en-US" sz="2000">
              <a:latin typeface="+mn-lt"/>
              <a:ea typeface="+mn-ea"/>
              <a:cs typeface="+mn-ea"/>
              <a:sym typeface="+mn-lt"/>
            </a:rPr>
            <a:t>输入关键词</a:t>
          </a:r>
        </a:p>
      </dgm:t>
    </dgm:pt>
    <dgm:pt modelId="{10A8518C-4972-4399-AFD1-B095F147943B}" type="parTrans" cxnId="{46E1ED7C-2ACF-489A-BCF9-078E053E5F2F}">
      <dgm:prSet/>
      <dgm:spPr/>
      <dgm:t>
        <a:bodyPr/>
        <a:lstStyle/>
        <a:p>
          <a:endParaRPr lang="zh-CN" altLang="en-US"/>
        </a:p>
      </dgm:t>
    </dgm:pt>
    <dgm:pt modelId="{B9AFA852-9AA3-4813-B746-8A7E66055311}" type="sibTrans" cxnId="{46E1ED7C-2ACF-489A-BCF9-078E053E5F2F}">
      <dgm:prSet/>
      <dgm:spPr/>
      <dgm:t>
        <a:bodyPr/>
        <a:lstStyle/>
        <a:p>
          <a:endParaRPr lang="zh-CN" altLang="en-US"/>
        </a:p>
      </dgm:t>
    </dgm:pt>
    <dgm:pt modelId="{88CFBD9D-343C-4ECF-BDA1-054A630A25F5}">
      <dgm:prSet phldrT="[文本]" custT="1"/>
      <dgm:spPr>
        <a:gradFill rotWithShape="0">
          <a:gsLst>
            <a:gs pos="69000">
              <a:srgbClr val="056CC9"/>
            </a:gs>
            <a:gs pos="100000">
              <a:srgbClr val="54D3FA"/>
            </a:gs>
          </a:gsLst>
          <a:lin ang="2700000" scaled="0"/>
        </a:gradFill>
        <a:ln w="12700" cap="flat" cmpd="sng" algn="ctr">
          <a:solidFill>
            <a:srgbClr val="FFFFFF">
              <a:hueOff val="0"/>
              <a:satOff val="0"/>
              <a:lumOff val="0"/>
              <a:alphaOff val="0"/>
            </a:srgbClr>
          </a:solidFill>
          <a:prstDash val="solid"/>
          <a:miter lim="800000"/>
        </a:ln>
        <a:effectLst/>
      </dgm:spPr>
      <dgm:t>
        <a:bodyPr spcFirstLastPara="0" vert="horz" wrap="square" lIns="38100" tIns="38100" rIns="38100" bIns="38100" numCol="1" spcCol="1270" anchor="ctr" anchorCtr="0"/>
        <a:lstStyle/>
        <a:p>
          <a:pPr marL="0" lvl="0" indent="0" algn="ctr" defTabSz="889000">
            <a:lnSpc>
              <a:spcPct val="90000"/>
            </a:lnSpc>
            <a:spcBef>
              <a:spcPct val="0"/>
            </a:spcBef>
            <a:spcAft>
              <a:spcPct val="5000"/>
            </a:spcAft>
            <a:buNone/>
          </a:pPr>
          <a:r>
            <a:rPr lang="zh-CN" altLang="en-US" sz="2000" kern="1200">
              <a:solidFill>
                <a:srgbClr val="FFFFFF"/>
              </a:solidFill>
              <a:latin typeface="+mn-lt"/>
              <a:ea typeface="+mn-ea"/>
              <a:cs typeface="+mn-ea"/>
              <a:sym typeface="+mn-lt"/>
            </a:rPr>
            <a:t>输入关键词</a:t>
          </a:r>
        </a:p>
      </dgm:t>
    </dgm:pt>
    <dgm:pt modelId="{5BE94D9D-185F-4277-A9A4-F221A2CAE251}" type="parTrans" cxnId="{DC66886E-8BBC-4069-93A6-276C986663A3}">
      <dgm:prSet/>
      <dgm:spPr/>
      <dgm:t>
        <a:bodyPr/>
        <a:lstStyle/>
        <a:p>
          <a:endParaRPr lang="zh-CN" altLang="en-US"/>
        </a:p>
      </dgm:t>
    </dgm:pt>
    <dgm:pt modelId="{187607CC-C5CB-48B3-8E92-663CAB7CD450}" type="sibTrans" cxnId="{DC66886E-8BBC-4069-93A6-276C986663A3}">
      <dgm:prSet/>
      <dgm:spPr/>
      <dgm:t>
        <a:bodyPr/>
        <a:lstStyle/>
        <a:p>
          <a:endParaRPr lang="zh-CN" altLang="en-US"/>
        </a:p>
      </dgm:t>
    </dgm:pt>
    <dgm:pt modelId="{AD3D5AFA-2CBD-425A-BCD0-A0FD0224E824}">
      <dgm:prSet phldrT="[文本]" custT="1"/>
      <dgm:spPr>
        <a:gradFill rotWithShape="0">
          <a:gsLst>
            <a:gs pos="69000">
              <a:srgbClr val="056CC9"/>
            </a:gs>
            <a:gs pos="100000">
              <a:srgbClr val="54D3FA"/>
            </a:gs>
          </a:gsLst>
          <a:lin ang="2700000" scaled="0"/>
        </a:gradFill>
        <a:ln w="12700" cap="flat" cmpd="sng" algn="ctr">
          <a:solidFill>
            <a:srgbClr val="FFFFFF">
              <a:hueOff val="0"/>
              <a:satOff val="0"/>
              <a:lumOff val="0"/>
              <a:alphaOff val="0"/>
            </a:srgbClr>
          </a:solidFill>
          <a:prstDash val="solid"/>
          <a:miter lim="800000"/>
        </a:ln>
        <a:effectLst/>
      </dgm:spPr>
      <dgm:t>
        <a:bodyPr spcFirstLastPara="0" vert="horz" wrap="square" lIns="38100" tIns="38100" rIns="38100" bIns="38100" numCol="1" spcCol="1270" anchor="ctr" anchorCtr="0"/>
        <a:lstStyle/>
        <a:p>
          <a:pPr marL="0" lvl="0" indent="0" algn="ctr" defTabSz="889000">
            <a:lnSpc>
              <a:spcPct val="90000"/>
            </a:lnSpc>
            <a:spcBef>
              <a:spcPct val="0"/>
            </a:spcBef>
            <a:spcAft>
              <a:spcPct val="5000"/>
            </a:spcAft>
            <a:buNone/>
          </a:pPr>
          <a:r>
            <a:rPr lang="zh-CN" altLang="en-US" sz="2000" kern="1200">
              <a:solidFill>
                <a:srgbClr val="FFFFFF"/>
              </a:solidFill>
              <a:latin typeface="+mn-lt"/>
              <a:ea typeface="+mn-ea"/>
              <a:cs typeface="+mn-ea"/>
              <a:sym typeface="+mn-lt"/>
            </a:rPr>
            <a:t>输入关键词</a:t>
          </a:r>
        </a:p>
      </dgm:t>
    </dgm:pt>
    <dgm:pt modelId="{FE3ADF09-9CDD-4C85-942A-318573220E3F}" type="parTrans" cxnId="{F323C428-F4ED-4E16-8668-748FD5AD7A4E}">
      <dgm:prSet/>
      <dgm:spPr/>
      <dgm:t>
        <a:bodyPr/>
        <a:lstStyle/>
        <a:p>
          <a:endParaRPr lang="zh-CN" altLang="en-US"/>
        </a:p>
      </dgm:t>
    </dgm:pt>
    <dgm:pt modelId="{7C08FC41-AA2C-47C0-A07E-C7477065E1AF}" type="sibTrans" cxnId="{F323C428-F4ED-4E16-8668-748FD5AD7A4E}">
      <dgm:prSet/>
      <dgm:spPr/>
      <dgm:t>
        <a:bodyPr/>
        <a:lstStyle/>
        <a:p>
          <a:endParaRPr lang="zh-CN" altLang="en-US"/>
        </a:p>
      </dgm:t>
    </dgm:pt>
    <dgm:pt modelId="{0FCC8569-7370-4B2B-9476-ACCB3406FF01}">
      <dgm:prSet phldrT="[文本]" custT="1"/>
      <dgm:spPr>
        <a:gradFill rotWithShape="0">
          <a:gsLst>
            <a:gs pos="69000">
              <a:srgbClr val="056CC9"/>
            </a:gs>
            <a:gs pos="100000">
              <a:srgbClr val="54D3FA"/>
            </a:gs>
          </a:gsLst>
          <a:lin ang="2700000" scaled="0"/>
        </a:gradFill>
        <a:ln w="12700" cap="flat" cmpd="sng" algn="ctr">
          <a:solidFill>
            <a:srgbClr val="FFFFFF">
              <a:hueOff val="0"/>
              <a:satOff val="0"/>
              <a:lumOff val="0"/>
              <a:alphaOff val="0"/>
            </a:srgbClr>
          </a:solidFill>
          <a:prstDash val="solid"/>
          <a:miter lim="800000"/>
        </a:ln>
        <a:effectLst/>
      </dgm:spPr>
      <dgm:t>
        <a:bodyPr spcFirstLastPara="0" vert="horz" wrap="square" lIns="38100" tIns="38100" rIns="38100" bIns="38100" numCol="1" spcCol="1270" anchor="ctr" anchorCtr="0"/>
        <a:lstStyle/>
        <a:p>
          <a:pPr marL="0" lvl="0" indent="0" algn="ctr" defTabSz="889000">
            <a:lnSpc>
              <a:spcPct val="90000"/>
            </a:lnSpc>
            <a:spcBef>
              <a:spcPct val="0"/>
            </a:spcBef>
            <a:spcAft>
              <a:spcPct val="5000"/>
            </a:spcAft>
            <a:buNone/>
          </a:pPr>
          <a:r>
            <a:rPr lang="zh-CN" altLang="en-US" sz="2000" kern="1200">
              <a:solidFill>
                <a:srgbClr val="FFFFFF"/>
              </a:solidFill>
              <a:latin typeface="+mn-lt"/>
              <a:ea typeface="+mn-ea"/>
              <a:cs typeface="+mn-ea"/>
              <a:sym typeface="+mn-lt"/>
            </a:rPr>
            <a:t>输入关键词</a:t>
          </a:r>
        </a:p>
      </dgm:t>
    </dgm:pt>
    <dgm:pt modelId="{0664593D-016A-4493-91AC-BFE3CFB5F815}" type="parTrans" cxnId="{D6AC8CC9-EDBA-45DF-9ADE-9429C64EFB65}">
      <dgm:prSet/>
      <dgm:spPr/>
      <dgm:t>
        <a:bodyPr/>
        <a:lstStyle/>
        <a:p>
          <a:endParaRPr lang="zh-CN" altLang="en-US"/>
        </a:p>
      </dgm:t>
    </dgm:pt>
    <dgm:pt modelId="{A01720BF-9426-4E26-9987-19E8F1FEB156}" type="sibTrans" cxnId="{D6AC8CC9-EDBA-45DF-9ADE-9429C64EFB65}">
      <dgm:prSet/>
      <dgm:spPr/>
      <dgm:t>
        <a:bodyPr/>
        <a:lstStyle/>
        <a:p>
          <a:endParaRPr lang="zh-CN" altLang="en-US"/>
        </a:p>
      </dgm:t>
    </dgm:pt>
    <dgm:pt modelId="{E48BB4FD-1EF2-4C99-8CB7-2320C4845E79}" type="pres">
      <dgm:prSet presAssocID="{C3183C3C-0CA3-4D22-9876-48ED80314C7C}" presName="diagram" presStyleCnt="0">
        <dgm:presLayoutVars>
          <dgm:dir/>
        </dgm:presLayoutVars>
      </dgm:prSet>
      <dgm:spPr/>
    </dgm:pt>
    <dgm:pt modelId="{5C196451-08E6-408D-99BF-BA82D80DD13E}" type="pres">
      <dgm:prSet presAssocID="{72D10FB0-E681-4695-8A46-49B95980D8E8}" presName="composite" presStyleCnt="0"/>
      <dgm:spPr/>
    </dgm:pt>
    <dgm:pt modelId="{033798CC-6373-4C2F-B6DE-014CECC64A93}" type="pres">
      <dgm:prSet presAssocID="{72D10FB0-E681-4695-8A46-49B95980D8E8}" presName="Image" presStyleLbl="bgShp" presStyleIdx="0" presStyleCnt="4"/>
      <dgm:spPr>
        <a:blipFill>
          <a:blip xmlns:r="http://schemas.openxmlformats.org/officeDocument/2006/relationships" r:embed="rId1">
            <a:extLst>
              <a:ext uri="{28A0092B-C50C-407E-A947-70E740481C1C}">
                <a14:useLocalDpi xmlns:a14="http://schemas.microsoft.com/office/drawing/2010/main" val="0"/>
              </a:ext>
            </a:extLst>
          </a:blip>
          <a:srcRect/>
          <a:stretch>
            <a:fillRect l="-39000" r="-39000"/>
          </a:stretch>
        </a:blipFill>
      </dgm:spPr>
      <dgm:extLst/>
    </dgm:pt>
    <dgm:pt modelId="{B2803F84-DFEF-4C98-A68A-4630BB398462}" type="pres">
      <dgm:prSet presAssocID="{72D10FB0-E681-4695-8A46-49B95980D8E8}" presName="Parent" presStyleLbl="node0" presStyleIdx="0" presStyleCnt="4">
        <dgm:presLayoutVars>
          <dgm:bulletEnabled val="1"/>
        </dgm:presLayoutVars>
      </dgm:prSet>
      <dgm:spPr/>
    </dgm:pt>
    <dgm:pt modelId="{8720CE54-6B3A-4635-BC03-0AD7FD438793}" type="pres">
      <dgm:prSet presAssocID="{B9AFA852-9AA3-4813-B746-8A7E66055311}" presName="sibTrans" presStyleCnt="0"/>
      <dgm:spPr/>
    </dgm:pt>
    <dgm:pt modelId="{EC9DAF02-F923-4947-8DF7-BB1E4E2FAC85}" type="pres">
      <dgm:prSet presAssocID="{88CFBD9D-343C-4ECF-BDA1-054A630A25F5}" presName="composite" presStyleCnt="0"/>
      <dgm:spPr/>
    </dgm:pt>
    <dgm:pt modelId="{6F080EDE-9FF7-4B93-86D8-B6BC5666ADB7}" type="pres">
      <dgm:prSet presAssocID="{88CFBD9D-343C-4ECF-BDA1-054A630A25F5}" presName="Image" presStyleLbl="bgShp" presStyleIdx="1" presStyleCnt="4"/>
      <dgm:spPr>
        <a:blipFill>
          <a:blip xmlns:r="http://schemas.openxmlformats.org/officeDocument/2006/relationships" r:embed="rId2">
            <a:extLst>
              <a:ext uri="{28A0092B-C50C-407E-A947-70E740481C1C}">
                <a14:useLocalDpi xmlns:a14="http://schemas.microsoft.com/office/drawing/2010/main" val="0"/>
              </a:ext>
            </a:extLst>
          </a:blip>
          <a:srcRect/>
          <a:stretch>
            <a:fillRect l="-39000" r="-39000"/>
          </a:stretch>
        </a:blipFill>
      </dgm:spPr>
      <dgm:extLst/>
    </dgm:pt>
    <dgm:pt modelId="{BAC022CE-D504-43E8-8DA5-DC9D63D42E85}" type="pres">
      <dgm:prSet presAssocID="{88CFBD9D-343C-4ECF-BDA1-054A630A25F5}" presName="Parent" presStyleLbl="node0" presStyleIdx="1" presStyleCnt="4">
        <dgm:presLayoutVars>
          <dgm:bulletEnabled val="1"/>
        </dgm:presLayoutVars>
      </dgm:prSet>
      <dgm:spPr>
        <a:xfrm>
          <a:off x="4060459" y="1519299"/>
          <a:ext cx="2125331" cy="510752"/>
        </a:xfrm>
        <a:prstGeom prst="rect">
          <a:avLst/>
        </a:prstGeom>
      </dgm:spPr>
    </dgm:pt>
    <dgm:pt modelId="{99795718-AE88-40BB-B77C-5C4A687E1702}" type="pres">
      <dgm:prSet presAssocID="{187607CC-C5CB-48B3-8E92-663CAB7CD450}" presName="sibTrans" presStyleCnt="0"/>
      <dgm:spPr/>
    </dgm:pt>
    <dgm:pt modelId="{67B2B80D-A07E-49E0-8995-808403AFAA7F}" type="pres">
      <dgm:prSet presAssocID="{AD3D5AFA-2CBD-425A-BCD0-A0FD0224E824}" presName="composite" presStyleCnt="0"/>
      <dgm:spPr/>
    </dgm:pt>
    <dgm:pt modelId="{6C2D06D8-5E93-452E-98AD-EE369110A6DB}" type="pres">
      <dgm:prSet presAssocID="{AD3D5AFA-2CBD-425A-BCD0-A0FD0224E824}" presName="Image" presStyleLbl="bgShp" presStyleIdx="2" presStyleCnt="4"/>
      <dgm:spPr>
        <a:blipFill>
          <a:blip xmlns:r="http://schemas.openxmlformats.org/officeDocument/2006/relationships" r:embed="rId3">
            <a:extLst>
              <a:ext uri="{28A0092B-C50C-407E-A947-70E740481C1C}">
                <a14:useLocalDpi xmlns:a14="http://schemas.microsoft.com/office/drawing/2010/main" val="0"/>
              </a:ext>
            </a:extLst>
          </a:blip>
          <a:srcRect/>
          <a:stretch>
            <a:fillRect l="-39000" r="-39000"/>
          </a:stretch>
        </a:blipFill>
      </dgm:spPr>
      <dgm:extLst/>
    </dgm:pt>
    <dgm:pt modelId="{4505BD5F-53E2-48EE-B040-2A2097130FA6}" type="pres">
      <dgm:prSet presAssocID="{AD3D5AFA-2CBD-425A-BCD0-A0FD0224E824}" presName="Parent" presStyleLbl="node0" presStyleIdx="2" presStyleCnt="4">
        <dgm:presLayoutVars>
          <dgm:bulletEnabled val="1"/>
        </dgm:presLayoutVars>
      </dgm:prSet>
      <dgm:spPr>
        <a:xfrm>
          <a:off x="1121108" y="3784637"/>
          <a:ext cx="2125331" cy="510752"/>
        </a:xfrm>
        <a:prstGeom prst="rect">
          <a:avLst/>
        </a:prstGeom>
      </dgm:spPr>
    </dgm:pt>
    <dgm:pt modelId="{5D7A0691-FD6A-4C18-8FD3-D5F8448F8E01}" type="pres">
      <dgm:prSet presAssocID="{7C08FC41-AA2C-47C0-A07E-C7477065E1AF}" presName="sibTrans" presStyleCnt="0"/>
      <dgm:spPr/>
    </dgm:pt>
    <dgm:pt modelId="{C5DAB7DE-CEB2-4D21-AD0B-B8FBF4A10E66}" type="pres">
      <dgm:prSet presAssocID="{0FCC8569-7370-4B2B-9476-ACCB3406FF01}" presName="composite" presStyleCnt="0"/>
      <dgm:spPr/>
    </dgm:pt>
    <dgm:pt modelId="{6CF3E3FD-A06B-4D39-8673-DA1F566E47DE}" type="pres">
      <dgm:prSet presAssocID="{0FCC8569-7370-4B2B-9476-ACCB3406FF01}" presName="Image" presStyleLbl="bgShp" presStyleIdx="3" presStyleCnt="4"/>
      <dgm:spPr>
        <a:blipFill>
          <a:blip xmlns:r="http://schemas.openxmlformats.org/officeDocument/2006/relationships" r:embed="rId4">
            <a:extLst>
              <a:ext uri="{28A0092B-C50C-407E-A947-70E740481C1C}">
                <a14:useLocalDpi xmlns:a14="http://schemas.microsoft.com/office/drawing/2010/main" val="0"/>
              </a:ext>
            </a:extLst>
          </a:blip>
          <a:srcRect/>
          <a:stretch>
            <a:fillRect l="-39000" r="-39000"/>
          </a:stretch>
        </a:blipFill>
      </dgm:spPr>
      <dgm:extLst/>
    </dgm:pt>
    <dgm:pt modelId="{A3A6893C-D375-4A18-96D7-065B71E2BFB3}" type="pres">
      <dgm:prSet presAssocID="{0FCC8569-7370-4B2B-9476-ACCB3406FF01}" presName="Parent" presStyleLbl="node0" presStyleIdx="3" presStyleCnt="4">
        <dgm:presLayoutVars>
          <dgm:bulletEnabled val="1"/>
        </dgm:presLayoutVars>
      </dgm:prSet>
      <dgm:spPr>
        <a:xfrm>
          <a:off x="4060459" y="3784637"/>
          <a:ext cx="2125331" cy="510752"/>
        </a:xfrm>
        <a:prstGeom prst="rect">
          <a:avLst/>
        </a:prstGeom>
      </dgm:spPr>
    </dgm:pt>
  </dgm:ptLst>
  <dgm:cxnLst>
    <dgm:cxn modelId="{BB0CE608-13D9-45FE-8A24-5BD90DF57031}" type="presOf" srcId="{C3183C3C-0CA3-4D22-9876-48ED80314C7C}" destId="{E48BB4FD-1EF2-4C99-8CB7-2320C4845E79}" srcOrd="0" destOrd="0" presId="urn:microsoft.com/office/officeart/2008/layout/BendingPictureCaption"/>
    <dgm:cxn modelId="{F733F417-8353-472E-BE1A-9BEDF908426C}" type="presOf" srcId="{AD3D5AFA-2CBD-425A-BCD0-A0FD0224E824}" destId="{4505BD5F-53E2-48EE-B040-2A2097130FA6}" srcOrd="0" destOrd="0" presId="urn:microsoft.com/office/officeart/2008/layout/BendingPictureCaption"/>
    <dgm:cxn modelId="{0943F323-D52E-4C2F-AD04-6C4B687235E2}" type="presOf" srcId="{0FCC8569-7370-4B2B-9476-ACCB3406FF01}" destId="{A3A6893C-D375-4A18-96D7-065B71E2BFB3}" srcOrd="0" destOrd="0" presId="urn:microsoft.com/office/officeart/2008/layout/BendingPictureCaption"/>
    <dgm:cxn modelId="{F323C428-F4ED-4E16-8668-748FD5AD7A4E}" srcId="{C3183C3C-0CA3-4D22-9876-48ED80314C7C}" destId="{AD3D5AFA-2CBD-425A-BCD0-A0FD0224E824}" srcOrd="2" destOrd="0" parTransId="{FE3ADF09-9CDD-4C85-942A-318573220E3F}" sibTransId="{7C08FC41-AA2C-47C0-A07E-C7477065E1AF}"/>
    <dgm:cxn modelId="{E840D231-C13C-42DC-9C82-2B776817FE52}" type="presOf" srcId="{88CFBD9D-343C-4ECF-BDA1-054A630A25F5}" destId="{BAC022CE-D504-43E8-8DA5-DC9D63D42E85}" srcOrd="0" destOrd="0" presId="urn:microsoft.com/office/officeart/2008/layout/BendingPictureCaption"/>
    <dgm:cxn modelId="{DC66886E-8BBC-4069-93A6-276C986663A3}" srcId="{C3183C3C-0CA3-4D22-9876-48ED80314C7C}" destId="{88CFBD9D-343C-4ECF-BDA1-054A630A25F5}" srcOrd="1" destOrd="0" parTransId="{5BE94D9D-185F-4277-A9A4-F221A2CAE251}" sibTransId="{187607CC-C5CB-48B3-8E92-663CAB7CD450}"/>
    <dgm:cxn modelId="{BA8CC550-91D9-4BDF-A05F-92B0B357A355}" type="presOf" srcId="{72D10FB0-E681-4695-8A46-49B95980D8E8}" destId="{B2803F84-DFEF-4C98-A68A-4630BB398462}" srcOrd="0" destOrd="0" presId="urn:microsoft.com/office/officeart/2008/layout/BendingPictureCaption"/>
    <dgm:cxn modelId="{46E1ED7C-2ACF-489A-BCF9-078E053E5F2F}" srcId="{C3183C3C-0CA3-4D22-9876-48ED80314C7C}" destId="{72D10FB0-E681-4695-8A46-49B95980D8E8}" srcOrd="0" destOrd="0" parTransId="{10A8518C-4972-4399-AFD1-B095F147943B}" sibTransId="{B9AFA852-9AA3-4813-B746-8A7E66055311}"/>
    <dgm:cxn modelId="{D6AC8CC9-EDBA-45DF-9ADE-9429C64EFB65}" srcId="{C3183C3C-0CA3-4D22-9876-48ED80314C7C}" destId="{0FCC8569-7370-4B2B-9476-ACCB3406FF01}" srcOrd="3" destOrd="0" parTransId="{0664593D-016A-4493-91AC-BFE3CFB5F815}" sibTransId="{A01720BF-9426-4E26-9987-19E8F1FEB156}"/>
    <dgm:cxn modelId="{D8892F40-925C-46F7-BF53-3D6EED1747AC}" type="presParOf" srcId="{E48BB4FD-1EF2-4C99-8CB7-2320C4845E79}" destId="{5C196451-08E6-408D-99BF-BA82D80DD13E}" srcOrd="0" destOrd="0" presId="urn:microsoft.com/office/officeart/2008/layout/BendingPictureCaption"/>
    <dgm:cxn modelId="{DAB35845-8461-4C29-A53E-EE8513DB0878}" type="presParOf" srcId="{5C196451-08E6-408D-99BF-BA82D80DD13E}" destId="{033798CC-6373-4C2F-B6DE-014CECC64A93}" srcOrd="0" destOrd="0" presId="urn:microsoft.com/office/officeart/2008/layout/BendingPictureCaption"/>
    <dgm:cxn modelId="{E89F9346-7F14-494D-BAFC-52922F3FB7D7}" type="presParOf" srcId="{5C196451-08E6-408D-99BF-BA82D80DD13E}" destId="{B2803F84-DFEF-4C98-A68A-4630BB398462}" srcOrd="1" destOrd="0" presId="urn:microsoft.com/office/officeart/2008/layout/BendingPictureCaption"/>
    <dgm:cxn modelId="{D37103A0-F8EC-404D-A2E5-FBEB77AF55E5}" type="presParOf" srcId="{E48BB4FD-1EF2-4C99-8CB7-2320C4845E79}" destId="{8720CE54-6B3A-4635-BC03-0AD7FD438793}" srcOrd="1" destOrd="0" presId="urn:microsoft.com/office/officeart/2008/layout/BendingPictureCaption"/>
    <dgm:cxn modelId="{89DF3310-2EBA-4A7F-9B42-10A27C2E6E76}" type="presParOf" srcId="{E48BB4FD-1EF2-4C99-8CB7-2320C4845E79}" destId="{EC9DAF02-F923-4947-8DF7-BB1E4E2FAC85}" srcOrd="2" destOrd="0" presId="urn:microsoft.com/office/officeart/2008/layout/BendingPictureCaption"/>
    <dgm:cxn modelId="{80B0E298-CB6D-4193-8E70-54007CEC931F}" type="presParOf" srcId="{EC9DAF02-F923-4947-8DF7-BB1E4E2FAC85}" destId="{6F080EDE-9FF7-4B93-86D8-B6BC5666ADB7}" srcOrd="0" destOrd="0" presId="urn:microsoft.com/office/officeart/2008/layout/BendingPictureCaption"/>
    <dgm:cxn modelId="{BDD3A309-1673-4F08-97C8-7A09E1D394E3}" type="presParOf" srcId="{EC9DAF02-F923-4947-8DF7-BB1E4E2FAC85}" destId="{BAC022CE-D504-43E8-8DA5-DC9D63D42E85}" srcOrd="1" destOrd="0" presId="urn:microsoft.com/office/officeart/2008/layout/BendingPictureCaption"/>
    <dgm:cxn modelId="{4656C557-E4AD-4CBA-8EEF-97C1C3D7075D}" type="presParOf" srcId="{E48BB4FD-1EF2-4C99-8CB7-2320C4845E79}" destId="{99795718-AE88-40BB-B77C-5C4A687E1702}" srcOrd="3" destOrd="0" presId="urn:microsoft.com/office/officeart/2008/layout/BendingPictureCaption"/>
    <dgm:cxn modelId="{82BCA212-9B12-4C9F-9473-1FFF66AEBB95}" type="presParOf" srcId="{E48BB4FD-1EF2-4C99-8CB7-2320C4845E79}" destId="{67B2B80D-A07E-49E0-8995-808403AFAA7F}" srcOrd="4" destOrd="0" presId="urn:microsoft.com/office/officeart/2008/layout/BendingPictureCaption"/>
    <dgm:cxn modelId="{E5EE693F-4DFB-4136-8690-F33E04BC0DD5}" type="presParOf" srcId="{67B2B80D-A07E-49E0-8995-808403AFAA7F}" destId="{6C2D06D8-5E93-452E-98AD-EE369110A6DB}" srcOrd="0" destOrd="0" presId="urn:microsoft.com/office/officeart/2008/layout/BendingPictureCaption"/>
    <dgm:cxn modelId="{E7C6CA87-908E-4C82-8D6B-1117C631DCA0}" type="presParOf" srcId="{67B2B80D-A07E-49E0-8995-808403AFAA7F}" destId="{4505BD5F-53E2-48EE-B040-2A2097130FA6}" srcOrd="1" destOrd="0" presId="urn:microsoft.com/office/officeart/2008/layout/BendingPictureCaption"/>
    <dgm:cxn modelId="{A39EDC1E-D2A9-48C0-85A8-21AACD1F33D7}" type="presParOf" srcId="{E48BB4FD-1EF2-4C99-8CB7-2320C4845E79}" destId="{5D7A0691-FD6A-4C18-8FD3-D5F8448F8E01}" srcOrd="5" destOrd="0" presId="urn:microsoft.com/office/officeart/2008/layout/BendingPictureCaption"/>
    <dgm:cxn modelId="{7529D10B-2DF4-40E5-93A9-B8679024CFBB}" type="presParOf" srcId="{E48BB4FD-1EF2-4C99-8CB7-2320C4845E79}" destId="{C5DAB7DE-CEB2-4D21-AD0B-B8FBF4A10E66}" srcOrd="6" destOrd="0" presId="urn:microsoft.com/office/officeart/2008/layout/BendingPictureCaption"/>
    <dgm:cxn modelId="{E611DAEF-3F68-4DEB-9088-051B9935FF33}" type="presParOf" srcId="{C5DAB7DE-CEB2-4D21-AD0B-B8FBF4A10E66}" destId="{6CF3E3FD-A06B-4D39-8673-DA1F566E47DE}" srcOrd="0" destOrd="0" presId="urn:microsoft.com/office/officeart/2008/layout/BendingPictureCaption"/>
    <dgm:cxn modelId="{99D02BA0-02A0-4E82-8E73-2DBAE6C03D26}" type="presParOf" srcId="{C5DAB7DE-CEB2-4D21-AD0B-B8FBF4A10E66}" destId="{A3A6893C-D375-4A18-96D7-065B71E2BFB3}" srcOrd="1" destOrd="0" presId="urn:microsoft.com/office/officeart/2008/layout/BendingPictureCaption"/>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33798CC-6373-4C2F-B6DE-014CECC64A93}">
      <dsp:nvSpPr>
        <dsp:cNvPr id="0" name=""/>
        <dsp:cNvSpPr/>
      </dsp:nvSpPr>
      <dsp:spPr>
        <a:xfrm>
          <a:off x="622573" y="27101"/>
          <a:ext cx="2466434" cy="1822685"/>
        </a:xfrm>
        <a:prstGeom prst="rect">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l="-39000" r="-39000"/>
          </a:stretch>
        </a:blipFill>
        <a:ln>
          <a:noFill/>
        </a:ln>
        <a:effectLst/>
      </dsp:spPr>
      <dsp:style>
        <a:lnRef idx="0">
          <a:scrgbClr r="0" g="0" b="0"/>
        </a:lnRef>
        <a:fillRef idx="1">
          <a:scrgbClr r="0" g="0" b="0"/>
        </a:fillRef>
        <a:effectRef idx="0">
          <a:scrgbClr r="0" g="0" b="0"/>
        </a:effectRef>
        <a:fontRef idx="minor"/>
      </dsp:style>
    </dsp:sp>
    <dsp:sp modelId="{B2803F84-DFEF-4C98-A68A-4630BB398462}">
      <dsp:nvSpPr>
        <dsp:cNvPr id="0" name=""/>
        <dsp:cNvSpPr/>
      </dsp:nvSpPr>
      <dsp:spPr>
        <a:xfrm>
          <a:off x="1121108" y="1519299"/>
          <a:ext cx="2125331" cy="510752"/>
        </a:xfrm>
        <a:prstGeom prst="rect">
          <a:avLst/>
        </a:prstGeom>
        <a:gradFill rotWithShape="0">
          <a:gsLst>
            <a:gs pos="69000">
              <a:schemeClr val="accent1"/>
            </a:gs>
            <a:gs pos="100000">
              <a:schemeClr val="accent6"/>
            </a:gs>
          </a:gsLst>
          <a:lin ang="2700000" scaled="0"/>
        </a:gra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889000">
            <a:lnSpc>
              <a:spcPct val="90000"/>
            </a:lnSpc>
            <a:spcBef>
              <a:spcPct val="0"/>
            </a:spcBef>
            <a:spcAft>
              <a:spcPct val="5000"/>
            </a:spcAft>
            <a:buNone/>
          </a:pPr>
          <a:r>
            <a:rPr lang="zh-CN" altLang="en-US" sz="2000" kern="1200">
              <a:latin typeface="+mn-lt"/>
              <a:ea typeface="+mn-ea"/>
              <a:cs typeface="+mn-ea"/>
              <a:sym typeface="+mn-lt"/>
            </a:rPr>
            <a:t>输入关键词</a:t>
          </a:r>
        </a:p>
      </dsp:txBody>
      <dsp:txXfrm>
        <a:off x="1121108" y="1519299"/>
        <a:ext cx="2125331" cy="510752"/>
      </dsp:txXfrm>
    </dsp:sp>
    <dsp:sp modelId="{6F080EDE-9FF7-4B93-86D8-B6BC5666ADB7}">
      <dsp:nvSpPr>
        <dsp:cNvPr id="0" name=""/>
        <dsp:cNvSpPr/>
      </dsp:nvSpPr>
      <dsp:spPr>
        <a:xfrm>
          <a:off x="3561925" y="27101"/>
          <a:ext cx="2466434" cy="1822685"/>
        </a:xfrm>
        <a:prstGeom prst="rect">
          <a:avLst/>
        </a:prstGeom>
        <a:blipFill>
          <a:blip xmlns:r="http://schemas.openxmlformats.org/officeDocument/2006/relationships" r:embed="rId2">
            <a:extLst>
              <a:ext uri="{28A0092B-C50C-407E-A947-70E740481C1C}">
                <a14:useLocalDpi xmlns:a14="http://schemas.microsoft.com/office/drawing/2010/main" val="0"/>
              </a:ext>
            </a:extLst>
          </a:blip>
          <a:srcRect/>
          <a:stretch>
            <a:fillRect l="-39000" r="-39000"/>
          </a:stretch>
        </a:blipFill>
        <a:ln>
          <a:noFill/>
        </a:ln>
        <a:effectLst/>
      </dsp:spPr>
      <dsp:style>
        <a:lnRef idx="0">
          <a:scrgbClr r="0" g="0" b="0"/>
        </a:lnRef>
        <a:fillRef idx="1">
          <a:scrgbClr r="0" g="0" b="0"/>
        </a:fillRef>
        <a:effectRef idx="0">
          <a:scrgbClr r="0" g="0" b="0"/>
        </a:effectRef>
        <a:fontRef idx="minor"/>
      </dsp:style>
    </dsp:sp>
    <dsp:sp modelId="{BAC022CE-D504-43E8-8DA5-DC9D63D42E85}">
      <dsp:nvSpPr>
        <dsp:cNvPr id="0" name=""/>
        <dsp:cNvSpPr/>
      </dsp:nvSpPr>
      <dsp:spPr>
        <a:xfrm>
          <a:off x="4060459" y="1519299"/>
          <a:ext cx="2125331" cy="510752"/>
        </a:xfrm>
        <a:prstGeom prst="rect">
          <a:avLst/>
        </a:prstGeom>
        <a:gradFill rotWithShape="0">
          <a:gsLst>
            <a:gs pos="69000">
              <a:srgbClr val="056CC9"/>
            </a:gs>
            <a:gs pos="100000">
              <a:srgbClr val="54D3FA"/>
            </a:gs>
          </a:gsLst>
          <a:lin ang="2700000" scaled="0"/>
        </a:gradFill>
        <a:ln w="12700" cap="flat" cmpd="sng" algn="ctr">
          <a:solidFill>
            <a:srgbClr val="FFFFFF">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889000">
            <a:lnSpc>
              <a:spcPct val="90000"/>
            </a:lnSpc>
            <a:spcBef>
              <a:spcPct val="0"/>
            </a:spcBef>
            <a:spcAft>
              <a:spcPct val="5000"/>
            </a:spcAft>
            <a:buNone/>
          </a:pPr>
          <a:r>
            <a:rPr lang="zh-CN" altLang="en-US" sz="2000" kern="1200">
              <a:solidFill>
                <a:srgbClr val="FFFFFF"/>
              </a:solidFill>
              <a:latin typeface="+mn-lt"/>
              <a:ea typeface="+mn-ea"/>
              <a:cs typeface="+mn-ea"/>
              <a:sym typeface="+mn-lt"/>
            </a:rPr>
            <a:t>输入关键词</a:t>
          </a:r>
        </a:p>
      </dsp:txBody>
      <dsp:txXfrm>
        <a:off x="4060459" y="1519299"/>
        <a:ext cx="2125331" cy="510752"/>
      </dsp:txXfrm>
    </dsp:sp>
    <dsp:sp modelId="{6C2D06D8-5E93-452E-98AD-EE369110A6DB}">
      <dsp:nvSpPr>
        <dsp:cNvPr id="0" name=""/>
        <dsp:cNvSpPr/>
      </dsp:nvSpPr>
      <dsp:spPr>
        <a:xfrm>
          <a:off x="622573" y="2292438"/>
          <a:ext cx="2466434" cy="1822685"/>
        </a:xfrm>
        <a:prstGeom prst="rect">
          <a:avLst/>
        </a:prstGeom>
        <a:blipFill>
          <a:blip xmlns:r="http://schemas.openxmlformats.org/officeDocument/2006/relationships" r:embed="rId3">
            <a:extLst>
              <a:ext uri="{28A0092B-C50C-407E-A947-70E740481C1C}">
                <a14:useLocalDpi xmlns:a14="http://schemas.microsoft.com/office/drawing/2010/main" val="0"/>
              </a:ext>
            </a:extLst>
          </a:blip>
          <a:srcRect/>
          <a:stretch>
            <a:fillRect l="-39000" r="-39000"/>
          </a:stretch>
        </a:blipFill>
        <a:ln>
          <a:noFill/>
        </a:ln>
        <a:effectLst/>
      </dsp:spPr>
      <dsp:style>
        <a:lnRef idx="0">
          <a:scrgbClr r="0" g="0" b="0"/>
        </a:lnRef>
        <a:fillRef idx="1">
          <a:scrgbClr r="0" g="0" b="0"/>
        </a:fillRef>
        <a:effectRef idx="0">
          <a:scrgbClr r="0" g="0" b="0"/>
        </a:effectRef>
        <a:fontRef idx="minor"/>
      </dsp:style>
    </dsp:sp>
    <dsp:sp modelId="{4505BD5F-53E2-48EE-B040-2A2097130FA6}">
      <dsp:nvSpPr>
        <dsp:cNvPr id="0" name=""/>
        <dsp:cNvSpPr/>
      </dsp:nvSpPr>
      <dsp:spPr>
        <a:xfrm>
          <a:off x="1121108" y="3784637"/>
          <a:ext cx="2125331" cy="510752"/>
        </a:xfrm>
        <a:prstGeom prst="rect">
          <a:avLst/>
        </a:prstGeom>
        <a:gradFill rotWithShape="0">
          <a:gsLst>
            <a:gs pos="69000">
              <a:srgbClr val="056CC9"/>
            </a:gs>
            <a:gs pos="100000">
              <a:srgbClr val="54D3FA"/>
            </a:gs>
          </a:gsLst>
          <a:lin ang="2700000" scaled="0"/>
        </a:gradFill>
        <a:ln w="12700" cap="flat" cmpd="sng" algn="ctr">
          <a:solidFill>
            <a:srgbClr val="FFFFFF">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889000">
            <a:lnSpc>
              <a:spcPct val="90000"/>
            </a:lnSpc>
            <a:spcBef>
              <a:spcPct val="0"/>
            </a:spcBef>
            <a:spcAft>
              <a:spcPct val="5000"/>
            </a:spcAft>
            <a:buNone/>
          </a:pPr>
          <a:r>
            <a:rPr lang="zh-CN" altLang="en-US" sz="2000" kern="1200">
              <a:solidFill>
                <a:srgbClr val="FFFFFF"/>
              </a:solidFill>
              <a:latin typeface="+mn-lt"/>
              <a:ea typeface="+mn-ea"/>
              <a:cs typeface="+mn-ea"/>
              <a:sym typeface="+mn-lt"/>
            </a:rPr>
            <a:t>输入关键词</a:t>
          </a:r>
        </a:p>
      </dsp:txBody>
      <dsp:txXfrm>
        <a:off x="1121108" y="3784637"/>
        <a:ext cx="2125331" cy="510752"/>
      </dsp:txXfrm>
    </dsp:sp>
    <dsp:sp modelId="{6CF3E3FD-A06B-4D39-8673-DA1F566E47DE}">
      <dsp:nvSpPr>
        <dsp:cNvPr id="0" name=""/>
        <dsp:cNvSpPr/>
      </dsp:nvSpPr>
      <dsp:spPr>
        <a:xfrm>
          <a:off x="3561925" y="2292438"/>
          <a:ext cx="2466434" cy="1822685"/>
        </a:xfrm>
        <a:prstGeom prst="rect">
          <a:avLst/>
        </a:prstGeom>
        <a:blipFill>
          <a:blip xmlns:r="http://schemas.openxmlformats.org/officeDocument/2006/relationships" r:embed="rId4">
            <a:extLst>
              <a:ext uri="{28A0092B-C50C-407E-A947-70E740481C1C}">
                <a14:useLocalDpi xmlns:a14="http://schemas.microsoft.com/office/drawing/2010/main" val="0"/>
              </a:ext>
            </a:extLst>
          </a:blip>
          <a:srcRect/>
          <a:stretch>
            <a:fillRect l="-39000" r="-39000"/>
          </a:stretch>
        </a:blipFill>
        <a:ln>
          <a:noFill/>
        </a:ln>
        <a:effectLst/>
      </dsp:spPr>
      <dsp:style>
        <a:lnRef idx="0">
          <a:scrgbClr r="0" g="0" b="0"/>
        </a:lnRef>
        <a:fillRef idx="1">
          <a:scrgbClr r="0" g="0" b="0"/>
        </a:fillRef>
        <a:effectRef idx="0">
          <a:scrgbClr r="0" g="0" b="0"/>
        </a:effectRef>
        <a:fontRef idx="minor"/>
      </dsp:style>
    </dsp:sp>
    <dsp:sp modelId="{A3A6893C-D375-4A18-96D7-065B71E2BFB3}">
      <dsp:nvSpPr>
        <dsp:cNvPr id="0" name=""/>
        <dsp:cNvSpPr/>
      </dsp:nvSpPr>
      <dsp:spPr>
        <a:xfrm>
          <a:off x="4060459" y="3784637"/>
          <a:ext cx="2125331" cy="510752"/>
        </a:xfrm>
        <a:prstGeom prst="rect">
          <a:avLst/>
        </a:prstGeom>
        <a:gradFill rotWithShape="0">
          <a:gsLst>
            <a:gs pos="69000">
              <a:srgbClr val="056CC9"/>
            </a:gs>
            <a:gs pos="100000">
              <a:srgbClr val="54D3FA"/>
            </a:gs>
          </a:gsLst>
          <a:lin ang="2700000" scaled="0"/>
        </a:gradFill>
        <a:ln w="12700" cap="flat" cmpd="sng" algn="ctr">
          <a:solidFill>
            <a:srgbClr val="FFFFFF">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889000">
            <a:lnSpc>
              <a:spcPct val="90000"/>
            </a:lnSpc>
            <a:spcBef>
              <a:spcPct val="0"/>
            </a:spcBef>
            <a:spcAft>
              <a:spcPct val="5000"/>
            </a:spcAft>
            <a:buNone/>
          </a:pPr>
          <a:r>
            <a:rPr lang="zh-CN" altLang="en-US" sz="2000" kern="1200">
              <a:solidFill>
                <a:srgbClr val="FFFFFF"/>
              </a:solidFill>
              <a:latin typeface="+mn-lt"/>
              <a:ea typeface="+mn-ea"/>
              <a:cs typeface="+mn-ea"/>
              <a:sym typeface="+mn-lt"/>
            </a:rPr>
            <a:t>输入关键词</a:t>
          </a:r>
        </a:p>
      </dsp:txBody>
      <dsp:txXfrm>
        <a:off x="4060459" y="3784637"/>
        <a:ext cx="2125331" cy="510752"/>
      </dsp:txXfrm>
    </dsp:sp>
  </dsp:spTree>
</dsp:drawing>
</file>

<file path=ppt/diagrams/layout1.xml><?xml version="1.0" encoding="utf-8"?>
<dgm:layoutDef xmlns:dgm="http://schemas.openxmlformats.org/drawingml/2006/diagram" xmlns:a="http://schemas.openxmlformats.org/drawingml/2006/main" uniqueId="urn:microsoft.com/office/officeart/2008/layout/BendingPictureCaption">
  <dgm:title val=""/>
  <dgm:desc val=""/>
  <dgm:catLst>
    <dgm:cat type="picture" pri="6000"/>
    <dgm:cat type="pictureconvert" pri="6000"/>
  </dgm:catLst>
  <dgm:sampData>
    <dgm:dataModel>
      <dgm:ptLst>
        <dgm:pt modelId="0" type="doc"/>
        <dgm:pt modelId="1">
          <dgm:prSet phldr="1"/>
        </dgm:pt>
        <dgm:pt modelId="2">
          <dgm:prSet phldr="1"/>
        </dgm:pt>
      </dgm:ptLst>
      <dgm:cxnLst>
        <dgm:cxn modelId="7" srcId="0" destId="1" srcOrd="0" destOrd="0"/>
        <dgm:cxn modelId="8" srcId="0" destId="2" srcOrd="1"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diagram">
    <dgm:varLst>
      <dgm:dir/>
    </dgm:varLst>
    <dgm:choose name="Name0">
      <dgm:if name="Name1" func="var" arg="dir" op="equ" val="norm">
        <dgm:alg type="snake">
          <dgm:param type="off" val="ctr"/>
        </dgm:alg>
      </dgm:if>
      <dgm:else name="Name2">
        <dgm:alg type="snake">
          <dgm:param type="grDir" val="tR"/>
          <dgm:param type="off" val="ctr"/>
        </dgm:alg>
      </dgm:else>
    </dgm:choose>
    <dgm:shape xmlns:r="http://schemas.openxmlformats.org/officeDocument/2006/relationships" r:blip="">
      <dgm:adjLst/>
    </dgm:shape>
    <dgm:constrLst>
      <dgm:constr type="primFontSz" for="des" ptType="node" op="equ" val="65"/>
      <dgm:constr type="w" for="ch" forName="composite" refType="w"/>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31"/>
        </dgm:alg>
        <dgm:shape xmlns:r="http://schemas.openxmlformats.org/officeDocument/2006/relationships" r:blip="">
          <dgm:adjLst/>
        </dgm:shape>
        <dgm:choose name="Name3">
          <dgm:if name="Name4" func="var" arg="dir" op="equ" val="norm">
            <dgm:constrLst>
              <dgm:constr type="l" for="ch" forName="Image" refType="w" fact="0"/>
              <dgm:constr type="t" for="ch" forName="Image" refType="h" fact="0"/>
              <dgm:constr type="w" for="ch" forName="Image" refType="w" fact="0.94"/>
              <dgm:constr type="h" for="ch" forName="Image" refType="h" fact="0.91"/>
              <dgm:constr type="l" for="ch" forName="Parent" refType="w" fact="0.19"/>
              <dgm:constr type="t" for="ch" forName="Parent" refType="h" fact="0.745"/>
              <dgm:constr type="w" for="ch" forName="Parent" refType="w" fact="0.81"/>
              <dgm:constr type="h" for="ch" forName="Parent" refType="h" fact="0.255"/>
            </dgm:constrLst>
          </dgm:if>
          <dgm:else name="Name5">
            <dgm:constrLst>
              <dgm:constr type="l" for="ch" forName="Image" refType="w" fact="0.06"/>
              <dgm:constr type="t" for="ch" forName="Image" refType="h" fact="0"/>
              <dgm:constr type="w" for="ch" forName="Image" refType="w" fact="0.94"/>
              <dgm:constr type="h" for="ch" forName="Image" refType="h" fact="0.91"/>
              <dgm:constr type="l" for="ch" forName="Parent" refType="w" fact="0"/>
              <dgm:constr type="t" for="ch" forName="Parent" refType="h" fact="0.745"/>
              <dgm:constr type="w" for="ch" forName="Parent" refType="w" fact="0.81"/>
              <dgm:constr type="h" for="ch" forName="Parent" refType="h" fact="0.255"/>
            </dgm:constrLst>
          </dgm:else>
        </dgm:choose>
        <dgm:layoutNode name="Image" styleLbl="bgShp">
          <dgm:alg type="sp"/>
          <dgm:shape xmlns:r="http://schemas.openxmlformats.org/officeDocument/2006/relationships" type="rect" r:blip="" blipPhldr="1">
            <dgm:adjLst/>
          </dgm:shape>
          <dgm:presOf/>
        </dgm:layoutNode>
        <dgm:layoutNode name="Parent" styleLbl="node0">
          <dgm:varLst>
            <dgm:bulletEnabled val="1"/>
          </dgm:varLst>
          <dgm:alg type="tx">
            <dgm:param type="txAnchorVertCh" val="mid"/>
            <dgm:param type="shpTxRTLAlignCh" val="r"/>
            <dgm:param type="lnSpAfParP" val="5"/>
          </dgm:alg>
          <dgm:shape xmlns:r="http://schemas.openxmlformats.org/officeDocument/2006/relationships" type="rect" r:blip="">
            <dgm:adjLst/>
          </dgm:shape>
          <dgm:presOf axis="desOrSelf" ptType="node"/>
          <dgm:constrLst>
            <dgm:constr type="lMarg" refType="primFontSz" fact="0.15"/>
            <dgm:constr type="rMarg" refType="primFontSz" fact="0.15"/>
            <dgm:constr type="tMarg" refType="primFontSz" fact="0.15"/>
            <dgm:constr type="bMarg" refType="primFontSz" fact="0.15"/>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a:extLst>
              <a:ext uri="{FF2B5EF4-FFF2-40B4-BE49-F238E27FC236}">
                <a16:creationId xmlns:a16="http://schemas.microsoft.com/office/drawing/2014/main" id="{8C8D15AD-1287-499F-80F5-45ECF765AC5D}"/>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a:extLst>
              <a:ext uri="{FF2B5EF4-FFF2-40B4-BE49-F238E27FC236}">
                <a16:creationId xmlns:a16="http://schemas.microsoft.com/office/drawing/2014/main" id="{EA807322-7D26-474A-890C-E5B6CA8F190D}"/>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90253FB-8011-4666-B486-3A3D6E6FC07B}" type="datetimeFigureOut">
              <a:rPr lang="zh-CN" altLang="en-US" smtClean="0"/>
              <a:t>2019/4/16</a:t>
            </a:fld>
            <a:endParaRPr lang="zh-CN" altLang="en-US"/>
          </a:p>
        </p:txBody>
      </p:sp>
      <p:sp>
        <p:nvSpPr>
          <p:cNvPr id="4" name="页脚占位符 3">
            <a:extLst>
              <a:ext uri="{FF2B5EF4-FFF2-40B4-BE49-F238E27FC236}">
                <a16:creationId xmlns:a16="http://schemas.microsoft.com/office/drawing/2014/main" id="{F3066864-E77E-4B23-B5B1-9E1718B09A5D}"/>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a:extLst>
              <a:ext uri="{FF2B5EF4-FFF2-40B4-BE49-F238E27FC236}">
                <a16:creationId xmlns:a16="http://schemas.microsoft.com/office/drawing/2014/main" id="{3A8F7897-4B6A-492B-B6CD-FE19F880D433}"/>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D70680CD-32BD-4F0D-82E8-C1072FC1CA7F}" type="slidenum">
              <a:rPr lang="zh-CN" altLang="en-US" smtClean="0"/>
              <a:t>‹#›</a:t>
            </a:fld>
            <a:endParaRPr lang="zh-CN" altLang="en-US"/>
          </a:p>
        </p:txBody>
      </p:sp>
    </p:spTree>
    <p:extLst>
      <p:ext uri="{BB962C8B-B14F-4D97-AF65-F5344CB8AC3E}">
        <p14:creationId xmlns:p14="http://schemas.microsoft.com/office/powerpoint/2010/main" val="2084772388"/>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A70C015-574D-4ED1-A0AD-D7B67E234D1B}" type="datetimeFigureOut">
              <a:rPr lang="zh-CN" altLang="en-US" smtClean="0"/>
              <a:t>2019/4/16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EF3FA94-68F0-49D9-8C87-99B75F392403}" type="slidenum">
              <a:rPr lang="zh-CN" altLang="en-US" smtClean="0"/>
              <a:t>‹#›</a:t>
            </a:fld>
            <a:endParaRPr lang="zh-CN" altLang="en-US"/>
          </a:p>
        </p:txBody>
      </p:sp>
    </p:spTree>
    <p:extLst>
      <p:ext uri="{BB962C8B-B14F-4D97-AF65-F5344CB8AC3E}">
        <p14:creationId xmlns:p14="http://schemas.microsoft.com/office/powerpoint/2010/main" val="1558898426"/>
      </p:ext>
    </p:extLst>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3.xml"/><Relationship Id="rId4" Type="http://schemas.openxmlformats.org/officeDocument/2006/relationships/image" Target="../media/image3.png"/></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封面-1">
    <p:spTree>
      <p:nvGrpSpPr>
        <p:cNvPr id="1" name=""/>
        <p:cNvGrpSpPr/>
        <p:nvPr/>
      </p:nvGrpSpPr>
      <p:grpSpPr>
        <a:xfrm>
          <a:off x="0" y="0"/>
          <a:ext cx="0" cy="0"/>
          <a:chOff x="0" y="0"/>
          <a:chExt cx="0" cy="0"/>
        </a:xfrm>
      </p:grpSpPr>
      <p:sp>
        <p:nvSpPr>
          <p:cNvPr id="5" name="图片占位符 4">
            <a:extLst>
              <a:ext uri="{FF2B5EF4-FFF2-40B4-BE49-F238E27FC236}">
                <a16:creationId xmlns:a16="http://schemas.microsoft.com/office/drawing/2014/main" id="{177E83A1-3167-42CE-B3EE-78EAFC9BAF75}"/>
              </a:ext>
            </a:extLst>
          </p:cNvPr>
          <p:cNvSpPr>
            <a:spLocks noGrp="1"/>
          </p:cNvSpPr>
          <p:nvPr>
            <p:ph type="pic" sz="quarter" idx="10"/>
          </p:nvPr>
        </p:nvSpPr>
        <p:spPr>
          <a:xfrm>
            <a:off x="0" y="0"/>
            <a:ext cx="12192000" cy="6134100"/>
          </a:xfrm>
        </p:spPr>
        <p:txBody>
          <a:bodyPr/>
          <a:lstStyle/>
          <a:p>
            <a:endParaRPr lang="zh-CN" altLang="en-US"/>
          </a:p>
        </p:txBody>
      </p:sp>
      <p:sp>
        <p:nvSpPr>
          <p:cNvPr id="10" name="文本占位符 9">
            <a:extLst>
              <a:ext uri="{FF2B5EF4-FFF2-40B4-BE49-F238E27FC236}">
                <a16:creationId xmlns:a16="http://schemas.microsoft.com/office/drawing/2014/main" id="{68663365-4712-4DAC-8A76-1DEFCD3BD69D}"/>
              </a:ext>
            </a:extLst>
          </p:cNvPr>
          <p:cNvSpPr>
            <a:spLocks noGrp="1"/>
          </p:cNvSpPr>
          <p:nvPr>
            <p:ph type="body" sz="quarter" idx="11"/>
          </p:nvPr>
        </p:nvSpPr>
        <p:spPr>
          <a:xfrm>
            <a:off x="660400" y="2262160"/>
            <a:ext cx="5532470" cy="400050"/>
          </a:xfrm>
        </p:spPr>
        <p:txBody>
          <a:bodyPr lIns="0" anchor="ctr">
            <a:noAutofit/>
          </a:bodyPr>
          <a:lstStyle>
            <a:lvl1pPr marL="0" indent="0">
              <a:buFontTx/>
              <a:buNone/>
              <a:defRPr sz="2000">
                <a:solidFill>
                  <a:schemeClr val="bg1"/>
                </a:solidFill>
                <a:latin typeface="+mn-ea"/>
                <a:ea typeface="+mn-ea"/>
              </a:defRPr>
            </a:lvl1pPr>
            <a:lvl2pPr marL="457200" indent="0">
              <a:buNone/>
              <a:defRPr/>
            </a:lvl2pPr>
          </a:lstStyle>
          <a:p>
            <a:pPr lvl="0"/>
            <a:r>
              <a:rPr lang="zh-CN" altLang="en-US"/>
              <a:t>编辑母版文本样式</a:t>
            </a:r>
          </a:p>
        </p:txBody>
      </p:sp>
      <p:sp>
        <p:nvSpPr>
          <p:cNvPr id="13" name="内容占位符 12">
            <a:extLst>
              <a:ext uri="{FF2B5EF4-FFF2-40B4-BE49-F238E27FC236}">
                <a16:creationId xmlns:a16="http://schemas.microsoft.com/office/drawing/2014/main" id="{56456B25-CEA2-4F59-8119-4FF9758436B2}"/>
              </a:ext>
            </a:extLst>
          </p:cNvPr>
          <p:cNvSpPr>
            <a:spLocks noGrp="1"/>
          </p:cNvSpPr>
          <p:nvPr>
            <p:ph sz="quarter" idx="12"/>
          </p:nvPr>
        </p:nvSpPr>
        <p:spPr>
          <a:xfrm>
            <a:off x="660400" y="2662238"/>
            <a:ext cx="7152511" cy="830262"/>
          </a:xfrm>
        </p:spPr>
        <p:txBody>
          <a:bodyPr lIns="0" anchor="ctr">
            <a:noAutofit/>
          </a:bodyPr>
          <a:lstStyle>
            <a:lvl1pPr marL="0" indent="0">
              <a:buFontTx/>
              <a:buNone/>
              <a:defRPr sz="4800" b="1">
                <a:solidFill>
                  <a:schemeClr val="bg1"/>
                </a:solidFill>
                <a:latin typeface="+mj-ea"/>
                <a:ea typeface="+mj-ea"/>
              </a:defRPr>
            </a:lvl1pPr>
          </a:lstStyle>
          <a:p>
            <a:pPr lvl="0"/>
            <a:r>
              <a:rPr lang="zh-CN" altLang="en-US"/>
              <a:t>编辑母版文本样式</a:t>
            </a:r>
          </a:p>
        </p:txBody>
      </p:sp>
      <p:sp>
        <p:nvSpPr>
          <p:cNvPr id="15" name="文本框 14">
            <a:extLst>
              <a:ext uri="{FF2B5EF4-FFF2-40B4-BE49-F238E27FC236}">
                <a16:creationId xmlns:a16="http://schemas.microsoft.com/office/drawing/2014/main" id="{947BBE40-87E0-468E-A534-3FA4AB95C0CC}"/>
              </a:ext>
            </a:extLst>
          </p:cNvPr>
          <p:cNvSpPr txBox="1"/>
          <p:nvPr userDrawn="1"/>
        </p:nvSpPr>
        <p:spPr>
          <a:xfrm>
            <a:off x="660400" y="6333310"/>
            <a:ext cx="2418080" cy="276999"/>
          </a:xfrm>
          <a:prstGeom prst="rect">
            <a:avLst/>
          </a:prstGeom>
          <a:noFill/>
        </p:spPr>
        <p:txBody>
          <a:bodyPr wrap="square" lIns="0" tIns="0" rIns="0" bIns="0" rtlCol="0">
            <a:spAutoFit/>
          </a:bodyPr>
          <a:lstStyle/>
          <a:p>
            <a:r>
              <a:rPr lang="zh-CN" altLang="en-US">
                <a:solidFill>
                  <a:schemeClr val="tx1">
                    <a:lumMod val="50000"/>
                    <a:lumOff val="50000"/>
                  </a:schemeClr>
                </a:solidFill>
                <a:latin typeface="微软雅黑 Light" panose="020B0502040204020203" pitchFamily="34" charset="-122"/>
                <a:ea typeface="微软雅黑 Light" panose="020B0502040204020203" pitchFamily="34" charset="-122"/>
              </a:rPr>
              <a:t>药学中西，医道济世</a:t>
            </a:r>
          </a:p>
        </p:txBody>
      </p:sp>
      <p:sp>
        <p:nvSpPr>
          <p:cNvPr id="16" name="文本框 15">
            <a:extLst>
              <a:ext uri="{FF2B5EF4-FFF2-40B4-BE49-F238E27FC236}">
                <a16:creationId xmlns:a16="http://schemas.microsoft.com/office/drawing/2014/main" id="{CA79210C-8C51-4640-B7A4-3647487EA877}"/>
              </a:ext>
            </a:extLst>
          </p:cNvPr>
          <p:cNvSpPr txBox="1"/>
          <p:nvPr userDrawn="1"/>
        </p:nvSpPr>
        <p:spPr>
          <a:xfrm>
            <a:off x="9100820" y="6333310"/>
            <a:ext cx="2418080" cy="276999"/>
          </a:xfrm>
          <a:prstGeom prst="rect">
            <a:avLst/>
          </a:prstGeom>
          <a:noFill/>
        </p:spPr>
        <p:txBody>
          <a:bodyPr wrap="square" lIns="0" tIns="0" rIns="0" bIns="0" rtlCol="0">
            <a:spAutoFit/>
          </a:bodyPr>
          <a:lstStyle/>
          <a:p>
            <a:pPr algn="r"/>
            <a:r>
              <a:rPr lang="zh-CN" altLang="en-US">
                <a:solidFill>
                  <a:schemeClr val="tx1">
                    <a:lumMod val="50000"/>
                    <a:lumOff val="50000"/>
                  </a:schemeClr>
                </a:solidFill>
                <a:latin typeface="微软雅黑 Light" panose="020B0502040204020203" pitchFamily="34" charset="-122"/>
                <a:ea typeface="微软雅黑 Light" panose="020B0502040204020203" pitchFamily="34" charset="-122"/>
              </a:rPr>
              <a:t>励志笃行，融通日新</a:t>
            </a:r>
          </a:p>
        </p:txBody>
      </p:sp>
    </p:spTree>
    <p:extLst>
      <p:ext uri="{BB962C8B-B14F-4D97-AF65-F5344CB8AC3E}">
        <p14:creationId xmlns:p14="http://schemas.microsoft.com/office/powerpoint/2010/main" val="32212726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图文1">
    <p:spTree>
      <p:nvGrpSpPr>
        <p:cNvPr id="1" name=""/>
        <p:cNvGrpSpPr/>
        <p:nvPr/>
      </p:nvGrpSpPr>
      <p:grpSpPr>
        <a:xfrm>
          <a:off x="0" y="0"/>
          <a:ext cx="0" cy="0"/>
          <a:chOff x="0" y="0"/>
          <a:chExt cx="0" cy="0"/>
        </a:xfrm>
      </p:grpSpPr>
      <p:sp>
        <p:nvSpPr>
          <p:cNvPr id="4" name="图片占位符 3">
            <a:extLst>
              <a:ext uri="{FF2B5EF4-FFF2-40B4-BE49-F238E27FC236}">
                <a16:creationId xmlns:a16="http://schemas.microsoft.com/office/drawing/2014/main" id="{C5A8A10B-6E88-4786-BB49-A8ED357A820D}"/>
              </a:ext>
            </a:extLst>
          </p:cNvPr>
          <p:cNvSpPr>
            <a:spLocks noGrp="1"/>
          </p:cNvSpPr>
          <p:nvPr>
            <p:ph type="pic" sz="quarter" idx="10"/>
          </p:nvPr>
        </p:nvSpPr>
        <p:spPr>
          <a:xfrm>
            <a:off x="836613" y="1295400"/>
            <a:ext cx="3351212" cy="4525963"/>
          </a:xfrm>
        </p:spPr>
        <p:txBody>
          <a:bodyPr/>
          <a:lstStyle/>
          <a:p>
            <a:endParaRPr lang="zh-CN" altLang="en-US"/>
          </a:p>
        </p:txBody>
      </p:sp>
      <p:cxnSp>
        <p:nvCxnSpPr>
          <p:cNvPr id="11" name="直接连接符 10">
            <a:extLst>
              <a:ext uri="{FF2B5EF4-FFF2-40B4-BE49-F238E27FC236}">
                <a16:creationId xmlns:a16="http://schemas.microsoft.com/office/drawing/2014/main" id="{6843EA84-DDA9-462A-8A76-C694D4A9FFBB}"/>
              </a:ext>
            </a:extLst>
          </p:cNvPr>
          <p:cNvCxnSpPr/>
          <p:nvPr userDrawn="1"/>
        </p:nvCxnSpPr>
        <p:spPr>
          <a:xfrm>
            <a:off x="660400" y="6235700"/>
            <a:ext cx="1085850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2" name="文本框 11">
            <a:extLst>
              <a:ext uri="{FF2B5EF4-FFF2-40B4-BE49-F238E27FC236}">
                <a16:creationId xmlns:a16="http://schemas.microsoft.com/office/drawing/2014/main" id="{EB978480-E446-4F98-BB08-8639BA1E033A}"/>
              </a:ext>
            </a:extLst>
          </p:cNvPr>
          <p:cNvSpPr txBox="1"/>
          <p:nvPr userDrawn="1"/>
        </p:nvSpPr>
        <p:spPr>
          <a:xfrm>
            <a:off x="660400" y="6333310"/>
            <a:ext cx="2418080" cy="276999"/>
          </a:xfrm>
          <a:prstGeom prst="rect">
            <a:avLst/>
          </a:prstGeom>
          <a:noFill/>
        </p:spPr>
        <p:txBody>
          <a:bodyPr wrap="square" lIns="0" tIns="0" rIns="0" bIns="0" rtlCol="0">
            <a:spAutoFit/>
          </a:bodyPr>
          <a:lstStyle/>
          <a:p>
            <a:r>
              <a:rPr lang="zh-CN" altLang="en-US">
                <a:solidFill>
                  <a:schemeClr val="tx1">
                    <a:lumMod val="50000"/>
                    <a:lumOff val="50000"/>
                  </a:schemeClr>
                </a:solidFill>
                <a:latin typeface="微软雅黑 Light" panose="020B0502040204020203" pitchFamily="34" charset="-122"/>
                <a:ea typeface="微软雅黑 Light" panose="020B0502040204020203" pitchFamily="34" charset="-122"/>
              </a:rPr>
              <a:t>药学中西，医道济世</a:t>
            </a:r>
          </a:p>
        </p:txBody>
      </p:sp>
      <p:sp>
        <p:nvSpPr>
          <p:cNvPr id="13" name="文本框 12">
            <a:extLst>
              <a:ext uri="{FF2B5EF4-FFF2-40B4-BE49-F238E27FC236}">
                <a16:creationId xmlns:a16="http://schemas.microsoft.com/office/drawing/2014/main" id="{D3ECD9CA-870C-4972-A64A-DAEA1EE04E7A}"/>
              </a:ext>
            </a:extLst>
          </p:cNvPr>
          <p:cNvSpPr txBox="1"/>
          <p:nvPr userDrawn="1"/>
        </p:nvSpPr>
        <p:spPr>
          <a:xfrm>
            <a:off x="9100820" y="6333310"/>
            <a:ext cx="2418080" cy="276999"/>
          </a:xfrm>
          <a:prstGeom prst="rect">
            <a:avLst/>
          </a:prstGeom>
          <a:noFill/>
        </p:spPr>
        <p:txBody>
          <a:bodyPr wrap="square" lIns="0" tIns="0" rIns="0" bIns="0" rtlCol="0">
            <a:spAutoFit/>
          </a:bodyPr>
          <a:lstStyle/>
          <a:p>
            <a:pPr algn="r"/>
            <a:r>
              <a:rPr lang="zh-CN" altLang="en-US">
                <a:solidFill>
                  <a:schemeClr val="tx1">
                    <a:lumMod val="50000"/>
                    <a:lumOff val="50000"/>
                  </a:schemeClr>
                </a:solidFill>
                <a:latin typeface="微软雅黑 Light" panose="020B0502040204020203" pitchFamily="34" charset="-122"/>
                <a:ea typeface="微软雅黑 Light" panose="020B0502040204020203" pitchFamily="34" charset="-122"/>
              </a:rPr>
              <a:t>励志笃行，融通日新</a:t>
            </a:r>
          </a:p>
        </p:txBody>
      </p:sp>
      <p:cxnSp>
        <p:nvCxnSpPr>
          <p:cNvPr id="18" name="直接连接符 17">
            <a:extLst>
              <a:ext uri="{FF2B5EF4-FFF2-40B4-BE49-F238E27FC236}">
                <a16:creationId xmlns:a16="http://schemas.microsoft.com/office/drawing/2014/main" id="{EF1A01BF-3455-413E-B2CD-6C3EB3E44629}"/>
              </a:ext>
            </a:extLst>
          </p:cNvPr>
          <p:cNvCxnSpPr/>
          <p:nvPr userDrawn="1"/>
        </p:nvCxnSpPr>
        <p:spPr>
          <a:xfrm>
            <a:off x="660400" y="874395"/>
            <a:ext cx="10858500" cy="0"/>
          </a:xfrm>
          <a:prstGeom prst="line">
            <a:avLst/>
          </a:prstGeom>
          <a:ln w="285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9" name="文本占位符 13">
            <a:extLst>
              <a:ext uri="{FF2B5EF4-FFF2-40B4-BE49-F238E27FC236}">
                <a16:creationId xmlns:a16="http://schemas.microsoft.com/office/drawing/2014/main" id="{1F2B49B7-AF3F-403C-87D4-6F2A854FF7DA}"/>
              </a:ext>
            </a:extLst>
          </p:cNvPr>
          <p:cNvSpPr>
            <a:spLocks noGrp="1"/>
          </p:cNvSpPr>
          <p:nvPr>
            <p:ph type="body" sz="quarter" idx="11" hasCustomPrompt="1"/>
          </p:nvPr>
        </p:nvSpPr>
        <p:spPr>
          <a:xfrm>
            <a:off x="665480" y="223788"/>
            <a:ext cx="7874000" cy="563187"/>
          </a:xfrm>
        </p:spPr>
        <p:txBody>
          <a:bodyPr lIns="0" rIns="0" anchor="ctr"/>
          <a:lstStyle>
            <a:lvl1pPr marL="0" indent="0">
              <a:buFontTx/>
              <a:buNone/>
              <a:defRPr>
                <a:latin typeface="+mj-ea"/>
                <a:ea typeface="+mj-ea"/>
              </a:defRPr>
            </a:lvl1pPr>
            <a:lvl2pPr marL="457200" indent="0">
              <a:buNone/>
              <a:defRPr/>
            </a:lvl2pPr>
          </a:lstStyle>
          <a:p>
            <a:pPr lvl="0"/>
            <a:r>
              <a:rPr lang="zh-CN" altLang="en-US"/>
              <a:t>点击此处添加标题</a:t>
            </a:r>
          </a:p>
        </p:txBody>
      </p:sp>
      <p:grpSp>
        <p:nvGrpSpPr>
          <p:cNvPr id="20" name="组合 19">
            <a:extLst>
              <a:ext uri="{FF2B5EF4-FFF2-40B4-BE49-F238E27FC236}">
                <a16:creationId xmlns:a16="http://schemas.microsoft.com/office/drawing/2014/main" id="{F9DF68AD-04CE-4C54-958B-FF168025E2D3}"/>
              </a:ext>
            </a:extLst>
          </p:cNvPr>
          <p:cNvGrpSpPr/>
          <p:nvPr userDrawn="1"/>
        </p:nvGrpSpPr>
        <p:grpSpPr>
          <a:xfrm>
            <a:off x="109196" y="314990"/>
            <a:ext cx="464851" cy="380782"/>
            <a:chOff x="5117023" y="3520600"/>
            <a:chExt cx="298450" cy="244475"/>
          </a:xfrm>
          <a:gradFill>
            <a:gsLst>
              <a:gs pos="0">
                <a:schemeClr val="accent1"/>
              </a:gs>
              <a:gs pos="100000">
                <a:schemeClr val="accent6"/>
              </a:gs>
            </a:gsLst>
            <a:lin ang="2700000" scaled="0"/>
          </a:gradFill>
        </p:grpSpPr>
        <p:sp>
          <p:nvSpPr>
            <p:cNvPr id="21" name="Freeform 26">
              <a:extLst>
                <a:ext uri="{FF2B5EF4-FFF2-40B4-BE49-F238E27FC236}">
                  <a16:creationId xmlns:a16="http://schemas.microsoft.com/office/drawing/2014/main" id="{0CC34516-92A0-4FE9-970B-AD6A901DCF57}"/>
                </a:ext>
              </a:extLst>
            </p:cNvPr>
            <p:cNvSpPr>
              <a:spLocks/>
            </p:cNvSpPr>
            <p:nvPr/>
          </p:nvSpPr>
          <p:spPr bwMode="auto">
            <a:xfrm>
              <a:off x="5117023" y="3569812"/>
              <a:ext cx="298450" cy="176213"/>
            </a:xfrm>
            <a:custGeom>
              <a:avLst/>
              <a:gdLst>
                <a:gd name="T0" fmla="*/ 0 w 163"/>
                <a:gd name="T1" fmla="*/ 92 h 96"/>
                <a:gd name="T2" fmla="*/ 51 w 163"/>
                <a:gd name="T3" fmla="*/ 82 h 96"/>
                <a:gd name="T4" fmla="*/ 79 w 163"/>
                <a:gd name="T5" fmla="*/ 63 h 96"/>
                <a:gd name="T6" fmla="*/ 121 w 163"/>
                <a:gd name="T7" fmla="*/ 25 h 96"/>
                <a:gd name="T8" fmla="*/ 163 w 163"/>
                <a:gd name="T9" fmla="*/ 3 h 96"/>
                <a:gd name="T10" fmla="*/ 104 w 163"/>
                <a:gd name="T11" fmla="*/ 19 h 96"/>
                <a:gd name="T12" fmla="*/ 69 w 163"/>
                <a:gd name="T13" fmla="*/ 18 h 96"/>
                <a:gd name="T14" fmla="*/ 7 w 163"/>
                <a:gd name="T15" fmla="*/ 9 h 96"/>
                <a:gd name="T16" fmla="*/ 12 w 163"/>
                <a:gd name="T17" fmla="*/ 11 h 96"/>
                <a:gd name="T18" fmla="*/ 46 w 163"/>
                <a:gd name="T19" fmla="*/ 24 h 96"/>
                <a:gd name="T20" fmla="*/ 65 w 163"/>
                <a:gd name="T21" fmla="*/ 53 h 96"/>
                <a:gd name="T22" fmla="*/ 0 w 163"/>
                <a:gd name="T23" fmla="*/ 92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3" h="96">
                  <a:moveTo>
                    <a:pt x="0" y="92"/>
                  </a:moveTo>
                  <a:cubicBezTo>
                    <a:pt x="15" y="96"/>
                    <a:pt x="39" y="88"/>
                    <a:pt x="51" y="82"/>
                  </a:cubicBezTo>
                  <a:cubicBezTo>
                    <a:pt x="61" y="76"/>
                    <a:pt x="70" y="70"/>
                    <a:pt x="79" y="63"/>
                  </a:cubicBezTo>
                  <a:cubicBezTo>
                    <a:pt x="97" y="49"/>
                    <a:pt x="110" y="34"/>
                    <a:pt x="121" y="25"/>
                  </a:cubicBezTo>
                  <a:cubicBezTo>
                    <a:pt x="141" y="8"/>
                    <a:pt x="154" y="8"/>
                    <a:pt x="163" y="3"/>
                  </a:cubicBezTo>
                  <a:cubicBezTo>
                    <a:pt x="142" y="0"/>
                    <a:pt x="120" y="7"/>
                    <a:pt x="104" y="19"/>
                  </a:cubicBezTo>
                  <a:cubicBezTo>
                    <a:pt x="89" y="30"/>
                    <a:pt x="84" y="27"/>
                    <a:pt x="69" y="18"/>
                  </a:cubicBezTo>
                  <a:cubicBezTo>
                    <a:pt x="52" y="7"/>
                    <a:pt x="27" y="6"/>
                    <a:pt x="7" y="9"/>
                  </a:cubicBezTo>
                  <a:cubicBezTo>
                    <a:pt x="12" y="11"/>
                    <a:pt x="12" y="11"/>
                    <a:pt x="12" y="11"/>
                  </a:cubicBezTo>
                  <a:cubicBezTo>
                    <a:pt x="26" y="15"/>
                    <a:pt x="33" y="17"/>
                    <a:pt x="46" y="24"/>
                  </a:cubicBezTo>
                  <a:cubicBezTo>
                    <a:pt x="54" y="27"/>
                    <a:pt x="77" y="40"/>
                    <a:pt x="65" y="53"/>
                  </a:cubicBezTo>
                  <a:cubicBezTo>
                    <a:pt x="56" y="63"/>
                    <a:pt x="21" y="90"/>
                    <a:pt x="0" y="92"/>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2" name="Freeform 27">
              <a:extLst>
                <a:ext uri="{FF2B5EF4-FFF2-40B4-BE49-F238E27FC236}">
                  <a16:creationId xmlns:a16="http://schemas.microsoft.com/office/drawing/2014/main" id="{F78A18CB-45A2-4136-9292-7FBC519778B5}"/>
                </a:ext>
              </a:extLst>
            </p:cNvPr>
            <p:cNvSpPr>
              <a:spLocks/>
            </p:cNvSpPr>
            <p:nvPr/>
          </p:nvSpPr>
          <p:spPr bwMode="auto">
            <a:xfrm>
              <a:off x="5169410" y="3614262"/>
              <a:ext cx="222250" cy="150813"/>
            </a:xfrm>
            <a:custGeom>
              <a:avLst/>
              <a:gdLst>
                <a:gd name="T0" fmla="*/ 0 w 121"/>
                <a:gd name="T1" fmla="*/ 77 h 82"/>
                <a:gd name="T2" fmla="*/ 44 w 121"/>
                <a:gd name="T3" fmla="*/ 74 h 82"/>
                <a:gd name="T4" fmla="*/ 74 w 121"/>
                <a:gd name="T5" fmla="*/ 54 h 82"/>
                <a:gd name="T6" fmla="*/ 121 w 121"/>
                <a:gd name="T7" fmla="*/ 0 h 82"/>
                <a:gd name="T8" fmla="*/ 91 w 121"/>
                <a:gd name="T9" fmla="*/ 19 h 82"/>
                <a:gd name="T10" fmla="*/ 78 w 121"/>
                <a:gd name="T11" fmla="*/ 32 h 82"/>
                <a:gd name="T12" fmla="*/ 72 w 121"/>
                <a:gd name="T13" fmla="*/ 39 h 82"/>
                <a:gd name="T14" fmla="*/ 66 w 121"/>
                <a:gd name="T15" fmla="*/ 44 h 82"/>
                <a:gd name="T16" fmla="*/ 0 w 121"/>
                <a:gd name="T17" fmla="*/ 77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1" h="82">
                  <a:moveTo>
                    <a:pt x="0" y="77"/>
                  </a:moveTo>
                  <a:cubicBezTo>
                    <a:pt x="11" y="82"/>
                    <a:pt x="34" y="78"/>
                    <a:pt x="44" y="74"/>
                  </a:cubicBezTo>
                  <a:cubicBezTo>
                    <a:pt x="57" y="70"/>
                    <a:pt x="67" y="61"/>
                    <a:pt x="74" y="54"/>
                  </a:cubicBezTo>
                  <a:cubicBezTo>
                    <a:pt x="85" y="43"/>
                    <a:pt x="111" y="14"/>
                    <a:pt x="121" y="0"/>
                  </a:cubicBezTo>
                  <a:cubicBezTo>
                    <a:pt x="111" y="3"/>
                    <a:pt x="97" y="14"/>
                    <a:pt x="91" y="19"/>
                  </a:cubicBezTo>
                  <a:cubicBezTo>
                    <a:pt x="78" y="32"/>
                    <a:pt x="78" y="32"/>
                    <a:pt x="78" y="32"/>
                  </a:cubicBezTo>
                  <a:cubicBezTo>
                    <a:pt x="76" y="35"/>
                    <a:pt x="74" y="36"/>
                    <a:pt x="72" y="39"/>
                  </a:cubicBezTo>
                  <a:cubicBezTo>
                    <a:pt x="70" y="41"/>
                    <a:pt x="68" y="42"/>
                    <a:pt x="66" y="44"/>
                  </a:cubicBezTo>
                  <a:cubicBezTo>
                    <a:pt x="48" y="61"/>
                    <a:pt x="25" y="72"/>
                    <a:pt x="0" y="77"/>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3" name="Freeform 28">
              <a:extLst>
                <a:ext uri="{FF2B5EF4-FFF2-40B4-BE49-F238E27FC236}">
                  <a16:creationId xmlns:a16="http://schemas.microsoft.com/office/drawing/2014/main" id="{CFEFF3DE-4207-45D5-8E62-37A2DED2EF5A}"/>
                </a:ext>
              </a:extLst>
            </p:cNvPr>
            <p:cNvSpPr>
              <a:spLocks/>
            </p:cNvSpPr>
            <p:nvPr/>
          </p:nvSpPr>
          <p:spPr bwMode="auto">
            <a:xfrm>
              <a:off x="5236085" y="3520600"/>
              <a:ext cx="68263" cy="60325"/>
            </a:xfrm>
            <a:custGeom>
              <a:avLst/>
              <a:gdLst>
                <a:gd name="T0" fmla="*/ 18 w 37"/>
                <a:gd name="T1" fmla="*/ 2 h 33"/>
                <a:gd name="T2" fmla="*/ 25 w 37"/>
                <a:gd name="T3" fmla="*/ 28 h 33"/>
                <a:gd name="T4" fmla="*/ 34 w 37"/>
                <a:gd name="T5" fmla="*/ 11 h 33"/>
                <a:gd name="T6" fmla="*/ 18 w 37"/>
                <a:gd name="T7" fmla="*/ 2 h 33"/>
              </a:gdLst>
              <a:ahLst/>
              <a:cxnLst>
                <a:cxn ang="0">
                  <a:pos x="T0" y="T1"/>
                </a:cxn>
                <a:cxn ang="0">
                  <a:pos x="T2" y="T3"/>
                </a:cxn>
                <a:cxn ang="0">
                  <a:pos x="T4" y="T5"/>
                </a:cxn>
                <a:cxn ang="0">
                  <a:pos x="T6" y="T7"/>
                </a:cxn>
              </a:cxnLst>
              <a:rect l="0" t="0" r="r" b="b"/>
              <a:pathLst>
                <a:path w="37" h="33">
                  <a:moveTo>
                    <a:pt x="18" y="2"/>
                  </a:moveTo>
                  <a:cubicBezTo>
                    <a:pt x="0" y="8"/>
                    <a:pt x="8" y="33"/>
                    <a:pt x="25" y="28"/>
                  </a:cubicBezTo>
                  <a:cubicBezTo>
                    <a:pt x="31" y="27"/>
                    <a:pt x="37" y="20"/>
                    <a:pt x="34" y="11"/>
                  </a:cubicBezTo>
                  <a:cubicBezTo>
                    <a:pt x="33" y="5"/>
                    <a:pt x="26" y="0"/>
                    <a:pt x="18" y="2"/>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42268040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left)">
                                      <p:cBhvr>
                                        <p:cTn id="7" dur="500"/>
                                        <p:tgtEl>
                                          <p:spTgt spid="20"/>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wipe(left)">
                                      <p:cBhvr>
                                        <p:cTn id="11" dur="500"/>
                                        <p:tgtEl>
                                          <p:spTgt spid="18"/>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9">
                                            <p:txEl>
                                              <p:pRg st="0" end="0"/>
                                            </p:txEl>
                                          </p:spTgt>
                                        </p:tgtEl>
                                        <p:attrNameLst>
                                          <p:attrName>style.visibility</p:attrName>
                                        </p:attrNameLst>
                                      </p:cBhvr>
                                      <p:to>
                                        <p:strVal val="visible"/>
                                      </p:to>
                                    </p:set>
                                    <p:animEffect transition="in" filter="wipe(left)">
                                      <p:cBhvr>
                                        <p:cTn id="15" dur="500"/>
                                        <p:tgtEl>
                                          <p:spTgt spid="1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build="p">
        <p:tmplLst>
          <p:tmpl lvl="1">
            <p:tnLst>
              <p:par>
                <p:cTn presetID="22" presetClass="entr" presetSubtype="8" fill="hold" nodeType="afterEffect">
                  <p:stCondLst>
                    <p:cond delay="0"/>
                  </p:stCondLst>
                  <p:childTnLst>
                    <p:set>
                      <p:cBhvr>
                        <p:cTn dur="1" fill="hold">
                          <p:stCondLst>
                            <p:cond delay="0"/>
                          </p:stCondLst>
                        </p:cTn>
                        <p:tgtEl>
                          <p:spTgt spid="19"/>
                        </p:tgtEl>
                        <p:attrNameLst>
                          <p:attrName>style.visibility</p:attrName>
                        </p:attrNameLst>
                      </p:cBhvr>
                      <p:to>
                        <p:strVal val="visible"/>
                      </p:to>
                    </p:set>
                    <p:animEffect transition="in" filter="wipe(left)">
                      <p:cBhvr>
                        <p:cTn dur="500"/>
                        <p:tgtEl>
                          <p:spTgt spid="19"/>
                        </p:tgtEl>
                      </p:cBhvr>
                    </p:animEffect>
                  </p:childTnLst>
                </p:cTn>
              </p:par>
            </p:tnLst>
          </p:tmpl>
        </p:tmplLst>
      </p:bldP>
    </p:bld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图文2">
    <p:spTree>
      <p:nvGrpSpPr>
        <p:cNvPr id="1" name=""/>
        <p:cNvGrpSpPr/>
        <p:nvPr/>
      </p:nvGrpSpPr>
      <p:grpSpPr>
        <a:xfrm>
          <a:off x="0" y="0"/>
          <a:ext cx="0" cy="0"/>
          <a:chOff x="0" y="0"/>
          <a:chExt cx="0" cy="0"/>
        </a:xfrm>
      </p:grpSpPr>
      <p:sp>
        <p:nvSpPr>
          <p:cNvPr id="4" name="图片占位符 3">
            <a:extLst>
              <a:ext uri="{FF2B5EF4-FFF2-40B4-BE49-F238E27FC236}">
                <a16:creationId xmlns:a16="http://schemas.microsoft.com/office/drawing/2014/main" id="{C5A8A10B-6E88-4786-BB49-A8ED357A820D}"/>
              </a:ext>
            </a:extLst>
          </p:cNvPr>
          <p:cNvSpPr>
            <a:spLocks noGrp="1"/>
          </p:cNvSpPr>
          <p:nvPr>
            <p:ph type="pic" sz="quarter" idx="10"/>
          </p:nvPr>
        </p:nvSpPr>
        <p:spPr>
          <a:xfrm>
            <a:off x="667234" y="1457740"/>
            <a:ext cx="5039028" cy="3931229"/>
          </a:xfrm>
        </p:spPr>
        <p:txBody>
          <a:bodyPr/>
          <a:lstStyle/>
          <a:p>
            <a:endParaRPr lang="zh-CN" altLang="en-US"/>
          </a:p>
        </p:txBody>
      </p:sp>
      <p:cxnSp>
        <p:nvCxnSpPr>
          <p:cNvPr id="11" name="直接连接符 10">
            <a:extLst>
              <a:ext uri="{FF2B5EF4-FFF2-40B4-BE49-F238E27FC236}">
                <a16:creationId xmlns:a16="http://schemas.microsoft.com/office/drawing/2014/main" id="{6843EA84-DDA9-462A-8A76-C694D4A9FFBB}"/>
              </a:ext>
            </a:extLst>
          </p:cNvPr>
          <p:cNvCxnSpPr/>
          <p:nvPr userDrawn="1"/>
        </p:nvCxnSpPr>
        <p:spPr>
          <a:xfrm>
            <a:off x="660400" y="6235700"/>
            <a:ext cx="1085850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2" name="文本框 11">
            <a:extLst>
              <a:ext uri="{FF2B5EF4-FFF2-40B4-BE49-F238E27FC236}">
                <a16:creationId xmlns:a16="http://schemas.microsoft.com/office/drawing/2014/main" id="{EB978480-E446-4F98-BB08-8639BA1E033A}"/>
              </a:ext>
            </a:extLst>
          </p:cNvPr>
          <p:cNvSpPr txBox="1"/>
          <p:nvPr userDrawn="1"/>
        </p:nvSpPr>
        <p:spPr>
          <a:xfrm>
            <a:off x="660400" y="6333310"/>
            <a:ext cx="2418080" cy="276999"/>
          </a:xfrm>
          <a:prstGeom prst="rect">
            <a:avLst/>
          </a:prstGeom>
          <a:noFill/>
        </p:spPr>
        <p:txBody>
          <a:bodyPr wrap="square" lIns="0" tIns="0" rIns="0" bIns="0" rtlCol="0">
            <a:spAutoFit/>
          </a:bodyPr>
          <a:lstStyle/>
          <a:p>
            <a:r>
              <a:rPr lang="zh-CN" altLang="en-US">
                <a:solidFill>
                  <a:schemeClr val="tx1">
                    <a:lumMod val="50000"/>
                    <a:lumOff val="50000"/>
                  </a:schemeClr>
                </a:solidFill>
                <a:latin typeface="微软雅黑 Light" panose="020B0502040204020203" pitchFamily="34" charset="-122"/>
                <a:ea typeface="微软雅黑 Light" panose="020B0502040204020203" pitchFamily="34" charset="-122"/>
              </a:rPr>
              <a:t>药学中西，医道济世</a:t>
            </a:r>
          </a:p>
        </p:txBody>
      </p:sp>
      <p:sp>
        <p:nvSpPr>
          <p:cNvPr id="13" name="文本框 12">
            <a:extLst>
              <a:ext uri="{FF2B5EF4-FFF2-40B4-BE49-F238E27FC236}">
                <a16:creationId xmlns:a16="http://schemas.microsoft.com/office/drawing/2014/main" id="{D3ECD9CA-870C-4972-A64A-DAEA1EE04E7A}"/>
              </a:ext>
            </a:extLst>
          </p:cNvPr>
          <p:cNvSpPr txBox="1"/>
          <p:nvPr userDrawn="1"/>
        </p:nvSpPr>
        <p:spPr>
          <a:xfrm>
            <a:off x="9100820" y="6333310"/>
            <a:ext cx="2418080" cy="276999"/>
          </a:xfrm>
          <a:prstGeom prst="rect">
            <a:avLst/>
          </a:prstGeom>
          <a:noFill/>
        </p:spPr>
        <p:txBody>
          <a:bodyPr wrap="square" lIns="0" tIns="0" rIns="0" bIns="0" rtlCol="0">
            <a:spAutoFit/>
          </a:bodyPr>
          <a:lstStyle/>
          <a:p>
            <a:pPr algn="r"/>
            <a:r>
              <a:rPr lang="zh-CN" altLang="en-US">
                <a:solidFill>
                  <a:schemeClr val="tx1">
                    <a:lumMod val="50000"/>
                    <a:lumOff val="50000"/>
                  </a:schemeClr>
                </a:solidFill>
                <a:latin typeface="微软雅黑 Light" panose="020B0502040204020203" pitchFamily="34" charset="-122"/>
                <a:ea typeface="微软雅黑 Light" panose="020B0502040204020203" pitchFamily="34" charset="-122"/>
              </a:rPr>
              <a:t>励志笃行，融通日新</a:t>
            </a:r>
          </a:p>
        </p:txBody>
      </p:sp>
      <p:cxnSp>
        <p:nvCxnSpPr>
          <p:cNvPr id="18" name="直接连接符 17">
            <a:extLst>
              <a:ext uri="{FF2B5EF4-FFF2-40B4-BE49-F238E27FC236}">
                <a16:creationId xmlns:a16="http://schemas.microsoft.com/office/drawing/2014/main" id="{372D9445-C46F-4408-86DD-4B3DF26442C1}"/>
              </a:ext>
            </a:extLst>
          </p:cNvPr>
          <p:cNvCxnSpPr/>
          <p:nvPr userDrawn="1"/>
        </p:nvCxnSpPr>
        <p:spPr>
          <a:xfrm>
            <a:off x="660400" y="874395"/>
            <a:ext cx="10858500" cy="0"/>
          </a:xfrm>
          <a:prstGeom prst="line">
            <a:avLst/>
          </a:prstGeom>
          <a:ln w="285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9" name="文本占位符 13">
            <a:extLst>
              <a:ext uri="{FF2B5EF4-FFF2-40B4-BE49-F238E27FC236}">
                <a16:creationId xmlns:a16="http://schemas.microsoft.com/office/drawing/2014/main" id="{C2C8424A-603E-47EF-AD87-CD9403CFA360}"/>
              </a:ext>
            </a:extLst>
          </p:cNvPr>
          <p:cNvSpPr>
            <a:spLocks noGrp="1"/>
          </p:cNvSpPr>
          <p:nvPr>
            <p:ph type="body" sz="quarter" idx="11" hasCustomPrompt="1"/>
          </p:nvPr>
        </p:nvSpPr>
        <p:spPr>
          <a:xfrm>
            <a:off x="665480" y="223788"/>
            <a:ext cx="7874000" cy="563187"/>
          </a:xfrm>
        </p:spPr>
        <p:txBody>
          <a:bodyPr lIns="0" rIns="0" anchor="ctr"/>
          <a:lstStyle>
            <a:lvl1pPr marL="0" indent="0">
              <a:buFontTx/>
              <a:buNone/>
              <a:defRPr>
                <a:latin typeface="+mj-ea"/>
                <a:ea typeface="+mj-ea"/>
              </a:defRPr>
            </a:lvl1pPr>
            <a:lvl2pPr marL="457200" indent="0">
              <a:buNone/>
              <a:defRPr/>
            </a:lvl2pPr>
          </a:lstStyle>
          <a:p>
            <a:pPr lvl="0"/>
            <a:r>
              <a:rPr lang="zh-CN" altLang="en-US"/>
              <a:t>点击此处添加标题</a:t>
            </a:r>
          </a:p>
        </p:txBody>
      </p:sp>
      <p:grpSp>
        <p:nvGrpSpPr>
          <p:cNvPr id="20" name="组合 19">
            <a:extLst>
              <a:ext uri="{FF2B5EF4-FFF2-40B4-BE49-F238E27FC236}">
                <a16:creationId xmlns:a16="http://schemas.microsoft.com/office/drawing/2014/main" id="{92D1C377-7175-4CDD-BBE1-BDADAD3A287E}"/>
              </a:ext>
            </a:extLst>
          </p:cNvPr>
          <p:cNvGrpSpPr/>
          <p:nvPr userDrawn="1"/>
        </p:nvGrpSpPr>
        <p:grpSpPr>
          <a:xfrm>
            <a:off x="109196" y="314990"/>
            <a:ext cx="464851" cy="380782"/>
            <a:chOff x="5117023" y="3520600"/>
            <a:chExt cx="298450" cy="244475"/>
          </a:xfrm>
          <a:gradFill>
            <a:gsLst>
              <a:gs pos="0">
                <a:schemeClr val="accent1"/>
              </a:gs>
              <a:gs pos="100000">
                <a:schemeClr val="accent6"/>
              </a:gs>
            </a:gsLst>
            <a:lin ang="2700000" scaled="0"/>
          </a:gradFill>
        </p:grpSpPr>
        <p:sp>
          <p:nvSpPr>
            <p:cNvPr id="21" name="Freeform 26">
              <a:extLst>
                <a:ext uri="{FF2B5EF4-FFF2-40B4-BE49-F238E27FC236}">
                  <a16:creationId xmlns:a16="http://schemas.microsoft.com/office/drawing/2014/main" id="{EF62DB9E-09FE-4008-8451-9A1733D8390F}"/>
                </a:ext>
              </a:extLst>
            </p:cNvPr>
            <p:cNvSpPr>
              <a:spLocks/>
            </p:cNvSpPr>
            <p:nvPr/>
          </p:nvSpPr>
          <p:spPr bwMode="auto">
            <a:xfrm>
              <a:off x="5117023" y="3569812"/>
              <a:ext cx="298450" cy="176213"/>
            </a:xfrm>
            <a:custGeom>
              <a:avLst/>
              <a:gdLst>
                <a:gd name="T0" fmla="*/ 0 w 163"/>
                <a:gd name="T1" fmla="*/ 92 h 96"/>
                <a:gd name="T2" fmla="*/ 51 w 163"/>
                <a:gd name="T3" fmla="*/ 82 h 96"/>
                <a:gd name="T4" fmla="*/ 79 w 163"/>
                <a:gd name="T5" fmla="*/ 63 h 96"/>
                <a:gd name="T6" fmla="*/ 121 w 163"/>
                <a:gd name="T7" fmla="*/ 25 h 96"/>
                <a:gd name="T8" fmla="*/ 163 w 163"/>
                <a:gd name="T9" fmla="*/ 3 h 96"/>
                <a:gd name="T10" fmla="*/ 104 w 163"/>
                <a:gd name="T11" fmla="*/ 19 h 96"/>
                <a:gd name="T12" fmla="*/ 69 w 163"/>
                <a:gd name="T13" fmla="*/ 18 h 96"/>
                <a:gd name="T14" fmla="*/ 7 w 163"/>
                <a:gd name="T15" fmla="*/ 9 h 96"/>
                <a:gd name="T16" fmla="*/ 12 w 163"/>
                <a:gd name="T17" fmla="*/ 11 h 96"/>
                <a:gd name="T18" fmla="*/ 46 w 163"/>
                <a:gd name="T19" fmla="*/ 24 h 96"/>
                <a:gd name="T20" fmla="*/ 65 w 163"/>
                <a:gd name="T21" fmla="*/ 53 h 96"/>
                <a:gd name="T22" fmla="*/ 0 w 163"/>
                <a:gd name="T23" fmla="*/ 92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3" h="96">
                  <a:moveTo>
                    <a:pt x="0" y="92"/>
                  </a:moveTo>
                  <a:cubicBezTo>
                    <a:pt x="15" y="96"/>
                    <a:pt x="39" y="88"/>
                    <a:pt x="51" y="82"/>
                  </a:cubicBezTo>
                  <a:cubicBezTo>
                    <a:pt x="61" y="76"/>
                    <a:pt x="70" y="70"/>
                    <a:pt x="79" y="63"/>
                  </a:cubicBezTo>
                  <a:cubicBezTo>
                    <a:pt x="97" y="49"/>
                    <a:pt x="110" y="34"/>
                    <a:pt x="121" y="25"/>
                  </a:cubicBezTo>
                  <a:cubicBezTo>
                    <a:pt x="141" y="8"/>
                    <a:pt x="154" y="8"/>
                    <a:pt x="163" y="3"/>
                  </a:cubicBezTo>
                  <a:cubicBezTo>
                    <a:pt x="142" y="0"/>
                    <a:pt x="120" y="7"/>
                    <a:pt x="104" y="19"/>
                  </a:cubicBezTo>
                  <a:cubicBezTo>
                    <a:pt x="89" y="30"/>
                    <a:pt x="84" y="27"/>
                    <a:pt x="69" y="18"/>
                  </a:cubicBezTo>
                  <a:cubicBezTo>
                    <a:pt x="52" y="7"/>
                    <a:pt x="27" y="6"/>
                    <a:pt x="7" y="9"/>
                  </a:cubicBezTo>
                  <a:cubicBezTo>
                    <a:pt x="12" y="11"/>
                    <a:pt x="12" y="11"/>
                    <a:pt x="12" y="11"/>
                  </a:cubicBezTo>
                  <a:cubicBezTo>
                    <a:pt x="26" y="15"/>
                    <a:pt x="33" y="17"/>
                    <a:pt x="46" y="24"/>
                  </a:cubicBezTo>
                  <a:cubicBezTo>
                    <a:pt x="54" y="27"/>
                    <a:pt x="77" y="40"/>
                    <a:pt x="65" y="53"/>
                  </a:cubicBezTo>
                  <a:cubicBezTo>
                    <a:pt x="56" y="63"/>
                    <a:pt x="21" y="90"/>
                    <a:pt x="0" y="92"/>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2" name="Freeform 27">
              <a:extLst>
                <a:ext uri="{FF2B5EF4-FFF2-40B4-BE49-F238E27FC236}">
                  <a16:creationId xmlns:a16="http://schemas.microsoft.com/office/drawing/2014/main" id="{7E8B8748-393F-4B43-8110-B250B9D67A23}"/>
                </a:ext>
              </a:extLst>
            </p:cNvPr>
            <p:cNvSpPr>
              <a:spLocks/>
            </p:cNvSpPr>
            <p:nvPr/>
          </p:nvSpPr>
          <p:spPr bwMode="auto">
            <a:xfrm>
              <a:off x="5169410" y="3614262"/>
              <a:ext cx="222250" cy="150813"/>
            </a:xfrm>
            <a:custGeom>
              <a:avLst/>
              <a:gdLst>
                <a:gd name="T0" fmla="*/ 0 w 121"/>
                <a:gd name="T1" fmla="*/ 77 h 82"/>
                <a:gd name="T2" fmla="*/ 44 w 121"/>
                <a:gd name="T3" fmla="*/ 74 h 82"/>
                <a:gd name="T4" fmla="*/ 74 w 121"/>
                <a:gd name="T5" fmla="*/ 54 h 82"/>
                <a:gd name="T6" fmla="*/ 121 w 121"/>
                <a:gd name="T7" fmla="*/ 0 h 82"/>
                <a:gd name="T8" fmla="*/ 91 w 121"/>
                <a:gd name="T9" fmla="*/ 19 h 82"/>
                <a:gd name="T10" fmla="*/ 78 w 121"/>
                <a:gd name="T11" fmla="*/ 32 h 82"/>
                <a:gd name="T12" fmla="*/ 72 w 121"/>
                <a:gd name="T13" fmla="*/ 39 h 82"/>
                <a:gd name="T14" fmla="*/ 66 w 121"/>
                <a:gd name="T15" fmla="*/ 44 h 82"/>
                <a:gd name="T16" fmla="*/ 0 w 121"/>
                <a:gd name="T17" fmla="*/ 77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1" h="82">
                  <a:moveTo>
                    <a:pt x="0" y="77"/>
                  </a:moveTo>
                  <a:cubicBezTo>
                    <a:pt x="11" y="82"/>
                    <a:pt x="34" y="78"/>
                    <a:pt x="44" y="74"/>
                  </a:cubicBezTo>
                  <a:cubicBezTo>
                    <a:pt x="57" y="70"/>
                    <a:pt x="67" y="61"/>
                    <a:pt x="74" y="54"/>
                  </a:cubicBezTo>
                  <a:cubicBezTo>
                    <a:pt x="85" y="43"/>
                    <a:pt x="111" y="14"/>
                    <a:pt x="121" y="0"/>
                  </a:cubicBezTo>
                  <a:cubicBezTo>
                    <a:pt x="111" y="3"/>
                    <a:pt x="97" y="14"/>
                    <a:pt x="91" y="19"/>
                  </a:cubicBezTo>
                  <a:cubicBezTo>
                    <a:pt x="78" y="32"/>
                    <a:pt x="78" y="32"/>
                    <a:pt x="78" y="32"/>
                  </a:cubicBezTo>
                  <a:cubicBezTo>
                    <a:pt x="76" y="35"/>
                    <a:pt x="74" y="36"/>
                    <a:pt x="72" y="39"/>
                  </a:cubicBezTo>
                  <a:cubicBezTo>
                    <a:pt x="70" y="41"/>
                    <a:pt x="68" y="42"/>
                    <a:pt x="66" y="44"/>
                  </a:cubicBezTo>
                  <a:cubicBezTo>
                    <a:pt x="48" y="61"/>
                    <a:pt x="25" y="72"/>
                    <a:pt x="0" y="77"/>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3" name="Freeform 28">
              <a:extLst>
                <a:ext uri="{FF2B5EF4-FFF2-40B4-BE49-F238E27FC236}">
                  <a16:creationId xmlns:a16="http://schemas.microsoft.com/office/drawing/2014/main" id="{191D47F5-3C9B-451E-8C98-95B02D5586C2}"/>
                </a:ext>
              </a:extLst>
            </p:cNvPr>
            <p:cNvSpPr>
              <a:spLocks/>
            </p:cNvSpPr>
            <p:nvPr/>
          </p:nvSpPr>
          <p:spPr bwMode="auto">
            <a:xfrm>
              <a:off x="5236085" y="3520600"/>
              <a:ext cx="68263" cy="60325"/>
            </a:xfrm>
            <a:custGeom>
              <a:avLst/>
              <a:gdLst>
                <a:gd name="T0" fmla="*/ 18 w 37"/>
                <a:gd name="T1" fmla="*/ 2 h 33"/>
                <a:gd name="T2" fmla="*/ 25 w 37"/>
                <a:gd name="T3" fmla="*/ 28 h 33"/>
                <a:gd name="T4" fmla="*/ 34 w 37"/>
                <a:gd name="T5" fmla="*/ 11 h 33"/>
                <a:gd name="T6" fmla="*/ 18 w 37"/>
                <a:gd name="T7" fmla="*/ 2 h 33"/>
              </a:gdLst>
              <a:ahLst/>
              <a:cxnLst>
                <a:cxn ang="0">
                  <a:pos x="T0" y="T1"/>
                </a:cxn>
                <a:cxn ang="0">
                  <a:pos x="T2" y="T3"/>
                </a:cxn>
                <a:cxn ang="0">
                  <a:pos x="T4" y="T5"/>
                </a:cxn>
                <a:cxn ang="0">
                  <a:pos x="T6" y="T7"/>
                </a:cxn>
              </a:cxnLst>
              <a:rect l="0" t="0" r="r" b="b"/>
              <a:pathLst>
                <a:path w="37" h="33">
                  <a:moveTo>
                    <a:pt x="18" y="2"/>
                  </a:moveTo>
                  <a:cubicBezTo>
                    <a:pt x="0" y="8"/>
                    <a:pt x="8" y="33"/>
                    <a:pt x="25" y="28"/>
                  </a:cubicBezTo>
                  <a:cubicBezTo>
                    <a:pt x="31" y="27"/>
                    <a:pt x="37" y="20"/>
                    <a:pt x="34" y="11"/>
                  </a:cubicBezTo>
                  <a:cubicBezTo>
                    <a:pt x="33" y="5"/>
                    <a:pt x="26" y="0"/>
                    <a:pt x="18" y="2"/>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15619058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left)">
                                      <p:cBhvr>
                                        <p:cTn id="7" dur="500"/>
                                        <p:tgtEl>
                                          <p:spTgt spid="20"/>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wipe(left)">
                                      <p:cBhvr>
                                        <p:cTn id="11" dur="500"/>
                                        <p:tgtEl>
                                          <p:spTgt spid="18"/>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9">
                                            <p:txEl>
                                              <p:pRg st="0" end="0"/>
                                            </p:txEl>
                                          </p:spTgt>
                                        </p:tgtEl>
                                        <p:attrNameLst>
                                          <p:attrName>style.visibility</p:attrName>
                                        </p:attrNameLst>
                                      </p:cBhvr>
                                      <p:to>
                                        <p:strVal val="visible"/>
                                      </p:to>
                                    </p:set>
                                    <p:animEffect transition="in" filter="wipe(left)">
                                      <p:cBhvr>
                                        <p:cTn id="15" dur="500"/>
                                        <p:tgtEl>
                                          <p:spTgt spid="1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build="p">
        <p:tmplLst>
          <p:tmpl lvl="1">
            <p:tnLst>
              <p:par>
                <p:cTn presetID="22" presetClass="entr" presetSubtype="8" fill="hold" nodeType="afterEffect">
                  <p:stCondLst>
                    <p:cond delay="0"/>
                  </p:stCondLst>
                  <p:childTnLst>
                    <p:set>
                      <p:cBhvr>
                        <p:cTn dur="1" fill="hold">
                          <p:stCondLst>
                            <p:cond delay="0"/>
                          </p:stCondLst>
                        </p:cTn>
                        <p:tgtEl>
                          <p:spTgt spid="19"/>
                        </p:tgtEl>
                        <p:attrNameLst>
                          <p:attrName>style.visibility</p:attrName>
                        </p:attrNameLst>
                      </p:cBhvr>
                      <p:to>
                        <p:strVal val="visible"/>
                      </p:to>
                    </p:set>
                    <p:animEffect transition="in" filter="wipe(left)">
                      <p:cBhvr>
                        <p:cTn dur="500"/>
                        <p:tgtEl>
                          <p:spTgt spid="19"/>
                        </p:tgtEl>
                      </p:cBhvr>
                    </p:animEffect>
                  </p:childTnLst>
                </p:cTn>
              </p:par>
            </p:tnLst>
          </p:tmpl>
        </p:tmplLst>
      </p:bldP>
    </p:bld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图文3">
    <p:spTree>
      <p:nvGrpSpPr>
        <p:cNvPr id="1" name=""/>
        <p:cNvGrpSpPr/>
        <p:nvPr/>
      </p:nvGrpSpPr>
      <p:grpSpPr>
        <a:xfrm>
          <a:off x="0" y="0"/>
          <a:ext cx="0" cy="0"/>
          <a:chOff x="0" y="0"/>
          <a:chExt cx="0" cy="0"/>
        </a:xfrm>
      </p:grpSpPr>
      <p:sp>
        <p:nvSpPr>
          <p:cNvPr id="4" name="图片占位符 3">
            <a:extLst>
              <a:ext uri="{FF2B5EF4-FFF2-40B4-BE49-F238E27FC236}">
                <a16:creationId xmlns:a16="http://schemas.microsoft.com/office/drawing/2014/main" id="{C5A8A10B-6E88-4786-BB49-A8ED357A820D}"/>
              </a:ext>
            </a:extLst>
          </p:cNvPr>
          <p:cNvSpPr>
            <a:spLocks noGrp="1"/>
          </p:cNvSpPr>
          <p:nvPr>
            <p:ph type="pic" sz="quarter" idx="10"/>
          </p:nvPr>
        </p:nvSpPr>
        <p:spPr>
          <a:xfrm>
            <a:off x="666750" y="1222902"/>
            <a:ext cx="10858500" cy="2770360"/>
          </a:xfrm>
        </p:spPr>
        <p:txBody>
          <a:bodyPr/>
          <a:lstStyle/>
          <a:p>
            <a:endParaRPr lang="zh-CN" altLang="en-US"/>
          </a:p>
        </p:txBody>
      </p:sp>
      <p:cxnSp>
        <p:nvCxnSpPr>
          <p:cNvPr id="11" name="直接连接符 10">
            <a:extLst>
              <a:ext uri="{FF2B5EF4-FFF2-40B4-BE49-F238E27FC236}">
                <a16:creationId xmlns:a16="http://schemas.microsoft.com/office/drawing/2014/main" id="{6843EA84-DDA9-462A-8A76-C694D4A9FFBB}"/>
              </a:ext>
            </a:extLst>
          </p:cNvPr>
          <p:cNvCxnSpPr/>
          <p:nvPr userDrawn="1"/>
        </p:nvCxnSpPr>
        <p:spPr>
          <a:xfrm>
            <a:off x="660400" y="6235700"/>
            <a:ext cx="1085850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2" name="文本框 11">
            <a:extLst>
              <a:ext uri="{FF2B5EF4-FFF2-40B4-BE49-F238E27FC236}">
                <a16:creationId xmlns:a16="http://schemas.microsoft.com/office/drawing/2014/main" id="{EB978480-E446-4F98-BB08-8639BA1E033A}"/>
              </a:ext>
            </a:extLst>
          </p:cNvPr>
          <p:cNvSpPr txBox="1"/>
          <p:nvPr userDrawn="1"/>
        </p:nvSpPr>
        <p:spPr>
          <a:xfrm>
            <a:off x="660400" y="6333310"/>
            <a:ext cx="2418080" cy="276999"/>
          </a:xfrm>
          <a:prstGeom prst="rect">
            <a:avLst/>
          </a:prstGeom>
          <a:noFill/>
        </p:spPr>
        <p:txBody>
          <a:bodyPr wrap="square" lIns="0" tIns="0" rIns="0" bIns="0" rtlCol="0">
            <a:spAutoFit/>
          </a:bodyPr>
          <a:lstStyle/>
          <a:p>
            <a:r>
              <a:rPr lang="zh-CN" altLang="en-US">
                <a:solidFill>
                  <a:schemeClr val="tx1">
                    <a:lumMod val="50000"/>
                    <a:lumOff val="50000"/>
                  </a:schemeClr>
                </a:solidFill>
                <a:latin typeface="微软雅黑 Light" panose="020B0502040204020203" pitchFamily="34" charset="-122"/>
                <a:ea typeface="微软雅黑 Light" panose="020B0502040204020203" pitchFamily="34" charset="-122"/>
              </a:rPr>
              <a:t>药学中西，医道济世</a:t>
            </a:r>
          </a:p>
        </p:txBody>
      </p:sp>
      <p:sp>
        <p:nvSpPr>
          <p:cNvPr id="13" name="文本框 12">
            <a:extLst>
              <a:ext uri="{FF2B5EF4-FFF2-40B4-BE49-F238E27FC236}">
                <a16:creationId xmlns:a16="http://schemas.microsoft.com/office/drawing/2014/main" id="{D3ECD9CA-870C-4972-A64A-DAEA1EE04E7A}"/>
              </a:ext>
            </a:extLst>
          </p:cNvPr>
          <p:cNvSpPr txBox="1"/>
          <p:nvPr userDrawn="1"/>
        </p:nvSpPr>
        <p:spPr>
          <a:xfrm>
            <a:off x="9100820" y="6333310"/>
            <a:ext cx="2418080" cy="276999"/>
          </a:xfrm>
          <a:prstGeom prst="rect">
            <a:avLst/>
          </a:prstGeom>
          <a:noFill/>
        </p:spPr>
        <p:txBody>
          <a:bodyPr wrap="square" lIns="0" tIns="0" rIns="0" bIns="0" rtlCol="0">
            <a:spAutoFit/>
          </a:bodyPr>
          <a:lstStyle/>
          <a:p>
            <a:pPr algn="r"/>
            <a:r>
              <a:rPr lang="zh-CN" altLang="en-US">
                <a:solidFill>
                  <a:schemeClr val="tx1">
                    <a:lumMod val="50000"/>
                    <a:lumOff val="50000"/>
                  </a:schemeClr>
                </a:solidFill>
                <a:latin typeface="微软雅黑 Light" panose="020B0502040204020203" pitchFamily="34" charset="-122"/>
                <a:ea typeface="微软雅黑 Light" panose="020B0502040204020203" pitchFamily="34" charset="-122"/>
              </a:rPr>
              <a:t>励志笃行，融通日新</a:t>
            </a:r>
          </a:p>
        </p:txBody>
      </p:sp>
      <p:cxnSp>
        <p:nvCxnSpPr>
          <p:cNvPr id="18" name="直接连接符 17">
            <a:extLst>
              <a:ext uri="{FF2B5EF4-FFF2-40B4-BE49-F238E27FC236}">
                <a16:creationId xmlns:a16="http://schemas.microsoft.com/office/drawing/2014/main" id="{65DA5C01-CEC8-4605-9A43-9D063DCC8FA1}"/>
              </a:ext>
            </a:extLst>
          </p:cNvPr>
          <p:cNvCxnSpPr/>
          <p:nvPr userDrawn="1"/>
        </p:nvCxnSpPr>
        <p:spPr>
          <a:xfrm>
            <a:off x="660400" y="874395"/>
            <a:ext cx="10858500" cy="0"/>
          </a:xfrm>
          <a:prstGeom prst="line">
            <a:avLst/>
          </a:prstGeom>
          <a:ln w="285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9" name="文本占位符 13">
            <a:extLst>
              <a:ext uri="{FF2B5EF4-FFF2-40B4-BE49-F238E27FC236}">
                <a16:creationId xmlns:a16="http://schemas.microsoft.com/office/drawing/2014/main" id="{B6843938-B588-4FA4-B19F-E9FC8115B8B2}"/>
              </a:ext>
            </a:extLst>
          </p:cNvPr>
          <p:cNvSpPr>
            <a:spLocks noGrp="1"/>
          </p:cNvSpPr>
          <p:nvPr>
            <p:ph type="body" sz="quarter" idx="11" hasCustomPrompt="1"/>
          </p:nvPr>
        </p:nvSpPr>
        <p:spPr>
          <a:xfrm>
            <a:off x="665480" y="223788"/>
            <a:ext cx="7874000" cy="563187"/>
          </a:xfrm>
        </p:spPr>
        <p:txBody>
          <a:bodyPr lIns="0" rIns="0" anchor="ctr"/>
          <a:lstStyle>
            <a:lvl1pPr marL="0" indent="0">
              <a:buFontTx/>
              <a:buNone/>
              <a:defRPr>
                <a:latin typeface="+mj-ea"/>
                <a:ea typeface="+mj-ea"/>
              </a:defRPr>
            </a:lvl1pPr>
            <a:lvl2pPr marL="457200" indent="0">
              <a:buNone/>
              <a:defRPr/>
            </a:lvl2pPr>
          </a:lstStyle>
          <a:p>
            <a:pPr lvl="0"/>
            <a:r>
              <a:rPr lang="zh-CN" altLang="en-US"/>
              <a:t>点击此处添加标题</a:t>
            </a:r>
          </a:p>
        </p:txBody>
      </p:sp>
      <p:grpSp>
        <p:nvGrpSpPr>
          <p:cNvPr id="20" name="组合 19">
            <a:extLst>
              <a:ext uri="{FF2B5EF4-FFF2-40B4-BE49-F238E27FC236}">
                <a16:creationId xmlns:a16="http://schemas.microsoft.com/office/drawing/2014/main" id="{54D9576E-CB90-4780-ACB1-118799B6EE80}"/>
              </a:ext>
            </a:extLst>
          </p:cNvPr>
          <p:cNvGrpSpPr/>
          <p:nvPr userDrawn="1"/>
        </p:nvGrpSpPr>
        <p:grpSpPr>
          <a:xfrm>
            <a:off x="109196" y="314990"/>
            <a:ext cx="464851" cy="380782"/>
            <a:chOff x="5117023" y="3520600"/>
            <a:chExt cx="298450" cy="244475"/>
          </a:xfrm>
          <a:gradFill>
            <a:gsLst>
              <a:gs pos="0">
                <a:schemeClr val="accent1"/>
              </a:gs>
              <a:gs pos="100000">
                <a:schemeClr val="accent6"/>
              </a:gs>
            </a:gsLst>
            <a:lin ang="2700000" scaled="0"/>
          </a:gradFill>
        </p:grpSpPr>
        <p:sp>
          <p:nvSpPr>
            <p:cNvPr id="21" name="Freeform 26">
              <a:extLst>
                <a:ext uri="{FF2B5EF4-FFF2-40B4-BE49-F238E27FC236}">
                  <a16:creationId xmlns:a16="http://schemas.microsoft.com/office/drawing/2014/main" id="{B3E966FC-29B4-47FC-8B4A-CC6EB44AC0A6}"/>
                </a:ext>
              </a:extLst>
            </p:cNvPr>
            <p:cNvSpPr>
              <a:spLocks/>
            </p:cNvSpPr>
            <p:nvPr/>
          </p:nvSpPr>
          <p:spPr bwMode="auto">
            <a:xfrm>
              <a:off x="5117023" y="3569812"/>
              <a:ext cx="298450" cy="176213"/>
            </a:xfrm>
            <a:custGeom>
              <a:avLst/>
              <a:gdLst>
                <a:gd name="T0" fmla="*/ 0 w 163"/>
                <a:gd name="T1" fmla="*/ 92 h 96"/>
                <a:gd name="T2" fmla="*/ 51 w 163"/>
                <a:gd name="T3" fmla="*/ 82 h 96"/>
                <a:gd name="T4" fmla="*/ 79 w 163"/>
                <a:gd name="T5" fmla="*/ 63 h 96"/>
                <a:gd name="T6" fmla="*/ 121 w 163"/>
                <a:gd name="T7" fmla="*/ 25 h 96"/>
                <a:gd name="T8" fmla="*/ 163 w 163"/>
                <a:gd name="T9" fmla="*/ 3 h 96"/>
                <a:gd name="T10" fmla="*/ 104 w 163"/>
                <a:gd name="T11" fmla="*/ 19 h 96"/>
                <a:gd name="T12" fmla="*/ 69 w 163"/>
                <a:gd name="T13" fmla="*/ 18 h 96"/>
                <a:gd name="T14" fmla="*/ 7 w 163"/>
                <a:gd name="T15" fmla="*/ 9 h 96"/>
                <a:gd name="T16" fmla="*/ 12 w 163"/>
                <a:gd name="T17" fmla="*/ 11 h 96"/>
                <a:gd name="T18" fmla="*/ 46 w 163"/>
                <a:gd name="T19" fmla="*/ 24 h 96"/>
                <a:gd name="T20" fmla="*/ 65 w 163"/>
                <a:gd name="T21" fmla="*/ 53 h 96"/>
                <a:gd name="T22" fmla="*/ 0 w 163"/>
                <a:gd name="T23" fmla="*/ 92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3" h="96">
                  <a:moveTo>
                    <a:pt x="0" y="92"/>
                  </a:moveTo>
                  <a:cubicBezTo>
                    <a:pt x="15" y="96"/>
                    <a:pt x="39" y="88"/>
                    <a:pt x="51" y="82"/>
                  </a:cubicBezTo>
                  <a:cubicBezTo>
                    <a:pt x="61" y="76"/>
                    <a:pt x="70" y="70"/>
                    <a:pt x="79" y="63"/>
                  </a:cubicBezTo>
                  <a:cubicBezTo>
                    <a:pt x="97" y="49"/>
                    <a:pt x="110" y="34"/>
                    <a:pt x="121" y="25"/>
                  </a:cubicBezTo>
                  <a:cubicBezTo>
                    <a:pt x="141" y="8"/>
                    <a:pt x="154" y="8"/>
                    <a:pt x="163" y="3"/>
                  </a:cubicBezTo>
                  <a:cubicBezTo>
                    <a:pt x="142" y="0"/>
                    <a:pt x="120" y="7"/>
                    <a:pt x="104" y="19"/>
                  </a:cubicBezTo>
                  <a:cubicBezTo>
                    <a:pt x="89" y="30"/>
                    <a:pt x="84" y="27"/>
                    <a:pt x="69" y="18"/>
                  </a:cubicBezTo>
                  <a:cubicBezTo>
                    <a:pt x="52" y="7"/>
                    <a:pt x="27" y="6"/>
                    <a:pt x="7" y="9"/>
                  </a:cubicBezTo>
                  <a:cubicBezTo>
                    <a:pt x="12" y="11"/>
                    <a:pt x="12" y="11"/>
                    <a:pt x="12" y="11"/>
                  </a:cubicBezTo>
                  <a:cubicBezTo>
                    <a:pt x="26" y="15"/>
                    <a:pt x="33" y="17"/>
                    <a:pt x="46" y="24"/>
                  </a:cubicBezTo>
                  <a:cubicBezTo>
                    <a:pt x="54" y="27"/>
                    <a:pt x="77" y="40"/>
                    <a:pt x="65" y="53"/>
                  </a:cubicBezTo>
                  <a:cubicBezTo>
                    <a:pt x="56" y="63"/>
                    <a:pt x="21" y="90"/>
                    <a:pt x="0" y="92"/>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2" name="Freeform 27">
              <a:extLst>
                <a:ext uri="{FF2B5EF4-FFF2-40B4-BE49-F238E27FC236}">
                  <a16:creationId xmlns:a16="http://schemas.microsoft.com/office/drawing/2014/main" id="{BC3E0251-217F-49C9-BA3A-B030ECB5ED4C}"/>
                </a:ext>
              </a:extLst>
            </p:cNvPr>
            <p:cNvSpPr>
              <a:spLocks/>
            </p:cNvSpPr>
            <p:nvPr/>
          </p:nvSpPr>
          <p:spPr bwMode="auto">
            <a:xfrm>
              <a:off x="5169410" y="3614262"/>
              <a:ext cx="222250" cy="150813"/>
            </a:xfrm>
            <a:custGeom>
              <a:avLst/>
              <a:gdLst>
                <a:gd name="T0" fmla="*/ 0 w 121"/>
                <a:gd name="T1" fmla="*/ 77 h 82"/>
                <a:gd name="T2" fmla="*/ 44 w 121"/>
                <a:gd name="T3" fmla="*/ 74 h 82"/>
                <a:gd name="T4" fmla="*/ 74 w 121"/>
                <a:gd name="T5" fmla="*/ 54 h 82"/>
                <a:gd name="T6" fmla="*/ 121 w 121"/>
                <a:gd name="T7" fmla="*/ 0 h 82"/>
                <a:gd name="T8" fmla="*/ 91 w 121"/>
                <a:gd name="T9" fmla="*/ 19 h 82"/>
                <a:gd name="T10" fmla="*/ 78 w 121"/>
                <a:gd name="T11" fmla="*/ 32 h 82"/>
                <a:gd name="T12" fmla="*/ 72 w 121"/>
                <a:gd name="T13" fmla="*/ 39 h 82"/>
                <a:gd name="T14" fmla="*/ 66 w 121"/>
                <a:gd name="T15" fmla="*/ 44 h 82"/>
                <a:gd name="T16" fmla="*/ 0 w 121"/>
                <a:gd name="T17" fmla="*/ 77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1" h="82">
                  <a:moveTo>
                    <a:pt x="0" y="77"/>
                  </a:moveTo>
                  <a:cubicBezTo>
                    <a:pt x="11" y="82"/>
                    <a:pt x="34" y="78"/>
                    <a:pt x="44" y="74"/>
                  </a:cubicBezTo>
                  <a:cubicBezTo>
                    <a:pt x="57" y="70"/>
                    <a:pt x="67" y="61"/>
                    <a:pt x="74" y="54"/>
                  </a:cubicBezTo>
                  <a:cubicBezTo>
                    <a:pt x="85" y="43"/>
                    <a:pt x="111" y="14"/>
                    <a:pt x="121" y="0"/>
                  </a:cubicBezTo>
                  <a:cubicBezTo>
                    <a:pt x="111" y="3"/>
                    <a:pt x="97" y="14"/>
                    <a:pt x="91" y="19"/>
                  </a:cubicBezTo>
                  <a:cubicBezTo>
                    <a:pt x="78" y="32"/>
                    <a:pt x="78" y="32"/>
                    <a:pt x="78" y="32"/>
                  </a:cubicBezTo>
                  <a:cubicBezTo>
                    <a:pt x="76" y="35"/>
                    <a:pt x="74" y="36"/>
                    <a:pt x="72" y="39"/>
                  </a:cubicBezTo>
                  <a:cubicBezTo>
                    <a:pt x="70" y="41"/>
                    <a:pt x="68" y="42"/>
                    <a:pt x="66" y="44"/>
                  </a:cubicBezTo>
                  <a:cubicBezTo>
                    <a:pt x="48" y="61"/>
                    <a:pt x="25" y="72"/>
                    <a:pt x="0" y="77"/>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3" name="Freeform 28">
              <a:extLst>
                <a:ext uri="{FF2B5EF4-FFF2-40B4-BE49-F238E27FC236}">
                  <a16:creationId xmlns:a16="http://schemas.microsoft.com/office/drawing/2014/main" id="{D2DDF14F-A86A-4083-8D5F-FC831D968825}"/>
                </a:ext>
              </a:extLst>
            </p:cNvPr>
            <p:cNvSpPr>
              <a:spLocks/>
            </p:cNvSpPr>
            <p:nvPr/>
          </p:nvSpPr>
          <p:spPr bwMode="auto">
            <a:xfrm>
              <a:off x="5236085" y="3520600"/>
              <a:ext cx="68263" cy="60325"/>
            </a:xfrm>
            <a:custGeom>
              <a:avLst/>
              <a:gdLst>
                <a:gd name="T0" fmla="*/ 18 w 37"/>
                <a:gd name="T1" fmla="*/ 2 h 33"/>
                <a:gd name="T2" fmla="*/ 25 w 37"/>
                <a:gd name="T3" fmla="*/ 28 h 33"/>
                <a:gd name="T4" fmla="*/ 34 w 37"/>
                <a:gd name="T5" fmla="*/ 11 h 33"/>
                <a:gd name="T6" fmla="*/ 18 w 37"/>
                <a:gd name="T7" fmla="*/ 2 h 33"/>
              </a:gdLst>
              <a:ahLst/>
              <a:cxnLst>
                <a:cxn ang="0">
                  <a:pos x="T0" y="T1"/>
                </a:cxn>
                <a:cxn ang="0">
                  <a:pos x="T2" y="T3"/>
                </a:cxn>
                <a:cxn ang="0">
                  <a:pos x="T4" y="T5"/>
                </a:cxn>
                <a:cxn ang="0">
                  <a:pos x="T6" y="T7"/>
                </a:cxn>
              </a:cxnLst>
              <a:rect l="0" t="0" r="r" b="b"/>
              <a:pathLst>
                <a:path w="37" h="33">
                  <a:moveTo>
                    <a:pt x="18" y="2"/>
                  </a:moveTo>
                  <a:cubicBezTo>
                    <a:pt x="0" y="8"/>
                    <a:pt x="8" y="33"/>
                    <a:pt x="25" y="28"/>
                  </a:cubicBezTo>
                  <a:cubicBezTo>
                    <a:pt x="31" y="27"/>
                    <a:pt x="37" y="20"/>
                    <a:pt x="34" y="11"/>
                  </a:cubicBezTo>
                  <a:cubicBezTo>
                    <a:pt x="33" y="5"/>
                    <a:pt x="26" y="0"/>
                    <a:pt x="18" y="2"/>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19019609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left)">
                                      <p:cBhvr>
                                        <p:cTn id="7" dur="500"/>
                                        <p:tgtEl>
                                          <p:spTgt spid="20"/>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wipe(left)">
                                      <p:cBhvr>
                                        <p:cTn id="11" dur="500"/>
                                        <p:tgtEl>
                                          <p:spTgt spid="18"/>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9">
                                            <p:txEl>
                                              <p:pRg st="0" end="0"/>
                                            </p:txEl>
                                          </p:spTgt>
                                        </p:tgtEl>
                                        <p:attrNameLst>
                                          <p:attrName>style.visibility</p:attrName>
                                        </p:attrNameLst>
                                      </p:cBhvr>
                                      <p:to>
                                        <p:strVal val="visible"/>
                                      </p:to>
                                    </p:set>
                                    <p:animEffect transition="in" filter="wipe(left)">
                                      <p:cBhvr>
                                        <p:cTn id="15" dur="500"/>
                                        <p:tgtEl>
                                          <p:spTgt spid="1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build="p">
        <p:tmplLst>
          <p:tmpl lvl="1">
            <p:tnLst>
              <p:par>
                <p:cTn presetID="22" presetClass="entr" presetSubtype="8" fill="hold" nodeType="afterEffect">
                  <p:stCondLst>
                    <p:cond delay="0"/>
                  </p:stCondLst>
                  <p:childTnLst>
                    <p:set>
                      <p:cBhvr>
                        <p:cTn dur="1" fill="hold">
                          <p:stCondLst>
                            <p:cond delay="0"/>
                          </p:stCondLst>
                        </p:cTn>
                        <p:tgtEl>
                          <p:spTgt spid="19"/>
                        </p:tgtEl>
                        <p:attrNameLst>
                          <p:attrName>style.visibility</p:attrName>
                        </p:attrNameLst>
                      </p:cBhvr>
                      <p:to>
                        <p:strVal val="visible"/>
                      </p:to>
                    </p:set>
                    <p:animEffect transition="in" filter="wipe(left)">
                      <p:cBhvr>
                        <p:cTn dur="500"/>
                        <p:tgtEl>
                          <p:spTgt spid="19"/>
                        </p:tgtEl>
                      </p:cBhvr>
                    </p:animEffect>
                  </p:childTnLst>
                </p:cTn>
              </p:par>
            </p:tnLst>
          </p:tmpl>
        </p:tmplLst>
      </p:bldP>
    </p:bld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图文4">
    <p:spTree>
      <p:nvGrpSpPr>
        <p:cNvPr id="1" name=""/>
        <p:cNvGrpSpPr/>
        <p:nvPr/>
      </p:nvGrpSpPr>
      <p:grpSpPr>
        <a:xfrm>
          <a:off x="0" y="0"/>
          <a:ext cx="0" cy="0"/>
          <a:chOff x="0" y="0"/>
          <a:chExt cx="0" cy="0"/>
        </a:xfrm>
      </p:grpSpPr>
      <p:cxnSp>
        <p:nvCxnSpPr>
          <p:cNvPr id="11" name="直接连接符 10">
            <a:extLst>
              <a:ext uri="{FF2B5EF4-FFF2-40B4-BE49-F238E27FC236}">
                <a16:creationId xmlns:a16="http://schemas.microsoft.com/office/drawing/2014/main" id="{6843EA84-DDA9-462A-8A76-C694D4A9FFBB}"/>
              </a:ext>
            </a:extLst>
          </p:cNvPr>
          <p:cNvCxnSpPr/>
          <p:nvPr userDrawn="1"/>
        </p:nvCxnSpPr>
        <p:spPr>
          <a:xfrm>
            <a:off x="660400" y="6235700"/>
            <a:ext cx="1085850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2" name="文本框 11">
            <a:extLst>
              <a:ext uri="{FF2B5EF4-FFF2-40B4-BE49-F238E27FC236}">
                <a16:creationId xmlns:a16="http://schemas.microsoft.com/office/drawing/2014/main" id="{EB978480-E446-4F98-BB08-8639BA1E033A}"/>
              </a:ext>
            </a:extLst>
          </p:cNvPr>
          <p:cNvSpPr txBox="1"/>
          <p:nvPr userDrawn="1"/>
        </p:nvSpPr>
        <p:spPr>
          <a:xfrm>
            <a:off x="660400" y="6333310"/>
            <a:ext cx="2418080" cy="276999"/>
          </a:xfrm>
          <a:prstGeom prst="rect">
            <a:avLst/>
          </a:prstGeom>
          <a:noFill/>
        </p:spPr>
        <p:txBody>
          <a:bodyPr wrap="square" lIns="0" tIns="0" rIns="0" bIns="0" rtlCol="0">
            <a:spAutoFit/>
          </a:bodyPr>
          <a:lstStyle/>
          <a:p>
            <a:r>
              <a:rPr lang="zh-CN" altLang="en-US">
                <a:solidFill>
                  <a:schemeClr val="tx1">
                    <a:lumMod val="50000"/>
                    <a:lumOff val="50000"/>
                  </a:schemeClr>
                </a:solidFill>
                <a:latin typeface="微软雅黑 Light" panose="020B0502040204020203" pitchFamily="34" charset="-122"/>
                <a:ea typeface="微软雅黑 Light" panose="020B0502040204020203" pitchFamily="34" charset="-122"/>
              </a:rPr>
              <a:t>药学中西，医道济世</a:t>
            </a:r>
          </a:p>
        </p:txBody>
      </p:sp>
      <p:sp>
        <p:nvSpPr>
          <p:cNvPr id="13" name="文本框 12">
            <a:extLst>
              <a:ext uri="{FF2B5EF4-FFF2-40B4-BE49-F238E27FC236}">
                <a16:creationId xmlns:a16="http://schemas.microsoft.com/office/drawing/2014/main" id="{D3ECD9CA-870C-4972-A64A-DAEA1EE04E7A}"/>
              </a:ext>
            </a:extLst>
          </p:cNvPr>
          <p:cNvSpPr txBox="1"/>
          <p:nvPr userDrawn="1"/>
        </p:nvSpPr>
        <p:spPr>
          <a:xfrm>
            <a:off x="9100820" y="6333310"/>
            <a:ext cx="2418080" cy="276999"/>
          </a:xfrm>
          <a:prstGeom prst="rect">
            <a:avLst/>
          </a:prstGeom>
          <a:noFill/>
        </p:spPr>
        <p:txBody>
          <a:bodyPr wrap="square" lIns="0" tIns="0" rIns="0" bIns="0" rtlCol="0">
            <a:spAutoFit/>
          </a:bodyPr>
          <a:lstStyle/>
          <a:p>
            <a:pPr algn="r"/>
            <a:r>
              <a:rPr lang="zh-CN" altLang="en-US">
                <a:solidFill>
                  <a:schemeClr val="tx1">
                    <a:lumMod val="50000"/>
                    <a:lumOff val="50000"/>
                  </a:schemeClr>
                </a:solidFill>
                <a:latin typeface="微软雅黑 Light" panose="020B0502040204020203" pitchFamily="34" charset="-122"/>
                <a:ea typeface="微软雅黑 Light" panose="020B0502040204020203" pitchFamily="34" charset="-122"/>
              </a:rPr>
              <a:t>励志笃行，融通日新</a:t>
            </a:r>
          </a:p>
        </p:txBody>
      </p:sp>
      <p:sp>
        <p:nvSpPr>
          <p:cNvPr id="20" name="图片占位符 19">
            <a:extLst>
              <a:ext uri="{FF2B5EF4-FFF2-40B4-BE49-F238E27FC236}">
                <a16:creationId xmlns:a16="http://schemas.microsoft.com/office/drawing/2014/main" id="{6AE0A97B-AD0B-4B02-8EF3-E9E744C0FD60}"/>
              </a:ext>
            </a:extLst>
          </p:cNvPr>
          <p:cNvSpPr>
            <a:spLocks noGrp="1"/>
          </p:cNvSpPr>
          <p:nvPr>
            <p:ph type="pic" sz="quarter" idx="12"/>
          </p:nvPr>
        </p:nvSpPr>
        <p:spPr>
          <a:xfrm>
            <a:off x="1302194" y="1916985"/>
            <a:ext cx="3430432" cy="3430430"/>
          </a:xfrm>
          <a:prstGeom prst="ellipse">
            <a:avLst/>
          </a:prstGeom>
        </p:spPr>
        <p:txBody>
          <a:bodyPr/>
          <a:lstStyle/>
          <a:p>
            <a:endParaRPr lang="zh-CN" altLang="en-US"/>
          </a:p>
        </p:txBody>
      </p:sp>
      <p:cxnSp>
        <p:nvCxnSpPr>
          <p:cNvPr id="18" name="直接连接符 17">
            <a:extLst>
              <a:ext uri="{FF2B5EF4-FFF2-40B4-BE49-F238E27FC236}">
                <a16:creationId xmlns:a16="http://schemas.microsoft.com/office/drawing/2014/main" id="{49D96A20-DC16-47D7-BA07-3217D51F0243}"/>
              </a:ext>
            </a:extLst>
          </p:cNvPr>
          <p:cNvCxnSpPr/>
          <p:nvPr userDrawn="1"/>
        </p:nvCxnSpPr>
        <p:spPr>
          <a:xfrm>
            <a:off x="660400" y="874395"/>
            <a:ext cx="10858500" cy="0"/>
          </a:xfrm>
          <a:prstGeom prst="line">
            <a:avLst/>
          </a:prstGeom>
          <a:ln w="285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9" name="文本占位符 13">
            <a:extLst>
              <a:ext uri="{FF2B5EF4-FFF2-40B4-BE49-F238E27FC236}">
                <a16:creationId xmlns:a16="http://schemas.microsoft.com/office/drawing/2014/main" id="{6611C622-0E94-4197-B64C-8CF8AAC16ADB}"/>
              </a:ext>
            </a:extLst>
          </p:cNvPr>
          <p:cNvSpPr>
            <a:spLocks noGrp="1"/>
          </p:cNvSpPr>
          <p:nvPr>
            <p:ph type="body" sz="quarter" idx="11" hasCustomPrompt="1"/>
          </p:nvPr>
        </p:nvSpPr>
        <p:spPr>
          <a:xfrm>
            <a:off x="665480" y="223788"/>
            <a:ext cx="7874000" cy="563187"/>
          </a:xfrm>
        </p:spPr>
        <p:txBody>
          <a:bodyPr lIns="0" rIns="0" anchor="ctr"/>
          <a:lstStyle>
            <a:lvl1pPr marL="0" indent="0">
              <a:buFontTx/>
              <a:buNone/>
              <a:defRPr>
                <a:latin typeface="+mj-ea"/>
                <a:ea typeface="+mj-ea"/>
              </a:defRPr>
            </a:lvl1pPr>
            <a:lvl2pPr marL="457200" indent="0">
              <a:buNone/>
              <a:defRPr/>
            </a:lvl2pPr>
          </a:lstStyle>
          <a:p>
            <a:pPr lvl="0"/>
            <a:r>
              <a:rPr lang="zh-CN" altLang="en-US"/>
              <a:t>点击此处添加标题</a:t>
            </a:r>
          </a:p>
        </p:txBody>
      </p:sp>
      <p:grpSp>
        <p:nvGrpSpPr>
          <p:cNvPr id="21" name="组合 20">
            <a:extLst>
              <a:ext uri="{FF2B5EF4-FFF2-40B4-BE49-F238E27FC236}">
                <a16:creationId xmlns:a16="http://schemas.microsoft.com/office/drawing/2014/main" id="{3DB54A3C-8A02-48EF-8BA1-553C31D52944}"/>
              </a:ext>
            </a:extLst>
          </p:cNvPr>
          <p:cNvGrpSpPr/>
          <p:nvPr userDrawn="1"/>
        </p:nvGrpSpPr>
        <p:grpSpPr>
          <a:xfrm>
            <a:off x="109196" y="314990"/>
            <a:ext cx="464851" cy="380782"/>
            <a:chOff x="5117023" y="3520600"/>
            <a:chExt cx="298450" cy="244475"/>
          </a:xfrm>
          <a:gradFill>
            <a:gsLst>
              <a:gs pos="0">
                <a:schemeClr val="accent1"/>
              </a:gs>
              <a:gs pos="100000">
                <a:schemeClr val="accent6"/>
              </a:gs>
            </a:gsLst>
            <a:lin ang="2700000" scaled="0"/>
          </a:gradFill>
        </p:grpSpPr>
        <p:sp>
          <p:nvSpPr>
            <p:cNvPr id="22" name="Freeform 26">
              <a:extLst>
                <a:ext uri="{FF2B5EF4-FFF2-40B4-BE49-F238E27FC236}">
                  <a16:creationId xmlns:a16="http://schemas.microsoft.com/office/drawing/2014/main" id="{8CBDE867-82BF-4DCF-92E0-492B7C424FEB}"/>
                </a:ext>
              </a:extLst>
            </p:cNvPr>
            <p:cNvSpPr>
              <a:spLocks/>
            </p:cNvSpPr>
            <p:nvPr/>
          </p:nvSpPr>
          <p:spPr bwMode="auto">
            <a:xfrm>
              <a:off x="5117023" y="3569812"/>
              <a:ext cx="298450" cy="176213"/>
            </a:xfrm>
            <a:custGeom>
              <a:avLst/>
              <a:gdLst>
                <a:gd name="T0" fmla="*/ 0 w 163"/>
                <a:gd name="T1" fmla="*/ 92 h 96"/>
                <a:gd name="T2" fmla="*/ 51 w 163"/>
                <a:gd name="T3" fmla="*/ 82 h 96"/>
                <a:gd name="T4" fmla="*/ 79 w 163"/>
                <a:gd name="T5" fmla="*/ 63 h 96"/>
                <a:gd name="T6" fmla="*/ 121 w 163"/>
                <a:gd name="T7" fmla="*/ 25 h 96"/>
                <a:gd name="T8" fmla="*/ 163 w 163"/>
                <a:gd name="T9" fmla="*/ 3 h 96"/>
                <a:gd name="T10" fmla="*/ 104 w 163"/>
                <a:gd name="T11" fmla="*/ 19 h 96"/>
                <a:gd name="T12" fmla="*/ 69 w 163"/>
                <a:gd name="T13" fmla="*/ 18 h 96"/>
                <a:gd name="T14" fmla="*/ 7 w 163"/>
                <a:gd name="T15" fmla="*/ 9 h 96"/>
                <a:gd name="T16" fmla="*/ 12 w 163"/>
                <a:gd name="T17" fmla="*/ 11 h 96"/>
                <a:gd name="T18" fmla="*/ 46 w 163"/>
                <a:gd name="T19" fmla="*/ 24 h 96"/>
                <a:gd name="T20" fmla="*/ 65 w 163"/>
                <a:gd name="T21" fmla="*/ 53 h 96"/>
                <a:gd name="T22" fmla="*/ 0 w 163"/>
                <a:gd name="T23" fmla="*/ 92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3" h="96">
                  <a:moveTo>
                    <a:pt x="0" y="92"/>
                  </a:moveTo>
                  <a:cubicBezTo>
                    <a:pt x="15" y="96"/>
                    <a:pt x="39" y="88"/>
                    <a:pt x="51" y="82"/>
                  </a:cubicBezTo>
                  <a:cubicBezTo>
                    <a:pt x="61" y="76"/>
                    <a:pt x="70" y="70"/>
                    <a:pt x="79" y="63"/>
                  </a:cubicBezTo>
                  <a:cubicBezTo>
                    <a:pt x="97" y="49"/>
                    <a:pt x="110" y="34"/>
                    <a:pt x="121" y="25"/>
                  </a:cubicBezTo>
                  <a:cubicBezTo>
                    <a:pt x="141" y="8"/>
                    <a:pt x="154" y="8"/>
                    <a:pt x="163" y="3"/>
                  </a:cubicBezTo>
                  <a:cubicBezTo>
                    <a:pt x="142" y="0"/>
                    <a:pt x="120" y="7"/>
                    <a:pt x="104" y="19"/>
                  </a:cubicBezTo>
                  <a:cubicBezTo>
                    <a:pt x="89" y="30"/>
                    <a:pt x="84" y="27"/>
                    <a:pt x="69" y="18"/>
                  </a:cubicBezTo>
                  <a:cubicBezTo>
                    <a:pt x="52" y="7"/>
                    <a:pt x="27" y="6"/>
                    <a:pt x="7" y="9"/>
                  </a:cubicBezTo>
                  <a:cubicBezTo>
                    <a:pt x="12" y="11"/>
                    <a:pt x="12" y="11"/>
                    <a:pt x="12" y="11"/>
                  </a:cubicBezTo>
                  <a:cubicBezTo>
                    <a:pt x="26" y="15"/>
                    <a:pt x="33" y="17"/>
                    <a:pt x="46" y="24"/>
                  </a:cubicBezTo>
                  <a:cubicBezTo>
                    <a:pt x="54" y="27"/>
                    <a:pt x="77" y="40"/>
                    <a:pt x="65" y="53"/>
                  </a:cubicBezTo>
                  <a:cubicBezTo>
                    <a:pt x="56" y="63"/>
                    <a:pt x="21" y="90"/>
                    <a:pt x="0" y="92"/>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3" name="Freeform 27">
              <a:extLst>
                <a:ext uri="{FF2B5EF4-FFF2-40B4-BE49-F238E27FC236}">
                  <a16:creationId xmlns:a16="http://schemas.microsoft.com/office/drawing/2014/main" id="{E317C432-D64C-4639-8E78-EF44F766EF66}"/>
                </a:ext>
              </a:extLst>
            </p:cNvPr>
            <p:cNvSpPr>
              <a:spLocks/>
            </p:cNvSpPr>
            <p:nvPr/>
          </p:nvSpPr>
          <p:spPr bwMode="auto">
            <a:xfrm>
              <a:off x="5169410" y="3614262"/>
              <a:ext cx="222250" cy="150813"/>
            </a:xfrm>
            <a:custGeom>
              <a:avLst/>
              <a:gdLst>
                <a:gd name="T0" fmla="*/ 0 w 121"/>
                <a:gd name="T1" fmla="*/ 77 h 82"/>
                <a:gd name="T2" fmla="*/ 44 w 121"/>
                <a:gd name="T3" fmla="*/ 74 h 82"/>
                <a:gd name="T4" fmla="*/ 74 w 121"/>
                <a:gd name="T5" fmla="*/ 54 h 82"/>
                <a:gd name="T6" fmla="*/ 121 w 121"/>
                <a:gd name="T7" fmla="*/ 0 h 82"/>
                <a:gd name="T8" fmla="*/ 91 w 121"/>
                <a:gd name="T9" fmla="*/ 19 h 82"/>
                <a:gd name="T10" fmla="*/ 78 w 121"/>
                <a:gd name="T11" fmla="*/ 32 h 82"/>
                <a:gd name="T12" fmla="*/ 72 w 121"/>
                <a:gd name="T13" fmla="*/ 39 h 82"/>
                <a:gd name="T14" fmla="*/ 66 w 121"/>
                <a:gd name="T15" fmla="*/ 44 h 82"/>
                <a:gd name="T16" fmla="*/ 0 w 121"/>
                <a:gd name="T17" fmla="*/ 77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1" h="82">
                  <a:moveTo>
                    <a:pt x="0" y="77"/>
                  </a:moveTo>
                  <a:cubicBezTo>
                    <a:pt x="11" y="82"/>
                    <a:pt x="34" y="78"/>
                    <a:pt x="44" y="74"/>
                  </a:cubicBezTo>
                  <a:cubicBezTo>
                    <a:pt x="57" y="70"/>
                    <a:pt x="67" y="61"/>
                    <a:pt x="74" y="54"/>
                  </a:cubicBezTo>
                  <a:cubicBezTo>
                    <a:pt x="85" y="43"/>
                    <a:pt x="111" y="14"/>
                    <a:pt x="121" y="0"/>
                  </a:cubicBezTo>
                  <a:cubicBezTo>
                    <a:pt x="111" y="3"/>
                    <a:pt x="97" y="14"/>
                    <a:pt x="91" y="19"/>
                  </a:cubicBezTo>
                  <a:cubicBezTo>
                    <a:pt x="78" y="32"/>
                    <a:pt x="78" y="32"/>
                    <a:pt x="78" y="32"/>
                  </a:cubicBezTo>
                  <a:cubicBezTo>
                    <a:pt x="76" y="35"/>
                    <a:pt x="74" y="36"/>
                    <a:pt x="72" y="39"/>
                  </a:cubicBezTo>
                  <a:cubicBezTo>
                    <a:pt x="70" y="41"/>
                    <a:pt x="68" y="42"/>
                    <a:pt x="66" y="44"/>
                  </a:cubicBezTo>
                  <a:cubicBezTo>
                    <a:pt x="48" y="61"/>
                    <a:pt x="25" y="72"/>
                    <a:pt x="0" y="77"/>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4" name="Freeform 28">
              <a:extLst>
                <a:ext uri="{FF2B5EF4-FFF2-40B4-BE49-F238E27FC236}">
                  <a16:creationId xmlns:a16="http://schemas.microsoft.com/office/drawing/2014/main" id="{588063C5-C00B-4195-9B0F-D127D36B9EE6}"/>
                </a:ext>
              </a:extLst>
            </p:cNvPr>
            <p:cNvSpPr>
              <a:spLocks/>
            </p:cNvSpPr>
            <p:nvPr/>
          </p:nvSpPr>
          <p:spPr bwMode="auto">
            <a:xfrm>
              <a:off x="5236085" y="3520600"/>
              <a:ext cx="68263" cy="60325"/>
            </a:xfrm>
            <a:custGeom>
              <a:avLst/>
              <a:gdLst>
                <a:gd name="T0" fmla="*/ 18 w 37"/>
                <a:gd name="T1" fmla="*/ 2 h 33"/>
                <a:gd name="T2" fmla="*/ 25 w 37"/>
                <a:gd name="T3" fmla="*/ 28 h 33"/>
                <a:gd name="T4" fmla="*/ 34 w 37"/>
                <a:gd name="T5" fmla="*/ 11 h 33"/>
                <a:gd name="T6" fmla="*/ 18 w 37"/>
                <a:gd name="T7" fmla="*/ 2 h 33"/>
              </a:gdLst>
              <a:ahLst/>
              <a:cxnLst>
                <a:cxn ang="0">
                  <a:pos x="T0" y="T1"/>
                </a:cxn>
                <a:cxn ang="0">
                  <a:pos x="T2" y="T3"/>
                </a:cxn>
                <a:cxn ang="0">
                  <a:pos x="T4" y="T5"/>
                </a:cxn>
                <a:cxn ang="0">
                  <a:pos x="T6" y="T7"/>
                </a:cxn>
              </a:cxnLst>
              <a:rect l="0" t="0" r="r" b="b"/>
              <a:pathLst>
                <a:path w="37" h="33">
                  <a:moveTo>
                    <a:pt x="18" y="2"/>
                  </a:moveTo>
                  <a:cubicBezTo>
                    <a:pt x="0" y="8"/>
                    <a:pt x="8" y="33"/>
                    <a:pt x="25" y="28"/>
                  </a:cubicBezTo>
                  <a:cubicBezTo>
                    <a:pt x="31" y="27"/>
                    <a:pt x="37" y="20"/>
                    <a:pt x="34" y="11"/>
                  </a:cubicBezTo>
                  <a:cubicBezTo>
                    <a:pt x="33" y="5"/>
                    <a:pt x="26" y="0"/>
                    <a:pt x="18" y="2"/>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30214690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500"/>
                                        <p:tgtEl>
                                          <p:spTgt spid="21"/>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wipe(left)">
                                      <p:cBhvr>
                                        <p:cTn id="11" dur="500"/>
                                        <p:tgtEl>
                                          <p:spTgt spid="18"/>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9">
                                            <p:txEl>
                                              <p:pRg st="0" end="0"/>
                                            </p:txEl>
                                          </p:spTgt>
                                        </p:tgtEl>
                                        <p:attrNameLst>
                                          <p:attrName>style.visibility</p:attrName>
                                        </p:attrNameLst>
                                      </p:cBhvr>
                                      <p:to>
                                        <p:strVal val="visible"/>
                                      </p:to>
                                    </p:set>
                                    <p:animEffect transition="in" filter="wipe(left)">
                                      <p:cBhvr>
                                        <p:cTn id="15" dur="500"/>
                                        <p:tgtEl>
                                          <p:spTgt spid="1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build="p">
        <p:tmplLst>
          <p:tmpl lvl="1">
            <p:tnLst>
              <p:par>
                <p:cTn presetID="22" presetClass="entr" presetSubtype="8" fill="hold" nodeType="afterEffect">
                  <p:stCondLst>
                    <p:cond delay="0"/>
                  </p:stCondLst>
                  <p:childTnLst>
                    <p:set>
                      <p:cBhvr>
                        <p:cTn dur="1" fill="hold">
                          <p:stCondLst>
                            <p:cond delay="0"/>
                          </p:stCondLst>
                        </p:cTn>
                        <p:tgtEl>
                          <p:spTgt spid="19"/>
                        </p:tgtEl>
                        <p:attrNameLst>
                          <p:attrName>style.visibility</p:attrName>
                        </p:attrNameLst>
                      </p:cBhvr>
                      <p:to>
                        <p:strVal val="visible"/>
                      </p:to>
                    </p:set>
                    <p:animEffect transition="in" filter="wipe(left)">
                      <p:cBhvr>
                        <p:cTn dur="500"/>
                        <p:tgtEl>
                          <p:spTgt spid="19"/>
                        </p:tgtEl>
                      </p:cBhvr>
                    </p:animEffect>
                  </p:childTnLst>
                </p:cTn>
              </p:par>
            </p:tnLst>
          </p:tmpl>
        </p:tmplLst>
      </p:bldP>
    </p:bld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图文5">
    <p:spTree>
      <p:nvGrpSpPr>
        <p:cNvPr id="1" name=""/>
        <p:cNvGrpSpPr/>
        <p:nvPr/>
      </p:nvGrpSpPr>
      <p:grpSpPr>
        <a:xfrm>
          <a:off x="0" y="0"/>
          <a:ext cx="0" cy="0"/>
          <a:chOff x="0" y="0"/>
          <a:chExt cx="0" cy="0"/>
        </a:xfrm>
      </p:grpSpPr>
      <p:sp>
        <p:nvSpPr>
          <p:cNvPr id="4" name="图片占位符 3">
            <a:extLst>
              <a:ext uri="{FF2B5EF4-FFF2-40B4-BE49-F238E27FC236}">
                <a16:creationId xmlns:a16="http://schemas.microsoft.com/office/drawing/2014/main" id="{C5A8A10B-6E88-4786-BB49-A8ED357A820D}"/>
              </a:ext>
            </a:extLst>
          </p:cNvPr>
          <p:cNvSpPr>
            <a:spLocks noGrp="1"/>
          </p:cNvSpPr>
          <p:nvPr>
            <p:ph type="pic" sz="quarter" idx="10"/>
          </p:nvPr>
        </p:nvSpPr>
        <p:spPr>
          <a:xfrm>
            <a:off x="-22866" y="2004751"/>
            <a:ext cx="3883338" cy="3106792"/>
          </a:xfrm>
        </p:spPr>
        <p:txBody>
          <a:bodyPr/>
          <a:lstStyle/>
          <a:p>
            <a:endParaRPr lang="zh-CN" altLang="en-US"/>
          </a:p>
        </p:txBody>
      </p:sp>
      <p:cxnSp>
        <p:nvCxnSpPr>
          <p:cNvPr id="11" name="直接连接符 10">
            <a:extLst>
              <a:ext uri="{FF2B5EF4-FFF2-40B4-BE49-F238E27FC236}">
                <a16:creationId xmlns:a16="http://schemas.microsoft.com/office/drawing/2014/main" id="{6843EA84-DDA9-462A-8A76-C694D4A9FFBB}"/>
              </a:ext>
            </a:extLst>
          </p:cNvPr>
          <p:cNvCxnSpPr/>
          <p:nvPr userDrawn="1"/>
        </p:nvCxnSpPr>
        <p:spPr>
          <a:xfrm>
            <a:off x="660400" y="6235700"/>
            <a:ext cx="1085850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2" name="文本框 11">
            <a:extLst>
              <a:ext uri="{FF2B5EF4-FFF2-40B4-BE49-F238E27FC236}">
                <a16:creationId xmlns:a16="http://schemas.microsoft.com/office/drawing/2014/main" id="{EB978480-E446-4F98-BB08-8639BA1E033A}"/>
              </a:ext>
            </a:extLst>
          </p:cNvPr>
          <p:cNvSpPr txBox="1"/>
          <p:nvPr userDrawn="1"/>
        </p:nvSpPr>
        <p:spPr>
          <a:xfrm>
            <a:off x="660400" y="6333310"/>
            <a:ext cx="2418080" cy="276999"/>
          </a:xfrm>
          <a:prstGeom prst="rect">
            <a:avLst/>
          </a:prstGeom>
          <a:noFill/>
        </p:spPr>
        <p:txBody>
          <a:bodyPr wrap="square" lIns="0" tIns="0" rIns="0" bIns="0" rtlCol="0">
            <a:spAutoFit/>
          </a:bodyPr>
          <a:lstStyle/>
          <a:p>
            <a:r>
              <a:rPr lang="zh-CN" altLang="en-US">
                <a:solidFill>
                  <a:schemeClr val="tx1">
                    <a:lumMod val="50000"/>
                    <a:lumOff val="50000"/>
                  </a:schemeClr>
                </a:solidFill>
                <a:latin typeface="微软雅黑 Light" panose="020B0502040204020203" pitchFamily="34" charset="-122"/>
                <a:ea typeface="微软雅黑 Light" panose="020B0502040204020203" pitchFamily="34" charset="-122"/>
              </a:rPr>
              <a:t>药学中西，医道济世</a:t>
            </a:r>
          </a:p>
        </p:txBody>
      </p:sp>
      <p:sp>
        <p:nvSpPr>
          <p:cNvPr id="13" name="文本框 12">
            <a:extLst>
              <a:ext uri="{FF2B5EF4-FFF2-40B4-BE49-F238E27FC236}">
                <a16:creationId xmlns:a16="http://schemas.microsoft.com/office/drawing/2014/main" id="{D3ECD9CA-870C-4972-A64A-DAEA1EE04E7A}"/>
              </a:ext>
            </a:extLst>
          </p:cNvPr>
          <p:cNvSpPr txBox="1"/>
          <p:nvPr userDrawn="1"/>
        </p:nvSpPr>
        <p:spPr>
          <a:xfrm>
            <a:off x="9100820" y="6333310"/>
            <a:ext cx="2418080" cy="276999"/>
          </a:xfrm>
          <a:prstGeom prst="rect">
            <a:avLst/>
          </a:prstGeom>
          <a:noFill/>
        </p:spPr>
        <p:txBody>
          <a:bodyPr wrap="square" lIns="0" tIns="0" rIns="0" bIns="0" rtlCol="0">
            <a:spAutoFit/>
          </a:bodyPr>
          <a:lstStyle/>
          <a:p>
            <a:pPr algn="r"/>
            <a:r>
              <a:rPr lang="zh-CN" altLang="en-US">
                <a:solidFill>
                  <a:schemeClr val="tx1">
                    <a:lumMod val="50000"/>
                    <a:lumOff val="50000"/>
                  </a:schemeClr>
                </a:solidFill>
                <a:latin typeface="微软雅黑 Light" panose="020B0502040204020203" pitchFamily="34" charset="-122"/>
                <a:ea typeface="微软雅黑 Light" panose="020B0502040204020203" pitchFamily="34" charset="-122"/>
              </a:rPr>
              <a:t>励志笃行，融通日新</a:t>
            </a:r>
          </a:p>
        </p:txBody>
      </p:sp>
      <p:sp>
        <p:nvSpPr>
          <p:cNvPr id="17" name="图片占位符 3">
            <a:extLst>
              <a:ext uri="{FF2B5EF4-FFF2-40B4-BE49-F238E27FC236}">
                <a16:creationId xmlns:a16="http://schemas.microsoft.com/office/drawing/2014/main" id="{9A95E6BC-82B4-46F5-9133-7010DF8B25B5}"/>
              </a:ext>
            </a:extLst>
          </p:cNvPr>
          <p:cNvSpPr>
            <a:spLocks noGrp="1"/>
          </p:cNvSpPr>
          <p:nvPr>
            <p:ph type="pic" sz="quarter" idx="12"/>
          </p:nvPr>
        </p:nvSpPr>
        <p:spPr>
          <a:xfrm>
            <a:off x="8326725" y="2004751"/>
            <a:ext cx="3883339" cy="3106792"/>
          </a:xfrm>
        </p:spPr>
        <p:txBody>
          <a:bodyPr/>
          <a:lstStyle/>
          <a:p>
            <a:endParaRPr lang="zh-CN" altLang="en-US"/>
          </a:p>
        </p:txBody>
      </p:sp>
      <p:cxnSp>
        <p:nvCxnSpPr>
          <p:cNvPr id="19" name="直接连接符 18">
            <a:extLst>
              <a:ext uri="{FF2B5EF4-FFF2-40B4-BE49-F238E27FC236}">
                <a16:creationId xmlns:a16="http://schemas.microsoft.com/office/drawing/2014/main" id="{671742E4-12CB-47CA-83E6-F47BB0A1850B}"/>
              </a:ext>
            </a:extLst>
          </p:cNvPr>
          <p:cNvCxnSpPr/>
          <p:nvPr userDrawn="1"/>
        </p:nvCxnSpPr>
        <p:spPr>
          <a:xfrm>
            <a:off x="660400" y="874395"/>
            <a:ext cx="10858500" cy="0"/>
          </a:xfrm>
          <a:prstGeom prst="line">
            <a:avLst/>
          </a:prstGeom>
          <a:ln w="285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0" name="文本占位符 13">
            <a:extLst>
              <a:ext uri="{FF2B5EF4-FFF2-40B4-BE49-F238E27FC236}">
                <a16:creationId xmlns:a16="http://schemas.microsoft.com/office/drawing/2014/main" id="{FABD5BEA-9F5B-4EDE-87BD-A6DD69C7FCB8}"/>
              </a:ext>
            </a:extLst>
          </p:cNvPr>
          <p:cNvSpPr>
            <a:spLocks noGrp="1"/>
          </p:cNvSpPr>
          <p:nvPr>
            <p:ph type="body" sz="quarter" idx="11" hasCustomPrompt="1"/>
          </p:nvPr>
        </p:nvSpPr>
        <p:spPr>
          <a:xfrm>
            <a:off x="665480" y="223788"/>
            <a:ext cx="7874000" cy="563187"/>
          </a:xfrm>
        </p:spPr>
        <p:txBody>
          <a:bodyPr lIns="0" rIns="0" anchor="ctr"/>
          <a:lstStyle>
            <a:lvl1pPr marL="0" indent="0">
              <a:buFontTx/>
              <a:buNone/>
              <a:defRPr>
                <a:latin typeface="+mj-ea"/>
                <a:ea typeface="+mj-ea"/>
              </a:defRPr>
            </a:lvl1pPr>
            <a:lvl2pPr marL="457200" indent="0">
              <a:buNone/>
              <a:defRPr/>
            </a:lvl2pPr>
          </a:lstStyle>
          <a:p>
            <a:pPr lvl="0"/>
            <a:r>
              <a:rPr lang="zh-CN" altLang="en-US"/>
              <a:t>点击此处添加标题</a:t>
            </a:r>
          </a:p>
        </p:txBody>
      </p:sp>
      <p:grpSp>
        <p:nvGrpSpPr>
          <p:cNvPr id="21" name="组合 20">
            <a:extLst>
              <a:ext uri="{FF2B5EF4-FFF2-40B4-BE49-F238E27FC236}">
                <a16:creationId xmlns:a16="http://schemas.microsoft.com/office/drawing/2014/main" id="{4A7C310D-800E-41F7-87E4-28C38FE44928}"/>
              </a:ext>
            </a:extLst>
          </p:cNvPr>
          <p:cNvGrpSpPr/>
          <p:nvPr userDrawn="1"/>
        </p:nvGrpSpPr>
        <p:grpSpPr>
          <a:xfrm>
            <a:off x="109196" y="314990"/>
            <a:ext cx="464851" cy="380782"/>
            <a:chOff x="5117023" y="3520600"/>
            <a:chExt cx="298450" cy="244475"/>
          </a:xfrm>
          <a:gradFill>
            <a:gsLst>
              <a:gs pos="0">
                <a:schemeClr val="accent1"/>
              </a:gs>
              <a:gs pos="100000">
                <a:schemeClr val="accent6"/>
              </a:gs>
            </a:gsLst>
            <a:lin ang="2700000" scaled="0"/>
          </a:gradFill>
        </p:grpSpPr>
        <p:sp>
          <p:nvSpPr>
            <p:cNvPr id="22" name="Freeform 26">
              <a:extLst>
                <a:ext uri="{FF2B5EF4-FFF2-40B4-BE49-F238E27FC236}">
                  <a16:creationId xmlns:a16="http://schemas.microsoft.com/office/drawing/2014/main" id="{39EFC757-4455-4DA3-9C34-824CB16A40D2}"/>
                </a:ext>
              </a:extLst>
            </p:cNvPr>
            <p:cNvSpPr>
              <a:spLocks/>
            </p:cNvSpPr>
            <p:nvPr/>
          </p:nvSpPr>
          <p:spPr bwMode="auto">
            <a:xfrm>
              <a:off x="5117023" y="3569812"/>
              <a:ext cx="298450" cy="176213"/>
            </a:xfrm>
            <a:custGeom>
              <a:avLst/>
              <a:gdLst>
                <a:gd name="T0" fmla="*/ 0 w 163"/>
                <a:gd name="T1" fmla="*/ 92 h 96"/>
                <a:gd name="T2" fmla="*/ 51 w 163"/>
                <a:gd name="T3" fmla="*/ 82 h 96"/>
                <a:gd name="T4" fmla="*/ 79 w 163"/>
                <a:gd name="T5" fmla="*/ 63 h 96"/>
                <a:gd name="T6" fmla="*/ 121 w 163"/>
                <a:gd name="T7" fmla="*/ 25 h 96"/>
                <a:gd name="T8" fmla="*/ 163 w 163"/>
                <a:gd name="T9" fmla="*/ 3 h 96"/>
                <a:gd name="T10" fmla="*/ 104 w 163"/>
                <a:gd name="T11" fmla="*/ 19 h 96"/>
                <a:gd name="T12" fmla="*/ 69 w 163"/>
                <a:gd name="T13" fmla="*/ 18 h 96"/>
                <a:gd name="T14" fmla="*/ 7 w 163"/>
                <a:gd name="T15" fmla="*/ 9 h 96"/>
                <a:gd name="T16" fmla="*/ 12 w 163"/>
                <a:gd name="T17" fmla="*/ 11 h 96"/>
                <a:gd name="T18" fmla="*/ 46 w 163"/>
                <a:gd name="T19" fmla="*/ 24 h 96"/>
                <a:gd name="T20" fmla="*/ 65 w 163"/>
                <a:gd name="T21" fmla="*/ 53 h 96"/>
                <a:gd name="T22" fmla="*/ 0 w 163"/>
                <a:gd name="T23" fmla="*/ 92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3" h="96">
                  <a:moveTo>
                    <a:pt x="0" y="92"/>
                  </a:moveTo>
                  <a:cubicBezTo>
                    <a:pt x="15" y="96"/>
                    <a:pt x="39" y="88"/>
                    <a:pt x="51" y="82"/>
                  </a:cubicBezTo>
                  <a:cubicBezTo>
                    <a:pt x="61" y="76"/>
                    <a:pt x="70" y="70"/>
                    <a:pt x="79" y="63"/>
                  </a:cubicBezTo>
                  <a:cubicBezTo>
                    <a:pt x="97" y="49"/>
                    <a:pt x="110" y="34"/>
                    <a:pt x="121" y="25"/>
                  </a:cubicBezTo>
                  <a:cubicBezTo>
                    <a:pt x="141" y="8"/>
                    <a:pt x="154" y="8"/>
                    <a:pt x="163" y="3"/>
                  </a:cubicBezTo>
                  <a:cubicBezTo>
                    <a:pt x="142" y="0"/>
                    <a:pt x="120" y="7"/>
                    <a:pt x="104" y="19"/>
                  </a:cubicBezTo>
                  <a:cubicBezTo>
                    <a:pt x="89" y="30"/>
                    <a:pt x="84" y="27"/>
                    <a:pt x="69" y="18"/>
                  </a:cubicBezTo>
                  <a:cubicBezTo>
                    <a:pt x="52" y="7"/>
                    <a:pt x="27" y="6"/>
                    <a:pt x="7" y="9"/>
                  </a:cubicBezTo>
                  <a:cubicBezTo>
                    <a:pt x="12" y="11"/>
                    <a:pt x="12" y="11"/>
                    <a:pt x="12" y="11"/>
                  </a:cubicBezTo>
                  <a:cubicBezTo>
                    <a:pt x="26" y="15"/>
                    <a:pt x="33" y="17"/>
                    <a:pt x="46" y="24"/>
                  </a:cubicBezTo>
                  <a:cubicBezTo>
                    <a:pt x="54" y="27"/>
                    <a:pt x="77" y="40"/>
                    <a:pt x="65" y="53"/>
                  </a:cubicBezTo>
                  <a:cubicBezTo>
                    <a:pt x="56" y="63"/>
                    <a:pt x="21" y="90"/>
                    <a:pt x="0" y="92"/>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3" name="Freeform 27">
              <a:extLst>
                <a:ext uri="{FF2B5EF4-FFF2-40B4-BE49-F238E27FC236}">
                  <a16:creationId xmlns:a16="http://schemas.microsoft.com/office/drawing/2014/main" id="{592A2E19-4DFC-41AB-B2C3-FBE02F383174}"/>
                </a:ext>
              </a:extLst>
            </p:cNvPr>
            <p:cNvSpPr>
              <a:spLocks/>
            </p:cNvSpPr>
            <p:nvPr/>
          </p:nvSpPr>
          <p:spPr bwMode="auto">
            <a:xfrm>
              <a:off x="5169410" y="3614262"/>
              <a:ext cx="222250" cy="150813"/>
            </a:xfrm>
            <a:custGeom>
              <a:avLst/>
              <a:gdLst>
                <a:gd name="T0" fmla="*/ 0 w 121"/>
                <a:gd name="T1" fmla="*/ 77 h 82"/>
                <a:gd name="T2" fmla="*/ 44 w 121"/>
                <a:gd name="T3" fmla="*/ 74 h 82"/>
                <a:gd name="T4" fmla="*/ 74 w 121"/>
                <a:gd name="T5" fmla="*/ 54 h 82"/>
                <a:gd name="T6" fmla="*/ 121 w 121"/>
                <a:gd name="T7" fmla="*/ 0 h 82"/>
                <a:gd name="T8" fmla="*/ 91 w 121"/>
                <a:gd name="T9" fmla="*/ 19 h 82"/>
                <a:gd name="T10" fmla="*/ 78 w 121"/>
                <a:gd name="T11" fmla="*/ 32 h 82"/>
                <a:gd name="T12" fmla="*/ 72 w 121"/>
                <a:gd name="T13" fmla="*/ 39 h 82"/>
                <a:gd name="T14" fmla="*/ 66 w 121"/>
                <a:gd name="T15" fmla="*/ 44 h 82"/>
                <a:gd name="T16" fmla="*/ 0 w 121"/>
                <a:gd name="T17" fmla="*/ 77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1" h="82">
                  <a:moveTo>
                    <a:pt x="0" y="77"/>
                  </a:moveTo>
                  <a:cubicBezTo>
                    <a:pt x="11" y="82"/>
                    <a:pt x="34" y="78"/>
                    <a:pt x="44" y="74"/>
                  </a:cubicBezTo>
                  <a:cubicBezTo>
                    <a:pt x="57" y="70"/>
                    <a:pt x="67" y="61"/>
                    <a:pt x="74" y="54"/>
                  </a:cubicBezTo>
                  <a:cubicBezTo>
                    <a:pt x="85" y="43"/>
                    <a:pt x="111" y="14"/>
                    <a:pt x="121" y="0"/>
                  </a:cubicBezTo>
                  <a:cubicBezTo>
                    <a:pt x="111" y="3"/>
                    <a:pt x="97" y="14"/>
                    <a:pt x="91" y="19"/>
                  </a:cubicBezTo>
                  <a:cubicBezTo>
                    <a:pt x="78" y="32"/>
                    <a:pt x="78" y="32"/>
                    <a:pt x="78" y="32"/>
                  </a:cubicBezTo>
                  <a:cubicBezTo>
                    <a:pt x="76" y="35"/>
                    <a:pt x="74" y="36"/>
                    <a:pt x="72" y="39"/>
                  </a:cubicBezTo>
                  <a:cubicBezTo>
                    <a:pt x="70" y="41"/>
                    <a:pt x="68" y="42"/>
                    <a:pt x="66" y="44"/>
                  </a:cubicBezTo>
                  <a:cubicBezTo>
                    <a:pt x="48" y="61"/>
                    <a:pt x="25" y="72"/>
                    <a:pt x="0" y="77"/>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4" name="Freeform 28">
              <a:extLst>
                <a:ext uri="{FF2B5EF4-FFF2-40B4-BE49-F238E27FC236}">
                  <a16:creationId xmlns:a16="http://schemas.microsoft.com/office/drawing/2014/main" id="{93AA2950-9C91-48A2-B0E9-BB7842A4F845}"/>
                </a:ext>
              </a:extLst>
            </p:cNvPr>
            <p:cNvSpPr>
              <a:spLocks/>
            </p:cNvSpPr>
            <p:nvPr/>
          </p:nvSpPr>
          <p:spPr bwMode="auto">
            <a:xfrm>
              <a:off x="5236085" y="3520600"/>
              <a:ext cx="68263" cy="60325"/>
            </a:xfrm>
            <a:custGeom>
              <a:avLst/>
              <a:gdLst>
                <a:gd name="T0" fmla="*/ 18 w 37"/>
                <a:gd name="T1" fmla="*/ 2 h 33"/>
                <a:gd name="T2" fmla="*/ 25 w 37"/>
                <a:gd name="T3" fmla="*/ 28 h 33"/>
                <a:gd name="T4" fmla="*/ 34 w 37"/>
                <a:gd name="T5" fmla="*/ 11 h 33"/>
                <a:gd name="T6" fmla="*/ 18 w 37"/>
                <a:gd name="T7" fmla="*/ 2 h 33"/>
              </a:gdLst>
              <a:ahLst/>
              <a:cxnLst>
                <a:cxn ang="0">
                  <a:pos x="T0" y="T1"/>
                </a:cxn>
                <a:cxn ang="0">
                  <a:pos x="T2" y="T3"/>
                </a:cxn>
                <a:cxn ang="0">
                  <a:pos x="T4" y="T5"/>
                </a:cxn>
                <a:cxn ang="0">
                  <a:pos x="T6" y="T7"/>
                </a:cxn>
              </a:cxnLst>
              <a:rect l="0" t="0" r="r" b="b"/>
              <a:pathLst>
                <a:path w="37" h="33">
                  <a:moveTo>
                    <a:pt x="18" y="2"/>
                  </a:moveTo>
                  <a:cubicBezTo>
                    <a:pt x="0" y="8"/>
                    <a:pt x="8" y="33"/>
                    <a:pt x="25" y="28"/>
                  </a:cubicBezTo>
                  <a:cubicBezTo>
                    <a:pt x="31" y="27"/>
                    <a:pt x="37" y="20"/>
                    <a:pt x="34" y="11"/>
                  </a:cubicBezTo>
                  <a:cubicBezTo>
                    <a:pt x="33" y="5"/>
                    <a:pt x="26" y="0"/>
                    <a:pt x="18" y="2"/>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10937069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500"/>
                                        <p:tgtEl>
                                          <p:spTgt spid="21"/>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wipe(left)">
                                      <p:cBhvr>
                                        <p:cTn id="11" dur="500"/>
                                        <p:tgtEl>
                                          <p:spTgt spid="19"/>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20">
                                            <p:txEl>
                                              <p:pRg st="0" end="0"/>
                                            </p:txEl>
                                          </p:spTgt>
                                        </p:tgtEl>
                                        <p:attrNameLst>
                                          <p:attrName>style.visibility</p:attrName>
                                        </p:attrNameLst>
                                      </p:cBhvr>
                                      <p:to>
                                        <p:strVal val="visible"/>
                                      </p:to>
                                    </p:set>
                                    <p:animEffect transition="in" filter="wipe(left)">
                                      <p:cBhvr>
                                        <p:cTn id="15" dur="500"/>
                                        <p:tgtEl>
                                          <p:spTgt spid="2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build="p">
        <p:tmplLst>
          <p:tmpl lvl="1">
            <p:tnLst>
              <p:par>
                <p:cTn presetID="22" presetClass="entr" presetSubtype="8" fill="hold" nodeType="afterEffect">
                  <p:stCondLst>
                    <p:cond delay="0"/>
                  </p:stCondLst>
                  <p:childTnLst>
                    <p:set>
                      <p:cBhvr>
                        <p:cTn dur="1" fill="hold">
                          <p:stCondLst>
                            <p:cond delay="0"/>
                          </p:stCondLst>
                        </p:cTn>
                        <p:tgtEl>
                          <p:spTgt spid="20"/>
                        </p:tgtEl>
                        <p:attrNameLst>
                          <p:attrName>style.visibility</p:attrName>
                        </p:attrNameLst>
                      </p:cBhvr>
                      <p:to>
                        <p:strVal val="visible"/>
                      </p:to>
                    </p:set>
                    <p:animEffect transition="in" filter="wipe(left)">
                      <p:cBhvr>
                        <p:cTn dur="500"/>
                        <p:tgtEl>
                          <p:spTgt spid="20"/>
                        </p:tgtEl>
                      </p:cBhvr>
                    </p:animEffect>
                  </p:childTnLst>
                </p:cTn>
              </p:par>
            </p:tnLst>
          </p:tmpl>
        </p:tmplLst>
      </p:bldP>
    </p:bld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图文6">
    <p:spTree>
      <p:nvGrpSpPr>
        <p:cNvPr id="1" name=""/>
        <p:cNvGrpSpPr/>
        <p:nvPr/>
      </p:nvGrpSpPr>
      <p:grpSpPr>
        <a:xfrm>
          <a:off x="0" y="0"/>
          <a:ext cx="0" cy="0"/>
          <a:chOff x="0" y="0"/>
          <a:chExt cx="0" cy="0"/>
        </a:xfrm>
      </p:grpSpPr>
      <p:sp>
        <p:nvSpPr>
          <p:cNvPr id="4" name="图片占位符 3">
            <a:extLst>
              <a:ext uri="{FF2B5EF4-FFF2-40B4-BE49-F238E27FC236}">
                <a16:creationId xmlns:a16="http://schemas.microsoft.com/office/drawing/2014/main" id="{C5A8A10B-6E88-4786-BB49-A8ED357A820D}"/>
              </a:ext>
            </a:extLst>
          </p:cNvPr>
          <p:cNvSpPr>
            <a:spLocks noGrp="1"/>
          </p:cNvSpPr>
          <p:nvPr>
            <p:ph type="pic" sz="quarter" idx="10"/>
          </p:nvPr>
        </p:nvSpPr>
        <p:spPr>
          <a:xfrm>
            <a:off x="673100" y="1296781"/>
            <a:ext cx="2533730" cy="2187607"/>
          </a:xfrm>
        </p:spPr>
        <p:txBody>
          <a:bodyPr/>
          <a:lstStyle/>
          <a:p>
            <a:endParaRPr lang="zh-CN" altLang="en-US"/>
          </a:p>
        </p:txBody>
      </p:sp>
      <p:cxnSp>
        <p:nvCxnSpPr>
          <p:cNvPr id="11" name="直接连接符 10">
            <a:extLst>
              <a:ext uri="{FF2B5EF4-FFF2-40B4-BE49-F238E27FC236}">
                <a16:creationId xmlns:a16="http://schemas.microsoft.com/office/drawing/2014/main" id="{6843EA84-DDA9-462A-8A76-C694D4A9FFBB}"/>
              </a:ext>
            </a:extLst>
          </p:cNvPr>
          <p:cNvCxnSpPr/>
          <p:nvPr userDrawn="1"/>
        </p:nvCxnSpPr>
        <p:spPr>
          <a:xfrm>
            <a:off x="660400" y="6235700"/>
            <a:ext cx="1085850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2" name="文本框 11">
            <a:extLst>
              <a:ext uri="{FF2B5EF4-FFF2-40B4-BE49-F238E27FC236}">
                <a16:creationId xmlns:a16="http://schemas.microsoft.com/office/drawing/2014/main" id="{EB978480-E446-4F98-BB08-8639BA1E033A}"/>
              </a:ext>
            </a:extLst>
          </p:cNvPr>
          <p:cNvSpPr txBox="1"/>
          <p:nvPr userDrawn="1"/>
        </p:nvSpPr>
        <p:spPr>
          <a:xfrm>
            <a:off x="660400" y="6333310"/>
            <a:ext cx="2418080" cy="276999"/>
          </a:xfrm>
          <a:prstGeom prst="rect">
            <a:avLst/>
          </a:prstGeom>
          <a:noFill/>
        </p:spPr>
        <p:txBody>
          <a:bodyPr wrap="square" lIns="0" tIns="0" rIns="0" bIns="0" rtlCol="0">
            <a:spAutoFit/>
          </a:bodyPr>
          <a:lstStyle/>
          <a:p>
            <a:r>
              <a:rPr lang="zh-CN" altLang="en-US">
                <a:solidFill>
                  <a:schemeClr val="tx1">
                    <a:lumMod val="50000"/>
                    <a:lumOff val="50000"/>
                  </a:schemeClr>
                </a:solidFill>
                <a:latin typeface="微软雅黑 Light" panose="020B0502040204020203" pitchFamily="34" charset="-122"/>
                <a:ea typeface="微软雅黑 Light" panose="020B0502040204020203" pitchFamily="34" charset="-122"/>
              </a:rPr>
              <a:t>药学中西，医道济世</a:t>
            </a:r>
          </a:p>
        </p:txBody>
      </p:sp>
      <p:sp>
        <p:nvSpPr>
          <p:cNvPr id="13" name="文本框 12">
            <a:extLst>
              <a:ext uri="{FF2B5EF4-FFF2-40B4-BE49-F238E27FC236}">
                <a16:creationId xmlns:a16="http://schemas.microsoft.com/office/drawing/2014/main" id="{D3ECD9CA-870C-4972-A64A-DAEA1EE04E7A}"/>
              </a:ext>
            </a:extLst>
          </p:cNvPr>
          <p:cNvSpPr txBox="1"/>
          <p:nvPr userDrawn="1"/>
        </p:nvSpPr>
        <p:spPr>
          <a:xfrm>
            <a:off x="9100820" y="6333310"/>
            <a:ext cx="2418080" cy="276999"/>
          </a:xfrm>
          <a:prstGeom prst="rect">
            <a:avLst/>
          </a:prstGeom>
          <a:noFill/>
        </p:spPr>
        <p:txBody>
          <a:bodyPr wrap="square" lIns="0" tIns="0" rIns="0" bIns="0" rtlCol="0">
            <a:spAutoFit/>
          </a:bodyPr>
          <a:lstStyle/>
          <a:p>
            <a:pPr algn="r"/>
            <a:r>
              <a:rPr lang="zh-CN" altLang="en-US">
                <a:solidFill>
                  <a:schemeClr val="tx1">
                    <a:lumMod val="50000"/>
                    <a:lumOff val="50000"/>
                  </a:schemeClr>
                </a:solidFill>
                <a:latin typeface="微软雅黑 Light" panose="020B0502040204020203" pitchFamily="34" charset="-122"/>
                <a:ea typeface="微软雅黑 Light" panose="020B0502040204020203" pitchFamily="34" charset="-122"/>
              </a:rPr>
              <a:t>励志笃行，融通日新</a:t>
            </a:r>
          </a:p>
        </p:txBody>
      </p:sp>
      <p:sp>
        <p:nvSpPr>
          <p:cNvPr id="17" name="图片占位符 3">
            <a:extLst>
              <a:ext uri="{FF2B5EF4-FFF2-40B4-BE49-F238E27FC236}">
                <a16:creationId xmlns:a16="http://schemas.microsoft.com/office/drawing/2014/main" id="{9A95E6BC-82B4-46F5-9133-7010DF8B25B5}"/>
              </a:ext>
            </a:extLst>
          </p:cNvPr>
          <p:cNvSpPr>
            <a:spLocks noGrp="1"/>
          </p:cNvSpPr>
          <p:nvPr>
            <p:ph type="pic" sz="quarter" idx="12"/>
          </p:nvPr>
        </p:nvSpPr>
        <p:spPr>
          <a:xfrm>
            <a:off x="8972471" y="3634537"/>
            <a:ext cx="2559129" cy="2187609"/>
          </a:xfrm>
        </p:spPr>
        <p:txBody>
          <a:bodyPr/>
          <a:lstStyle/>
          <a:p>
            <a:endParaRPr lang="zh-CN" altLang="en-US"/>
          </a:p>
        </p:txBody>
      </p:sp>
      <p:cxnSp>
        <p:nvCxnSpPr>
          <p:cNvPr id="19" name="直接连接符 18">
            <a:extLst>
              <a:ext uri="{FF2B5EF4-FFF2-40B4-BE49-F238E27FC236}">
                <a16:creationId xmlns:a16="http://schemas.microsoft.com/office/drawing/2014/main" id="{5A0B7EC0-AB00-45D8-817B-9CF8ED659A93}"/>
              </a:ext>
            </a:extLst>
          </p:cNvPr>
          <p:cNvCxnSpPr/>
          <p:nvPr userDrawn="1"/>
        </p:nvCxnSpPr>
        <p:spPr>
          <a:xfrm>
            <a:off x="660400" y="874395"/>
            <a:ext cx="10858500" cy="0"/>
          </a:xfrm>
          <a:prstGeom prst="line">
            <a:avLst/>
          </a:prstGeom>
          <a:ln w="285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0" name="文本占位符 13">
            <a:extLst>
              <a:ext uri="{FF2B5EF4-FFF2-40B4-BE49-F238E27FC236}">
                <a16:creationId xmlns:a16="http://schemas.microsoft.com/office/drawing/2014/main" id="{A9B19475-58E2-49FC-B02A-D69A5FD9F445}"/>
              </a:ext>
            </a:extLst>
          </p:cNvPr>
          <p:cNvSpPr>
            <a:spLocks noGrp="1"/>
          </p:cNvSpPr>
          <p:nvPr>
            <p:ph type="body" sz="quarter" idx="11" hasCustomPrompt="1"/>
          </p:nvPr>
        </p:nvSpPr>
        <p:spPr>
          <a:xfrm>
            <a:off x="665480" y="223788"/>
            <a:ext cx="7874000" cy="563187"/>
          </a:xfrm>
        </p:spPr>
        <p:txBody>
          <a:bodyPr lIns="0" rIns="0" anchor="ctr"/>
          <a:lstStyle>
            <a:lvl1pPr marL="0" indent="0">
              <a:buFontTx/>
              <a:buNone/>
              <a:defRPr>
                <a:latin typeface="+mj-ea"/>
                <a:ea typeface="+mj-ea"/>
              </a:defRPr>
            </a:lvl1pPr>
            <a:lvl2pPr marL="457200" indent="0">
              <a:buNone/>
              <a:defRPr/>
            </a:lvl2pPr>
          </a:lstStyle>
          <a:p>
            <a:pPr lvl="0"/>
            <a:r>
              <a:rPr lang="zh-CN" altLang="en-US"/>
              <a:t>点击此处添加标题</a:t>
            </a:r>
          </a:p>
        </p:txBody>
      </p:sp>
      <p:grpSp>
        <p:nvGrpSpPr>
          <p:cNvPr id="21" name="组合 20">
            <a:extLst>
              <a:ext uri="{FF2B5EF4-FFF2-40B4-BE49-F238E27FC236}">
                <a16:creationId xmlns:a16="http://schemas.microsoft.com/office/drawing/2014/main" id="{7047E9D1-30CF-40C7-A7A3-EAA650AFDC7A}"/>
              </a:ext>
            </a:extLst>
          </p:cNvPr>
          <p:cNvGrpSpPr/>
          <p:nvPr userDrawn="1"/>
        </p:nvGrpSpPr>
        <p:grpSpPr>
          <a:xfrm>
            <a:off x="109196" y="314990"/>
            <a:ext cx="464851" cy="380782"/>
            <a:chOff x="5117023" y="3520600"/>
            <a:chExt cx="298450" cy="244475"/>
          </a:xfrm>
          <a:gradFill>
            <a:gsLst>
              <a:gs pos="0">
                <a:schemeClr val="accent1"/>
              </a:gs>
              <a:gs pos="100000">
                <a:schemeClr val="accent6"/>
              </a:gs>
            </a:gsLst>
            <a:lin ang="2700000" scaled="0"/>
          </a:gradFill>
        </p:grpSpPr>
        <p:sp>
          <p:nvSpPr>
            <p:cNvPr id="22" name="Freeform 26">
              <a:extLst>
                <a:ext uri="{FF2B5EF4-FFF2-40B4-BE49-F238E27FC236}">
                  <a16:creationId xmlns:a16="http://schemas.microsoft.com/office/drawing/2014/main" id="{51F41607-ABF0-40B0-8F45-AC5250B6B8D8}"/>
                </a:ext>
              </a:extLst>
            </p:cNvPr>
            <p:cNvSpPr>
              <a:spLocks/>
            </p:cNvSpPr>
            <p:nvPr/>
          </p:nvSpPr>
          <p:spPr bwMode="auto">
            <a:xfrm>
              <a:off x="5117023" y="3569812"/>
              <a:ext cx="298450" cy="176213"/>
            </a:xfrm>
            <a:custGeom>
              <a:avLst/>
              <a:gdLst>
                <a:gd name="T0" fmla="*/ 0 w 163"/>
                <a:gd name="T1" fmla="*/ 92 h 96"/>
                <a:gd name="T2" fmla="*/ 51 w 163"/>
                <a:gd name="T3" fmla="*/ 82 h 96"/>
                <a:gd name="T4" fmla="*/ 79 w 163"/>
                <a:gd name="T5" fmla="*/ 63 h 96"/>
                <a:gd name="T6" fmla="*/ 121 w 163"/>
                <a:gd name="T7" fmla="*/ 25 h 96"/>
                <a:gd name="T8" fmla="*/ 163 w 163"/>
                <a:gd name="T9" fmla="*/ 3 h 96"/>
                <a:gd name="T10" fmla="*/ 104 w 163"/>
                <a:gd name="T11" fmla="*/ 19 h 96"/>
                <a:gd name="T12" fmla="*/ 69 w 163"/>
                <a:gd name="T13" fmla="*/ 18 h 96"/>
                <a:gd name="T14" fmla="*/ 7 w 163"/>
                <a:gd name="T15" fmla="*/ 9 h 96"/>
                <a:gd name="T16" fmla="*/ 12 w 163"/>
                <a:gd name="T17" fmla="*/ 11 h 96"/>
                <a:gd name="T18" fmla="*/ 46 w 163"/>
                <a:gd name="T19" fmla="*/ 24 h 96"/>
                <a:gd name="T20" fmla="*/ 65 w 163"/>
                <a:gd name="T21" fmla="*/ 53 h 96"/>
                <a:gd name="T22" fmla="*/ 0 w 163"/>
                <a:gd name="T23" fmla="*/ 92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3" h="96">
                  <a:moveTo>
                    <a:pt x="0" y="92"/>
                  </a:moveTo>
                  <a:cubicBezTo>
                    <a:pt x="15" y="96"/>
                    <a:pt x="39" y="88"/>
                    <a:pt x="51" y="82"/>
                  </a:cubicBezTo>
                  <a:cubicBezTo>
                    <a:pt x="61" y="76"/>
                    <a:pt x="70" y="70"/>
                    <a:pt x="79" y="63"/>
                  </a:cubicBezTo>
                  <a:cubicBezTo>
                    <a:pt x="97" y="49"/>
                    <a:pt x="110" y="34"/>
                    <a:pt x="121" y="25"/>
                  </a:cubicBezTo>
                  <a:cubicBezTo>
                    <a:pt x="141" y="8"/>
                    <a:pt x="154" y="8"/>
                    <a:pt x="163" y="3"/>
                  </a:cubicBezTo>
                  <a:cubicBezTo>
                    <a:pt x="142" y="0"/>
                    <a:pt x="120" y="7"/>
                    <a:pt x="104" y="19"/>
                  </a:cubicBezTo>
                  <a:cubicBezTo>
                    <a:pt x="89" y="30"/>
                    <a:pt x="84" y="27"/>
                    <a:pt x="69" y="18"/>
                  </a:cubicBezTo>
                  <a:cubicBezTo>
                    <a:pt x="52" y="7"/>
                    <a:pt x="27" y="6"/>
                    <a:pt x="7" y="9"/>
                  </a:cubicBezTo>
                  <a:cubicBezTo>
                    <a:pt x="12" y="11"/>
                    <a:pt x="12" y="11"/>
                    <a:pt x="12" y="11"/>
                  </a:cubicBezTo>
                  <a:cubicBezTo>
                    <a:pt x="26" y="15"/>
                    <a:pt x="33" y="17"/>
                    <a:pt x="46" y="24"/>
                  </a:cubicBezTo>
                  <a:cubicBezTo>
                    <a:pt x="54" y="27"/>
                    <a:pt x="77" y="40"/>
                    <a:pt x="65" y="53"/>
                  </a:cubicBezTo>
                  <a:cubicBezTo>
                    <a:pt x="56" y="63"/>
                    <a:pt x="21" y="90"/>
                    <a:pt x="0" y="92"/>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3" name="Freeform 27">
              <a:extLst>
                <a:ext uri="{FF2B5EF4-FFF2-40B4-BE49-F238E27FC236}">
                  <a16:creationId xmlns:a16="http://schemas.microsoft.com/office/drawing/2014/main" id="{817F2799-E36D-48F3-83C6-9E221307BE55}"/>
                </a:ext>
              </a:extLst>
            </p:cNvPr>
            <p:cNvSpPr>
              <a:spLocks/>
            </p:cNvSpPr>
            <p:nvPr/>
          </p:nvSpPr>
          <p:spPr bwMode="auto">
            <a:xfrm>
              <a:off x="5169410" y="3614262"/>
              <a:ext cx="222250" cy="150813"/>
            </a:xfrm>
            <a:custGeom>
              <a:avLst/>
              <a:gdLst>
                <a:gd name="T0" fmla="*/ 0 w 121"/>
                <a:gd name="T1" fmla="*/ 77 h 82"/>
                <a:gd name="T2" fmla="*/ 44 w 121"/>
                <a:gd name="T3" fmla="*/ 74 h 82"/>
                <a:gd name="T4" fmla="*/ 74 w 121"/>
                <a:gd name="T5" fmla="*/ 54 h 82"/>
                <a:gd name="T6" fmla="*/ 121 w 121"/>
                <a:gd name="T7" fmla="*/ 0 h 82"/>
                <a:gd name="T8" fmla="*/ 91 w 121"/>
                <a:gd name="T9" fmla="*/ 19 h 82"/>
                <a:gd name="T10" fmla="*/ 78 w 121"/>
                <a:gd name="T11" fmla="*/ 32 h 82"/>
                <a:gd name="T12" fmla="*/ 72 w 121"/>
                <a:gd name="T13" fmla="*/ 39 h 82"/>
                <a:gd name="T14" fmla="*/ 66 w 121"/>
                <a:gd name="T15" fmla="*/ 44 h 82"/>
                <a:gd name="T16" fmla="*/ 0 w 121"/>
                <a:gd name="T17" fmla="*/ 77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1" h="82">
                  <a:moveTo>
                    <a:pt x="0" y="77"/>
                  </a:moveTo>
                  <a:cubicBezTo>
                    <a:pt x="11" y="82"/>
                    <a:pt x="34" y="78"/>
                    <a:pt x="44" y="74"/>
                  </a:cubicBezTo>
                  <a:cubicBezTo>
                    <a:pt x="57" y="70"/>
                    <a:pt x="67" y="61"/>
                    <a:pt x="74" y="54"/>
                  </a:cubicBezTo>
                  <a:cubicBezTo>
                    <a:pt x="85" y="43"/>
                    <a:pt x="111" y="14"/>
                    <a:pt x="121" y="0"/>
                  </a:cubicBezTo>
                  <a:cubicBezTo>
                    <a:pt x="111" y="3"/>
                    <a:pt x="97" y="14"/>
                    <a:pt x="91" y="19"/>
                  </a:cubicBezTo>
                  <a:cubicBezTo>
                    <a:pt x="78" y="32"/>
                    <a:pt x="78" y="32"/>
                    <a:pt x="78" y="32"/>
                  </a:cubicBezTo>
                  <a:cubicBezTo>
                    <a:pt x="76" y="35"/>
                    <a:pt x="74" y="36"/>
                    <a:pt x="72" y="39"/>
                  </a:cubicBezTo>
                  <a:cubicBezTo>
                    <a:pt x="70" y="41"/>
                    <a:pt x="68" y="42"/>
                    <a:pt x="66" y="44"/>
                  </a:cubicBezTo>
                  <a:cubicBezTo>
                    <a:pt x="48" y="61"/>
                    <a:pt x="25" y="72"/>
                    <a:pt x="0" y="77"/>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4" name="Freeform 28">
              <a:extLst>
                <a:ext uri="{FF2B5EF4-FFF2-40B4-BE49-F238E27FC236}">
                  <a16:creationId xmlns:a16="http://schemas.microsoft.com/office/drawing/2014/main" id="{FE85C4B5-F834-4AA4-91D9-24209F2FF13A}"/>
                </a:ext>
              </a:extLst>
            </p:cNvPr>
            <p:cNvSpPr>
              <a:spLocks/>
            </p:cNvSpPr>
            <p:nvPr/>
          </p:nvSpPr>
          <p:spPr bwMode="auto">
            <a:xfrm>
              <a:off x="5236085" y="3520600"/>
              <a:ext cx="68263" cy="60325"/>
            </a:xfrm>
            <a:custGeom>
              <a:avLst/>
              <a:gdLst>
                <a:gd name="T0" fmla="*/ 18 w 37"/>
                <a:gd name="T1" fmla="*/ 2 h 33"/>
                <a:gd name="T2" fmla="*/ 25 w 37"/>
                <a:gd name="T3" fmla="*/ 28 h 33"/>
                <a:gd name="T4" fmla="*/ 34 w 37"/>
                <a:gd name="T5" fmla="*/ 11 h 33"/>
                <a:gd name="T6" fmla="*/ 18 w 37"/>
                <a:gd name="T7" fmla="*/ 2 h 33"/>
              </a:gdLst>
              <a:ahLst/>
              <a:cxnLst>
                <a:cxn ang="0">
                  <a:pos x="T0" y="T1"/>
                </a:cxn>
                <a:cxn ang="0">
                  <a:pos x="T2" y="T3"/>
                </a:cxn>
                <a:cxn ang="0">
                  <a:pos x="T4" y="T5"/>
                </a:cxn>
                <a:cxn ang="0">
                  <a:pos x="T6" y="T7"/>
                </a:cxn>
              </a:cxnLst>
              <a:rect l="0" t="0" r="r" b="b"/>
              <a:pathLst>
                <a:path w="37" h="33">
                  <a:moveTo>
                    <a:pt x="18" y="2"/>
                  </a:moveTo>
                  <a:cubicBezTo>
                    <a:pt x="0" y="8"/>
                    <a:pt x="8" y="33"/>
                    <a:pt x="25" y="28"/>
                  </a:cubicBezTo>
                  <a:cubicBezTo>
                    <a:pt x="31" y="27"/>
                    <a:pt x="37" y="20"/>
                    <a:pt x="34" y="11"/>
                  </a:cubicBezTo>
                  <a:cubicBezTo>
                    <a:pt x="33" y="5"/>
                    <a:pt x="26" y="0"/>
                    <a:pt x="18" y="2"/>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34546293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500"/>
                                        <p:tgtEl>
                                          <p:spTgt spid="21"/>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wipe(left)">
                                      <p:cBhvr>
                                        <p:cTn id="11" dur="500"/>
                                        <p:tgtEl>
                                          <p:spTgt spid="19"/>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20">
                                            <p:txEl>
                                              <p:pRg st="0" end="0"/>
                                            </p:txEl>
                                          </p:spTgt>
                                        </p:tgtEl>
                                        <p:attrNameLst>
                                          <p:attrName>style.visibility</p:attrName>
                                        </p:attrNameLst>
                                      </p:cBhvr>
                                      <p:to>
                                        <p:strVal val="visible"/>
                                      </p:to>
                                    </p:set>
                                    <p:animEffect transition="in" filter="wipe(left)">
                                      <p:cBhvr>
                                        <p:cTn id="15" dur="500"/>
                                        <p:tgtEl>
                                          <p:spTgt spid="2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build="p">
        <p:tmplLst>
          <p:tmpl lvl="1">
            <p:tnLst>
              <p:par>
                <p:cTn presetID="22" presetClass="entr" presetSubtype="8" fill="hold" nodeType="afterEffect">
                  <p:stCondLst>
                    <p:cond delay="0"/>
                  </p:stCondLst>
                  <p:childTnLst>
                    <p:set>
                      <p:cBhvr>
                        <p:cTn dur="1" fill="hold">
                          <p:stCondLst>
                            <p:cond delay="0"/>
                          </p:stCondLst>
                        </p:cTn>
                        <p:tgtEl>
                          <p:spTgt spid="20"/>
                        </p:tgtEl>
                        <p:attrNameLst>
                          <p:attrName>style.visibility</p:attrName>
                        </p:attrNameLst>
                      </p:cBhvr>
                      <p:to>
                        <p:strVal val="visible"/>
                      </p:to>
                    </p:set>
                    <p:animEffect transition="in" filter="wipe(left)">
                      <p:cBhvr>
                        <p:cTn dur="500"/>
                        <p:tgtEl>
                          <p:spTgt spid="20"/>
                        </p:tgtEl>
                      </p:cBhvr>
                    </p:animEffect>
                  </p:childTnLst>
                </p:cTn>
              </p:par>
            </p:tnLst>
          </p:tmpl>
        </p:tmplLst>
      </p:bldP>
    </p:bld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图文7">
    <p:bg>
      <p:bgPr>
        <a:solidFill>
          <a:schemeClr val="bg1"/>
        </a:solidFill>
        <a:effectLst/>
      </p:bgPr>
    </p:bg>
    <p:spTree>
      <p:nvGrpSpPr>
        <p:cNvPr id="1" name=""/>
        <p:cNvGrpSpPr/>
        <p:nvPr/>
      </p:nvGrpSpPr>
      <p:grpSpPr>
        <a:xfrm>
          <a:off x="0" y="0"/>
          <a:ext cx="0" cy="0"/>
          <a:chOff x="0" y="0"/>
          <a:chExt cx="0" cy="0"/>
        </a:xfrm>
      </p:grpSpPr>
      <p:sp>
        <p:nvSpPr>
          <p:cNvPr id="11" name="图片占位符 10">
            <a:extLst>
              <a:ext uri="{FF2B5EF4-FFF2-40B4-BE49-F238E27FC236}">
                <a16:creationId xmlns:a16="http://schemas.microsoft.com/office/drawing/2014/main" id="{6AACABAE-055D-4796-BA33-C1AD7487ACAF}"/>
              </a:ext>
            </a:extLst>
          </p:cNvPr>
          <p:cNvSpPr>
            <a:spLocks noGrp="1"/>
          </p:cNvSpPr>
          <p:nvPr>
            <p:ph type="pic" sz="quarter" idx="13"/>
          </p:nvPr>
        </p:nvSpPr>
        <p:spPr>
          <a:xfrm>
            <a:off x="1029462" y="1652293"/>
            <a:ext cx="1752600" cy="1752600"/>
          </a:xfrm>
          <a:prstGeom prst="ellipse">
            <a:avLst/>
          </a:prstGeom>
        </p:spPr>
        <p:txBody>
          <a:bodyPr/>
          <a:lstStyle/>
          <a:p>
            <a:endParaRPr lang="zh-CN" altLang="en-US"/>
          </a:p>
        </p:txBody>
      </p:sp>
      <p:sp>
        <p:nvSpPr>
          <p:cNvPr id="12" name="图片占位符 10">
            <a:extLst>
              <a:ext uri="{FF2B5EF4-FFF2-40B4-BE49-F238E27FC236}">
                <a16:creationId xmlns:a16="http://schemas.microsoft.com/office/drawing/2014/main" id="{D63C3717-0B5D-4B60-9F8A-2281DDB2F55E}"/>
              </a:ext>
            </a:extLst>
          </p:cNvPr>
          <p:cNvSpPr>
            <a:spLocks noGrp="1"/>
          </p:cNvSpPr>
          <p:nvPr>
            <p:ph type="pic" sz="quarter" idx="14"/>
          </p:nvPr>
        </p:nvSpPr>
        <p:spPr>
          <a:xfrm>
            <a:off x="3853959" y="1652293"/>
            <a:ext cx="1752600" cy="1752600"/>
          </a:xfrm>
          <a:prstGeom prst="ellipse">
            <a:avLst/>
          </a:prstGeom>
        </p:spPr>
        <p:txBody>
          <a:bodyPr/>
          <a:lstStyle/>
          <a:p>
            <a:endParaRPr lang="zh-CN" altLang="en-US"/>
          </a:p>
        </p:txBody>
      </p:sp>
      <p:sp>
        <p:nvSpPr>
          <p:cNvPr id="13" name="图片占位符 10">
            <a:extLst>
              <a:ext uri="{FF2B5EF4-FFF2-40B4-BE49-F238E27FC236}">
                <a16:creationId xmlns:a16="http://schemas.microsoft.com/office/drawing/2014/main" id="{64FD1DEB-566E-4198-95E3-AC0A8E23C12F}"/>
              </a:ext>
            </a:extLst>
          </p:cNvPr>
          <p:cNvSpPr>
            <a:spLocks noGrp="1"/>
          </p:cNvSpPr>
          <p:nvPr>
            <p:ph type="pic" sz="quarter" idx="15"/>
          </p:nvPr>
        </p:nvSpPr>
        <p:spPr>
          <a:xfrm>
            <a:off x="6678456" y="1652293"/>
            <a:ext cx="1752600" cy="1752600"/>
          </a:xfrm>
          <a:prstGeom prst="ellipse">
            <a:avLst/>
          </a:prstGeom>
        </p:spPr>
        <p:txBody>
          <a:bodyPr/>
          <a:lstStyle/>
          <a:p>
            <a:endParaRPr lang="zh-CN" altLang="en-US"/>
          </a:p>
        </p:txBody>
      </p:sp>
      <p:sp>
        <p:nvSpPr>
          <p:cNvPr id="14" name="图片占位符 10">
            <a:extLst>
              <a:ext uri="{FF2B5EF4-FFF2-40B4-BE49-F238E27FC236}">
                <a16:creationId xmlns:a16="http://schemas.microsoft.com/office/drawing/2014/main" id="{FDD7A896-A479-45F3-8741-8B78F939031E}"/>
              </a:ext>
            </a:extLst>
          </p:cNvPr>
          <p:cNvSpPr>
            <a:spLocks noGrp="1"/>
          </p:cNvSpPr>
          <p:nvPr>
            <p:ph type="pic" sz="quarter" idx="16"/>
          </p:nvPr>
        </p:nvSpPr>
        <p:spPr>
          <a:xfrm>
            <a:off x="9502952" y="1652293"/>
            <a:ext cx="1752600" cy="1752600"/>
          </a:xfrm>
          <a:prstGeom prst="ellipse">
            <a:avLst/>
          </a:prstGeom>
        </p:spPr>
        <p:txBody>
          <a:bodyPr/>
          <a:lstStyle/>
          <a:p>
            <a:endParaRPr lang="zh-CN" altLang="en-US"/>
          </a:p>
        </p:txBody>
      </p:sp>
      <p:cxnSp>
        <p:nvCxnSpPr>
          <p:cNvPr id="58" name="直接连接符 57">
            <a:extLst>
              <a:ext uri="{FF2B5EF4-FFF2-40B4-BE49-F238E27FC236}">
                <a16:creationId xmlns:a16="http://schemas.microsoft.com/office/drawing/2014/main" id="{38D7B497-7C62-4057-8300-91E47283AB90}"/>
              </a:ext>
            </a:extLst>
          </p:cNvPr>
          <p:cNvCxnSpPr/>
          <p:nvPr userDrawn="1"/>
        </p:nvCxnSpPr>
        <p:spPr>
          <a:xfrm>
            <a:off x="660400" y="6235700"/>
            <a:ext cx="1085850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59" name="文本框 58">
            <a:extLst>
              <a:ext uri="{FF2B5EF4-FFF2-40B4-BE49-F238E27FC236}">
                <a16:creationId xmlns:a16="http://schemas.microsoft.com/office/drawing/2014/main" id="{E7271154-A193-40E1-8E50-5BBEB23EC1A1}"/>
              </a:ext>
            </a:extLst>
          </p:cNvPr>
          <p:cNvSpPr txBox="1"/>
          <p:nvPr userDrawn="1"/>
        </p:nvSpPr>
        <p:spPr>
          <a:xfrm>
            <a:off x="660400" y="6333310"/>
            <a:ext cx="2418080" cy="276999"/>
          </a:xfrm>
          <a:prstGeom prst="rect">
            <a:avLst/>
          </a:prstGeom>
          <a:noFill/>
        </p:spPr>
        <p:txBody>
          <a:bodyPr wrap="square" lIns="0" tIns="0" rIns="0" bIns="0" rtlCol="0">
            <a:spAutoFit/>
          </a:bodyPr>
          <a:lstStyle/>
          <a:p>
            <a:r>
              <a:rPr lang="zh-CN" altLang="en-US">
                <a:solidFill>
                  <a:schemeClr val="tx1">
                    <a:lumMod val="50000"/>
                    <a:lumOff val="50000"/>
                  </a:schemeClr>
                </a:solidFill>
                <a:latin typeface="微软雅黑 Light" panose="020B0502040204020203" pitchFamily="34" charset="-122"/>
                <a:ea typeface="微软雅黑 Light" panose="020B0502040204020203" pitchFamily="34" charset="-122"/>
              </a:rPr>
              <a:t>药学中西，医道济世</a:t>
            </a:r>
          </a:p>
        </p:txBody>
      </p:sp>
      <p:sp>
        <p:nvSpPr>
          <p:cNvPr id="60" name="文本框 59">
            <a:extLst>
              <a:ext uri="{FF2B5EF4-FFF2-40B4-BE49-F238E27FC236}">
                <a16:creationId xmlns:a16="http://schemas.microsoft.com/office/drawing/2014/main" id="{E9187231-8069-487A-B40E-E88690DF8709}"/>
              </a:ext>
            </a:extLst>
          </p:cNvPr>
          <p:cNvSpPr txBox="1"/>
          <p:nvPr userDrawn="1"/>
        </p:nvSpPr>
        <p:spPr>
          <a:xfrm>
            <a:off x="9100820" y="6333310"/>
            <a:ext cx="2418080" cy="276999"/>
          </a:xfrm>
          <a:prstGeom prst="rect">
            <a:avLst/>
          </a:prstGeom>
          <a:noFill/>
        </p:spPr>
        <p:txBody>
          <a:bodyPr wrap="square" lIns="0" tIns="0" rIns="0" bIns="0" rtlCol="0">
            <a:spAutoFit/>
          </a:bodyPr>
          <a:lstStyle/>
          <a:p>
            <a:pPr algn="r"/>
            <a:r>
              <a:rPr lang="zh-CN" altLang="en-US">
                <a:solidFill>
                  <a:schemeClr val="tx1">
                    <a:lumMod val="50000"/>
                    <a:lumOff val="50000"/>
                  </a:schemeClr>
                </a:solidFill>
                <a:latin typeface="微软雅黑 Light" panose="020B0502040204020203" pitchFamily="34" charset="-122"/>
                <a:ea typeface="微软雅黑 Light" panose="020B0502040204020203" pitchFamily="34" charset="-122"/>
              </a:rPr>
              <a:t>励志笃行，融通日新</a:t>
            </a:r>
          </a:p>
        </p:txBody>
      </p:sp>
      <p:cxnSp>
        <p:nvCxnSpPr>
          <p:cNvPr id="21" name="直接连接符 20">
            <a:extLst>
              <a:ext uri="{FF2B5EF4-FFF2-40B4-BE49-F238E27FC236}">
                <a16:creationId xmlns:a16="http://schemas.microsoft.com/office/drawing/2014/main" id="{72A06D67-3163-450E-B4EE-9C057AC3B004}"/>
              </a:ext>
            </a:extLst>
          </p:cNvPr>
          <p:cNvCxnSpPr/>
          <p:nvPr userDrawn="1"/>
        </p:nvCxnSpPr>
        <p:spPr>
          <a:xfrm>
            <a:off x="660400" y="874395"/>
            <a:ext cx="10858500" cy="0"/>
          </a:xfrm>
          <a:prstGeom prst="line">
            <a:avLst/>
          </a:prstGeom>
          <a:ln w="285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2" name="文本占位符 13">
            <a:extLst>
              <a:ext uri="{FF2B5EF4-FFF2-40B4-BE49-F238E27FC236}">
                <a16:creationId xmlns:a16="http://schemas.microsoft.com/office/drawing/2014/main" id="{09B77B01-F087-4A60-B88D-25E60A2B68BE}"/>
              </a:ext>
            </a:extLst>
          </p:cNvPr>
          <p:cNvSpPr>
            <a:spLocks noGrp="1"/>
          </p:cNvSpPr>
          <p:nvPr>
            <p:ph type="body" sz="quarter" idx="11" hasCustomPrompt="1"/>
          </p:nvPr>
        </p:nvSpPr>
        <p:spPr>
          <a:xfrm>
            <a:off x="665480" y="223788"/>
            <a:ext cx="7874000" cy="563187"/>
          </a:xfrm>
        </p:spPr>
        <p:txBody>
          <a:bodyPr lIns="0" rIns="0" anchor="ctr"/>
          <a:lstStyle>
            <a:lvl1pPr marL="0" indent="0">
              <a:buFontTx/>
              <a:buNone/>
              <a:defRPr>
                <a:latin typeface="+mj-ea"/>
                <a:ea typeface="+mj-ea"/>
              </a:defRPr>
            </a:lvl1pPr>
            <a:lvl2pPr marL="457200" indent="0">
              <a:buNone/>
              <a:defRPr/>
            </a:lvl2pPr>
          </a:lstStyle>
          <a:p>
            <a:pPr lvl="0"/>
            <a:r>
              <a:rPr lang="zh-CN" altLang="en-US"/>
              <a:t>点击此处添加标题</a:t>
            </a:r>
          </a:p>
        </p:txBody>
      </p:sp>
      <p:grpSp>
        <p:nvGrpSpPr>
          <p:cNvPr id="23" name="组合 22">
            <a:extLst>
              <a:ext uri="{FF2B5EF4-FFF2-40B4-BE49-F238E27FC236}">
                <a16:creationId xmlns:a16="http://schemas.microsoft.com/office/drawing/2014/main" id="{88E460B0-1984-4B8C-8C33-57193E59DDD9}"/>
              </a:ext>
            </a:extLst>
          </p:cNvPr>
          <p:cNvGrpSpPr/>
          <p:nvPr userDrawn="1"/>
        </p:nvGrpSpPr>
        <p:grpSpPr>
          <a:xfrm>
            <a:off x="109196" y="314990"/>
            <a:ext cx="464851" cy="380782"/>
            <a:chOff x="5117023" y="3520600"/>
            <a:chExt cx="298450" cy="244475"/>
          </a:xfrm>
          <a:gradFill>
            <a:gsLst>
              <a:gs pos="0">
                <a:schemeClr val="accent1"/>
              </a:gs>
              <a:gs pos="100000">
                <a:schemeClr val="accent6"/>
              </a:gs>
            </a:gsLst>
            <a:lin ang="2700000" scaled="0"/>
          </a:gradFill>
        </p:grpSpPr>
        <p:sp>
          <p:nvSpPr>
            <p:cNvPr id="24" name="Freeform 26">
              <a:extLst>
                <a:ext uri="{FF2B5EF4-FFF2-40B4-BE49-F238E27FC236}">
                  <a16:creationId xmlns:a16="http://schemas.microsoft.com/office/drawing/2014/main" id="{5BAD2D19-F42F-4EEB-979C-EDADC1DCEC71}"/>
                </a:ext>
              </a:extLst>
            </p:cNvPr>
            <p:cNvSpPr>
              <a:spLocks/>
            </p:cNvSpPr>
            <p:nvPr/>
          </p:nvSpPr>
          <p:spPr bwMode="auto">
            <a:xfrm>
              <a:off x="5117023" y="3569812"/>
              <a:ext cx="298450" cy="176213"/>
            </a:xfrm>
            <a:custGeom>
              <a:avLst/>
              <a:gdLst>
                <a:gd name="T0" fmla="*/ 0 w 163"/>
                <a:gd name="T1" fmla="*/ 92 h 96"/>
                <a:gd name="T2" fmla="*/ 51 w 163"/>
                <a:gd name="T3" fmla="*/ 82 h 96"/>
                <a:gd name="T4" fmla="*/ 79 w 163"/>
                <a:gd name="T5" fmla="*/ 63 h 96"/>
                <a:gd name="T6" fmla="*/ 121 w 163"/>
                <a:gd name="T7" fmla="*/ 25 h 96"/>
                <a:gd name="T8" fmla="*/ 163 w 163"/>
                <a:gd name="T9" fmla="*/ 3 h 96"/>
                <a:gd name="T10" fmla="*/ 104 w 163"/>
                <a:gd name="T11" fmla="*/ 19 h 96"/>
                <a:gd name="T12" fmla="*/ 69 w 163"/>
                <a:gd name="T13" fmla="*/ 18 h 96"/>
                <a:gd name="T14" fmla="*/ 7 w 163"/>
                <a:gd name="T15" fmla="*/ 9 h 96"/>
                <a:gd name="T16" fmla="*/ 12 w 163"/>
                <a:gd name="T17" fmla="*/ 11 h 96"/>
                <a:gd name="T18" fmla="*/ 46 w 163"/>
                <a:gd name="T19" fmla="*/ 24 h 96"/>
                <a:gd name="T20" fmla="*/ 65 w 163"/>
                <a:gd name="T21" fmla="*/ 53 h 96"/>
                <a:gd name="T22" fmla="*/ 0 w 163"/>
                <a:gd name="T23" fmla="*/ 92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3" h="96">
                  <a:moveTo>
                    <a:pt x="0" y="92"/>
                  </a:moveTo>
                  <a:cubicBezTo>
                    <a:pt x="15" y="96"/>
                    <a:pt x="39" y="88"/>
                    <a:pt x="51" y="82"/>
                  </a:cubicBezTo>
                  <a:cubicBezTo>
                    <a:pt x="61" y="76"/>
                    <a:pt x="70" y="70"/>
                    <a:pt x="79" y="63"/>
                  </a:cubicBezTo>
                  <a:cubicBezTo>
                    <a:pt x="97" y="49"/>
                    <a:pt x="110" y="34"/>
                    <a:pt x="121" y="25"/>
                  </a:cubicBezTo>
                  <a:cubicBezTo>
                    <a:pt x="141" y="8"/>
                    <a:pt x="154" y="8"/>
                    <a:pt x="163" y="3"/>
                  </a:cubicBezTo>
                  <a:cubicBezTo>
                    <a:pt x="142" y="0"/>
                    <a:pt x="120" y="7"/>
                    <a:pt x="104" y="19"/>
                  </a:cubicBezTo>
                  <a:cubicBezTo>
                    <a:pt x="89" y="30"/>
                    <a:pt x="84" y="27"/>
                    <a:pt x="69" y="18"/>
                  </a:cubicBezTo>
                  <a:cubicBezTo>
                    <a:pt x="52" y="7"/>
                    <a:pt x="27" y="6"/>
                    <a:pt x="7" y="9"/>
                  </a:cubicBezTo>
                  <a:cubicBezTo>
                    <a:pt x="12" y="11"/>
                    <a:pt x="12" y="11"/>
                    <a:pt x="12" y="11"/>
                  </a:cubicBezTo>
                  <a:cubicBezTo>
                    <a:pt x="26" y="15"/>
                    <a:pt x="33" y="17"/>
                    <a:pt x="46" y="24"/>
                  </a:cubicBezTo>
                  <a:cubicBezTo>
                    <a:pt x="54" y="27"/>
                    <a:pt x="77" y="40"/>
                    <a:pt x="65" y="53"/>
                  </a:cubicBezTo>
                  <a:cubicBezTo>
                    <a:pt x="56" y="63"/>
                    <a:pt x="21" y="90"/>
                    <a:pt x="0" y="92"/>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5" name="Freeform 27">
              <a:extLst>
                <a:ext uri="{FF2B5EF4-FFF2-40B4-BE49-F238E27FC236}">
                  <a16:creationId xmlns:a16="http://schemas.microsoft.com/office/drawing/2014/main" id="{4FFB06AB-7E72-4C16-B27D-7A473A19DCB7}"/>
                </a:ext>
              </a:extLst>
            </p:cNvPr>
            <p:cNvSpPr>
              <a:spLocks/>
            </p:cNvSpPr>
            <p:nvPr/>
          </p:nvSpPr>
          <p:spPr bwMode="auto">
            <a:xfrm>
              <a:off x="5169410" y="3614262"/>
              <a:ext cx="222250" cy="150813"/>
            </a:xfrm>
            <a:custGeom>
              <a:avLst/>
              <a:gdLst>
                <a:gd name="T0" fmla="*/ 0 w 121"/>
                <a:gd name="T1" fmla="*/ 77 h 82"/>
                <a:gd name="T2" fmla="*/ 44 w 121"/>
                <a:gd name="T3" fmla="*/ 74 h 82"/>
                <a:gd name="T4" fmla="*/ 74 w 121"/>
                <a:gd name="T5" fmla="*/ 54 h 82"/>
                <a:gd name="T6" fmla="*/ 121 w 121"/>
                <a:gd name="T7" fmla="*/ 0 h 82"/>
                <a:gd name="T8" fmla="*/ 91 w 121"/>
                <a:gd name="T9" fmla="*/ 19 h 82"/>
                <a:gd name="T10" fmla="*/ 78 w 121"/>
                <a:gd name="T11" fmla="*/ 32 h 82"/>
                <a:gd name="T12" fmla="*/ 72 w 121"/>
                <a:gd name="T13" fmla="*/ 39 h 82"/>
                <a:gd name="T14" fmla="*/ 66 w 121"/>
                <a:gd name="T15" fmla="*/ 44 h 82"/>
                <a:gd name="T16" fmla="*/ 0 w 121"/>
                <a:gd name="T17" fmla="*/ 77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1" h="82">
                  <a:moveTo>
                    <a:pt x="0" y="77"/>
                  </a:moveTo>
                  <a:cubicBezTo>
                    <a:pt x="11" y="82"/>
                    <a:pt x="34" y="78"/>
                    <a:pt x="44" y="74"/>
                  </a:cubicBezTo>
                  <a:cubicBezTo>
                    <a:pt x="57" y="70"/>
                    <a:pt x="67" y="61"/>
                    <a:pt x="74" y="54"/>
                  </a:cubicBezTo>
                  <a:cubicBezTo>
                    <a:pt x="85" y="43"/>
                    <a:pt x="111" y="14"/>
                    <a:pt x="121" y="0"/>
                  </a:cubicBezTo>
                  <a:cubicBezTo>
                    <a:pt x="111" y="3"/>
                    <a:pt x="97" y="14"/>
                    <a:pt x="91" y="19"/>
                  </a:cubicBezTo>
                  <a:cubicBezTo>
                    <a:pt x="78" y="32"/>
                    <a:pt x="78" y="32"/>
                    <a:pt x="78" y="32"/>
                  </a:cubicBezTo>
                  <a:cubicBezTo>
                    <a:pt x="76" y="35"/>
                    <a:pt x="74" y="36"/>
                    <a:pt x="72" y="39"/>
                  </a:cubicBezTo>
                  <a:cubicBezTo>
                    <a:pt x="70" y="41"/>
                    <a:pt x="68" y="42"/>
                    <a:pt x="66" y="44"/>
                  </a:cubicBezTo>
                  <a:cubicBezTo>
                    <a:pt x="48" y="61"/>
                    <a:pt x="25" y="72"/>
                    <a:pt x="0" y="77"/>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6" name="Freeform 28">
              <a:extLst>
                <a:ext uri="{FF2B5EF4-FFF2-40B4-BE49-F238E27FC236}">
                  <a16:creationId xmlns:a16="http://schemas.microsoft.com/office/drawing/2014/main" id="{932E1089-DE96-426A-9440-CB3044AE489D}"/>
                </a:ext>
              </a:extLst>
            </p:cNvPr>
            <p:cNvSpPr>
              <a:spLocks/>
            </p:cNvSpPr>
            <p:nvPr/>
          </p:nvSpPr>
          <p:spPr bwMode="auto">
            <a:xfrm>
              <a:off x="5236085" y="3520600"/>
              <a:ext cx="68263" cy="60325"/>
            </a:xfrm>
            <a:custGeom>
              <a:avLst/>
              <a:gdLst>
                <a:gd name="T0" fmla="*/ 18 w 37"/>
                <a:gd name="T1" fmla="*/ 2 h 33"/>
                <a:gd name="T2" fmla="*/ 25 w 37"/>
                <a:gd name="T3" fmla="*/ 28 h 33"/>
                <a:gd name="T4" fmla="*/ 34 w 37"/>
                <a:gd name="T5" fmla="*/ 11 h 33"/>
                <a:gd name="T6" fmla="*/ 18 w 37"/>
                <a:gd name="T7" fmla="*/ 2 h 33"/>
              </a:gdLst>
              <a:ahLst/>
              <a:cxnLst>
                <a:cxn ang="0">
                  <a:pos x="T0" y="T1"/>
                </a:cxn>
                <a:cxn ang="0">
                  <a:pos x="T2" y="T3"/>
                </a:cxn>
                <a:cxn ang="0">
                  <a:pos x="T4" y="T5"/>
                </a:cxn>
                <a:cxn ang="0">
                  <a:pos x="T6" y="T7"/>
                </a:cxn>
              </a:cxnLst>
              <a:rect l="0" t="0" r="r" b="b"/>
              <a:pathLst>
                <a:path w="37" h="33">
                  <a:moveTo>
                    <a:pt x="18" y="2"/>
                  </a:moveTo>
                  <a:cubicBezTo>
                    <a:pt x="0" y="8"/>
                    <a:pt x="8" y="33"/>
                    <a:pt x="25" y="28"/>
                  </a:cubicBezTo>
                  <a:cubicBezTo>
                    <a:pt x="31" y="27"/>
                    <a:pt x="37" y="20"/>
                    <a:pt x="34" y="11"/>
                  </a:cubicBezTo>
                  <a:cubicBezTo>
                    <a:pt x="33" y="5"/>
                    <a:pt x="26" y="0"/>
                    <a:pt x="18" y="2"/>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10680824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wipe(left)">
                                      <p:cBhvr>
                                        <p:cTn id="7" dur="500"/>
                                        <p:tgtEl>
                                          <p:spTgt spid="23"/>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wipe(left)">
                                      <p:cBhvr>
                                        <p:cTn id="11" dur="500"/>
                                        <p:tgtEl>
                                          <p:spTgt spid="21"/>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22">
                                            <p:txEl>
                                              <p:pRg st="0" end="0"/>
                                            </p:txEl>
                                          </p:spTgt>
                                        </p:tgtEl>
                                        <p:attrNameLst>
                                          <p:attrName>style.visibility</p:attrName>
                                        </p:attrNameLst>
                                      </p:cBhvr>
                                      <p:to>
                                        <p:strVal val="visible"/>
                                      </p:to>
                                    </p:set>
                                    <p:animEffect transition="in" filter="wipe(left)">
                                      <p:cBhvr>
                                        <p:cTn id="15" dur="500"/>
                                        <p:tgtEl>
                                          <p:spTgt spid="2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build="p">
        <p:tmplLst>
          <p:tmpl lvl="1">
            <p:tnLst>
              <p:par>
                <p:cTn presetID="22" presetClass="entr" presetSubtype="8" fill="hold" nodeType="afterEffect">
                  <p:stCondLst>
                    <p:cond delay="0"/>
                  </p:stCondLst>
                  <p:childTnLst>
                    <p:set>
                      <p:cBhvr>
                        <p:cTn dur="1" fill="hold">
                          <p:stCondLst>
                            <p:cond delay="0"/>
                          </p:stCondLst>
                        </p:cTn>
                        <p:tgtEl>
                          <p:spTgt spid="22"/>
                        </p:tgtEl>
                        <p:attrNameLst>
                          <p:attrName>style.visibility</p:attrName>
                        </p:attrNameLst>
                      </p:cBhvr>
                      <p:to>
                        <p:strVal val="visible"/>
                      </p:to>
                    </p:set>
                    <p:animEffect transition="in" filter="wipe(left)">
                      <p:cBhvr>
                        <p:cTn dur="500"/>
                        <p:tgtEl>
                          <p:spTgt spid="22"/>
                        </p:tgtEl>
                      </p:cBhvr>
                    </p:animEffect>
                  </p:childTnLst>
                </p:cTn>
              </p:par>
            </p:tnLst>
          </p:tmpl>
        </p:tmplLst>
      </p:bldP>
    </p:bld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图文8">
    <p:spTree>
      <p:nvGrpSpPr>
        <p:cNvPr id="1" name=""/>
        <p:cNvGrpSpPr/>
        <p:nvPr/>
      </p:nvGrpSpPr>
      <p:grpSpPr>
        <a:xfrm>
          <a:off x="0" y="0"/>
          <a:ext cx="0" cy="0"/>
          <a:chOff x="0" y="0"/>
          <a:chExt cx="0" cy="0"/>
        </a:xfrm>
      </p:grpSpPr>
      <p:cxnSp>
        <p:nvCxnSpPr>
          <p:cNvPr id="11" name="直接连接符 10">
            <a:extLst>
              <a:ext uri="{FF2B5EF4-FFF2-40B4-BE49-F238E27FC236}">
                <a16:creationId xmlns:a16="http://schemas.microsoft.com/office/drawing/2014/main" id="{6843EA84-DDA9-462A-8A76-C694D4A9FFBB}"/>
              </a:ext>
            </a:extLst>
          </p:cNvPr>
          <p:cNvCxnSpPr/>
          <p:nvPr userDrawn="1"/>
        </p:nvCxnSpPr>
        <p:spPr>
          <a:xfrm>
            <a:off x="660400" y="6235700"/>
            <a:ext cx="1085850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2" name="文本框 11">
            <a:extLst>
              <a:ext uri="{FF2B5EF4-FFF2-40B4-BE49-F238E27FC236}">
                <a16:creationId xmlns:a16="http://schemas.microsoft.com/office/drawing/2014/main" id="{EB978480-E446-4F98-BB08-8639BA1E033A}"/>
              </a:ext>
            </a:extLst>
          </p:cNvPr>
          <p:cNvSpPr txBox="1"/>
          <p:nvPr userDrawn="1"/>
        </p:nvSpPr>
        <p:spPr>
          <a:xfrm>
            <a:off x="660400" y="6333310"/>
            <a:ext cx="2418080" cy="276999"/>
          </a:xfrm>
          <a:prstGeom prst="rect">
            <a:avLst/>
          </a:prstGeom>
          <a:noFill/>
        </p:spPr>
        <p:txBody>
          <a:bodyPr wrap="square" lIns="0" tIns="0" rIns="0" bIns="0" rtlCol="0">
            <a:spAutoFit/>
          </a:bodyPr>
          <a:lstStyle/>
          <a:p>
            <a:r>
              <a:rPr lang="zh-CN" altLang="en-US">
                <a:solidFill>
                  <a:schemeClr val="tx1">
                    <a:lumMod val="50000"/>
                    <a:lumOff val="50000"/>
                  </a:schemeClr>
                </a:solidFill>
                <a:latin typeface="微软雅黑 Light" panose="020B0502040204020203" pitchFamily="34" charset="-122"/>
                <a:ea typeface="微软雅黑 Light" panose="020B0502040204020203" pitchFamily="34" charset="-122"/>
              </a:rPr>
              <a:t>药学中西，医道济世</a:t>
            </a:r>
          </a:p>
        </p:txBody>
      </p:sp>
      <p:sp>
        <p:nvSpPr>
          <p:cNvPr id="13" name="文本框 12">
            <a:extLst>
              <a:ext uri="{FF2B5EF4-FFF2-40B4-BE49-F238E27FC236}">
                <a16:creationId xmlns:a16="http://schemas.microsoft.com/office/drawing/2014/main" id="{D3ECD9CA-870C-4972-A64A-DAEA1EE04E7A}"/>
              </a:ext>
            </a:extLst>
          </p:cNvPr>
          <p:cNvSpPr txBox="1"/>
          <p:nvPr userDrawn="1"/>
        </p:nvSpPr>
        <p:spPr>
          <a:xfrm>
            <a:off x="9100820" y="6333310"/>
            <a:ext cx="2418080" cy="276999"/>
          </a:xfrm>
          <a:prstGeom prst="rect">
            <a:avLst/>
          </a:prstGeom>
          <a:noFill/>
        </p:spPr>
        <p:txBody>
          <a:bodyPr wrap="square" lIns="0" tIns="0" rIns="0" bIns="0" rtlCol="0">
            <a:spAutoFit/>
          </a:bodyPr>
          <a:lstStyle/>
          <a:p>
            <a:pPr algn="r"/>
            <a:r>
              <a:rPr lang="zh-CN" altLang="en-US">
                <a:solidFill>
                  <a:schemeClr val="tx1">
                    <a:lumMod val="50000"/>
                    <a:lumOff val="50000"/>
                  </a:schemeClr>
                </a:solidFill>
                <a:latin typeface="微软雅黑 Light" panose="020B0502040204020203" pitchFamily="34" charset="-122"/>
                <a:ea typeface="微软雅黑 Light" panose="020B0502040204020203" pitchFamily="34" charset="-122"/>
              </a:rPr>
              <a:t>励志笃行，融通日新</a:t>
            </a:r>
          </a:p>
        </p:txBody>
      </p:sp>
      <p:sp>
        <p:nvSpPr>
          <p:cNvPr id="4" name="图片占位符 3">
            <a:extLst>
              <a:ext uri="{FF2B5EF4-FFF2-40B4-BE49-F238E27FC236}">
                <a16:creationId xmlns:a16="http://schemas.microsoft.com/office/drawing/2014/main" id="{C5A8A10B-6E88-4786-BB49-A8ED357A820D}"/>
              </a:ext>
            </a:extLst>
          </p:cNvPr>
          <p:cNvSpPr>
            <a:spLocks noGrp="1"/>
          </p:cNvSpPr>
          <p:nvPr>
            <p:ph type="pic" sz="quarter" idx="10"/>
          </p:nvPr>
        </p:nvSpPr>
        <p:spPr>
          <a:xfrm>
            <a:off x="673099" y="1407552"/>
            <a:ext cx="3198627" cy="1789200"/>
          </a:xfrm>
        </p:spPr>
        <p:txBody>
          <a:bodyPr/>
          <a:lstStyle/>
          <a:p>
            <a:endParaRPr lang="zh-CN" altLang="en-US"/>
          </a:p>
        </p:txBody>
      </p:sp>
      <p:sp>
        <p:nvSpPr>
          <p:cNvPr id="20" name="图片占位符 3">
            <a:extLst>
              <a:ext uri="{FF2B5EF4-FFF2-40B4-BE49-F238E27FC236}">
                <a16:creationId xmlns:a16="http://schemas.microsoft.com/office/drawing/2014/main" id="{DD6D629C-62AD-47D8-B3F4-C7D9253AF9AC}"/>
              </a:ext>
            </a:extLst>
          </p:cNvPr>
          <p:cNvSpPr>
            <a:spLocks noGrp="1"/>
          </p:cNvSpPr>
          <p:nvPr>
            <p:ph type="pic" sz="quarter" idx="13"/>
          </p:nvPr>
        </p:nvSpPr>
        <p:spPr>
          <a:xfrm>
            <a:off x="4452492" y="1407552"/>
            <a:ext cx="3198627" cy="1789200"/>
          </a:xfrm>
        </p:spPr>
        <p:txBody>
          <a:bodyPr/>
          <a:lstStyle/>
          <a:p>
            <a:endParaRPr lang="zh-CN" altLang="en-US"/>
          </a:p>
        </p:txBody>
      </p:sp>
      <p:sp>
        <p:nvSpPr>
          <p:cNvPr id="21" name="图片占位符 3">
            <a:extLst>
              <a:ext uri="{FF2B5EF4-FFF2-40B4-BE49-F238E27FC236}">
                <a16:creationId xmlns:a16="http://schemas.microsoft.com/office/drawing/2014/main" id="{C3C51BA7-1C61-4EB5-99D0-386216652C40}"/>
              </a:ext>
            </a:extLst>
          </p:cNvPr>
          <p:cNvSpPr>
            <a:spLocks noGrp="1"/>
          </p:cNvSpPr>
          <p:nvPr>
            <p:ph type="pic" sz="quarter" idx="14"/>
          </p:nvPr>
        </p:nvSpPr>
        <p:spPr>
          <a:xfrm>
            <a:off x="8224232" y="1407552"/>
            <a:ext cx="3198627" cy="1789200"/>
          </a:xfrm>
        </p:spPr>
        <p:txBody>
          <a:bodyPr/>
          <a:lstStyle/>
          <a:p>
            <a:endParaRPr lang="zh-CN" altLang="en-US"/>
          </a:p>
        </p:txBody>
      </p:sp>
      <p:cxnSp>
        <p:nvCxnSpPr>
          <p:cNvPr id="18" name="直接连接符 17">
            <a:extLst>
              <a:ext uri="{FF2B5EF4-FFF2-40B4-BE49-F238E27FC236}">
                <a16:creationId xmlns:a16="http://schemas.microsoft.com/office/drawing/2014/main" id="{D573E7C9-DD32-45BE-BA91-0E54727D454D}"/>
              </a:ext>
            </a:extLst>
          </p:cNvPr>
          <p:cNvCxnSpPr/>
          <p:nvPr userDrawn="1"/>
        </p:nvCxnSpPr>
        <p:spPr>
          <a:xfrm>
            <a:off x="660400" y="874395"/>
            <a:ext cx="10858500" cy="0"/>
          </a:xfrm>
          <a:prstGeom prst="line">
            <a:avLst/>
          </a:prstGeom>
          <a:ln w="285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9" name="文本占位符 13">
            <a:extLst>
              <a:ext uri="{FF2B5EF4-FFF2-40B4-BE49-F238E27FC236}">
                <a16:creationId xmlns:a16="http://schemas.microsoft.com/office/drawing/2014/main" id="{3882C22B-B494-4C5B-84B0-42439487E76A}"/>
              </a:ext>
            </a:extLst>
          </p:cNvPr>
          <p:cNvSpPr>
            <a:spLocks noGrp="1"/>
          </p:cNvSpPr>
          <p:nvPr>
            <p:ph type="body" sz="quarter" idx="11" hasCustomPrompt="1"/>
          </p:nvPr>
        </p:nvSpPr>
        <p:spPr>
          <a:xfrm>
            <a:off x="665480" y="223788"/>
            <a:ext cx="7874000" cy="563187"/>
          </a:xfrm>
        </p:spPr>
        <p:txBody>
          <a:bodyPr lIns="0" rIns="0" anchor="ctr"/>
          <a:lstStyle>
            <a:lvl1pPr marL="0" indent="0">
              <a:buFontTx/>
              <a:buNone/>
              <a:defRPr>
                <a:latin typeface="+mj-ea"/>
                <a:ea typeface="+mj-ea"/>
              </a:defRPr>
            </a:lvl1pPr>
            <a:lvl2pPr marL="457200" indent="0">
              <a:buNone/>
              <a:defRPr/>
            </a:lvl2pPr>
          </a:lstStyle>
          <a:p>
            <a:pPr lvl="0"/>
            <a:r>
              <a:rPr lang="zh-CN" altLang="en-US"/>
              <a:t>点击此处添加标题</a:t>
            </a:r>
          </a:p>
        </p:txBody>
      </p:sp>
      <p:grpSp>
        <p:nvGrpSpPr>
          <p:cNvPr id="22" name="组合 21">
            <a:extLst>
              <a:ext uri="{FF2B5EF4-FFF2-40B4-BE49-F238E27FC236}">
                <a16:creationId xmlns:a16="http://schemas.microsoft.com/office/drawing/2014/main" id="{ABCA856B-099B-42F6-88D6-7341CE5D6844}"/>
              </a:ext>
            </a:extLst>
          </p:cNvPr>
          <p:cNvGrpSpPr/>
          <p:nvPr userDrawn="1"/>
        </p:nvGrpSpPr>
        <p:grpSpPr>
          <a:xfrm>
            <a:off x="109196" y="314990"/>
            <a:ext cx="464851" cy="380782"/>
            <a:chOff x="5117023" y="3520600"/>
            <a:chExt cx="298450" cy="244475"/>
          </a:xfrm>
          <a:gradFill>
            <a:gsLst>
              <a:gs pos="0">
                <a:schemeClr val="accent1"/>
              </a:gs>
              <a:gs pos="100000">
                <a:schemeClr val="accent6"/>
              </a:gs>
            </a:gsLst>
            <a:lin ang="2700000" scaled="0"/>
          </a:gradFill>
        </p:grpSpPr>
        <p:sp>
          <p:nvSpPr>
            <p:cNvPr id="23" name="Freeform 26">
              <a:extLst>
                <a:ext uri="{FF2B5EF4-FFF2-40B4-BE49-F238E27FC236}">
                  <a16:creationId xmlns:a16="http://schemas.microsoft.com/office/drawing/2014/main" id="{3F546C4F-455D-474B-A1F6-2D2CC3C63DDD}"/>
                </a:ext>
              </a:extLst>
            </p:cNvPr>
            <p:cNvSpPr>
              <a:spLocks/>
            </p:cNvSpPr>
            <p:nvPr/>
          </p:nvSpPr>
          <p:spPr bwMode="auto">
            <a:xfrm>
              <a:off x="5117023" y="3569812"/>
              <a:ext cx="298450" cy="176213"/>
            </a:xfrm>
            <a:custGeom>
              <a:avLst/>
              <a:gdLst>
                <a:gd name="T0" fmla="*/ 0 w 163"/>
                <a:gd name="T1" fmla="*/ 92 h 96"/>
                <a:gd name="T2" fmla="*/ 51 w 163"/>
                <a:gd name="T3" fmla="*/ 82 h 96"/>
                <a:gd name="T4" fmla="*/ 79 w 163"/>
                <a:gd name="T5" fmla="*/ 63 h 96"/>
                <a:gd name="T6" fmla="*/ 121 w 163"/>
                <a:gd name="T7" fmla="*/ 25 h 96"/>
                <a:gd name="T8" fmla="*/ 163 w 163"/>
                <a:gd name="T9" fmla="*/ 3 h 96"/>
                <a:gd name="T10" fmla="*/ 104 w 163"/>
                <a:gd name="T11" fmla="*/ 19 h 96"/>
                <a:gd name="T12" fmla="*/ 69 w 163"/>
                <a:gd name="T13" fmla="*/ 18 h 96"/>
                <a:gd name="T14" fmla="*/ 7 w 163"/>
                <a:gd name="T15" fmla="*/ 9 h 96"/>
                <a:gd name="T16" fmla="*/ 12 w 163"/>
                <a:gd name="T17" fmla="*/ 11 h 96"/>
                <a:gd name="T18" fmla="*/ 46 w 163"/>
                <a:gd name="T19" fmla="*/ 24 h 96"/>
                <a:gd name="T20" fmla="*/ 65 w 163"/>
                <a:gd name="T21" fmla="*/ 53 h 96"/>
                <a:gd name="T22" fmla="*/ 0 w 163"/>
                <a:gd name="T23" fmla="*/ 92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3" h="96">
                  <a:moveTo>
                    <a:pt x="0" y="92"/>
                  </a:moveTo>
                  <a:cubicBezTo>
                    <a:pt x="15" y="96"/>
                    <a:pt x="39" y="88"/>
                    <a:pt x="51" y="82"/>
                  </a:cubicBezTo>
                  <a:cubicBezTo>
                    <a:pt x="61" y="76"/>
                    <a:pt x="70" y="70"/>
                    <a:pt x="79" y="63"/>
                  </a:cubicBezTo>
                  <a:cubicBezTo>
                    <a:pt x="97" y="49"/>
                    <a:pt x="110" y="34"/>
                    <a:pt x="121" y="25"/>
                  </a:cubicBezTo>
                  <a:cubicBezTo>
                    <a:pt x="141" y="8"/>
                    <a:pt x="154" y="8"/>
                    <a:pt x="163" y="3"/>
                  </a:cubicBezTo>
                  <a:cubicBezTo>
                    <a:pt x="142" y="0"/>
                    <a:pt x="120" y="7"/>
                    <a:pt x="104" y="19"/>
                  </a:cubicBezTo>
                  <a:cubicBezTo>
                    <a:pt x="89" y="30"/>
                    <a:pt x="84" y="27"/>
                    <a:pt x="69" y="18"/>
                  </a:cubicBezTo>
                  <a:cubicBezTo>
                    <a:pt x="52" y="7"/>
                    <a:pt x="27" y="6"/>
                    <a:pt x="7" y="9"/>
                  </a:cubicBezTo>
                  <a:cubicBezTo>
                    <a:pt x="12" y="11"/>
                    <a:pt x="12" y="11"/>
                    <a:pt x="12" y="11"/>
                  </a:cubicBezTo>
                  <a:cubicBezTo>
                    <a:pt x="26" y="15"/>
                    <a:pt x="33" y="17"/>
                    <a:pt x="46" y="24"/>
                  </a:cubicBezTo>
                  <a:cubicBezTo>
                    <a:pt x="54" y="27"/>
                    <a:pt x="77" y="40"/>
                    <a:pt x="65" y="53"/>
                  </a:cubicBezTo>
                  <a:cubicBezTo>
                    <a:pt x="56" y="63"/>
                    <a:pt x="21" y="90"/>
                    <a:pt x="0" y="92"/>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4" name="Freeform 27">
              <a:extLst>
                <a:ext uri="{FF2B5EF4-FFF2-40B4-BE49-F238E27FC236}">
                  <a16:creationId xmlns:a16="http://schemas.microsoft.com/office/drawing/2014/main" id="{5D603FF0-5FC4-4E88-9ABF-E2491CC1DD4B}"/>
                </a:ext>
              </a:extLst>
            </p:cNvPr>
            <p:cNvSpPr>
              <a:spLocks/>
            </p:cNvSpPr>
            <p:nvPr/>
          </p:nvSpPr>
          <p:spPr bwMode="auto">
            <a:xfrm>
              <a:off x="5169410" y="3614262"/>
              <a:ext cx="222250" cy="150813"/>
            </a:xfrm>
            <a:custGeom>
              <a:avLst/>
              <a:gdLst>
                <a:gd name="T0" fmla="*/ 0 w 121"/>
                <a:gd name="T1" fmla="*/ 77 h 82"/>
                <a:gd name="T2" fmla="*/ 44 w 121"/>
                <a:gd name="T3" fmla="*/ 74 h 82"/>
                <a:gd name="T4" fmla="*/ 74 w 121"/>
                <a:gd name="T5" fmla="*/ 54 h 82"/>
                <a:gd name="T6" fmla="*/ 121 w 121"/>
                <a:gd name="T7" fmla="*/ 0 h 82"/>
                <a:gd name="T8" fmla="*/ 91 w 121"/>
                <a:gd name="T9" fmla="*/ 19 h 82"/>
                <a:gd name="T10" fmla="*/ 78 w 121"/>
                <a:gd name="T11" fmla="*/ 32 h 82"/>
                <a:gd name="T12" fmla="*/ 72 w 121"/>
                <a:gd name="T13" fmla="*/ 39 h 82"/>
                <a:gd name="T14" fmla="*/ 66 w 121"/>
                <a:gd name="T15" fmla="*/ 44 h 82"/>
                <a:gd name="T16" fmla="*/ 0 w 121"/>
                <a:gd name="T17" fmla="*/ 77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1" h="82">
                  <a:moveTo>
                    <a:pt x="0" y="77"/>
                  </a:moveTo>
                  <a:cubicBezTo>
                    <a:pt x="11" y="82"/>
                    <a:pt x="34" y="78"/>
                    <a:pt x="44" y="74"/>
                  </a:cubicBezTo>
                  <a:cubicBezTo>
                    <a:pt x="57" y="70"/>
                    <a:pt x="67" y="61"/>
                    <a:pt x="74" y="54"/>
                  </a:cubicBezTo>
                  <a:cubicBezTo>
                    <a:pt x="85" y="43"/>
                    <a:pt x="111" y="14"/>
                    <a:pt x="121" y="0"/>
                  </a:cubicBezTo>
                  <a:cubicBezTo>
                    <a:pt x="111" y="3"/>
                    <a:pt x="97" y="14"/>
                    <a:pt x="91" y="19"/>
                  </a:cubicBezTo>
                  <a:cubicBezTo>
                    <a:pt x="78" y="32"/>
                    <a:pt x="78" y="32"/>
                    <a:pt x="78" y="32"/>
                  </a:cubicBezTo>
                  <a:cubicBezTo>
                    <a:pt x="76" y="35"/>
                    <a:pt x="74" y="36"/>
                    <a:pt x="72" y="39"/>
                  </a:cubicBezTo>
                  <a:cubicBezTo>
                    <a:pt x="70" y="41"/>
                    <a:pt x="68" y="42"/>
                    <a:pt x="66" y="44"/>
                  </a:cubicBezTo>
                  <a:cubicBezTo>
                    <a:pt x="48" y="61"/>
                    <a:pt x="25" y="72"/>
                    <a:pt x="0" y="77"/>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5" name="Freeform 28">
              <a:extLst>
                <a:ext uri="{FF2B5EF4-FFF2-40B4-BE49-F238E27FC236}">
                  <a16:creationId xmlns:a16="http://schemas.microsoft.com/office/drawing/2014/main" id="{3FDDAB2E-A524-41CD-BEA8-403277B87418}"/>
                </a:ext>
              </a:extLst>
            </p:cNvPr>
            <p:cNvSpPr>
              <a:spLocks/>
            </p:cNvSpPr>
            <p:nvPr/>
          </p:nvSpPr>
          <p:spPr bwMode="auto">
            <a:xfrm>
              <a:off x="5236085" y="3520600"/>
              <a:ext cx="68263" cy="60325"/>
            </a:xfrm>
            <a:custGeom>
              <a:avLst/>
              <a:gdLst>
                <a:gd name="T0" fmla="*/ 18 w 37"/>
                <a:gd name="T1" fmla="*/ 2 h 33"/>
                <a:gd name="T2" fmla="*/ 25 w 37"/>
                <a:gd name="T3" fmla="*/ 28 h 33"/>
                <a:gd name="T4" fmla="*/ 34 w 37"/>
                <a:gd name="T5" fmla="*/ 11 h 33"/>
                <a:gd name="T6" fmla="*/ 18 w 37"/>
                <a:gd name="T7" fmla="*/ 2 h 33"/>
              </a:gdLst>
              <a:ahLst/>
              <a:cxnLst>
                <a:cxn ang="0">
                  <a:pos x="T0" y="T1"/>
                </a:cxn>
                <a:cxn ang="0">
                  <a:pos x="T2" y="T3"/>
                </a:cxn>
                <a:cxn ang="0">
                  <a:pos x="T4" y="T5"/>
                </a:cxn>
                <a:cxn ang="0">
                  <a:pos x="T6" y="T7"/>
                </a:cxn>
              </a:cxnLst>
              <a:rect l="0" t="0" r="r" b="b"/>
              <a:pathLst>
                <a:path w="37" h="33">
                  <a:moveTo>
                    <a:pt x="18" y="2"/>
                  </a:moveTo>
                  <a:cubicBezTo>
                    <a:pt x="0" y="8"/>
                    <a:pt x="8" y="33"/>
                    <a:pt x="25" y="28"/>
                  </a:cubicBezTo>
                  <a:cubicBezTo>
                    <a:pt x="31" y="27"/>
                    <a:pt x="37" y="20"/>
                    <a:pt x="34" y="11"/>
                  </a:cubicBezTo>
                  <a:cubicBezTo>
                    <a:pt x="33" y="5"/>
                    <a:pt x="26" y="0"/>
                    <a:pt x="18" y="2"/>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37184284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wipe(left)">
                                      <p:cBhvr>
                                        <p:cTn id="11" dur="500"/>
                                        <p:tgtEl>
                                          <p:spTgt spid="18"/>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9">
                                            <p:txEl>
                                              <p:pRg st="0" end="0"/>
                                            </p:txEl>
                                          </p:spTgt>
                                        </p:tgtEl>
                                        <p:attrNameLst>
                                          <p:attrName>style.visibility</p:attrName>
                                        </p:attrNameLst>
                                      </p:cBhvr>
                                      <p:to>
                                        <p:strVal val="visible"/>
                                      </p:to>
                                    </p:set>
                                    <p:animEffect transition="in" filter="wipe(left)">
                                      <p:cBhvr>
                                        <p:cTn id="15" dur="500"/>
                                        <p:tgtEl>
                                          <p:spTgt spid="1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build="p">
        <p:tmplLst>
          <p:tmpl lvl="1">
            <p:tnLst>
              <p:par>
                <p:cTn presetID="22" presetClass="entr" presetSubtype="8" fill="hold" nodeType="afterEffect">
                  <p:stCondLst>
                    <p:cond delay="0"/>
                  </p:stCondLst>
                  <p:childTnLst>
                    <p:set>
                      <p:cBhvr>
                        <p:cTn dur="1" fill="hold">
                          <p:stCondLst>
                            <p:cond delay="0"/>
                          </p:stCondLst>
                        </p:cTn>
                        <p:tgtEl>
                          <p:spTgt spid="19"/>
                        </p:tgtEl>
                        <p:attrNameLst>
                          <p:attrName>style.visibility</p:attrName>
                        </p:attrNameLst>
                      </p:cBhvr>
                      <p:to>
                        <p:strVal val="visible"/>
                      </p:to>
                    </p:set>
                    <p:animEffect transition="in" filter="wipe(left)">
                      <p:cBhvr>
                        <p:cTn dur="500"/>
                        <p:tgtEl>
                          <p:spTgt spid="19"/>
                        </p:tgtEl>
                      </p:cBhvr>
                    </p:animEffect>
                  </p:childTnLst>
                </p:cTn>
              </p:par>
            </p:tnLst>
          </p:tmpl>
        </p:tmplLst>
      </p:bldP>
    </p:bld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封面-1">
    <p:spTree>
      <p:nvGrpSpPr>
        <p:cNvPr id="1" name=""/>
        <p:cNvGrpSpPr/>
        <p:nvPr/>
      </p:nvGrpSpPr>
      <p:grpSpPr>
        <a:xfrm>
          <a:off x="0" y="0"/>
          <a:ext cx="0" cy="0"/>
          <a:chOff x="0" y="0"/>
          <a:chExt cx="0" cy="0"/>
        </a:xfrm>
      </p:grpSpPr>
      <p:sp>
        <p:nvSpPr>
          <p:cNvPr id="5" name="图片占位符 4">
            <a:extLst>
              <a:ext uri="{FF2B5EF4-FFF2-40B4-BE49-F238E27FC236}">
                <a16:creationId xmlns:a16="http://schemas.microsoft.com/office/drawing/2014/main" id="{177E83A1-3167-42CE-B3EE-78EAFC9BAF75}"/>
              </a:ext>
            </a:extLst>
          </p:cNvPr>
          <p:cNvSpPr>
            <a:spLocks noGrp="1"/>
          </p:cNvSpPr>
          <p:nvPr>
            <p:ph type="pic" sz="quarter" idx="10"/>
          </p:nvPr>
        </p:nvSpPr>
        <p:spPr>
          <a:xfrm>
            <a:off x="0" y="0"/>
            <a:ext cx="12192000" cy="6134100"/>
          </a:xfrm>
        </p:spPr>
        <p:txBody>
          <a:bodyPr/>
          <a:lstStyle/>
          <a:p>
            <a:endParaRPr lang="zh-CN" altLang="en-US"/>
          </a:p>
        </p:txBody>
      </p:sp>
      <p:sp>
        <p:nvSpPr>
          <p:cNvPr id="10" name="文本占位符 9">
            <a:extLst>
              <a:ext uri="{FF2B5EF4-FFF2-40B4-BE49-F238E27FC236}">
                <a16:creationId xmlns:a16="http://schemas.microsoft.com/office/drawing/2014/main" id="{68663365-4712-4DAC-8A76-1DEFCD3BD69D}"/>
              </a:ext>
            </a:extLst>
          </p:cNvPr>
          <p:cNvSpPr>
            <a:spLocks noGrp="1"/>
          </p:cNvSpPr>
          <p:nvPr>
            <p:ph type="body" sz="quarter" idx="11"/>
          </p:nvPr>
        </p:nvSpPr>
        <p:spPr>
          <a:xfrm>
            <a:off x="660400" y="2262160"/>
            <a:ext cx="5532470" cy="400050"/>
          </a:xfrm>
        </p:spPr>
        <p:txBody>
          <a:bodyPr lIns="0" anchor="ctr">
            <a:noAutofit/>
          </a:bodyPr>
          <a:lstStyle>
            <a:lvl1pPr marL="0" indent="0">
              <a:buFontTx/>
              <a:buNone/>
              <a:defRPr sz="2000">
                <a:solidFill>
                  <a:schemeClr val="bg1"/>
                </a:solidFill>
                <a:latin typeface="+mn-ea"/>
                <a:ea typeface="+mn-ea"/>
              </a:defRPr>
            </a:lvl1pPr>
            <a:lvl2pPr marL="457200" indent="0">
              <a:buNone/>
              <a:defRPr/>
            </a:lvl2pPr>
          </a:lstStyle>
          <a:p>
            <a:pPr lvl="0"/>
            <a:r>
              <a:rPr lang="zh-CN" altLang="en-US"/>
              <a:t>编辑母版文本样式</a:t>
            </a:r>
          </a:p>
        </p:txBody>
      </p:sp>
      <p:sp>
        <p:nvSpPr>
          <p:cNvPr id="13" name="内容占位符 12">
            <a:extLst>
              <a:ext uri="{FF2B5EF4-FFF2-40B4-BE49-F238E27FC236}">
                <a16:creationId xmlns:a16="http://schemas.microsoft.com/office/drawing/2014/main" id="{56456B25-CEA2-4F59-8119-4FF9758436B2}"/>
              </a:ext>
            </a:extLst>
          </p:cNvPr>
          <p:cNvSpPr>
            <a:spLocks noGrp="1"/>
          </p:cNvSpPr>
          <p:nvPr>
            <p:ph sz="quarter" idx="12"/>
          </p:nvPr>
        </p:nvSpPr>
        <p:spPr>
          <a:xfrm>
            <a:off x="660400" y="2662238"/>
            <a:ext cx="7152511" cy="830262"/>
          </a:xfrm>
        </p:spPr>
        <p:txBody>
          <a:bodyPr lIns="0" anchor="ctr">
            <a:noAutofit/>
          </a:bodyPr>
          <a:lstStyle>
            <a:lvl1pPr marL="0" indent="0">
              <a:buFontTx/>
              <a:buNone/>
              <a:defRPr sz="4800" b="1">
                <a:solidFill>
                  <a:schemeClr val="bg1"/>
                </a:solidFill>
                <a:latin typeface="+mj-ea"/>
                <a:ea typeface="+mj-ea"/>
              </a:defRPr>
            </a:lvl1pPr>
          </a:lstStyle>
          <a:p>
            <a:pPr lvl="0"/>
            <a:r>
              <a:rPr lang="zh-CN" altLang="en-US"/>
              <a:t>编辑母版文本样式</a:t>
            </a:r>
          </a:p>
        </p:txBody>
      </p:sp>
      <p:sp>
        <p:nvSpPr>
          <p:cNvPr id="15" name="文本框 14">
            <a:extLst>
              <a:ext uri="{FF2B5EF4-FFF2-40B4-BE49-F238E27FC236}">
                <a16:creationId xmlns:a16="http://schemas.microsoft.com/office/drawing/2014/main" id="{947BBE40-87E0-468E-A534-3FA4AB95C0CC}"/>
              </a:ext>
            </a:extLst>
          </p:cNvPr>
          <p:cNvSpPr txBox="1"/>
          <p:nvPr userDrawn="1"/>
        </p:nvSpPr>
        <p:spPr>
          <a:xfrm>
            <a:off x="660400" y="6333310"/>
            <a:ext cx="2418080" cy="276999"/>
          </a:xfrm>
          <a:prstGeom prst="rect">
            <a:avLst/>
          </a:prstGeom>
          <a:noFill/>
        </p:spPr>
        <p:txBody>
          <a:bodyPr wrap="square" lIns="0" tIns="0" rIns="0" bIns="0" rtlCol="0">
            <a:spAutoFit/>
          </a:bodyPr>
          <a:lstStyle/>
          <a:p>
            <a:r>
              <a:rPr lang="zh-CN" altLang="en-US">
                <a:solidFill>
                  <a:schemeClr val="tx1">
                    <a:lumMod val="50000"/>
                    <a:lumOff val="50000"/>
                  </a:schemeClr>
                </a:solidFill>
                <a:latin typeface="微软雅黑 Light" panose="020B0502040204020203" pitchFamily="34" charset="-122"/>
                <a:ea typeface="微软雅黑 Light" panose="020B0502040204020203" pitchFamily="34" charset="-122"/>
              </a:rPr>
              <a:t>药学中西，医道济世</a:t>
            </a:r>
          </a:p>
        </p:txBody>
      </p:sp>
      <p:sp>
        <p:nvSpPr>
          <p:cNvPr id="16" name="文本框 15">
            <a:extLst>
              <a:ext uri="{FF2B5EF4-FFF2-40B4-BE49-F238E27FC236}">
                <a16:creationId xmlns:a16="http://schemas.microsoft.com/office/drawing/2014/main" id="{CA79210C-8C51-4640-B7A4-3647487EA877}"/>
              </a:ext>
            </a:extLst>
          </p:cNvPr>
          <p:cNvSpPr txBox="1"/>
          <p:nvPr userDrawn="1"/>
        </p:nvSpPr>
        <p:spPr>
          <a:xfrm>
            <a:off x="9100820" y="6333310"/>
            <a:ext cx="2418080" cy="276999"/>
          </a:xfrm>
          <a:prstGeom prst="rect">
            <a:avLst/>
          </a:prstGeom>
          <a:noFill/>
        </p:spPr>
        <p:txBody>
          <a:bodyPr wrap="square" lIns="0" tIns="0" rIns="0" bIns="0" rtlCol="0">
            <a:spAutoFit/>
          </a:bodyPr>
          <a:lstStyle/>
          <a:p>
            <a:pPr algn="r"/>
            <a:r>
              <a:rPr lang="zh-CN" altLang="en-US">
                <a:solidFill>
                  <a:schemeClr val="tx1">
                    <a:lumMod val="50000"/>
                    <a:lumOff val="50000"/>
                  </a:schemeClr>
                </a:solidFill>
                <a:latin typeface="微软雅黑 Light" panose="020B0502040204020203" pitchFamily="34" charset="-122"/>
                <a:ea typeface="微软雅黑 Light" panose="020B0502040204020203" pitchFamily="34" charset="-122"/>
              </a:rPr>
              <a:t>励志笃行，融通日新</a:t>
            </a:r>
          </a:p>
        </p:txBody>
      </p:sp>
    </p:spTree>
    <p:extLst>
      <p:ext uri="{BB962C8B-B14F-4D97-AF65-F5344CB8AC3E}">
        <p14:creationId xmlns:p14="http://schemas.microsoft.com/office/powerpoint/2010/main" val="16668601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封面-2">
    <p:spTree>
      <p:nvGrpSpPr>
        <p:cNvPr id="1" name=""/>
        <p:cNvGrpSpPr/>
        <p:nvPr/>
      </p:nvGrpSpPr>
      <p:grpSpPr>
        <a:xfrm>
          <a:off x="0" y="0"/>
          <a:ext cx="0" cy="0"/>
          <a:chOff x="0" y="0"/>
          <a:chExt cx="0" cy="0"/>
        </a:xfrm>
      </p:grpSpPr>
      <p:sp>
        <p:nvSpPr>
          <p:cNvPr id="10" name="文本占位符 9">
            <a:extLst>
              <a:ext uri="{FF2B5EF4-FFF2-40B4-BE49-F238E27FC236}">
                <a16:creationId xmlns:a16="http://schemas.microsoft.com/office/drawing/2014/main" id="{68663365-4712-4DAC-8A76-1DEFCD3BD69D}"/>
              </a:ext>
            </a:extLst>
          </p:cNvPr>
          <p:cNvSpPr>
            <a:spLocks noGrp="1"/>
          </p:cNvSpPr>
          <p:nvPr>
            <p:ph type="body" sz="quarter" idx="11"/>
          </p:nvPr>
        </p:nvSpPr>
        <p:spPr>
          <a:xfrm>
            <a:off x="660399" y="2470012"/>
            <a:ext cx="5138537" cy="400050"/>
          </a:xfrm>
        </p:spPr>
        <p:txBody>
          <a:bodyPr lIns="0" anchor="ctr">
            <a:noAutofit/>
          </a:bodyPr>
          <a:lstStyle>
            <a:lvl1pPr marL="0" indent="0">
              <a:buFontTx/>
              <a:buNone/>
              <a:defRPr sz="2000">
                <a:solidFill>
                  <a:schemeClr val="bg1"/>
                </a:solidFill>
                <a:latin typeface="+mn-ea"/>
                <a:ea typeface="+mn-ea"/>
              </a:defRPr>
            </a:lvl1pPr>
            <a:lvl2pPr marL="457200" indent="0">
              <a:buNone/>
              <a:defRPr/>
            </a:lvl2pPr>
          </a:lstStyle>
          <a:p>
            <a:pPr lvl="0"/>
            <a:r>
              <a:rPr lang="zh-CN" altLang="en-US"/>
              <a:t>编辑母版文本样式</a:t>
            </a:r>
          </a:p>
        </p:txBody>
      </p:sp>
      <p:sp>
        <p:nvSpPr>
          <p:cNvPr id="13" name="内容占位符 12">
            <a:extLst>
              <a:ext uri="{FF2B5EF4-FFF2-40B4-BE49-F238E27FC236}">
                <a16:creationId xmlns:a16="http://schemas.microsoft.com/office/drawing/2014/main" id="{56456B25-CEA2-4F59-8119-4FF9758436B2}"/>
              </a:ext>
            </a:extLst>
          </p:cNvPr>
          <p:cNvSpPr>
            <a:spLocks noGrp="1"/>
          </p:cNvSpPr>
          <p:nvPr>
            <p:ph sz="quarter" idx="12"/>
          </p:nvPr>
        </p:nvSpPr>
        <p:spPr>
          <a:xfrm>
            <a:off x="660400" y="2870090"/>
            <a:ext cx="6643225" cy="830262"/>
          </a:xfrm>
        </p:spPr>
        <p:txBody>
          <a:bodyPr lIns="0" anchor="ctr">
            <a:noAutofit/>
          </a:bodyPr>
          <a:lstStyle>
            <a:lvl1pPr marL="0" indent="0">
              <a:buFontTx/>
              <a:buNone/>
              <a:defRPr sz="4800" b="1">
                <a:solidFill>
                  <a:schemeClr val="bg1"/>
                </a:solidFill>
                <a:latin typeface="+mj-ea"/>
                <a:ea typeface="+mj-ea"/>
              </a:defRPr>
            </a:lvl1pPr>
          </a:lstStyle>
          <a:p>
            <a:pPr lvl="0"/>
            <a:r>
              <a:rPr lang="zh-CN" altLang="en-US"/>
              <a:t>编辑母版文本样式</a:t>
            </a:r>
          </a:p>
        </p:txBody>
      </p:sp>
    </p:spTree>
    <p:extLst>
      <p:ext uri="{BB962C8B-B14F-4D97-AF65-F5344CB8AC3E}">
        <p14:creationId xmlns:p14="http://schemas.microsoft.com/office/powerpoint/2010/main" val="20199584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封面-2">
    <p:spTree>
      <p:nvGrpSpPr>
        <p:cNvPr id="1" name=""/>
        <p:cNvGrpSpPr/>
        <p:nvPr/>
      </p:nvGrpSpPr>
      <p:grpSpPr>
        <a:xfrm>
          <a:off x="0" y="0"/>
          <a:ext cx="0" cy="0"/>
          <a:chOff x="0" y="0"/>
          <a:chExt cx="0" cy="0"/>
        </a:xfrm>
      </p:grpSpPr>
      <p:sp>
        <p:nvSpPr>
          <p:cNvPr id="10" name="文本占位符 9">
            <a:extLst>
              <a:ext uri="{FF2B5EF4-FFF2-40B4-BE49-F238E27FC236}">
                <a16:creationId xmlns:a16="http://schemas.microsoft.com/office/drawing/2014/main" id="{68663365-4712-4DAC-8A76-1DEFCD3BD69D}"/>
              </a:ext>
            </a:extLst>
          </p:cNvPr>
          <p:cNvSpPr>
            <a:spLocks noGrp="1"/>
          </p:cNvSpPr>
          <p:nvPr>
            <p:ph type="body" sz="quarter" idx="11"/>
          </p:nvPr>
        </p:nvSpPr>
        <p:spPr>
          <a:xfrm>
            <a:off x="660399" y="2470012"/>
            <a:ext cx="5138537" cy="400050"/>
          </a:xfrm>
        </p:spPr>
        <p:txBody>
          <a:bodyPr lIns="0" anchor="ctr">
            <a:noAutofit/>
          </a:bodyPr>
          <a:lstStyle>
            <a:lvl1pPr marL="0" indent="0">
              <a:buFontTx/>
              <a:buNone/>
              <a:defRPr sz="2000">
                <a:solidFill>
                  <a:schemeClr val="bg1"/>
                </a:solidFill>
                <a:latin typeface="+mn-ea"/>
                <a:ea typeface="+mn-ea"/>
              </a:defRPr>
            </a:lvl1pPr>
            <a:lvl2pPr marL="457200" indent="0">
              <a:buNone/>
              <a:defRPr/>
            </a:lvl2pPr>
          </a:lstStyle>
          <a:p>
            <a:pPr lvl="0"/>
            <a:r>
              <a:rPr lang="zh-CN" altLang="en-US"/>
              <a:t>编辑母版文本样式</a:t>
            </a:r>
          </a:p>
        </p:txBody>
      </p:sp>
      <p:sp>
        <p:nvSpPr>
          <p:cNvPr id="13" name="内容占位符 12">
            <a:extLst>
              <a:ext uri="{FF2B5EF4-FFF2-40B4-BE49-F238E27FC236}">
                <a16:creationId xmlns:a16="http://schemas.microsoft.com/office/drawing/2014/main" id="{56456B25-CEA2-4F59-8119-4FF9758436B2}"/>
              </a:ext>
            </a:extLst>
          </p:cNvPr>
          <p:cNvSpPr>
            <a:spLocks noGrp="1"/>
          </p:cNvSpPr>
          <p:nvPr>
            <p:ph sz="quarter" idx="12"/>
          </p:nvPr>
        </p:nvSpPr>
        <p:spPr>
          <a:xfrm>
            <a:off x="660400" y="2870090"/>
            <a:ext cx="6643225" cy="830262"/>
          </a:xfrm>
        </p:spPr>
        <p:txBody>
          <a:bodyPr lIns="0" anchor="ctr">
            <a:noAutofit/>
          </a:bodyPr>
          <a:lstStyle>
            <a:lvl1pPr marL="0" indent="0">
              <a:buFontTx/>
              <a:buNone/>
              <a:defRPr sz="4800" b="1">
                <a:solidFill>
                  <a:schemeClr val="bg1"/>
                </a:solidFill>
                <a:latin typeface="+mj-ea"/>
                <a:ea typeface="+mj-ea"/>
              </a:defRPr>
            </a:lvl1pPr>
          </a:lstStyle>
          <a:p>
            <a:pPr lvl="0"/>
            <a:r>
              <a:rPr lang="zh-CN" altLang="en-US"/>
              <a:t>编辑母版文本样式</a:t>
            </a:r>
          </a:p>
        </p:txBody>
      </p:sp>
    </p:spTree>
    <p:extLst>
      <p:ext uri="{BB962C8B-B14F-4D97-AF65-F5344CB8AC3E}">
        <p14:creationId xmlns:p14="http://schemas.microsoft.com/office/powerpoint/2010/main" val="34947404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目录">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B5AC125C-F270-4DE5-8EF7-D22181E217B8}"/>
              </a:ext>
            </a:extLst>
          </p:cNvPr>
          <p:cNvSpPr txBox="1"/>
          <p:nvPr userDrawn="1"/>
        </p:nvSpPr>
        <p:spPr>
          <a:xfrm>
            <a:off x="660400" y="6333310"/>
            <a:ext cx="2418080" cy="276999"/>
          </a:xfrm>
          <a:prstGeom prst="rect">
            <a:avLst/>
          </a:prstGeom>
          <a:noFill/>
        </p:spPr>
        <p:txBody>
          <a:bodyPr wrap="square" lIns="0" tIns="0" rIns="0" bIns="0" rtlCol="0">
            <a:spAutoFit/>
          </a:bodyPr>
          <a:lstStyle/>
          <a:p>
            <a:r>
              <a:rPr lang="zh-CN" altLang="en-US">
                <a:solidFill>
                  <a:schemeClr val="tx1">
                    <a:lumMod val="50000"/>
                    <a:lumOff val="50000"/>
                  </a:schemeClr>
                </a:solidFill>
                <a:latin typeface="微软雅黑 Light" panose="020B0502040204020203" pitchFamily="34" charset="-122"/>
                <a:ea typeface="微软雅黑 Light" panose="020B0502040204020203" pitchFamily="34" charset="-122"/>
              </a:rPr>
              <a:t>药学中西，医道济世</a:t>
            </a:r>
          </a:p>
        </p:txBody>
      </p:sp>
      <p:sp>
        <p:nvSpPr>
          <p:cNvPr id="5" name="文本框 4">
            <a:extLst>
              <a:ext uri="{FF2B5EF4-FFF2-40B4-BE49-F238E27FC236}">
                <a16:creationId xmlns:a16="http://schemas.microsoft.com/office/drawing/2014/main" id="{FCEDCF1B-EE68-4EF0-83D1-B178A2441915}"/>
              </a:ext>
            </a:extLst>
          </p:cNvPr>
          <p:cNvSpPr txBox="1"/>
          <p:nvPr userDrawn="1"/>
        </p:nvSpPr>
        <p:spPr>
          <a:xfrm>
            <a:off x="9100820" y="6333310"/>
            <a:ext cx="2418080" cy="276999"/>
          </a:xfrm>
          <a:prstGeom prst="rect">
            <a:avLst/>
          </a:prstGeom>
          <a:noFill/>
        </p:spPr>
        <p:txBody>
          <a:bodyPr wrap="square" lIns="0" tIns="0" rIns="0" bIns="0" rtlCol="0">
            <a:spAutoFit/>
          </a:bodyPr>
          <a:lstStyle/>
          <a:p>
            <a:pPr algn="r"/>
            <a:r>
              <a:rPr lang="zh-CN" altLang="en-US">
                <a:solidFill>
                  <a:schemeClr val="tx1">
                    <a:lumMod val="50000"/>
                    <a:lumOff val="50000"/>
                  </a:schemeClr>
                </a:solidFill>
                <a:latin typeface="微软雅黑 Light" panose="020B0502040204020203" pitchFamily="34" charset="-122"/>
                <a:ea typeface="微软雅黑 Light" panose="020B0502040204020203" pitchFamily="34" charset="-122"/>
              </a:rPr>
              <a:t>励志笃行，融通日新</a:t>
            </a:r>
          </a:p>
        </p:txBody>
      </p:sp>
      <p:sp>
        <p:nvSpPr>
          <p:cNvPr id="7" name="图片占位符 6">
            <a:extLst>
              <a:ext uri="{FF2B5EF4-FFF2-40B4-BE49-F238E27FC236}">
                <a16:creationId xmlns:a16="http://schemas.microsoft.com/office/drawing/2014/main" id="{4C452716-0A3A-46C2-B95C-E41F6AC4DD7D}"/>
              </a:ext>
            </a:extLst>
          </p:cNvPr>
          <p:cNvSpPr>
            <a:spLocks noGrp="1"/>
          </p:cNvSpPr>
          <p:nvPr>
            <p:ph type="pic" sz="quarter" idx="10"/>
          </p:nvPr>
        </p:nvSpPr>
        <p:spPr>
          <a:xfrm>
            <a:off x="0" y="0"/>
            <a:ext cx="12192000" cy="3395663"/>
          </a:xfrm>
        </p:spPr>
        <p:txBody>
          <a:bodyPr/>
          <a:lstStyle/>
          <a:p>
            <a:endParaRPr lang="zh-CN" altLang="en-US"/>
          </a:p>
        </p:txBody>
      </p:sp>
    </p:spTree>
    <p:extLst>
      <p:ext uri="{BB962C8B-B14F-4D97-AF65-F5344CB8AC3E}">
        <p14:creationId xmlns:p14="http://schemas.microsoft.com/office/powerpoint/2010/main" val="41772268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过渡页">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148E12FD-578F-41DB-B211-5C02D0D35BD0}"/>
              </a:ext>
            </a:extLst>
          </p:cNvPr>
          <p:cNvSpPr txBox="1"/>
          <p:nvPr userDrawn="1"/>
        </p:nvSpPr>
        <p:spPr>
          <a:xfrm>
            <a:off x="660400" y="6333310"/>
            <a:ext cx="2418080" cy="276999"/>
          </a:xfrm>
          <a:prstGeom prst="rect">
            <a:avLst/>
          </a:prstGeom>
          <a:noFill/>
        </p:spPr>
        <p:txBody>
          <a:bodyPr wrap="square" lIns="0" tIns="0" rIns="0" bIns="0" rtlCol="0">
            <a:spAutoFit/>
          </a:bodyPr>
          <a:lstStyle/>
          <a:p>
            <a:r>
              <a:rPr lang="zh-CN" altLang="en-US">
                <a:solidFill>
                  <a:schemeClr val="tx1">
                    <a:lumMod val="50000"/>
                    <a:lumOff val="50000"/>
                  </a:schemeClr>
                </a:solidFill>
                <a:latin typeface="微软雅黑 Light" panose="020B0502040204020203" pitchFamily="34" charset="-122"/>
                <a:ea typeface="微软雅黑 Light" panose="020B0502040204020203" pitchFamily="34" charset="-122"/>
              </a:rPr>
              <a:t>药学中西，医道济世</a:t>
            </a:r>
          </a:p>
        </p:txBody>
      </p:sp>
      <p:sp>
        <p:nvSpPr>
          <p:cNvPr id="5" name="文本框 4">
            <a:extLst>
              <a:ext uri="{FF2B5EF4-FFF2-40B4-BE49-F238E27FC236}">
                <a16:creationId xmlns:a16="http://schemas.microsoft.com/office/drawing/2014/main" id="{E795A42F-EEB4-4A28-A13F-178D35C40B5A}"/>
              </a:ext>
            </a:extLst>
          </p:cNvPr>
          <p:cNvSpPr txBox="1"/>
          <p:nvPr userDrawn="1"/>
        </p:nvSpPr>
        <p:spPr>
          <a:xfrm>
            <a:off x="9100820" y="6333310"/>
            <a:ext cx="2418080" cy="276999"/>
          </a:xfrm>
          <a:prstGeom prst="rect">
            <a:avLst/>
          </a:prstGeom>
          <a:noFill/>
        </p:spPr>
        <p:txBody>
          <a:bodyPr wrap="square" lIns="0" tIns="0" rIns="0" bIns="0" rtlCol="0">
            <a:spAutoFit/>
          </a:bodyPr>
          <a:lstStyle/>
          <a:p>
            <a:pPr algn="r"/>
            <a:r>
              <a:rPr lang="zh-CN" altLang="en-US">
                <a:solidFill>
                  <a:schemeClr val="tx1">
                    <a:lumMod val="50000"/>
                    <a:lumOff val="50000"/>
                  </a:schemeClr>
                </a:solidFill>
                <a:latin typeface="微软雅黑 Light" panose="020B0502040204020203" pitchFamily="34" charset="-122"/>
                <a:ea typeface="微软雅黑 Light" panose="020B0502040204020203" pitchFamily="34" charset="-122"/>
              </a:rPr>
              <a:t>励志笃行，融通日新</a:t>
            </a:r>
          </a:p>
        </p:txBody>
      </p:sp>
      <p:sp>
        <p:nvSpPr>
          <p:cNvPr id="3" name="图片占位符 2">
            <a:extLst>
              <a:ext uri="{FF2B5EF4-FFF2-40B4-BE49-F238E27FC236}">
                <a16:creationId xmlns:a16="http://schemas.microsoft.com/office/drawing/2014/main" id="{48A48442-930E-47AC-86C0-9D7E9EC7308D}"/>
              </a:ext>
            </a:extLst>
          </p:cNvPr>
          <p:cNvSpPr>
            <a:spLocks noGrp="1"/>
          </p:cNvSpPr>
          <p:nvPr>
            <p:ph type="pic" sz="quarter" idx="10"/>
          </p:nvPr>
        </p:nvSpPr>
        <p:spPr>
          <a:xfrm>
            <a:off x="0" y="0"/>
            <a:ext cx="12192000" cy="6135688"/>
          </a:xfrm>
        </p:spPr>
        <p:txBody>
          <a:bodyPr/>
          <a:lstStyle/>
          <a:p>
            <a:endParaRPr lang="zh-CN" altLang="en-US"/>
          </a:p>
        </p:txBody>
      </p:sp>
    </p:spTree>
    <p:extLst>
      <p:ext uri="{BB962C8B-B14F-4D97-AF65-F5344CB8AC3E}">
        <p14:creationId xmlns:p14="http://schemas.microsoft.com/office/powerpoint/2010/main" val="763036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标题和页脚">
    <p:spTree>
      <p:nvGrpSpPr>
        <p:cNvPr id="1" name=""/>
        <p:cNvGrpSpPr/>
        <p:nvPr/>
      </p:nvGrpSpPr>
      <p:grpSpPr>
        <a:xfrm>
          <a:off x="0" y="0"/>
          <a:ext cx="0" cy="0"/>
          <a:chOff x="0" y="0"/>
          <a:chExt cx="0" cy="0"/>
        </a:xfrm>
      </p:grpSpPr>
      <p:cxnSp>
        <p:nvCxnSpPr>
          <p:cNvPr id="7" name="直接连接符 6">
            <a:extLst>
              <a:ext uri="{FF2B5EF4-FFF2-40B4-BE49-F238E27FC236}">
                <a16:creationId xmlns:a16="http://schemas.microsoft.com/office/drawing/2014/main" id="{11224E3B-5E26-4BA3-98FC-49385654E2AB}"/>
              </a:ext>
            </a:extLst>
          </p:cNvPr>
          <p:cNvCxnSpPr/>
          <p:nvPr userDrawn="1"/>
        </p:nvCxnSpPr>
        <p:spPr>
          <a:xfrm>
            <a:off x="660400" y="874395"/>
            <a:ext cx="10858500" cy="0"/>
          </a:xfrm>
          <a:prstGeom prst="line">
            <a:avLst/>
          </a:prstGeom>
          <a:ln w="285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4" name="文本占位符 13">
            <a:extLst>
              <a:ext uri="{FF2B5EF4-FFF2-40B4-BE49-F238E27FC236}">
                <a16:creationId xmlns:a16="http://schemas.microsoft.com/office/drawing/2014/main" id="{E07C1C54-31D9-4967-9282-E6B5C49AE33D}"/>
              </a:ext>
            </a:extLst>
          </p:cNvPr>
          <p:cNvSpPr>
            <a:spLocks noGrp="1"/>
          </p:cNvSpPr>
          <p:nvPr userDrawn="1">
            <p:ph type="body" sz="quarter" idx="10" hasCustomPrompt="1"/>
          </p:nvPr>
        </p:nvSpPr>
        <p:spPr>
          <a:xfrm>
            <a:off x="665480" y="223788"/>
            <a:ext cx="7874000" cy="563187"/>
          </a:xfrm>
        </p:spPr>
        <p:txBody>
          <a:bodyPr lIns="0" rIns="0" anchor="ctr"/>
          <a:lstStyle>
            <a:lvl1pPr marL="0" indent="0">
              <a:buFontTx/>
              <a:buNone/>
              <a:defRPr>
                <a:latin typeface="+mj-ea"/>
                <a:ea typeface="+mj-ea"/>
              </a:defRPr>
            </a:lvl1pPr>
            <a:lvl2pPr marL="457200" indent="0">
              <a:buNone/>
              <a:defRPr/>
            </a:lvl2pPr>
          </a:lstStyle>
          <a:p>
            <a:pPr lvl="0"/>
            <a:r>
              <a:rPr lang="zh-CN" altLang="en-US"/>
              <a:t>点击此处添加标题</a:t>
            </a:r>
          </a:p>
        </p:txBody>
      </p:sp>
      <p:cxnSp>
        <p:nvCxnSpPr>
          <p:cNvPr id="16" name="直接连接符 15">
            <a:extLst>
              <a:ext uri="{FF2B5EF4-FFF2-40B4-BE49-F238E27FC236}">
                <a16:creationId xmlns:a16="http://schemas.microsoft.com/office/drawing/2014/main" id="{0DD7DDBC-DF88-48A7-8227-3F19B41285D7}"/>
              </a:ext>
            </a:extLst>
          </p:cNvPr>
          <p:cNvCxnSpPr/>
          <p:nvPr userDrawn="1"/>
        </p:nvCxnSpPr>
        <p:spPr>
          <a:xfrm>
            <a:off x="660400" y="6235700"/>
            <a:ext cx="1085850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3" name="文本框 12">
            <a:extLst>
              <a:ext uri="{FF2B5EF4-FFF2-40B4-BE49-F238E27FC236}">
                <a16:creationId xmlns:a16="http://schemas.microsoft.com/office/drawing/2014/main" id="{19612067-5ADF-4DC9-9E98-856004DCF11F}"/>
              </a:ext>
            </a:extLst>
          </p:cNvPr>
          <p:cNvSpPr txBox="1"/>
          <p:nvPr userDrawn="1"/>
        </p:nvSpPr>
        <p:spPr>
          <a:xfrm>
            <a:off x="660400" y="6333310"/>
            <a:ext cx="2418080" cy="276999"/>
          </a:xfrm>
          <a:prstGeom prst="rect">
            <a:avLst/>
          </a:prstGeom>
          <a:noFill/>
        </p:spPr>
        <p:txBody>
          <a:bodyPr wrap="square" lIns="0" tIns="0" rIns="0" bIns="0" rtlCol="0">
            <a:spAutoFit/>
          </a:bodyPr>
          <a:lstStyle/>
          <a:p>
            <a:r>
              <a:rPr lang="zh-CN" altLang="en-US">
                <a:solidFill>
                  <a:schemeClr val="tx1">
                    <a:lumMod val="50000"/>
                    <a:lumOff val="50000"/>
                  </a:schemeClr>
                </a:solidFill>
                <a:latin typeface="微软雅黑 Light" panose="020B0502040204020203" pitchFamily="34" charset="-122"/>
                <a:ea typeface="微软雅黑 Light" panose="020B0502040204020203" pitchFamily="34" charset="-122"/>
              </a:rPr>
              <a:t>药学中西，医道济世</a:t>
            </a:r>
          </a:p>
        </p:txBody>
      </p:sp>
      <p:sp>
        <p:nvSpPr>
          <p:cNvPr id="15" name="文本框 14">
            <a:extLst>
              <a:ext uri="{FF2B5EF4-FFF2-40B4-BE49-F238E27FC236}">
                <a16:creationId xmlns:a16="http://schemas.microsoft.com/office/drawing/2014/main" id="{157389F3-2AF8-4CA4-93B4-013598FCF89D}"/>
              </a:ext>
            </a:extLst>
          </p:cNvPr>
          <p:cNvSpPr txBox="1"/>
          <p:nvPr userDrawn="1"/>
        </p:nvSpPr>
        <p:spPr>
          <a:xfrm>
            <a:off x="9100820" y="6333310"/>
            <a:ext cx="2418080" cy="276999"/>
          </a:xfrm>
          <a:prstGeom prst="rect">
            <a:avLst/>
          </a:prstGeom>
          <a:noFill/>
        </p:spPr>
        <p:txBody>
          <a:bodyPr wrap="square" lIns="0" tIns="0" rIns="0" bIns="0" rtlCol="0">
            <a:spAutoFit/>
          </a:bodyPr>
          <a:lstStyle/>
          <a:p>
            <a:pPr algn="r"/>
            <a:r>
              <a:rPr lang="zh-CN" altLang="en-US">
                <a:solidFill>
                  <a:schemeClr val="tx1">
                    <a:lumMod val="50000"/>
                    <a:lumOff val="50000"/>
                  </a:schemeClr>
                </a:solidFill>
                <a:latin typeface="微软雅黑 Light" panose="020B0502040204020203" pitchFamily="34" charset="-122"/>
                <a:ea typeface="微软雅黑 Light" panose="020B0502040204020203" pitchFamily="34" charset="-122"/>
              </a:rPr>
              <a:t>励志笃行，融通日新</a:t>
            </a:r>
          </a:p>
        </p:txBody>
      </p:sp>
      <p:grpSp>
        <p:nvGrpSpPr>
          <p:cNvPr id="17" name="组合 16">
            <a:extLst>
              <a:ext uri="{FF2B5EF4-FFF2-40B4-BE49-F238E27FC236}">
                <a16:creationId xmlns:a16="http://schemas.microsoft.com/office/drawing/2014/main" id="{5A70EFED-5AD3-449A-B6E4-689990E5136A}"/>
              </a:ext>
            </a:extLst>
          </p:cNvPr>
          <p:cNvGrpSpPr/>
          <p:nvPr userDrawn="1"/>
        </p:nvGrpSpPr>
        <p:grpSpPr>
          <a:xfrm>
            <a:off x="109196" y="314990"/>
            <a:ext cx="464851" cy="380782"/>
            <a:chOff x="5117023" y="3520600"/>
            <a:chExt cx="298450" cy="244475"/>
          </a:xfrm>
          <a:gradFill>
            <a:gsLst>
              <a:gs pos="0">
                <a:schemeClr val="accent1"/>
              </a:gs>
              <a:gs pos="100000">
                <a:schemeClr val="accent6"/>
              </a:gs>
            </a:gsLst>
            <a:lin ang="2700000" scaled="0"/>
          </a:gradFill>
        </p:grpSpPr>
        <p:sp>
          <p:nvSpPr>
            <p:cNvPr id="18" name="Freeform 26">
              <a:extLst>
                <a:ext uri="{FF2B5EF4-FFF2-40B4-BE49-F238E27FC236}">
                  <a16:creationId xmlns:a16="http://schemas.microsoft.com/office/drawing/2014/main" id="{169BBBA6-18B8-4B02-996F-2D7EAEB76A90}"/>
                </a:ext>
              </a:extLst>
            </p:cNvPr>
            <p:cNvSpPr>
              <a:spLocks/>
            </p:cNvSpPr>
            <p:nvPr/>
          </p:nvSpPr>
          <p:spPr bwMode="auto">
            <a:xfrm>
              <a:off x="5117023" y="3569812"/>
              <a:ext cx="298450" cy="176213"/>
            </a:xfrm>
            <a:custGeom>
              <a:avLst/>
              <a:gdLst>
                <a:gd name="T0" fmla="*/ 0 w 163"/>
                <a:gd name="T1" fmla="*/ 92 h 96"/>
                <a:gd name="T2" fmla="*/ 51 w 163"/>
                <a:gd name="T3" fmla="*/ 82 h 96"/>
                <a:gd name="T4" fmla="*/ 79 w 163"/>
                <a:gd name="T5" fmla="*/ 63 h 96"/>
                <a:gd name="T6" fmla="*/ 121 w 163"/>
                <a:gd name="T7" fmla="*/ 25 h 96"/>
                <a:gd name="T8" fmla="*/ 163 w 163"/>
                <a:gd name="T9" fmla="*/ 3 h 96"/>
                <a:gd name="T10" fmla="*/ 104 w 163"/>
                <a:gd name="T11" fmla="*/ 19 h 96"/>
                <a:gd name="T12" fmla="*/ 69 w 163"/>
                <a:gd name="T13" fmla="*/ 18 h 96"/>
                <a:gd name="T14" fmla="*/ 7 w 163"/>
                <a:gd name="T15" fmla="*/ 9 h 96"/>
                <a:gd name="T16" fmla="*/ 12 w 163"/>
                <a:gd name="T17" fmla="*/ 11 h 96"/>
                <a:gd name="T18" fmla="*/ 46 w 163"/>
                <a:gd name="T19" fmla="*/ 24 h 96"/>
                <a:gd name="T20" fmla="*/ 65 w 163"/>
                <a:gd name="T21" fmla="*/ 53 h 96"/>
                <a:gd name="T22" fmla="*/ 0 w 163"/>
                <a:gd name="T23" fmla="*/ 92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3" h="96">
                  <a:moveTo>
                    <a:pt x="0" y="92"/>
                  </a:moveTo>
                  <a:cubicBezTo>
                    <a:pt x="15" y="96"/>
                    <a:pt x="39" y="88"/>
                    <a:pt x="51" y="82"/>
                  </a:cubicBezTo>
                  <a:cubicBezTo>
                    <a:pt x="61" y="76"/>
                    <a:pt x="70" y="70"/>
                    <a:pt x="79" y="63"/>
                  </a:cubicBezTo>
                  <a:cubicBezTo>
                    <a:pt x="97" y="49"/>
                    <a:pt x="110" y="34"/>
                    <a:pt x="121" y="25"/>
                  </a:cubicBezTo>
                  <a:cubicBezTo>
                    <a:pt x="141" y="8"/>
                    <a:pt x="154" y="8"/>
                    <a:pt x="163" y="3"/>
                  </a:cubicBezTo>
                  <a:cubicBezTo>
                    <a:pt x="142" y="0"/>
                    <a:pt x="120" y="7"/>
                    <a:pt x="104" y="19"/>
                  </a:cubicBezTo>
                  <a:cubicBezTo>
                    <a:pt x="89" y="30"/>
                    <a:pt x="84" y="27"/>
                    <a:pt x="69" y="18"/>
                  </a:cubicBezTo>
                  <a:cubicBezTo>
                    <a:pt x="52" y="7"/>
                    <a:pt x="27" y="6"/>
                    <a:pt x="7" y="9"/>
                  </a:cubicBezTo>
                  <a:cubicBezTo>
                    <a:pt x="12" y="11"/>
                    <a:pt x="12" y="11"/>
                    <a:pt x="12" y="11"/>
                  </a:cubicBezTo>
                  <a:cubicBezTo>
                    <a:pt x="26" y="15"/>
                    <a:pt x="33" y="17"/>
                    <a:pt x="46" y="24"/>
                  </a:cubicBezTo>
                  <a:cubicBezTo>
                    <a:pt x="54" y="27"/>
                    <a:pt x="77" y="40"/>
                    <a:pt x="65" y="53"/>
                  </a:cubicBezTo>
                  <a:cubicBezTo>
                    <a:pt x="56" y="63"/>
                    <a:pt x="21" y="90"/>
                    <a:pt x="0" y="92"/>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9" name="Freeform 27">
              <a:extLst>
                <a:ext uri="{FF2B5EF4-FFF2-40B4-BE49-F238E27FC236}">
                  <a16:creationId xmlns:a16="http://schemas.microsoft.com/office/drawing/2014/main" id="{8336006A-8589-486F-AFBB-3CB1AB14F849}"/>
                </a:ext>
              </a:extLst>
            </p:cNvPr>
            <p:cNvSpPr>
              <a:spLocks/>
            </p:cNvSpPr>
            <p:nvPr/>
          </p:nvSpPr>
          <p:spPr bwMode="auto">
            <a:xfrm>
              <a:off x="5169410" y="3614262"/>
              <a:ext cx="222250" cy="150813"/>
            </a:xfrm>
            <a:custGeom>
              <a:avLst/>
              <a:gdLst>
                <a:gd name="T0" fmla="*/ 0 w 121"/>
                <a:gd name="T1" fmla="*/ 77 h 82"/>
                <a:gd name="T2" fmla="*/ 44 w 121"/>
                <a:gd name="T3" fmla="*/ 74 h 82"/>
                <a:gd name="T4" fmla="*/ 74 w 121"/>
                <a:gd name="T5" fmla="*/ 54 h 82"/>
                <a:gd name="T6" fmla="*/ 121 w 121"/>
                <a:gd name="T7" fmla="*/ 0 h 82"/>
                <a:gd name="T8" fmla="*/ 91 w 121"/>
                <a:gd name="T9" fmla="*/ 19 h 82"/>
                <a:gd name="T10" fmla="*/ 78 w 121"/>
                <a:gd name="T11" fmla="*/ 32 h 82"/>
                <a:gd name="T12" fmla="*/ 72 w 121"/>
                <a:gd name="T13" fmla="*/ 39 h 82"/>
                <a:gd name="T14" fmla="*/ 66 w 121"/>
                <a:gd name="T15" fmla="*/ 44 h 82"/>
                <a:gd name="T16" fmla="*/ 0 w 121"/>
                <a:gd name="T17" fmla="*/ 77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1" h="82">
                  <a:moveTo>
                    <a:pt x="0" y="77"/>
                  </a:moveTo>
                  <a:cubicBezTo>
                    <a:pt x="11" y="82"/>
                    <a:pt x="34" y="78"/>
                    <a:pt x="44" y="74"/>
                  </a:cubicBezTo>
                  <a:cubicBezTo>
                    <a:pt x="57" y="70"/>
                    <a:pt x="67" y="61"/>
                    <a:pt x="74" y="54"/>
                  </a:cubicBezTo>
                  <a:cubicBezTo>
                    <a:pt x="85" y="43"/>
                    <a:pt x="111" y="14"/>
                    <a:pt x="121" y="0"/>
                  </a:cubicBezTo>
                  <a:cubicBezTo>
                    <a:pt x="111" y="3"/>
                    <a:pt x="97" y="14"/>
                    <a:pt x="91" y="19"/>
                  </a:cubicBezTo>
                  <a:cubicBezTo>
                    <a:pt x="78" y="32"/>
                    <a:pt x="78" y="32"/>
                    <a:pt x="78" y="32"/>
                  </a:cubicBezTo>
                  <a:cubicBezTo>
                    <a:pt x="76" y="35"/>
                    <a:pt x="74" y="36"/>
                    <a:pt x="72" y="39"/>
                  </a:cubicBezTo>
                  <a:cubicBezTo>
                    <a:pt x="70" y="41"/>
                    <a:pt x="68" y="42"/>
                    <a:pt x="66" y="44"/>
                  </a:cubicBezTo>
                  <a:cubicBezTo>
                    <a:pt x="48" y="61"/>
                    <a:pt x="25" y="72"/>
                    <a:pt x="0" y="77"/>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0" name="Freeform 28">
              <a:extLst>
                <a:ext uri="{FF2B5EF4-FFF2-40B4-BE49-F238E27FC236}">
                  <a16:creationId xmlns:a16="http://schemas.microsoft.com/office/drawing/2014/main" id="{1FDF8F29-0F08-4695-9455-B21BB34D2FC7}"/>
                </a:ext>
              </a:extLst>
            </p:cNvPr>
            <p:cNvSpPr>
              <a:spLocks/>
            </p:cNvSpPr>
            <p:nvPr/>
          </p:nvSpPr>
          <p:spPr bwMode="auto">
            <a:xfrm>
              <a:off x="5236085" y="3520600"/>
              <a:ext cx="68263" cy="60325"/>
            </a:xfrm>
            <a:custGeom>
              <a:avLst/>
              <a:gdLst>
                <a:gd name="T0" fmla="*/ 18 w 37"/>
                <a:gd name="T1" fmla="*/ 2 h 33"/>
                <a:gd name="T2" fmla="*/ 25 w 37"/>
                <a:gd name="T3" fmla="*/ 28 h 33"/>
                <a:gd name="T4" fmla="*/ 34 w 37"/>
                <a:gd name="T5" fmla="*/ 11 h 33"/>
                <a:gd name="T6" fmla="*/ 18 w 37"/>
                <a:gd name="T7" fmla="*/ 2 h 33"/>
              </a:gdLst>
              <a:ahLst/>
              <a:cxnLst>
                <a:cxn ang="0">
                  <a:pos x="T0" y="T1"/>
                </a:cxn>
                <a:cxn ang="0">
                  <a:pos x="T2" y="T3"/>
                </a:cxn>
                <a:cxn ang="0">
                  <a:pos x="T4" y="T5"/>
                </a:cxn>
                <a:cxn ang="0">
                  <a:pos x="T6" y="T7"/>
                </a:cxn>
              </a:cxnLst>
              <a:rect l="0" t="0" r="r" b="b"/>
              <a:pathLst>
                <a:path w="37" h="33">
                  <a:moveTo>
                    <a:pt x="18" y="2"/>
                  </a:moveTo>
                  <a:cubicBezTo>
                    <a:pt x="0" y="8"/>
                    <a:pt x="8" y="33"/>
                    <a:pt x="25" y="28"/>
                  </a:cubicBezTo>
                  <a:cubicBezTo>
                    <a:pt x="31" y="27"/>
                    <a:pt x="37" y="20"/>
                    <a:pt x="34" y="11"/>
                  </a:cubicBezTo>
                  <a:cubicBezTo>
                    <a:pt x="33" y="5"/>
                    <a:pt x="26" y="0"/>
                    <a:pt x="18" y="2"/>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701832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500"/>
                                        <p:tgtEl>
                                          <p:spTgt spid="17"/>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left)">
                                      <p:cBhvr>
                                        <p:cTn id="11" dur="500"/>
                                        <p:tgtEl>
                                          <p:spTgt spid="7"/>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xEl>
                                              <p:pRg st="0" end="0"/>
                                            </p:txEl>
                                          </p:spTgt>
                                        </p:tgtEl>
                                        <p:attrNameLst>
                                          <p:attrName>style.visibility</p:attrName>
                                        </p:attrNameLst>
                                      </p:cBhvr>
                                      <p:to>
                                        <p:strVal val="visible"/>
                                      </p:to>
                                    </p:set>
                                    <p:animEffect transition="in" filter="wipe(left)">
                                      <p:cBhvr>
                                        <p:cTn id="15" dur="500"/>
                                        <p:tgtEl>
                                          <p:spTgt spid="1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uild="p">
        <p:tmplLst>
          <p:tmpl lvl="1">
            <p:tnLst>
              <p:par>
                <p:cTn presetID="22" presetClass="entr" presetSubtype="8" fill="hold" nodeType="afterEffect">
                  <p:stCondLst>
                    <p:cond delay="0"/>
                  </p:stCondLst>
                  <p:childTnLst>
                    <p:set>
                      <p:cBhvr>
                        <p:cTn dur="1" fill="hold">
                          <p:stCondLst>
                            <p:cond delay="0"/>
                          </p:stCondLst>
                        </p:cTn>
                        <p:tgtEl>
                          <p:spTgt spid="14"/>
                        </p:tgtEl>
                        <p:attrNameLst>
                          <p:attrName>style.visibility</p:attrName>
                        </p:attrNameLst>
                      </p:cBhvr>
                      <p:to>
                        <p:strVal val="visible"/>
                      </p:to>
                    </p:set>
                    <p:animEffect transition="in" filter="wipe(left)">
                      <p:cBhvr>
                        <p:cTn dur="500"/>
                        <p:tgtEl>
                          <p:spTgt spid="14"/>
                        </p:tgtEl>
                      </p:cBhvr>
                    </p:animEffect>
                  </p:childTnLst>
                </p:cTn>
              </p:par>
            </p:tnLst>
          </p:tmpl>
        </p:tmplLst>
      </p:bldP>
    </p:bld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cxnSp>
        <p:nvCxnSpPr>
          <p:cNvPr id="7" name="直接连接符 6">
            <a:extLst>
              <a:ext uri="{FF2B5EF4-FFF2-40B4-BE49-F238E27FC236}">
                <a16:creationId xmlns:a16="http://schemas.microsoft.com/office/drawing/2014/main" id="{11224E3B-5E26-4BA3-98FC-49385654E2AB}"/>
              </a:ext>
            </a:extLst>
          </p:cNvPr>
          <p:cNvCxnSpPr/>
          <p:nvPr userDrawn="1"/>
        </p:nvCxnSpPr>
        <p:spPr>
          <a:xfrm>
            <a:off x="660400" y="874395"/>
            <a:ext cx="10858500" cy="0"/>
          </a:xfrm>
          <a:prstGeom prst="line">
            <a:avLst/>
          </a:prstGeom>
          <a:ln w="285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4" name="文本占位符 13">
            <a:extLst>
              <a:ext uri="{FF2B5EF4-FFF2-40B4-BE49-F238E27FC236}">
                <a16:creationId xmlns:a16="http://schemas.microsoft.com/office/drawing/2014/main" id="{E07C1C54-31D9-4967-9282-E6B5C49AE33D}"/>
              </a:ext>
            </a:extLst>
          </p:cNvPr>
          <p:cNvSpPr>
            <a:spLocks noGrp="1"/>
          </p:cNvSpPr>
          <p:nvPr userDrawn="1">
            <p:ph type="body" sz="quarter" idx="10" hasCustomPrompt="1"/>
          </p:nvPr>
        </p:nvSpPr>
        <p:spPr>
          <a:xfrm>
            <a:off x="665480" y="223788"/>
            <a:ext cx="7874000" cy="563187"/>
          </a:xfrm>
        </p:spPr>
        <p:txBody>
          <a:bodyPr lIns="0" rIns="0" anchor="ctr"/>
          <a:lstStyle>
            <a:lvl1pPr marL="0" indent="0">
              <a:buFontTx/>
              <a:buNone/>
              <a:defRPr>
                <a:latin typeface="+mj-ea"/>
                <a:ea typeface="+mj-ea"/>
              </a:defRPr>
            </a:lvl1pPr>
            <a:lvl2pPr marL="457200" indent="0">
              <a:buNone/>
              <a:defRPr/>
            </a:lvl2pPr>
          </a:lstStyle>
          <a:p>
            <a:pPr lvl="0"/>
            <a:r>
              <a:rPr lang="zh-CN" altLang="en-US"/>
              <a:t>点击此处添加标题</a:t>
            </a:r>
          </a:p>
        </p:txBody>
      </p:sp>
      <p:grpSp>
        <p:nvGrpSpPr>
          <p:cNvPr id="8" name="组合 7">
            <a:extLst>
              <a:ext uri="{FF2B5EF4-FFF2-40B4-BE49-F238E27FC236}">
                <a16:creationId xmlns:a16="http://schemas.microsoft.com/office/drawing/2014/main" id="{90891CE7-2B2C-49E1-9ED2-212BADDAAF7F}"/>
              </a:ext>
            </a:extLst>
          </p:cNvPr>
          <p:cNvGrpSpPr/>
          <p:nvPr userDrawn="1"/>
        </p:nvGrpSpPr>
        <p:grpSpPr>
          <a:xfrm>
            <a:off x="109196" y="314990"/>
            <a:ext cx="464851" cy="380782"/>
            <a:chOff x="5117023" y="3520600"/>
            <a:chExt cx="298450" cy="244475"/>
          </a:xfrm>
          <a:gradFill>
            <a:gsLst>
              <a:gs pos="0">
                <a:schemeClr val="accent1"/>
              </a:gs>
              <a:gs pos="100000">
                <a:schemeClr val="accent6"/>
              </a:gs>
            </a:gsLst>
            <a:lin ang="2700000" scaled="0"/>
          </a:gradFill>
        </p:grpSpPr>
        <p:sp>
          <p:nvSpPr>
            <p:cNvPr id="9" name="Freeform 26">
              <a:extLst>
                <a:ext uri="{FF2B5EF4-FFF2-40B4-BE49-F238E27FC236}">
                  <a16:creationId xmlns:a16="http://schemas.microsoft.com/office/drawing/2014/main" id="{1EA36A85-8BE6-4EA8-870F-2DC92220F220}"/>
                </a:ext>
              </a:extLst>
            </p:cNvPr>
            <p:cNvSpPr>
              <a:spLocks/>
            </p:cNvSpPr>
            <p:nvPr/>
          </p:nvSpPr>
          <p:spPr bwMode="auto">
            <a:xfrm>
              <a:off x="5117023" y="3569812"/>
              <a:ext cx="298450" cy="176213"/>
            </a:xfrm>
            <a:custGeom>
              <a:avLst/>
              <a:gdLst>
                <a:gd name="T0" fmla="*/ 0 w 163"/>
                <a:gd name="T1" fmla="*/ 92 h 96"/>
                <a:gd name="T2" fmla="*/ 51 w 163"/>
                <a:gd name="T3" fmla="*/ 82 h 96"/>
                <a:gd name="T4" fmla="*/ 79 w 163"/>
                <a:gd name="T5" fmla="*/ 63 h 96"/>
                <a:gd name="T6" fmla="*/ 121 w 163"/>
                <a:gd name="T7" fmla="*/ 25 h 96"/>
                <a:gd name="T8" fmla="*/ 163 w 163"/>
                <a:gd name="T9" fmla="*/ 3 h 96"/>
                <a:gd name="T10" fmla="*/ 104 w 163"/>
                <a:gd name="T11" fmla="*/ 19 h 96"/>
                <a:gd name="T12" fmla="*/ 69 w 163"/>
                <a:gd name="T13" fmla="*/ 18 h 96"/>
                <a:gd name="T14" fmla="*/ 7 w 163"/>
                <a:gd name="T15" fmla="*/ 9 h 96"/>
                <a:gd name="T16" fmla="*/ 12 w 163"/>
                <a:gd name="T17" fmla="*/ 11 h 96"/>
                <a:gd name="T18" fmla="*/ 46 w 163"/>
                <a:gd name="T19" fmla="*/ 24 h 96"/>
                <a:gd name="T20" fmla="*/ 65 w 163"/>
                <a:gd name="T21" fmla="*/ 53 h 96"/>
                <a:gd name="T22" fmla="*/ 0 w 163"/>
                <a:gd name="T23" fmla="*/ 92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3" h="96">
                  <a:moveTo>
                    <a:pt x="0" y="92"/>
                  </a:moveTo>
                  <a:cubicBezTo>
                    <a:pt x="15" y="96"/>
                    <a:pt x="39" y="88"/>
                    <a:pt x="51" y="82"/>
                  </a:cubicBezTo>
                  <a:cubicBezTo>
                    <a:pt x="61" y="76"/>
                    <a:pt x="70" y="70"/>
                    <a:pt x="79" y="63"/>
                  </a:cubicBezTo>
                  <a:cubicBezTo>
                    <a:pt x="97" y="49"/>
                    <a:pt x="110" y="34"/>
                    <a:pt x="121" y="25"/>
                  </a:cubicBezTo>
                  <a:cubicBezTo>
                    <a:pt x="141" y="8"/>
                    <a:pt x="154" y="8"/>
                    <a:pt x="163" y="3"/>
                  </a:cubicBezTo>
                  <a:cubicBezTo>
                    <a:pt x="142" y="0"/>
                    <a:pt x="120" y="7"/>
                    <a:pt x="104" y="19"/>
                  </a:cubicBezTo>
                  <a:cubicBezTo>
                    <a:pt x="89" y="30"/>
                    <a:pt x="84" y="27"/>
                    <a:pt x="69" y="18"/>
                  </a:cubicBezTo>
                  <a:cubicBezTo>
                    <a:pt x="52" y="7"/>
                    <a:pt x="27" y="6"/>
                    <a:pt x="7" y="9"/>
                  </a:cubicBezTo>
                  <a:cubicBezTo>
                    <a:pt x="12" y="11"/>
                    <a:pt x="12" y="11"/>
                    <a:pt x="12" y="11"/>
                  </a:cubicBezTo>
                  <a:cubicBezTo>
                    <a:pt x="26" y="15"/>
                    <a:pt x="33" y="17"/>
                    <a:pt x="46" y="24"/>
                  </a:cubicBezTo>
                  <a:cubicBezTo>
                    <a:pt x="54" y="27"/>
                    <a:pt x="77" y="40"/>
                    <a:pt x="65" y="53"/>
                  </a:cubicBezTo>
                  <a:cubicBezTo>
                    <a:pt x="56" y="63"/>
                    <a:pt x="21" y="90"/>
                    <a:pt x="0" y="92"/>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 name="Freeform 27">
              <a:extLst>
                <a:ext uri="{FF2B5EF4-FFF2-40B4-BE49-F238E27FC236}">
                  <a16:creationId xmlns:a16="http://schemas.microsoft.com/office/drawing/2014/main" id="{AC223858-253C-417A-9855-356514E6369F}"/>
                </a:ext>
              </a:extLst>
            </p:cNvPr>
            <p:cNvSpPr>
              <a:spLocks/>
            </p:cNvSpPr>
            <p:nvPr/>
          </p:nvSpPr>
          <p:spPr bwMode="auto">
            <a:xfrm>
              <a:off x="5169410" y="3614262"/>
              <a:ext cx="222250" cy="150813"/>
            </a:xfrm>
            <a:custGeom>
              <a:avLst/>
              <a:gdLst>
                <a:gd name="T0" fmla="*/ 0 w 121"/>
                <a:gd name="T1" fmla="*/ 77 h 82"/>
                <a:gd name="T2" fmla="*/ 44 w 121"/>
                <a:gd name="T3" fmla="*/ 74 h 82"/>
                <a:gd name="T4" fmla="*/ 74 w 121"/>
                <a:gd name="T5" fmla="*/ 54 h 82"/>
                <a:gd name="T6" fmla="*/ 121 w 121"/>
                <a:gd name="T7" fmla="*/ 0 h 82"/>
                <a:gd name="T8" fmla="*/ 91 w 121"/>
                <a:gd name="T9" fmla="*/ 19 h 82"/>
                <a:gd name="T10" fmla="*/ 78 w 121"/>
                <a:gd name="T11" fmla="*/ 32 h 82"/>
                <a:gd name="T12" fmla="*/ 72 w 121"/>
                <a:gd name="T13" fmla="*/ 39 h 82"/>
                <a:gd name="T14" fmla="*/ 66 w 121"/>
                <a:gd name="T15" fmla="*/ 44 h 82"/>
                <a:gd name="T16" fmla="*/ 0 w 121"/>
                <a:gd name="T17" fmla="*/ 77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1" h="82">
                  <a:moveTo>
                    <a:pt x="0" y="77"/>
                  </a:moveTo>
                  <a:cubicBezTo>
                    <a:pt x="11" y="82"/>
                    <a:pt x="34" y="78"/>
                    <a:pt x="44" y="74"/>
                  </a:cubicBezTo>
                  <a:cubicBezTo>
                    <a:pt x="57" y="70"/>
                    <a:pt x="67" y="61"/>
                    <a:pt x="74" y="54"/>
                  </a:cubicBezTo>
                  <a:cubicBezTo>
                    <a:pt x="85" y="43"/>
                    <a:pt x="111" y="14"/>
                    <a:pt x="121" y="0"/>
                  </a:cubicBezTo>
                  <a:cubicBezTo>
                    <a:pt x="111" y="3"/>
                    <a:pt x="97" y="14"/>
                    <a:pt x="91" y="19"/>
                  </a:cubicBezTo>
                  <a:cubicBezTo>
                    <a:pt x="78" y="32"/>
                    <a:pt x="78" y="32"/>
                    <a:pt x="78" y="32"/>
                  </a:cubicBezTo>
                  <a:cubicBezTo>
                    <a:pt x="76" y="35"/>
                    <a:pt x="74" y="36"/>
                    <a:pt x="72" y="39"/>
                  </a:cubicBezTo>
                  <a:cubicBezTo>
                    <a:pt x="70" y="41"/>
                    <a:pt x="68" y="42"/>
                    <a:pt x="66" y="44"/>
                  </a:cubicBezTo>
                  <a:cubicBezTo>
                    <a:pt x="48" y="61"/>
                    <a:pt x="25" y="72"/>
                    <a:pt x="0" y="77"/>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 name="Freeform 28">
              <a:extLst>
                <a:ext uri="{FF2B5EF4-FFF2-40B4-BE49-F238E27FC236}">
                  <a16:creationId xmlns:a16="http://schemas.microsoft.com/office/drawing/2014/main" id="{9A64D2E6-BAAD-4861-91BB-F72B141015B0}"/>
                </a:ext>
              </a:extLst>
            </p:cNvPr>
            <p:cNvSpPr>
              <a:spLocks/>
            </p:cNvSpPr>
            <p:nvPr/>
          </p:nvSpPr>
          <p:spPr bwMode="auto">
            <a:xfrm>
              <a:off x="5236085" y="3520600"/>
              <a:ext cx="68263" cy="60325"/>
            </a:xfrm>
            <a:custGeom>
              <a:avLst/>
              <a:gdLst>
                <a:gd name="T0" fmla="*/ 18 w 37"/>
                <a:gd name="T1" fmla="*/ 2 h 33"/>
                <a:gd name="T2" fmla="*/ 25 w 37"/>
                <a:gd name="T3" fmla="*/ 28 h 33"/>
                <a:gd name="T4" fmla="*/ 34 w 37"/>
                <a:gd name="T5" fmla="*/ 11 h 33"/>
                <a:gd name="T6" fmla="*/ 18 w 37"/>
                <a:gd name="T7" fmla="*/ 2 h 33"/>
              </a:gdLst>
              <a:ahLst/>
              <a:cxnLst>
                <a:cxn ang="0">
                  <a:pos x="T0" y="T1"/>
                </a:cxn>
                <a:cxn ang="0">
                  <a:pos x="T2" y="T3"/>
                </a:cxn>
                <a:cxn ang="0">
                  <a:pos x="T4" y="T5"/>
                </a:cxn>
                <a:cxn ang="0">
                  <a:pos x="T6" y="T7"/>
                </a:cxn>
              </a:cxnLst>
              <a:rect l="0" t="0" r="r" b="b"/>
              <a:pathLst>
                <a:path w="37" h="33">
                  <a:moveTo>
                    <a:pt x="18" y="2"/>
                  </a:moveTo>
                  <a:cubicBezTo>
                    <a:pt x="0" y="8"/>
                    <a:pt x="8" y="33"/>
                    <a:pt x="25" y="28"/>
                  </a:cubicBezTo>
                  <a:cubicBezTo>
                    <a:pt x="31" y="27"/>
                    <a:pt x="37" y="20"/>
                    <a:pt x="34" y="11"/>
                  </a:cubicBezTo>
                  <a:cubicBezTo>
                    <a:pt x="33" y="5"/>
                    <a:pt x="26" y="0"/>
                    <a:pt x="18" y="2"/>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39839306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left)">
                                      <p:cBhvr>
                                        <p:cTn id="11" dur="500"/>
                                        <p:tgtEl>
                                          <p:spTgt spid="7"/>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xEl>
                                              <p:pRg st="0" end="0"/>
                                            </p:txEl>
                                          </p:spTgt>
                                        </p:tgtEl>
                                        <p:attrNameLst>
                                          <p:attrName>style.visibility</p:attrName>
                                        </p:attrNameLst>
                                      </p:cBhvr>
                                      <p:to>
                                        <p:strVal val="visible"/>
                                      </p:to>
                                    </p:set>
                                    <p:animEffect transition="in" filter="wipe(left)">
                                      <p:cBhvr>
                                        <p:cTn id="15" dur="500"/>
                                        <p:tgtEl>
                                          <p:spTgt spid="1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uild="p">
        <p:tmplLst>
          <p:tmpl lvl="1">
            <p:tnLst>
              <p:par>
                <p:cTn presetID="22" presetClass="entr" presetSubtype="8" fill="hold" nodeType="afterEffect">
                  <p:stCondLst>
                    <p:cond delay="0"/>
                  </p:stCondLst>
                  <p:childTnLst>
                    <p:set>
                      <p:cBhvr>
                        <p:cTn dur="1" fill="hold">
                          <p:stCondLst>
                            <p:cond delay="0"/>
                          </p:stCondLst>
                        </p:cTn>
                        <p:tgtEl>
                          <p:spTgt spid="14"/>
                        </p:tgtEl>
                        <p:attrNameLst>
                          <p:attrName>style.visibility</p:attrName>
                        </p:attrNameLst>
                      </p:cBhvr>
                      <p:to>
                        <p:strVal val="visible"/>
                      </p:to>
                    </p:set>
                    <p:animEffect transition="in" filter="wipe(left)">
                      <p:cBhvr>
                        <p:cTn dur="500"/>
                        <p:tgtEl>
                          <p:spTgt spid="14"/>
                        </p:tgtEl>
                      </p:cBhvr>
                    </p:animEffect>
                  </p:childTnLst>
                </p:cTn>
              </p:par>
            </p:tnLst>
          </p:tmpl>
        </p:tmplLst>
      </p:bldP>
    </p:bld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标题与页脚1">
    <p:spTree>
      <p:nvGrpSpPr>
        <p:cNvPr id="1" name=""/>
        <p:cNvGrpSpPr/>
        <p:nvPr/>
      </p:nvGrpSpPr>
      <p:grpSpPr>
        <a:xfrm>
          <a:off x="0" y="0"/>
          <a:ext cx="0" cy="0"/>
          <a:chOff x="0" y="0"/>
          <a:chExt cx="0" cy="0"/>
        </a:xfrm>
      </p:grpSpPr>
      <p:sp>
        <p:nvSpPr>
          <p:cNvPr id="14" name="文本占位符 13">
            <a:extLst>
              <a:ext uri="{FF2B5EF4-FFF2-40B4-BE49-F238E27FC236}">
                <a16:creationId xmlns:a16="http://schemas.microsoft.com/office/drawing/2014/main" id="{E07C1C54-31D9-4967-9282-E6B5C49AE33D}"/>
              </a:ext>
            </a:extLst>
          </p:cNvPr>
          <p:cNvSpPr>
            <a:spLocks noGrp="1"/>
          </p:cNvSpPr>
          <p:nvPr>
            <p:ph type="body" sz="quarter" idx="10" hasCustomPrompt="1"/>
          </p:nvPr>
        </p:nvSpPr>
        <p:spPr>
          <a:xfrm>
            <a:off x="665480" y="223788"/>
            <a:ext cx="7874000" cy="563187"/>
          </a:xfrm>
        </p:spPr>
        <p:txBody>
          <a:bodyPr lIns="0" rIns="0" anchor="ctr"/>
          <a:lstStyle>
            <a:lvl1pPr marL="0" indent="0">
              <a:buFontTx/>
              <a:buNone/>
              <a:defRPr>
                <a:latin typeface="+mj-ea"/>
                <a:ea typeface="+mj-ea"/>
              </a:defRPr>
            </a:lvl1pPr>
            <a:lvl2pPr marL="457200" indent="0">
              <a:buNone/>
              <a:defRPr/>
            </a:lvl2pPr>
          </a:lstStyle>
          <a:p>
            <a:pPr lvl="0"/>
            <a:r>
              <a:rPr lang="zh-CN" altLang="en-US"/>
              <a:t>点击此处添加标题</a:t>
            </a:r>
          </a:p>
        </p:txBody>
      </p:sp>
      <p:grpSp>
        <p:nvGrpSpPr>
          <p:cNvPr id="8" name="组合 7">
            <a:extLst>
              <a:ext uri="{FF2B5EF4-FFF2-40B4-BE49-F238E27FC236}">
                <a16:creationId xmlns:a16="http://schemas.microsoft.com/office/drawing/2014/main" id="{90891CE7-2B2C-49E1-9ED2-212BADDAAF7F}"/>
              </a:ext>
            </a:extLst>
          </p:cNvPr>
          <p:cNvGrpSpPr/>
          <p:nvPr userDrawn="1"/>
        </p:nvGrpSpPr>
        <p:grpSpPr>
          <a:xfrm>
            <a:off x="109196" y="314990"/>
            <a:ext cx="464851" cy="380782"/>
            <a:chOff x="5117023" y="3520600"/>
            <a:chExt cx="298450" cy="244475"/>
          </a:xfrm>
          <a:gradFill>
            <a:gsLst>
              <a:gs pos="0">
                <a:schemeClr val="accent1"/>
              </a:gs>
              <a:gs pos="100000">
                <a:schemeClr val="accent6"/>
              </a:gs>
            </a:gsLst>
            <a:lin ang="2700000" scaled="0"/>
          </a:gradFill>
        </p:grpSpPr>
        <p:sp>
          <p:nvSpPr>
            <p:cNvPr id="9" name="Freeform 26">
              <a:extLst>
                <a:ext uri="{FF2B5EF4-FFF2-40B4-BE49-F238E27FC236}">
                  <a16:creationId xmlns:a16="http://schemas.microsoft.com/office/drawing/2014/main" id="{1EA36A85-8BE6-4EA8-870F-2DC92220F220}"/>
                </a:ext>
              </a:extLst>
            </p:cNvPr>
            <p:cNvSpPr>
              <a:spLocks/>
            </p:cNvSpPr>
            <p:nvPr/>
          </p:nvSpPr>
          <p:spPr bwMode="auto">
            <a:xfrm>
              <a:off x="5117023" y="3569812"/>
              <a:ext cx="298450" cy="176213"/>
            </a:xfrm>
            <a:custGeom>
              <a:avLst/>
              <a:gdLst>
                <a:gd name="T0" fmla="*/ 0 w 163"/>
                <a:gd name="T1" fmla="*/ 92 h 96"/>
                <a:gd name="T2" fmla="*/ 51 w 163"/>
                <a:gd name="T3" fmla="*/ 82 h 96"/>
                <a:gd name="T4" fmla="*/ 79 w 163"/>
                <a:gd name="T5" fmla="*/ 63 h 96"/>
                <a:gd name="T6" fmla="*/ 121 w 163"/>
                <a:gd name="T7" fmla="*/ 25 h 96"/>
                <a:gd name="T8" fmla="*/ 163 w 163"/>
                <a:gd name="T9" fmla="*/ 3 h 96"/>
                <a:gd name="T10" fmla="*/ 104 w 163"/>
                <a:gd name="T11" fmla="*/ 19 h 96"/>
                <a:gd name="T12" fmla="*/ 69 w 163"/>
                <a:gd name="T13" fmla="*/ 18 h 96"/>
                <a:gd name="T14" fmla="*/ 7 w 163"/>
                <a:gd name="T15" fmla="*/ 9 h 96"/>
                <a:gd name="T16" fmla="*/ 12 w 163"/>
                <a:gd name="T17" fmla="*/ 11 h 96"/>
                <a:gd name="T18" fmla="*/ 46 w 163"/>
                <a:gd name="T19" fmla="*/ 24 h 96"/>
                <a:gd name="T20" fmla="*/ 65 w 163"/>
                <a:gd name="T21" fmla="*/ 53 h 96"/>
                <a:gd name="T22" fmla="*/ 0 w 163"/>
                <a:gd name="T23" fmla="*/ 92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3" h="96">
                  <a:moveTo>
                    <a:pt x="0" y="92"/>
                  </a:moveTo>
                  <a:cubicBezTo>
                    <a:pt x="15" y="96"/>
                    <a:pt x="39" y="88"/>
                    <a:pt x="51" y="82"/>
                  </a:cubicBezTo>
                  <a:cubicBezTo>
                    <a:pt x="61" y="76"/>
                    <a:pt x="70" y="70"/>
                    <a:pt x="79" y="63"/>
                  </a:cubicBezTo>
                  <a:cubicBezTo>
                    <a:pt x="97" y="49"/>
                    <a:pt x="110" y="34"/>
                    <a:pt x="121" y="25"/>
                  </a:cubicBezTo>
                  <a:cubicBezTo>
                    <a:pt x="141" y="8"/>
                    <a:pt x="154" y="8"/>
                    <a:pt x="163" y="3"/>
                  </a:cubicBezTo>
                  <a:cubicBezTo>
                    <a:pt x="142" y="0"/>
                    <a:pt x="120" y="7"/>
                    <a:pt x="104" y="19"/>
                  </a:cubicBezTo>
                  <a:cubicBezTo>
                    <a:pt x="89" y="30"/>
                    <a:pt x="84" y="27"/>
                    <a:pt x="69" y="18"/>
                  </a:cubicBezTo>
                  <a:cubicBezTo>
                    <a:pt x="52" y="7"/>
                    <a:pt x="27" y="6"/>
                    <a:pt x="7" y="9"/>
                  </a:cubicBezTo>
                  <a:cubicBezTo>
                    <a:pt x="12" y="11"/>
                    <a:pt x="12" y="11"/>
                    <a:pt x="12" y="11"/>
                  </a:cubicBezTo>
                  <a:cubicBezTo>
                    <a:pt x="26" y="15"/>
                    <a:pt x="33" y="17"/>
                    <a:pt x="46" y="24"/>
                  </a:cubicBezTo>
                  <a:cubicBezTo>
                    <a:pt x="54" y="27"/>
                    <a:pt x="77" y="40"/>
                    <a:pt x="65" y="53"/>
                  </a:cubicBezTo>
                  <a:cubicBezTo>
                    <a:pt x="56" y="63"/>
                    <a:pt x="21" y="90"/>
                    <a:pt x="0" y="92"/>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 name="Freeform 27">
              <a:extLst>
                <a:ext uri="{FF2B5EF4-FFF2-40B4-BE49-F238E27FC236}">
                  <a16:creationId xmlns:a16="http://schemas.microsoft.com/office/drawing/2014/main" id="{AC223858-253C-417A-9855-356514E6369F}"/>
                </a:ext>
              </a:extLst>
            </p:cNvPr>
            <p:cNvSpPr>
              <a:spLocks/>
            </p:cNvSpPr>
            <p:nvPr/>
          </p:nvSpPr>
          <p:spPr bwMode="auto">
            <a:xfrm>
              <a:off x="5169410" y="3614262"/>
              <a:ext cx="222250" cy="150813"/>
            </a:xfrm>
            <a:custGeom>
              <a:avLst/>
              <a:gdLst>
                <a:gd name="T0" fmla="*/ 0 w 121"/>
                <a:gd name="T1" fmla="*/ 77 h 82"/>
                <a:gd name="T2" fmla="*/ 44 w 121"/>
                <a:gd name="T3" fmla="*/ 74 h 82"/>
                <a:gd name="T4" fmla="*/ 74 w 121"/>
                <a:gd name="T5" fmla="*/ 54 h 82"/>
                <a:gd name="T6" fmla="*/ 121 w 121"/>
                <a:gd name="T7" fmla="*/ 0 h 82"/>
                <a:gd name="T8" fmla="*/ 91 w 121"/>
                <a:gd name="T9" fmla="*/ 19 h 82"/>
                <a:gd name="T10" fmla="*/ 78 w 121"/>
                <a:gd name="T11" fmla="*/ 32 h 82"/>
                <a:gd name="T12" fmla="*/ 72 w 121"/>
                <a:gd name="T13" fmla="*/ 39 h 82"/>
                <a:gd name="T14" fmla="*/ 66 w 121"/>
                <a:gd name="T15" fmla="*/ 44 h 82"/>
                <a:gd name="T16" fmla="*/ 0 w 121"/>
                <a:gd name="T17" fmla="*/ 77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1" h="82">
                  <a:moveTo>
                    <a:pt x="0" y="77"/>
                  </a:moveTo>
                  <a:cubicBezTo>
                    <a:pt x="11" y="82"/>
                    <a:pt x="34" y="78"/>
                    <a:pt x="44" y="74"/>
                  </a:cubicBezTo>
                  <a:cubicBezTo>
                    <a:pt x="57" y="70"/>
                    <a:pt x="67" y="61"/>
                    <a:pt x="74" y="54"/>
                  </a:cubicBezTo>
                  <a:cubicBezTo>
                    <a:pt x="85" y="43"/>
                    <a:pt x="111" y="14"/>
                    <a:pt x="121" y="0"/>
                  </a:cubicBezTo>
                  <a:cubicBezTo>
                    <a:pt x="111" y="3"/>
                    <a:pt x="97" y="14"/>
                    <a:pt x="91" y="19"/>
                  </a:cubicBezTo>
                  <a:cubicBezTo>
                    <a:pt x="78" y="32"/>
                    <a:pt x="78" y="32"/>
                    <a:pt x="78" y="32"/>
                  </a:cubicBezTo>
                  <a:cubicBezTo>
                    <a:pt x="76" y="35"/>
                    <a:pt x="74" y="36"/>
                    <a:pt x="72" y="39"/>
                  </a:cubicBezTo>
                  <a:cubicBezTo>
                    <a:pt x="70" y="41"/>
                    <a:pt x="68" y="42"/>
                    <a:pt x="66" y="44"/>
                  </a:cubicBezTo>
                  <a:cubicBezTo>
                    <a:pt x="48" y="61"/>
                    <a:pt x="25" y="72"/>
                    <a:pt x="0" y="77"/>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 name="Freeform 28">
              <a:extLst>
                <a:ext uri="{FF2B5EF4-FFF2-40B4-BE49-F238E27FC236}">
                  <a16:creationId xmlns:a16="http://schemas.microsoft.com/office/drawing/2014/main" id="{9A64D2E6-BAAD-4861-91BB-F72B141015B0}"/>
                </a:ext>
              </a:extLst>
            </p:cNvPr>
            <p:cNvSpPr>
              <a:spLocks/>
            </p:cNvSpPr>
            <p:nvPr/>
          </p:nvSpPr>
          <p:spPr bwMode="auto">
            <a:xfrm>
              <a:off x="5236085" y="3520600"/>
              <a:ext cx="68263" cy="60325"/>
            </a:xfrm>
            <a:custGeom>
              <a:avLst/>
              <a:gdLst>
                <a:gd name="T0" fmla="*/ 18 w 37"/>
                <a:gd name="T1" fmla="*/ 2 h 33"/>
                <a:gd name="T2" fmla="*/ 25 w 37"/>
                <a:gd name="T3" fmla="*/ 28 h 33"/>
                <a:gd name="T4" fmla="*/ 34 w 37"/>
                <a:gd name="T5" fmla="*/ 11 h 33"/>
                <a:gd name="T6" fmla="*/ 18 w 37"/>
                <a:gd name="T7" fmla="*/ 2 h 33"/>
              </a:gdLst>
              <a:ahLst/>
              <a:cxnLst>
                <a:cxn ang="0">
                  <a:pos x="T0" y="T1"/>
                </a:cxn>
                <a:cxn ang="0">
                  <a:pos x="T2" y="T3"/>
                </a:cxn>
                <a:cxn ang="0">
                  <a:pos x="T4" y="T5"/>
                </a:cxn>
                <a:cxn ang="0">
                  <a:pos x="T6" y="T7"/>
                </a:cxn>
              </a:cxnLst>
              <a:rect l="0" t="0" r="r" b="b"/>
              <a:pathLst>
                <a:path w="37" h="33">
                  <a:moveTo>
                    <a:pt x="18" y="2"/>
                  </a:moveTo>
                  <a:cubicBezTo>
                    <a:pt x="0" y="8"/>
                    <a:pt x="8" y="33"/>
                    <a:pt x="25" y="28"/>
                  </a:cubicBezTo>
                  <a:cubicBezTo>
                    <a:pt x="31" y="27"/>
                    <a:pt x="37" y="20"/>
                    <a:pt x="34" y="11"/>
                  </a:cubicBezTo>
                  <a:cubicBezTo>
                    <a:pt x="33" y="5"/>
                    <a:pt x="26" y="0"/>
                    <a:pt x="18" y="2"/>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cxnSp>
        <p:nvCxnSpPr>
          <p:cNvPr id="15" name="直接连接符 14">
            <a:extLst>
              <a:ext uri="{FF2B5EF4-FFF2-40B4-BE49-F238E27FC236}">
                <a16:creationId xmlns:a16="http://schemas.microsoft.com/office/drawing/2014/main" id="{B0FC8ED6-52F4-44F0-8759-D68F9D234F03}"/>
              </a:ext>
            </a:extLst>
          </p:cNvPr>
          <p:cNvCxnSpPr/>
          <p:nvPr userDrawn="1"/>
        </p:nvCxnSpPr>
        <p:spPr>
          <a:xfrm>
            <a:off x="660400" y="6235700"/>
            <a:ext cx="1085850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6" name="文本框 15">
            <a:extLst>
              <a:ext uri="{FF2B5EF4-FFF2-40B4-BE49-F238E27FC236}">
                <a16:creationId xmlns:a16="http://schemas.microsoft.com/office/drawing/2014/main" id="{5B7DCF35-191F-4898-A09E-A5AB92276B17}"/>
              </a:ext>
            </a:extLst>
          </p:cNvPr>
          <p:cNvSpPr txBox="1"/>
          <p:nvPr userDrawn="1"/>
        </p:nvSpPr>
        <p:spPr>
          <a:xfrm>
            <a:off x="660400" y="6333310"/>
            <a:ext cx="2418080" cy="276999"/>
          </a:xfrm>
          <a:prstGeom prst="rect">
            <a:avLst/>
          </a:prstGeom>
          <a:noFill/>
        </p:spPr>
        <p:txBody>
          <a:bodyPr wrap="square" lIns="0" tIns="0" rIns="0" bIns="0" rtlCol="0">
            <a:spAutoFit/>
          </a:bodyPr>
          <a:lstStyle/>
          <a:p>
            <a:r>
              <a:rPr lang="zh-CN" altLang="en-US">
                <a:solidFill>
                  <a:schemeClr val="tx1">
                    <a:lumMod val="50000"/>
                    <a:lumOff val="50000"/>
                  </a:schemeClr>
                </a:solidFill>
                <a:latin typeface="微软雅黑 Light" panose="020B0502040204020203" pitchFamily="34" charset="-122"/>
                <a:ea typeface="微软雅黑 Light" panose="020B0502040204020203" pitchFamily="34" charset="-122"/>
              </a:rPr>
              <a:t>药学中西，医道济世</a:t>
            </a:r>
          </a:p>
        </p:txBody>
      </p:sp>
      <p:sp>
        <p:nvSpPr>
          <p:cNvPr id="17" name="文本框 16">
            <a:extLst>
              <a:ext uri="{FF2B5EF4-FFF2-40B4-BE49-F238E27FC236}">
                <a16:creationId xmlns:a16="http://schemas.microsoft.com/office/drawing/2014/main" id="{3F7C204F-2BB4-4830-A951-E2F8B948E72E}"/>
              </a:ext>
            </a:extLst>
          </p:cNvPr>
          <p:cNvSpPr txBox="1"/>
          <p:nvPr userDrawn="1"/>
        </p:nvSpPr>
        <p:spPr>
          <a:xfrm>
            <a:off x="9100820" y="6333310"/>
            <a:ext cx="2418080" cy="276999"/>
          </a:xfrm>
          <a:prstGeom prst="rect">
            <a:avLst/>
          </a:prstGeom>
          <a:noFill/>
        </p:spPr>
        <p:txBody>
          <a:bodyPr wrap="square" lIns="0" tIns="0" rIns="0" bIns="0" rtlCol="0">
            <a:spAutoFit/>
          </a:bodyPr>
          <a:lstStyle/>
          <a:p>
            <a:pPr algn="r"/>
            <a:r>
              <a:rPr lang="zh-CN" altLang="en-US">
                <a:solidFill>
                  <a:schemeClr val="tx1">
                    <a:lumMod val="50000"/>
                    <a:lumOff val="50000"/>
                  </a:schemeClr>
                </a:solidFill>
                <a:latin typeface="微软雅黑 Light" panose="020B0502040204020203" pitchFamily="34" charset="-122"/>
                <a:ea typeface="微软雅黑 Light" panose="020B0502040204020203" pitchFamily="34" charset="-122"/>
              </a:rPr>
              <a:t>励志笃行，融通日新</a:t>
            </a:r>
          </a:p>
        </p:txBody>
      </p:sp>
      <p:grpSp>
        <p:nvGrpSpPr>
          <p:cNvPr id="18" name="组合 17">
            <a:extLst>
              <a:ext uri="{FF2B5EF4-FFF2-40B4-BE49-F238E27FC236}">
                <a16:creationId xmlns:a16="http://schemas.microsoft.com/office/drawing/2014/main" id="{9674809B-78B0-4C9D-83BE-A5698CCE987D}"/>
              </a:ext>
            </a:extLst>
          </p:cNvPr>
          <p:cNvGrpSpPr/>
          <p:nvPr userDrawn="1"/>
        </p:nvGrpSpPr>
        <p:grpSpPr>
          <a:xfrm>
            <a:off x="4903671" y="0"/>
            <a:ext cx="7288329" cy="1590612"/>
            <a:chOff x="4903671" y="0"/>
            <a:chExt cx="7288329" cy="1590612"/>
          </a:xfrm>
        </p:grpSpPr>
        <p:sp>
          <p:nvSpPr>
            <p:cNvPr id="19" name="任意多边形: 形状 18">
              <a:extLst>
                <a:ext uri="{FF2B5EF4-FFF2-40B4-BE49-F238E27FC236}">
                  <a16:creationId xmlns:a16="http://schemas.microsoft.com/office/drawing/2014/main" id="{D6B321AA-501F-4550-8706-0037D4E538E2}"/>
                </a:ext>
              </a:extLst>
            </p:cNvPr>
            <p:cNvSpPr/>
            <p:nvPr userDrawn="1"/>
          </p:nvSpPr>
          <p:spPr>
            <a:xfrm>
              <a:off x="4903671" y="0"/>
              <a:ext cx="7288329" cy="1587924"/>
            </a:xfrm>
            <a:custGeom>
              <a:avLst/>
              <a:gdLst>
                <a:gd name="connsiteX0" fmla="*/ 0 w 7288329"/>
                <a:gd name="connsiteY0" fmla="*/ 0 h 1587924"/>
                <a:gd name="connsiteX1" fmla="*/ 7288329 w 7288329"/>
                <a:gd name="connsiteY1" fmla="*/ 0 h 1587924"/>
                <a:gd name="connsiteX2" fmla="*/ 7288329 w 7288329"/>
                <a:gd name="connsiteY2" fmla="*/ 1587924 h 1587924"/>
                <a:gd name="connsiteX3" fmla="*/ 7198579 w 7288329"/>
                <a:gd name="connsiteY3" fmla="*/ 1562501 h 1587924"/>
                <a:gd name="connsiteX4" fmla="*/ 6614488 w 7288329"/>
                <a:gd name="connsiteY4" fmla="*/ 1432306 h 1587924"/>
                <a:gd name="connsiteX5" fmla="*/ 5425768 w 7288329"/>
                <a:gd name="connsiteY5" fmla="*/ 1295146 h 1587924"/>
                <a:gd name="connsiteX6" fmla="*/ 4839028 w 7288329"/>
                <a:gd name="connsiteY6" fmla="*/ 1135126 h 1587924"/>
                <a:gd name="connsiteX7" fmla="*/ 4351348 w 7288329"/>
                <a:gd name="connsiteY7" fmla="*/ 937006 h 1587924"/>
                <a:gd name="connsiteX8" fmla="*/ 3871288 w 7288329"/>
                <a:gd name="connsiteY8" fmla="*/ 632206 h 1587924"/>
                <a:gd name="connsiteX9" fmla="*/ 3208348 w 7288329"/>
                <a:gd name="connsiteY9" fmla="*/ 136906 h 1587924"/>
                <a:gd name="connsiteX10" fmla="*/ 2324428 w 7288329"/>
                <a:gd name="connsiteY10" fmla="*/ 159766 h 1587924"/>
                <a:gd name="connsiteX11" fmla="*/ 1074748 w 7288329"/>
                <a:gd name="connsiteY11" fmla="*/ 411226 h 1587924"/>
                <a:gd name="connsiteX12" fmla="*/ 23188 w 7288329"/>
                <a:gd name="connsiteY12" fmla="*/ 22606 h 15879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288329" h="1587924">
                  <a:moveTo>
                    <a:pt x="0" y="0"/>
                  </a:moveTo>
                  <a:lnTo>
                    <a:pt x="7288329" y="0"/>
                  </a:lnTo>
                  <a:lnTo>
                    <a:pt x="7288329" y="1587924"/>
                  </a:lnTo>
                  <a:lnTo>
                    <a:pt x="7198579" y="1562501"/>
                  </a:lnTo>
                  <a:cubicBezTo>
                    <a:pt x="7049899" y="1521127"/>
                    <a:pt x="6852613" y="1470406"/>
                    <a:pt x="6614488" y="1432306"/>
                  </a:cubicBezTo>
                  <a:cubicBezTo>
                    <a:pt x="6296988" y="1381506"/>
                    <a:pt x="5721678" y="1344676"/>
                    <a:pt x="5425768" y="1295146"/>
                  </a:cubicBezTo>
                  <a:cubicBezTo>
                    <a:pt x="5129858" y="1245616"/>
                    <a:pt x="5018098" y="1194816"/>
                    <a:pt x="4839028" y="1135126"/>
                  </a:cubicBezTo>
                  <a:cubicBezTo>
                    <a:pt x="4659958" y="1075436"/>
                    <a:pt x="4512638" y="1020826"/>
                    <a:pt x="4351348" y="937006"/>
                  </a:cubicBezTo>
                  <a:cubicBezTo>
                    <a:pt x="4190058" y="853186"/>
                    <a:pt x="4061788" y="765556"/>
                    <a:pt x="3871288" y="632206"/>
                  </a:cubicBezTo>
                  <a:cubicBezTo>
                    <a:pt x="3680788" y="498856"/>
                    <a:pt x="3466158" y="215646"/>
                    <a:pt x="3208348" y="136906"/>
                  </a:cubicBezTo>
                  <a:cubicBezTo>
                    <a:pt x="2950538" y="58166"/>
                    <a:pt x="2680028" y="114046"/>
                    <a:pt x="2324428" y="159766"/>
                  </a:cubicBezTo>
                  <a:cubicBezTo>
                    <a:pt x="1968828" y="205486"/>
                    <a:pt x="1458288" y="434086"/>
                    <a:pt x="1074748" y="411226"/>
                  </a:cubicBezTo>
                  <a:cubicBezTo>
                    <a:pt x="691208" y="388366"/>
                    <a:pt x="339418" y="319786"/>
                    <a:pt x="23188" y="22606"/>
                  </a:cubicBezTo>
                  <a:close/>
                </a:path>
              </a:pathLst>
            </a:custGeom>
            <a:gradFill>
              <a:gsLst>
                <a:gs pos="0">
                  <a:schemeClr val="accent1">
                    <a:alpha val="77000"/>
                  </a:schemeClr>
                </a:gs>
                <a:gs pos="100000">
                  <a:schemeClr val="accent6">
                    <a:alpha val="46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0" name="任意多边形: 形状 19">
              <a:extLst>
                <a:ext uri="{FF2B5EF4-FFF2-40B4-BE49-F238E27FC236}">
                  <a16:creationId xmlns:a16="http://schemas.microsoft.com/office/drawing/2014/main" id="{68136708-B462-4ACA-A834-F698D11DEEC1}"/>
                </a:ext>
              </a:extLst>
            </p:cNvPr>
            <p:cNvSpPr/>
            <p:nvPr userDrawn="1"/>
          </p:nvSpPr>
          <p:spPr>
            <a:xfrm>
              <a:off x="8975797" y="0"/>
              <a:ext cx="3216203" cy="1590612"/>
            </a:xfrm>
            <a:custGeom>
              <a:avLst/>
              <a:gdLst>
                <a:gd name="connsiteX0" fmla="*/ 0 w 3216203"/>
                <a:gd name="connsiteY0" fmla="*/ 0 h 1590612"/>
                <a:gd name="connsiteX1" fmla="*/ 3216203 w 3216203"/>
                <a:gd name="connsiteY1" fmla="*/ 0 h 1590612"/>
                <a:gd name="connsiteX2" fmla="*/ 3216203 w 3216203"/>
                <a:gd name="connsiteY2" fmla="*/ 1590612 h 1590612"/>
                <a:gd name="connsiteX3" fmla="*/ 3155485 w 3216203"/>
                <a:gd name="connsiteY3" fmla="*/ 1568957 h 1590612"/>
                <a:gd name="connsiteX4" fmla="*/ 3039185 w 3216203"/>
                <a:gd name="connsiteY4" fmla="*/ 1531872 h 1590612"/>
                <a:gd name="connsiteX5" fmla="*/ 2604845 w 3216203"/>
                <a:gd name="connsiteY5" fmla="*/ 1462544 h 1590612"/>
                <a:gd name="connsiteX6" fmla="*/ 2103068 w 3216203"/>
                <a:gd name="connsiteY6" fmla="*/ 1370328 h 1590612"/>
                <a:gd name="connsiteX7" fmla="*/ 2025471 w 3216203"/>
                <a:gd name="connsiteY7" fmla="*/ 1368805 h 1590612"/>
                <a:gd name="connsiteX8" fmla="*/ 1895931 w 3216203"/>
                <a:gd name="connsiteY8" fmla="*/ 1319370 h 1590612"/>
                <a:gd name="connsiteX9" fmla="*/ 1384121 w 3216203"/>
                <a:gd name="connsiteY9" fmla="*/ 1080850 h 1590612"/>
                <a:gd name="connsiteX10" fmla="*/ 888821 w 3216203"/>
                <a:gd name="connsiteY10" fmla="*/ 611910 h 1590612"/>
                <a:gd name="connsiteX11" fmla="*/ 340181 w 3216203"/>
                <a:gd name="connsiteY11" fmla="*/ 198024 h 1590612"/>
                <a:gd name="connsiteX12" fmla="*/ 93007 w 3216203"/>
                <a:gd name="connsiteY12" fmla="*/ 40184 h 1590612"/>
                <a:gd name="connsiteX0" fmla="*/ 0 w 3216203"/>
                <a:gd name="connsiteY0" fmla="*/ 0 h 1590612"/>
                <a:gd name="connsiteX1" fmla="*/ 3216203 w 3216203"/>
                <a:gd name="connsiteY1" fmla="*/ 0 h 1590612"/>
                <a:gd name="connsiteX2" fmla="*/ 3216203 w 3216203"/>
                <a:gd name="connsiteY2" fmla="*/ 1590612 h 1590612"/>
                <a:gd name="connsiteX3" fmla="*/ 3155485 w 3216203"/>
                <a:gd name="connsiteY3" fmla="*/ 1568957 h 1590612"/>
                <a:gd name="connsiteX4" fmla="*/ 3039185 w 3216203"/>
                <a:gd name="connsiteY4" fmla="*/ 1531872 h 1590612"/>
                <a:gd name="connsiteX5" fmla="*/ 2604845 w 3216203"/>
                <a:gd name="connsiteY5" fmla="*/ 1462544 h 1590612"/>
                <a:gd name="connsiteX6" fmla="*/ 2103068 w 3216203"/>
                <a:gd name="connsiteY6" fmla="*/ 1370328 h 1590612"/>
                <a:gd name="connsiteX7" fmla="*/ 2025471 w 3216203"/>
                <a:gd name="connsiteY7" fmla="*/ 1368805 h 1590612"/>
                <a:gd name="connsiteX8" fmla="*/ 1895931 w 3216203"/>
                <a:gd name="connsiteY8" fmla="*/ 1319370 h 1590612"/>
                <a:gd name="connsiteX9" fmla="*/ 1384121 w 3216203"/>
                <a:gd name="connsiteY9" fmla="*/ 1080850 h 1590612"/>
                <a:gd name="connsiteX10" fmla="*/ 888821 w 3216203"/>
                <a:gd name="connsiteY10" fmla="*/ 611910 h 1590612"/>
                <a:gd name="connsiteX11" fmla="*/ 340181 w 3216203"/>
                <a:gd name="connsiteY11" fmla="*/ 198024 h 1590612"/>
                <a:gd name="connsiteX12" fmla="*/ 93007 w 3216203"/>
                <a:gd name="connsiteY12" fmla="*/ 40184 h 1590612"/>
                <a:gd name="connsiteX13" fmla="*/ 0 w 3216203"/>
                <a:gd name="connsiteY13" fmla="*/ 0 h 1590612"/>
                <a:gd name="connsiteX0" fmla="*/ 0 w 3216203"/>
                <a:gd name="connsiteY0" fmla="*/ 0 h 1590612"/>
                <a:gd name="connsiteX1" fmla="*/ 3216203 w 3216203"/>
                <a:gd name="connsiteY1" fmla="*/ 0 h 1590612"/>
                <a:gd name="connsiteX2" fmla="*/ 3216203 w 3216203"/>
                <a:gd name="connsiteY2" fmla="*/ 1590612 h 1590612"/>
                <a:gd name="connsiteX3" fmla="*/ 3155485 w 3216203"/>
                <a:gd name="connsiteY3" fmla="*/ 1568957 h 1590612"/>
                <a:gd name="connsiteX4" fmla="*/ 3039185 w 3216203"/>
                <a:gd name="connsiteY4" fmla="*/ 1531872 h 1590612"/>
                <a:gd name="connsiteX5" fmla="*/ 2604845 w 3216203"/>
                <a:gd name="connsiteY5" fmla="*/ 1462544 h 1590612"/>
                <a:gd name="connsiteX6" fmla="*/ 2114498 w 3216203"/>
                <a:gd name="connsiteY6" fmla="*/ 1379853 h 1590612"/>
                <a:gd name="connsiteX7" fmla="*/ 2025471 w 3216203"/>
                <a:gd name="connsiteY7" fmla="*/ 1368805 h 1590612"/>
                <a:gd name="connsiteX8" fmla="*/ 1895931 w 3216203"/>
                <a:gd name="connsiteY8" fmla="*/ 1319370 h 1590612"/>
                <a:gd name="connsiteX9" fmla="*/ 1384121 w 3216203"/>
                <a:gd name="connsiteY9" fmla="*/ 1080850 h 1590612"/>
                <a:gd name="connsiteX10" fmla="*/ 888821 w 3216203"/>
                <a:gd name="connsiteY10" fmla="*/ 611910 h 1590612"/>
                <a:gd name="connsiteX11" fmla="*/ 340181 w 3216203"/>
                <a:gd name="connsiteY11" fmla="*/ 198024 h 1590612"/>
                <a:gd name="connsiteX12" fmla="*/ 93007 w 3216203"/>
                <a:gd name="connsiteY12" fmla="*/ 40184 h 1590612"/>
                <a:gd name="connsiteX13" fmla="*/ 0 w 3216203"/>
                <a:gd name="connsiteY13" fmla="*/ 0 h 1590612"/>
                <a:gd name="connsiteX0" fmla="*/ 0 w 3216203"/>
                <a:gd name="connsiteY0" fmla="*/ 0 h 1590612"/>
                <a:gd name="connsiteX1" fmla="*/ 3216203 w 3216203"/>
                <a:gd name="connsiteY1" fmla="*/ 0 h 1590612"/>
                <a:gd name="connsiteX2" fmla="*/ 3216203 w 3216203"/>
                <a:gd name="connsiteY2" fmla="*/ 1590612 h 1590612"/>
                <a:gd name="connsiteX3" fmla="*/ 3155485 w 3216203"/>
                <a:gd name="connsiteY3" fmla="*/ 1568957 h 1590612"/>
                <a:gd name="connsiteX4" fmla="*/ 3039185 w 3216203"/>
                <a:gd name="connsiteY4" fmla="*/ 1531872 h 1590612"/>
                <a:gd name="connsiteX5" fmla="*/ 2604845 w 3216203"/>
                <a:gd name="connsiteY5" fmla="*/ 1462544 h 1590612"/>
                <a:gd name="connsiteX6" fmla="*/ 2114498 w 3216203"/>
                <a:gd name="connsiteY6" fmla="*/ 1379853 h 1590612"/>
                <a:gd name="connsiteX7" fmla="*/ 2044521 w 3216203"/>
                <a:gd name="connsiteY7" fmla="*/ 1376425 h 1590612"/>
                <a:gd name="connsiteX8" fmla="*/ 1895931 w 3216203"/>
                <a:gd name="connsiteY8" fmla="*/ 1319370 h 1590612"/>
                <a:gd name="connsiteX9" fmla="*/ 1384121 w 3216203"/>
                <a:gd name="connsiteY9" fmla="*/ 1080850 h 1590612"/>
                <a:gd name="connsiteX10" fmla="*/ 888821 w 3216203"/>
                <a:gd name="connsiteY10" fmla="*/ 611910 h 1590612"/>
                <a:gd name="connsiteX11" fmla="*/ 340181 w 3216203"/>
                <a:gd name="connsiteY11" fmla="*/ 198024 h 1590612"/>
                <a:gd name="connsiteX12" fmla="*/ 93007 w 3216203"/>
                <a:gd name="connsiteY12" fmla="*/ 40184 h 1590612"/>
                <a:gd name="connsiteX13" fmla="*/ 0 w 3216203"/>
                <a:gd name="connsiteY13" fmla="*/ 0 h 1590612"/>
                <a:gd name="connsiteX0" fmla="*/ 0 w 3216203"/>
                <a:gd name="connsiteY0" fmla="*/ 0 h 1590612"/>
                <a:gd name="connsiteX1" fmla="*/ 3216203 w 3216203"/>
                <a:gd name="connsiteY1" fmla="*/ 0 h 1590612"/>
                <a:gd name="connsiteX2" fmla="*/ 3216203 w 3216203"/>
                <a:gd name="connsiteY2" fmla="*/ 1590612 h 1590612"/>
                <a:gd name="connsiteX3" fmla="*/ 3155485 w 3216203"/>
                <a:gd name="connsiteY3" fmla="*/ 1568957 h 1590612"/>
                <a:gd name="connsiteX4" fmla="*/ 3039185 w 3216203"/>
                <a:gd name="connsiteY4" fmla="*/ 1531872 h 1590612"/>
                <a:gd name="connsiteX5" fmla="*/ 2604845 w 3216203"/>
                <a:gd name="connsiteY5" fmla="*/ 1462544 h 1590612"/>
                <a:gd name="connsiteX6" fmla="*/ 2144978 w 3216203"/>
                <a:gd name="connsiteY6" fmla="*/ 1391283 h 1590612"/>
                <a:gd name="connsiteX7" fmla="*/ 2044521 w 3216203"/>
                <a:gd name="connsiteY7" fmla="*/ 1376425 h 1590612"/>
                <a:gd name="connsiteX8" fmla="*/ 1895931 w 3216203"/>
                <a:gd name="connsiteY8" fmla="*/ 1319370 h 1590612"/>
                <a:gd name="connsiteX9" fmla="*/ 1384121 w 3216203"/>
                <a:gd name="connsiteY9" fmla="*/ 1080850 h 1590612"/>
                <a:gd name="connsiteX10" fmla="*/ 888821 w 3216203"/>
                <a:gd name="connsiteY10" fmla="*/ 611910 h 1590612"/>
                <a:gd name="connsiteX11" fmla="*/ 340181 w 3216203"/>
                <a:gd name="connsiteY11" fmla="*/ 198024 h 1590612"/>
                <a:gd name="connsiteX12" fmla="*/ 93007 w 3216203"/>
                <a:gd name="connsiteY12" fmla="*/ 40184 h 1590612"/>
                <a:gd name="connsiteX13" fmla="*/ 0 w 3216203"/>
                <a:gd name="connsiteY13" fmla="*/ 0 h 1590612"/>
                <a:gd name="connsiteX0" fmla="*/ 0 w 3216203"/>
                <a:gd name="connsiteY0" fmla="*/ 0 h 1590612"/>
                <a:gd name="connsiteX1" fmla="*/ 3216203 w 3216203"/>
                <a:gd name="connsiteY1" fmla="*/ 0 h 1590612"/>
                <a:gd name="connsiteX2" fmla="*/ 3216203 w 3216203"/>
                <a:gd name="connsiteY2" fmla="*/ 1590612 h 1590612"/>
                <a:gd name="connsiteX3" fmla="*/ 3155485 w 3216203"/>
                <a:gd name="connsiteY3" fmla="*/ 1568957 h 1590612"/>
                <a:gd name="connsiteX4" fmla="*/ 3039185 w 3216203"/>
                <a:gd name="connsiteY4" fmla="*/ 1531872 h 1590612"/>
                <a:gd name="connsiteX5" fmla="*/ 2604845 w 3216203"/>
                <a:gd name="connsiteY5" fmla="*/ 1462544 h 1590612"/>
                <a:gd name="connsiteX6" fmla="*/ 2144978 w 3216203"/>
                <a:gd name="connsiteY6" fmla="*/ 1391283 h 1590612"/>
                <a:gd name="connsiteX7" fmla="*/ 2052141 w 3216203"/>
                <a:gd name="connsiteY7" fmla="*/ 1376425 h 1590612"/>
                <a:gd name="connsiteX8" fmla="*/ 1895931 w 3216203"/>
                <a:gd name="connsiteY8" fmla="*/ 1319370 h 1590612"/>
                <a:gd name="connsiteX9" fmla="*/ 1384121 w 3216203"/>
                <a:gd name="connsiteY9" fmla="*/ 1080850 h 1590612"/>
                <a:gd name="connsiteX10" fmla="*/ 888821 w 3216203"/>
                <a:gd name="connsiteY10" fmla="*/ 611910 h 1590612"/>
                <a:gd name="connsiteX11" fmla="*/ 340181 w 3216203"/>
                <a:gd name="connsiteY11" fmla="*/ 198024 h 1590612"/>
                <a:gd name="connsiteX12" fmla="*/ 93007 w 3216203"/>
                <a:gd name="connsiteY12" fmla="*/ 40184 h 1590612"/>
                <a:gd name="connsiteX13" fmla="*/ 0 w 3216203"/>
                <a:gd name="connsiteY13" fmla="*/ 0 h 1590612"/>
                <a:gd name="connsiteX0" fmla="*/ 0 w 3216203"/>
                <a:gd name="connsiteY0" fmla="*/ 0 h 1590612"/>
                <a:gd name="connsiteX1" fmla="*/ 3216203 w 3216203"/>
                <a:gd name="connsiteY1" fmla="*/ 0 h 1590612"/>
                <a:gd name="connsiteX2" fmla="*/ 3216203 w 3216203"/>
                <a:gd name="connsiteY2" fmla="*/ 1590612 h 1590612"/>
                <a:gd name="connsiteX3" fmla="*/ 3155485 w 3216203"/>
                <a:gd name="connsiteY3" fmla="*/ 1568957 h 1590612"/>
                <a:gd name="connsiteX4" fmla="*/ 3039185 w 3216203"/>
                <a:gd name="connsiteY4" fmla="*/ 1531872 h 1590612"/>
                <a:gd name="connsiteX5" fmla="*/ 2604845 w 3216203"/>
                <a:gd name="connsiteY5" fmla="*/ 1462544 h 1590612"/>
                <a:gd name="connsiteX6" fmla="*/ 2160218 w 3216203"/>
                <a:gd name="connsiteY6" fmla="*/ 1391283 h 1590612"/>
                <a:gd name="connsiteX7" fmla="*/ 2052141 w 3216203"/>
                <a:gd name="connsiteY7" fmla="*/ 1376425 h 1590612"/>
                <a:gd name="connsiteX8" fmla="*/ 1895931 w 3216203"/>
                <a:gd name="connsiteY8" fmla="*/ 1319370 h 1590612"/>
                <a:gd name="connsiteX9" fmla="*/ 1384121 w 3216203"/>
                <a:gd name="connsiteY9" fmla="*/ 1080850 h 1590612"/>
                <a:gd name="connsiteX10" fmla="*/ 888821 w 3216203"/>
                <a:gd name="connsiteY10" fmla="*/ 611910 h 1590612"/>
                <a:gd name="connsiteX11" fmla="*/ 340181 w 3216203"/>
                <a:gd name="connsiteY11" fmla="*/ 198024 h 1590612"/>
                <a:gd name="connsiteX12" fmla="*/ 93007 w 3216203"/>
                <a:gd name="connsiteY12" fmla="*/ 40184 h 1590612"/>
                <a:gd name="connsiteX13" fmla="*/ 0 w 3216203"/>
                <a:gd name="connsiteY13" fmla="*/ 0 h 1590612"/>
                <a:gd name="connsiteX0" fmla="*/ 0 w 3216203"/>
                <a:gd name="connsiteY0" fmla="*/ 0 h 1590612"/>
                <a:gd name="connsiteX1" fmla="*/ 3216203 w 3216203"/>
                <a:gd name="connsiteY1" fmla="*/ 0 h 1590612"/>
                <a:gd name="connsiteX2" fmla="*/ 3216203 w 3216203"/>
                <a:gd name="connsiteY2" fmla="*/ 1590612 h 1590612"/>
                <a:gd name="connsiteX3" fmla="*/ 3155485 w 3216203"/>
                <a:gd name="connsiteY3" fmla="*/ 1568957 h 1590612"/>
                <a:gd name="connsiteX4" fmla="*/ 3039185 w 3216203"/>
                <a:gd name="connsiteY4" fmla="*/ 1531872 h 1590612"/>
                <a:gd name="connsiteX5" fmla="*/ 2604845 w 3216203"/>
                <a:gd name="connsiteY5" fmla="*/ 1462544 h 1590612"/>
                <a:gd name="connsiteX6" fmla="*/ 2173553 w 3216203"/>
                <a:gd name="connsiteY6" fmla="*/ 1393188 h 1590612"/>
                <a:gd name="connsiteX7" fmla="*/ 2052141 w 3216203"/>
                <a:gd name="connsiteY7" fmla="*/ 1376425 h 1590612"/>
                <a:gd name="connsiteX8" fmla="*/ 1895931 w 3216203"/>
                <a:gd name="connsiteY8" fmla="*/ 1319370 h 1590612"/>
                <a:gd name="connsiteX9" fmla="*/ 1384121 w 3216203"/>
                <a:gd name="connsiteY9" fmla="*/ 1080850 h 1590612"/>
                <a:gd name="connsiteX10" fmla="*/ 888821 w 3216203"/>
                <a:gd name="connsiteY10" fmla="*/ 611910 h 1590612"/>
                <a:gd name="connsiteX11" fmla="*/ 340181 w 3216203"/>
                <a:gd name="connsiteY11" fmla="*/ 198024 h 1590612"/>
                <a:gd name="connsiteX12" fmla="*/ 93007 w 3216203"/>
                <a:gd name="connsiteY12" fmla="*/ 40184 h 1590612"/>
                <a:gd name="connsiteX13" fmla="*/ 0 w 3216203"/>
                <a:gd name="connsiteY13" fmla="*/ 0 h 1590612"/>
                <a:gd name="connsiteX0" fmla="*/ 0 w 3216203"/>
                <a:gd name="connsiteY0" fmla="*/ 0 h 1590612"/>
                <a:gd name="connsiteX1" fmla="*/ 3216203 w 3216203"/>
                <a:gd name="connsiteY1" fmla="*/ 0 h 1590612"/>
                <a:gd name="connsiteX2" fmla="*/ 3216203 w 3216203"/>
                <a:gd name="connsiteY2" fmla="*/ 1590612 h 1590612"/>
                <a:gd name="connsiteX3" fmla="*/ 3155485 w 3216203"/>
                <a:gd name="connsiteY3" fmla="*/ 1568957 h 1590612"/>
                <a:gd name="connsiteX4" fmla="*/ 3039185 w 3216203"/>
                <a:gd name="connsiteY4" fmla="*/ 1531872 h 1590612"/>
                <a:gd name="connsiteX5" fmla="*/ 2604845 w 3216203"/>
                <a:gd name="connsiteY5" fmla="*/ 1462544 h 1590612"/>
                <a:gd name="connsiteX6" fmla="*/ 2173553 w 3216203"/>
                <a:gd name="connsiteY6" fmla="*/ 1393188 h 1590612"/>
                <a:gd name="connsiteX7" fmla="*/ 2052141 w 3216203"/>
                <a:gd name="connsiteY7" fmla="*/ 1376425 h 1590612"/>
                <a:gd name="connsiteX8" fmla="*/ 1895931 w 3216203"/>
                <a:gd name="connsiteY8" fmla="*/ 1319370 h 1590612"/>
                <a:gd name="connsiteX9" fmla="*/ 1384121 w 3216203"/>
                <a:gd name="connsiteY9" fmla="*/ 1080850 h 1590612"/>
                <a:gd name="connsiteX10" fmla="*/ 888821 w 3216203"/>
                <a:gd name="connsiteY10" fmla="*/ 611910 h 1590612"/>
                <a:gd name="connsiteX11" fmla="*/ 340181 w 3216203"/>
                <a:gd name="connsiteY11" fmla="*/ 198024 h 1590612"/>
                <a:gd name="connsiteX12" fmla="*/ 93007 w 3216203"/>
                <a:gd name="connsiteY12" fmla="*/ 40184 h 1590612"/>
                <a:gd name="connsiteX13" fmla="*/ 0 w 3216203"/>
                <a:gd name="connsiteY13" fmla="*/ 0 h 1590612"/>
                <a:gd name="connsiteX0" fmla="*/ 0 w 3216203"/>
                <a:gd name="connsiteY0" fmla="*/ 0 h 1590612"/>
                <a:gd name="connsiteX1" fmla="*/ 3216203 w 3216203"/>
                <a:gd name="connsiteY1" fmla="*/ 0 h 1590612"/>
                <a:gd name="connsiteX2" fmla="*/ 3216203 w 3216203"/>
                <a:gd name="connsiteY2" fmla="*/ 1590612 h 1590612"/>
                <a:gd name="connsiteX3" fmla="*/ 3155485 w 3216203"/>
                <a:gd name="connsiteY3" fmla="*/ 1568957 h 1590612"/>
                <a:gd name="connsiteX4" fmla="*/ 3039185 w 3216203"/>
                <a:gd name="connsiteY4" fmla="*/ 1531872 h 1590612"/>
                <a:gd name="connsiteX5" fmla="*/ 2604845 w 3216203"/>
                <a:gd name="connsiteY5" fmla="*/ 1462544 h 1590612"/>
                <a:gd name="connsiteX6" fmla="*/ 2173553 w 3216203"/>
                <a:gd name="connsiteY6" fmla="*/ 1393188 h 1590612"/>
                <a:gd name="connsiteX7" fmla="*/ 2052141 w 3216203"/>
                <a:gd name="connsiteY7" fmla="*/ 1376425 h 1590612"/>
                <a:gd name="connsiteX8" fmla="*/ 1895931 w 3216203"/>
                <a:gd name="connsiteY8" fmla="*/ 1319370 h 1590612"/>
                <a:gd name="connsiteX9" fmla="*/ 1384121 w 3216203"/>
                <a:gd name="connsiteY9" fmla="*/ 1080850 h 1590612"/>
                <a:gd name="connsiteX10" fmla="*/ 888821 w 3216203"/>
                <a:gd name="connsiteY10" fmla="*/ 611910 h 1590612"/>
                <a:gd name="connsiteX11" fmla="*/ 340181 w 3216203"/>
                <a:gd name="connsiteY11" fmla="*/ 198024 h 1590612"/>
                <a:gd name="connsiteX12" fmla="*/ 93007 w 3216203"/>
                <a:gd name="connsiteY12" fmla="*/ 40184 h 1590612"/>
                <a:gd name="connsiteX13" fmla="*/ 0 w 3216203"/>
                <a:gd name="connsiteY13" fmla="*/ 0 h 1590612"/>
                <a:gd name="connsiteX0" fmla="*/ 0 w 3216203"/>
                <a:gd name="connsiteY0" fmla="*/ 0 h 1590612"/>
                <a:gd name="connsiteX1" fmla="*/ 3216203 w 3216203"/>
                <a:gd name="connsiteY1" fmla="*/ 0 h 1590612"/>
                <a:gd name="connsiteX2" fmla="*/ 3216203 w 3216203"/>
                <a:gd name="connsiteY2" fmla="*/ 1590612 h 1590612"/>
                <a:gd name="connsiteX3" fmla="*/ 3155485 w 3216203"/>
                <a:gd name="connsiteY3" fmla="*/ 1568957 h 1590612"/>
                <a:gd name="connsiteX4" fmla="*/ 3039185 w 3216203"/>
                <a:gd name="connsiteY4" fmla="*/ 1531872 h 1590612"/>
                <a:gd name="connsiteX5" fmla="*/ 2604845 w 3216203"/>
                <a:gd name="connsiteY5" fmla="*/ 1462544 h 1590612"/>
                <a:gd name="connsiteX6" fmla="*/ 2173553 w 3216203"/>
                <a:gd name="connsiteY6" fmla="*/ 1393188 h 1590612"/>
                <a:gd name="connsiteX7" fmla="*/ 2052141 w 3216203"/>
                <a:gd name="connsiteY7" fmla="*/ 1376425 h 1590612"/>
                <a:gd name="connsiteX8" fmla="*/ 1895931 w 3216203"/>
                <a:gd name="connsiteY8" fmla="*/ 1319370 h 1590612"/>
                <a:gd name="connsiteX9" fmla="*/ 1384121 w 3216203"/>
                <a:gd name="connsiteY9" fmla="*/ 1080850 h 1590612"/>
                <a:gd name="connsiteX10" fmla="*/ 888821 w 3216203"/>
                <a:gd name="connsiteY10" fmla="*/ 611910 h 1590612"/>
                <a:gd name="connsiteX11" fmla="*/ 340181 w 3216203"/>
                <a:gd name="connsiteY11" fmla="*/ 198024 h 1590612"/>
                <a:gd name="connsiteX12" fmla="*/ 93007 w 3216203"/>
                <a:gd name="connsiteY12" fmla="*/ 40184 h 1590612"/>
                <a:gd name="connsiteX13" fmla="*/ 0 w 3216203"/>
                <a:gd name="connsiteY13" fmla="*/ 0 h 1590612"/>
                <a:gd name="connsiteX0" fmla="*/ 0 w 3216203"/>
                <a:gd name="connsiteY0" fmla="*/ 0 h 1590612"/>
                <a:gd name="connsiteX1" fmla="*/ 3216203 w 3216203"/>
                <a:gd name="connsiteY1" fmla="*/ 0 h 1590612"/>
                <a:gd name="connsiteX2" fmla="*/ 3216203 w 3216203"/>
                <a:gd name="connsiteY2" fmla="*/ 1590612 h 1590612"/>
                <a:gd name="connsiteX3" fmla="*/ 3155485 w 3216203"/>
                <a:gd name="connsiteY3" fmla="*/ 1568957 h 1590612"/>
                <a:gd name="connsiteX4" fmla="*/ 3039185 w 3216203"/>
                <a:gd name="connsiteY4" fmla="*/ 1531872 h 1590612"/>
                <a:gd name="connsiteX5" fmla="*/ 2604845 w 3216203"/>
                <a:gd name="connsiteY5" fmla="*/ 1462544 h 1590612"/>
                <a:gd name="connsiteX6" fmla="*/ 2173553 w 3216203"/>
                <a:gd name="connsiteY6" fmla="*/ 1393188 h 1590612"/>
                <a:gd name="connsiteX7" fmla="*/ 2052141 w 3216203"/>
                <a:gd name="connsiteY7" fmla="*/ 1376425 h 1590612"/>
                <a:gd name="connsiteX8" fmla="*/ 1895931 w 3216203"/>
                <a:gd name="connsiteY8" fmla="*/ 1319370 h 1590612"/>
                <a:gd name="connsiteX9" fmla="*/ 1384121 w 3216203"/>
                <a:gd name="connsiteY9" fmla="*/ 1080850 h 1590612"/>
                <a:gd name="connsiteX10" fmla="*/ 888821 w 3216203"/>
                <a:gd name="connsiteY10" fmla="*/ 611910 h 1590612"/>
                <a:gd name="connsiteX11" fmla="*/ 340181 w 3216203"/>
                <a:gd name="connsiteY11" fmla="*/ 198024 h 1590612"/>
                <a:gd name="connsiteX12" fmla="*/ 93007 w 3216203"/>
                <a:gd name="connsiteY12" fmla="*/ 40184 h 1590612"/>
                <a:gd name="connsiteX13" fmla="*/ 0 w 3216203"/>
                <a:gd name="connsiteY13" fmla="*/ 0 h 1590612"/>
                <a:gd name="connsiteX0" fmla="*/ 0 w 3216203"/>
                <a:gd name="connsiteY0" fmla="*/ 0 h 1590612"/>
                <a:gd name="connsiteX1" fmla="*/ 3216203 w 3216203"/>
                <a:gd name="connsiteY1" fmla="*/ 0 h 1590612"/>
                <a:gd name="connsiteX2" fmla="*/ 3216203 w 3216203"/>
                <a:gd name="connsiteY2" fmla="*/ 1590612 h 1590612"/>
                <a:gd name="connsiteX3" fmla="*/ 3155485 w 3216203"/>
                <a:gd name="connsiteY3" fmla="*/ 1568957 h 1590612"/>
                <a:gd name="connsiteX4" fmla="*/ 3039185 w 3216203"/>
                <a:gd name="connsiteY4" fmla="*/ 1531872 h 1590612"/>
                <a:gd name="connsiteX5" fmla="*/ 2604845 w 3216203"/>
                <a:gd name="connsiteY5" fmla="*/ 1462544 h 1590612"/>
                <a:gd name="connsiteX6" fmla="*/ 2173553 w 3216203"/>
                <a:gd name="connsiteY6" fmla="*/ 1393188 h 1590612"/>
                <a:gd name="connsiteX7" fmla="*/ 2054046 w 3216203"/>
                <a:gd name="connsiteY7" fmla="*/ 1376425 h 1590612"/>
                <a:gd name="connsiteX8" fmla="*/ 1895931 w 3216203"/>
                <a:gd name="connsiteY8" fmla="*/ 1319370 h 1590612"/>
                <a:gd name="connsiteX9" fmla="*/ 1384121 w 3216203"/>
                <a:gd name="connsiteY9" fmla="*/ 1080850 h 1590612"/>
                <a:gd name="connsiteX10" fmla="*/ 888821 w 3216203"/>
                <a:gd name="connsiteY10" fmla="*/ 611910 h 1590612"/>
                <a:gd name="connsiteX11" fmla="*/ 340181 w 3216203"/>
                <a:gd name="connsiteY11" fmla="*/ 198024 h 1590612"/>
                <a:gd name="connsiteX12" fmla="*/ 93007 w 3216203"/>
                <a:gd name="connsiteY12" fmla="*/ 40184 h 1590612"/>
                <a:gd name="connsiteX13" fmla="*/ 0 w 3216203"/>
                <a:gd name="connsiteY13" fmla="*/ 0 h 1590612"/>
                <a:gd name="connsiteX0" fmla="*/ 0 w 3216203"/>
                <a:gd name="connsiteY0" fmla="*/ 0 h 1590612"/>
                <a:gd name="connsiteX1" fmla="*/ 3216203 w 3216203"/>
                <a:gd name="connsiteY1" fmla="*/ 0 h 1590612"/>
                <a:gd name="connsiteX2" fmla="*/ 3216203 w 3216203"/>
                <a:gd name="connsiteY2" fmla="*/ 1590612 h 1590612"/>
                <a:gd name="connsiteX3" fmla="*/ 3155485 w 3216203"/>
                <a:gd name="connsiteY3" fmla="*/ 1568957 h 1590612"/>
                <a:gd name="connsiteX4" fmla="*/ 3039185 w 3216203"/>
                <a:gd name="connsiteY4" fmla="*/ 1531872 h 1590612"/>
                <a:gd name="connsiteX5" fmla="*/ 2604845 w 3216203"/>
                <a:gd name="connsiteY5" fmla="*/ 1462544 h 1590612"/>
                <a:gd name="connsiteX6" fmla="*/ 2173553 w 3216203"/>
                <a:gd name="connsiteY6" fmla="*/ 1393188 h 1590612"/>
                <a:gd name="connsiteX7" fmla="*/ 2054046 w 3216203"/>
                <a:gd name="connsiteY7" fmla="*/ 1376425 h 1590612"/>
                <a:gd name="connsiteX8" fmla="*/ 1918791 w 3216203"/>
                <a:gd name="connsiteY8" fmla="*/ 1336515 h 1590612"/>
                <a:gd name="connsiteX9" fmla="*/ 1384121 w 3216203"/>
                <a:gd name="connsiteY9" fmla="*/ 1080850 h 1590612"/>
                <a:gd name="connsiteX10" fmla="*/ 888821 w 3216203"/>
                <a:gd name="connsiteY10" fmla="*/ 611910 h 1590612"/>
                <a:gd name="connsiteX11" fmla="*/ 340181 w 3216203"/>
                <a:gd name="connsiteY11" fmla="*/ 198024 h 1590612"/>
                <a:gd name="connsiteX12" fmla="*/ 93007 w 3216203"/>
                <a:gd name="connsiteY12" fmla="*/ 40184 h 1590612"/>
                <a:gd name="connsiteX13" fmla="*/ 0 w 3216203"/>
                <a:gd name="connsiteY13" fmla="*/ 0 h 1590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216203" h="1590612">
                  <a:moveTo>
                    <a:pt x="0" y="0"/>
                  </a:moveTo>
                  <a:lnTo>
                    <a:pt x="3216203" y="0"/>
                  </a:lnTo>
                  <a:lnTo>
                    <a:pt x="3216203" y="1590612"/>
                  </a:lnTo>
                  <a:lnTo>
                    <a:pt x="3155485" y="1568957"/>
                  </a:lnTo>
                  <a:cubicBezTo>
                    <a:pt x="3115226" y="1555445"/>
                    <a:pt x="3076269" y="1543131"/>
                    <a:pt x="3039185" y="1531872"/>
                  </a:cubicBezTo>
                  <a:cubicBezTo>
                    <a:pt x="2890849" y="1486837"/>
                    <a:pt x="2760865" y="1489468"/>
                    <a:pt x="2604845" y="1462544"/>
                  </a:cubicBezTo>
                  <a:cubicBezTo>
                    <a:pt x="2437586" y="1431805"/>
                    <a:pt x="2265353" y="1407541"/>
                    <a:pt x="2173553" y="1393188"/>
                  </a:cubicBezTo>
                  <a:cubicBezTo>
                    <a:pt x="2081753" y="1378835"/>
                    <a:pt x="2096506" y="1385870"/>
                    <a:pt x="2054046" y="1376425"/>
                  </a:cubicBezTo>
                  <a:cubicBezTo>
                    <a:pt x="2011586" y="1366980"/>
                    <a:pt x="2030445" y="1385777"/>
                    <a:pt x="1918791" y="1336515"/>
                  </a:cubicBezTo>
                  <a:cubicBezTo>
                    <a:pt x="1807137" y="1287253"/>
                    <a:pt x="1555783" y="1201617"/>
                    <a:pt x="1384121" y="1080850"/>
                  </a:cubicBezTo>
                  <a:cubicBezTo>
                    <a:pt x="1212459" y="960083"/>
                    <a:pt x="1062811" y="759047"/>
                    <a:pt x="888821" y="611910"/>
                  </a:cubicBezTo>
                  <a:cubicBezTo>
                    <a:pt x="714831" y="464772"/>
                    <a:pt x="490041" y="300753"/>
                    <a:pt x="340181" y="198024"/>
                  </a:cubicBezTo>
                  <a:cubicBezTo>
                    <a:pt x="227786" y="120977"/>
                    <a:pt x="179685" y="82210"/>
                    <a:pt x="93007" y="40184"/>
                  </a:cubicBezTo>
                  <a:lnTo>
                    <a:pt x="0" y="0"/>
                  </a:lnTo>
                  <a:close/>
                </a:path>
              </a:pathLst>
            </a:custGeom>
            <a:gradFill>
              <a:gsLst>
                <a:gs pos="0">
                  <a:schemeClr val="accent1">
                    <a:alpha val="77000"/>
                  </a:schemeClr>
                </a:gs>
                <a:gs pos="100000">
                  <a:schemeClr val="accent6">
                    <a:alpha val="46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nvGrpSpPr>
          <p:cNvPr id="21" name="组合 20">
            <a:extLst>
              <a:ext uri="{FF2B5EF4-FFF2-40B4-BE49-F238E27FC236}">
                <a16:creationId xmlns:a16="http://schemas.microsoft.com/office/drawing/2014/main" id="{A6211655-03E8-48B3-B53D-4111C759447A}"/>
              </a:ext>
            </a:extLst>
          </p:cNvPr>
          <p:cNvGrpSpPr/>
          <p:nvPr userDrawn="1"/>
        </p:nvGrpSpPr>
        <p:grpSpPr>
          <a:xfrm>
            <a:off x="665480" y="779135"/>
            <a:ext cx="1272675" cy="28800"/>
            <a:chOff x="660400" y="2171517"/>
            <a:chExt cx="692882" cy="229970"/>
          </a:xfrm>
        </p:grpSpPr>
        <p:sp>
          <p:nvSpPr>
            <p:cNvPr id="22" name="矩形 21">
              <a:extLst>
                <a:ext uri="{FF2B5EF4-FFF2-40B4-BE49-F238E27FC236}">
                  <a16:creationId xmlns:a16="http://schemas.microsoft.com/office/drawing/2014/main" id="{79B7A79D-8ACF-47B8-A3DB-BFFC253B0CFB}"/>
                </a:ext>
              </a:extLst>
            </p:cNvPr>
            <p:cNvSpPr/>
            <p:nvPr/>
          </p:nvSpPr>
          <p:spPr>
            <a:xfrm>
              <a:off x="660400" y="2171517"/>
              <a:ext cx="229970" cy="22997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23" name="矩形 22">
              <a:extLst>
                <a:ext uri="{FF2B5EF4-FFF2-40B4-BE49-F238E27FC236}">
                  <a16:creationId xmlns:a16="http://schemas.microsoft.com/office/drawing/2014/main" id="{99C6CE33-E4B4-4535-AC5C-68E2A2371158}"/>
                </a:ext>
              </a:extLst>
            </p:cNvPr>
            <p:cNvSpPr/>
            <p:nvPr/>
          </p:nvSpPr>
          <p:spPr>
            <a:xfrm>
              <a:off x="890370" y="2171517"/>
              <a:ext cx="229970" cy="22997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24" name="矩形 23">
              <a:extLst>
                <a:ext uri="{FF2B5EF4-FFF2-40B4-BE49-F238E27FC236}">
                  <a16:creationId xmlns:a16="http://schemas.microsoft.com/office/drawing/2014/main" id="{3E7EE15A-587A-4D84-90A4-2AB2A6B76F9E}"/>
                </a:ext>
              </a:extLst>
            </p:cNvPr>
            <p:cNvSpPr/>
            <p:nvPr/>
          </p:nvSpPr>
          <p:spPr>
            <a:xfrm>
              <a:off x="1123312" y="2171517"/>
              <a:ext cx="229970" cy="229970"/>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grpSp>
    </p:spTree>
    <p:extLst>
      <p:ext uri="{BB962C8B-B14F-4D97-AF65-F5344CB8AC3E}">
        <p14:creationId xmlns:p14="http://schemas.microsoft.com/office/powerpoint/2010/main" val="27169987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wipe(left)">
                                      <p:cBhvr>
                                        <p:cTn id="11" dur="1000"/>
                                        <p:tgtEl>
                                          <p:spTgt spid="21"/>
                                        </p:tgtEl>
                                      </p:cBhvr>
                                    </p:animEffect>
                                  </p:childTnLst>
                                </p:cTn>
                              </p:par>
                            </p:childTnLst>
                          </p:cTn>
                        </p:par>
                        <p:par>
                          <p:cTn id="12" fill="hold">
                            <p:stCondLst>
                              <p:cond delay="1500"/>
                            </p:stCondLst>
                            <p:childTnLst>
                              <p:par>
                                <p:cTn id="13" presetID="22" presetClass="entr" presetSubtype="8" fill="hold" grpId="0" nodeType="afterEffect">
                                  <p:stCondLst>
                                    <p:cond delay="0"/>
                                  </p:stCondLst>
                                  <p:childTnLst>
                                    <p:set>
                                      <p:cBhvr>
                                        <p:cTn id="14" dur="1" fill="hold">
                                          <p:stCondLst>
                                            <p:cond delay="0"/>
                                          </p:stCondLst>
                                        </p:cTn>
                                        <p:tgtEl>
                                          <p:spTgt spid="14">
                                            <p:txEl>
                                              <p:pRg st="0" end="0"/>
                                            </p:txEl>
                                          </p:spTgt>
                                        </p:tgtEl>
                                        <p:attrNameLst>
                                          <p:attrName>style.visibility</p:attrName>
                                        </p:attrNameLst>
                                      </p:cBhvr>
                                      <p:to>
                                        <p:strVal val="visible"/>
                                      </p:to>
                                    </p:set>
                                    <p:animEffect transition="in" filter="wipe(left)">
                                      <p:cBhvr>
                                        <p:cTn id="15" dur="500"/>
                                        <p:tgtEl>
                                          <p:spTgt spid="1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uild="p">
        <p:tmplLst>
          <p:tmpl lvl="1">
            <p:tnLst>
              <p:par>
                <p:cTn presetID="22" presetClass="entr" presetSubtype="8" fill="hold" nodeType="afterEffect">
                  <p:stCondLst>
                    <p:cond delay="0"/>
                  </p:stCondLst>
                  <p:childTnLst>
                    <p:set>
                      <p:cBhvr>
                        <p:cTn dur="1" fill="hold">
                          <p:stCondLst>
                            <p:cond delay="0"/>
                          </p:stCondLst>
                        </p:cTn>
                        <p:tgtEl>
                          <p:spTgt spid="14"/>
                        </p:tgtEl>
                        <p:attrNameLst>
                          <p:attrName>style.visibility</p:attrName>
                        </p:attrNameLst>
                      </p:cBhvr>
                      <p:to>
                        <p:strVal val="visible"/>
                      </p:to>
                    </p:set>
                    <p:animEffect transition="in" filter="wipe(left)">
                      <p:cBhvr>
                        <p:cTn dur="500"/>
                        <p:tgtEl>
                          <p:spTgt spid="14"/>
                        </p:tgtEl>
                      </p:cBhvr>
                    </p:animEffect>
                  </p:childTnLst>
                </p:cTn>
              </p:par>
            </p:tnLst>
          </p:tmpl>
        </p:tmplLst>
      </p:bldP>
    </p:bld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仅页脚">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C4C192E9-AECF-4546-AD9E-895C8DE65A60}"/>
              </a:ext>
            </a:extLst>
          </p:cNvPr>
          <p:cNvSpPr txBox="1"/>
          <p:nvPr userDrawn="1"/>
        </p:nvSpPr>
        <p:spPr>
          <a:xfrm>
            <a:off x="660400" y="6333310"/>
            <a:ext cx="2418080" cy="276999"/>
          </a:xfrm>
          <a:prstGeom prst="rect">
            <a:avLst/>
          </a:prstGeom>
          <a:noFill/>
        </p:spPr>
        <p:txBody>
          <a:bodyPr wrap="square" lIns="0" tIns="0" rIns="0" bIns="0" rtlCol="0">
            <a:spAutoFit/>
          </a:bodyPr>
          <a:lstStyle/>
          <a:p>
            <a:r>
              <a:rPr lang="zh-CN" altLang="en-US">
                <a:solidFill>
                  <a:schemeClr val="tx1">
                    <a:lumMod val="50000"/>
                    <a:lumOff val="50000"/>
                  </a:schemeClr>
                </a:solidFill>
                <a:latin typeface="微软雅黑 Light" panose="020B0502040204020203" pitchFamily="34" charset="-122"/>
                <a:ea typeface="微软雅黑 Light" panose="020B0502040204020203" pitchFamily="34" charset="-122"/>
              </a:rPr>
              <a:t>药学中西，医道济世</a:t>
            </a:r>
          </a:p>
        </p:txBody>
      </p:sp>
      <p:sp>
        <p:nvSpPr>
          <p:cNvPr id="9" name="文本框 8">
            <a:extLst>
              <a:ext uri="{FF2B5EF4-FFF2-40B4-BE49-F238E27FC236}">
                <a16:creationId xmlns:a16="http://schemas.microsoft.com/office/drawing/2014/main" id="{3B33BD78-F2AD-4460-AA22-26E21AB5EB71}"/>
              </a:ext>
            </a:extLst>
          </p:cNvPr>
          <p:cNvSpPr txBox="1"/>
          <p:nvPr userDrawn="1"/>
        </p:nvSpPr>
        <p:spPr>
          <a:xfrm>
            <a:off x="9100820" y="6333310"/>
            <a:ext cx="2418080" cy="276999"/>
          </a:xfrm>
          <a:prstGeom prst="rect">
            <a:avLst/>
          </a:prstGeom>
          <a:noFill/>
        </p:spPr>
        <p:txBody>
          <a:bodyPr wrap="square" lIns="0" tIns="0" rIns="0" bIns="0" rtlCol="0">
            <a:spAutoFit/>
          </a:bodyPr>
          <a:lstStyle/>
          <a:p>
            <a:pPr algn="r"/>
            <a:r>
              <a:rPr lang="zh-CN" altLang="en-US">
                <a:solidFill>
                  <a:schemeClr val="tx1">
                    <a:lumMod val="50000"/>
                    <a:lumOff val="50000"/>
                  </a:schemeClr>
                </a:solidFill>
                <a:latin typeface="微软雅黑 Light" panose="020B0502040204020203" pitchFamily="34" charset="-122"/>
                <a:ea typeface="微软雅黑 Light" panose="020B0502040204020203" pitchFamily="34" charset="-122"/>
              </a:rPr>
              <a:t>励志笃行，融通日新</a:t>
            </a:r>
          </a:p>
        </p:txBody>
      </p:sp>
      <p:cxnSp>
        <p:nvCxnSpPr>
          <p:cNvPr id="4" name="直接连接符 3">
            <a:extLst>
              <a:ext uri="{FF2B5EF4-FFF2-40B4-BE49-F238E27FC236}">
                <a16:creationId xmlns:a16="http://schemas.microsoft.com/office/drawing/2014/main" id="{F4DB5D3B-B181-46CA-8391-86B71AA23041}"/>
              </a:ext>
            </a:extLst>
          </p:cNvPr>
          <p:cNvCxnSpPr/>
          <p:nvPr userDrawn="1"/>
        </p:nvCxnSpPr>
        <p:spPr>
          <a:xfrm>
            <a:off x="660400" y="6235700"/>
            <a:ext cx="1085850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873905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42219445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图文1">
    <p:spTree>
      <p:nvGrpSpPr>
        <p:cNvPr id="1" name=""/>
        <p:cNvGrpSpPr/>
        <p:nvPr/>
      </p:nvGrpSpPr>
      <p:grpSpPr>
        <a:xfrm>
          <a:off x="0" y="0"/>
          <a:ext cx="0" cy="0"/>
          <a:chOff x="0" y="0"/>
          <a:chExt cx="0" cy="0"/>
        </a:xfrm>
      </p:grpSpPr>
      <p:sp>
        <p:nvSpPr>
          <p:cNvPr id="4" name="图片占位符 3">
            <a:extLst>
              <a:ext uri="{FF2B5EF4-FFF2-40B4-BE49-F238E27FC236}">
                <a16:creationId xmlns:a16="http://schemas.microsoft.com/office/drawing/2014/main" id="{C5A8A10B-6E88-4786-BB49-A8ED357A820D}"/>
              </a:ext>
            </a:extLst>
          </p:cNvPr>
          <p:cNvSpPr>
            <a:spLocks noGrp="1"/>
          </p:cNvSpPr>
          <p:nvPr>
            <p:ph type="pic" sz="quarter" idx="10"/>
          </p:nvPr>
        </p:nvSpPr>
        <p:spPr>
          <a:xfrm>
            <a:off x="836613" y="1295400"/>
            <a:ext cx="3351212" cy="4525963"/>
          </a:xfrm>
        </p:spPr>
        <p:txBody>
          <a:bodyPr/>
          <a:lstStyle/>
          <a:p>
            <a:endParaRPr lang="zh-CN" altLang="en-US"/>
          </a:p>
        </p:txBody>
      </p:sp>
      <p:cxnSp>
        <p:nvCxnSpPr>
          <p:cNvPr id="11" name="直接连接符 10">
            <a:extLst>
              <a:ext uri="{FF2B5EF4-FFF2-40B4-BE49-F238E27FC236}">
                <a16:creationId xmlns:a16="http://schemas.microsoft.com/office/drawing/2014/main" id="{6843EA84-DDA9-462A-8A76-C694D4A9FFBB}"/>
              </a:ext>
            </a:extLst>
          </p:cNvPr>
          <p:cNvCxnSpPr/>
          <p:nvPr userDrawn="1"/>
        </p:nvCxnSpPr>
        <p:spPr>
          <a:xfrm>
            <a:off x="660400" y="6235700"/>
            <a:ext cx="1085850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2" name="文本框 11">
            <a:extLst>
              <a:ext uri="{FF2B5EF4-FFF2-40B4-BE49-F238E27FC236}">
                <a16:creationId xmlns:a16="http://schemas.microsoft.com/office/drawing/2014/main" id="{EB978480-E446-4F98-BB08-8639BA1E033A}"/>
              </a:ext>
            </a:extLst>
          </p:cNvPr>
          <p:cNvSpPr txBox="1"/>
          <p:nvPr userDrawn="1"/>
        </p:nvSpPr>
        <p:spPr>
          <a:xfrm>
            <a:off x="660400" y="6333310"/>
            <a:ext cx="2418080" cy="276999"/>
          </a:xfrm>
          <a:prstGeom prst="rect">
            <a:avLst/>
          </a:prstGeom>
          <a:noFill/>
        </p:spPr>
        <p:txBody>
          <a:bodyPr wrap="square" lIns="0" tIns="0" rIns="0" bIns="0" rtlCol="0">
            <a:spAutoFit/>
          </a:bodyPr>
          <a:lstStyle/>
          <a:p>
            <a:r>
              <a:rPr lang="zh-CN" altLang="en-US">
                <a:solidFill>
                  <a:schemeClr val="tx1">
                    <a:lumMod val="50000"/>
                    <a:lumOff val="50000"/>
                  </a:schemeClr>
                </a:solidFill>
                <a:latin typeface="微软雅黑 Light" panose="020B0502040204020203" pitchFamily="34" charset="-122"/>
                <a:ea typeface="微软雅黑 Light" panose="020B0502040204020203" pitchFamily="34" charset="-122"/>
              </a:rPr>
              <a:t>药学中西，医道济世</a:t>
            </a:r>
          </a:p>
        </p:txBody>
      </p:sp>
      <p:sp>
        <p:nvSpPr>
          <p:cNvPr id="13" name="文本框 12">
            <a:extLst>
              <a:ext uri="{FF2B5EF4-FFF2-40B4-BE49-F238E27FC236}">
                <a16:creationId xmlns:a16="http://schemas.microsoft.com/office/drawing/2014/main" id="{D3ECD9CA-870C-4972-A64A-DAEA1EE04E7A}"/>
              </a:ext>
            </a:extLst>
          </p:cNvPr>
          <p:cNvSpPr txBox="1"/>
          <p:nvPr userDrawn="1"/>
        </p:nvSpPr>
        <p:spPr>
          <a:xfrm>
            <a:off x="9100820" y="6333310"/>
            <a:ext cx="2418080" cy="276999"/>
          </a:xfrm>
          <a:prstGeom prst="rect">
            <a:avLst/>
          </a:prstGeom>
          <a:noFill/>
        </p:spPr>
        <p:txBody>
          <a:bodyPr wrap="square" lIns="0" tIns="0" rIns="0" bIns="0" rtlCol="0">
            <a:spAutoFit/>
          </a:bodyPr>
          <a:lstStyle/>
          <a:p>
            <a:pPr algn="r"/>
            <a:r>
              <a:rPr lang="zh-CN" altLang="en-US">
                <a:solidFill>
                  <a:schemeClr val="tx1">
                    <a:lumMod val="50000"/>
                    <a:lumOff val="50000"/>
                  </a:schemeClr>
                </a:solidFill>
                <a:latin typeface="微软雅黑 Light" panose="020B0502040204020203" pitchFamily="34" charset="-122"/>
                <a:ea typeface="微软雅黑 Light" panose="020B0502040204020203" pitchFamily="34" charset="-122"/>
              </a:rPr>
              <a:t>励志笃行，融通日新</a:t>
            </a:r>
          </a:p>
        </p:txBody>
      </p:sp>
      <p:cxnSp>
        <p:nvCxnSpPr>
          <p:cNvPr id="18" name="直接连接符 17">
            <a:extLst>
              <a:ext uri="{FF2B5EF4-FFF2-40B4-BE49-F238E27FC236}">
                <a16:creationId xmlns:a16="http://schemas.microsoft.com/office/drawing/2014/main" id="{EF1A01BF-3455-413E-B2CD-6C3EB3E44629}"/>
              </a:ext>
            </a:extLst>
          </p:cNvPr>
          <p:cNvCxnSpPr/>
          <p:nvPr userDrawn="1"/>
        </p:nvCxnSpPr>
        <p:spPr>
          <a:xfrm>
            <a:off x="660400" y="874395"/>
            <a:ext cx="10858500" cy="0"/>
          </a:xfrm>
          <a:prstGeom prst="line">
            <a:avLst/>
          </a:prstGeom>
          <a:ln w="285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9" name="文本占位符 13">
            <a:extLst>
              <a:ext uri="{FF2B5EF4-FFF2-40B4-BE49-F238E27FC236}">
                <a16:creationId xmlns:a16="http://schemas.microsoft.com/office/drawing/2014/main" id="{1F2B49B7-AF3F-403C-87D4-6F2A854FF7DA}"/>
              </a:ext>
            </a:extLst>
          </p:cNvPr>
          <p:cNvSpPr>
            <a:spLocks noGrp="1"/>
          </p:cNvSpPr>
          <p:nvPr>
            <p:ph type="body" sz="quarter" idx="11" hasCustomPrompt="1"/>
          </p:nvPr>
        </p:nvSpPr>
        <p:spPr>
          <a:xfrm>
            <a:off x="665480" y="223788"/>
            <a:ext cx="7874000" cy="563187"/>
          </a:xfrm>
        </p:spPr>
        <p:txBody>
          <a:bodyPr lIns="0" rIns="0" anchor="ctr"/>
          <a:lstStyle>
            <a:lvl1pPr marL="0" indent="0">
              <a:buFontTx/>
              <a:buNone/>
              <a:defRPr>
                <a:latin typeface="+mj-ea"/>
                <a:ea typeface="+mj-ea"/>
              </a:defRPr>
            </a:lvl1pPr>
            <a:lvl2pPr marL="457200" indent="0">
              <a:buNone/>
              <a:defRPr/>
            </a:lvl2pPr>
          </a:lstStyle>
          <a:p>
            <a:pPr lvl="0"/>
            <a:r>
              <a:rPr lang="zh-CN" altLang="en-US"/>
              <a:t>点击此处添加标题</a:t>
            </a:r>
          </a:p>
        </p:txBody>
      </p:sp>
      <p:grpSp>
        <p:nvGrpSpPr>
          <p:cNvPr id="20" name="组合 19">
            <a:extLst>
              <a:ext uri="{FF2B5EF4-FFF2-40B4-BE49-F238E27FC236}">
                <a16:creationId xmlns:a16="http://schemas.microsoft.com/office/drawing/2014/main" id="{F9DF68AD-04CE-4C54-958B-FF168025E2D3}"/>
              </a:ext>
            </a:extLst>
          </p:cNvPr>
          <p:cNvGrpSpPr/>
          <p:nvPr userDrawn="1"/>
        </p:nvGrpSpPr>
        <p:grpSpPr>
          <a:xfrm>
            <a:off x="109196" y="314990"/>
            <a:ext cx="464851" cy="380782"/>
            <a:chOff x="5117023" y="3520600"/>
            <a:chExt cx="298450" cy="244475"/>
          </a:xfrm>
          <a:gradFill>
            <a:gsLst>
              <a:gs pos="0">
                <a:schemeClr val="accent1"/>
              </a:gs>
              <a:gs pos="100000">
                <a:schemeClr val="accent6"/>
              </a:gs>
            </a:gsLst>
            <a:lin ang="2700000" scaled="0"/>
          </a:gradFill>
        </p:grpSpPr>
        <p:sp>
          <p:nvSpPr>
            <p:cNvPr id="21" name="Freeform 26">
              <a:extLst>
                <a:ext uri="{FF2B5EF4-FFF2-40B4-BE49-F238E27FC236}">
                  <a16:creationId xmlns:a16="http://schemas.microsoft.com/office/drawing/2014/main" id="{0CC34516-92A0-4FE9-970B-AD6A901DCF57}"/>
                </a:ext>
              </a:extLst>
            </p:cNvPr>
            <p:cNvSpPr>
              <a:spLocks/>
            </p:cNvSpPr>
            <p:nvPr/>
          </p:nvSpPr>
          <p:spPr bwMode="auto">
            <a:xfrm>
              <a:off x="5117023" y="3569812"/>
              <a:ext cx="298450" cy="176213"/>
            </a:xfrm>
            <a:custGeom>
              <a:avLst/>
              <a:gdLst>
                <a:gd name="T0" fmla="*/ 0 w 163"/>
                <a:gd name="T1" fmla="*/ 92 h 96"/>
                <a:gd name="T2" fmla="*/ 51 w 163"/>
                <a:gd name="T3" fmla="*/ 82 h 96"/>
                <a:gd name="T4" fmla="*/ 79 w 163"/>
                <a:gd name="T5" fmla="*/ 63 h 96"/>
                <a:gd name="T6" fmla="*/ 121 w 163"/>
                <a:gd name="T7" fmla="*/ 25 h 96"/>
                <a:gd name="T8" fmla="*/ 163 w 163"/>
                <a:gd name="T9" fmla="*/ 3 h 96"/>
                <a:gd name="T10" fmla="*/ 104 w 163"/>
                <a:gd name="T11" fmla="*/ 19 h 96"/>
                <a:gd name="T12" fmla="*/ 69 w 163"/>
                <a:gd name="T13" fmla="*/ 18 h 96"/>
                <a:gd name="T14" fmla="*/ 7 w 163"/>
                <a:gd name="T15" fmla="*/ 9 h 96"/>
                <a:gd name="T16" fmla="*/ 12 w 163"/>
                <a:gd name="T17" fmla="*/ 11 h 96"/>
                <a:gd name="T18" fmla="*/ 46 w 163"/>
                <a:gd name="T19" fmla="*/ 24 h 96"/>
                <a:gd name="T20" fmla="*/ 65 w 163"/>
                <a:gd name="T21" fmla="*/ 53 h 96"/>
                <a:gd name="T22" fmla="*/ 0 w 163"/>
                <a:gd name="T23" fmla="*/ 92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3" h="96">
                  <a:moveTo>
                    <a:pt x="0" y="92"/>
                  </a:moveTo>
                  <a:cubicBezTo>
                    <a:pt x="15" y="96"/>
                    <a:pt x="39" y="88"/>
                    <a:pt x="51" y="82"/>
                  </a:cubicBezTo>
                  <a:cubicBezTo>
                    <a:pt x="61" y="76"/>
                    <a:pt x="70" y="70"/>
                    <a:pt x="79" y="63"/>
                  </a:cubicBezTo>
                  <a:cubicBezTo>
                    <a:pt x="97" y="49"/>
                    <a:pt x="110" y="34"/>
                    <a:pt x="121" y="25"/>
                  </a:cubicBezTo>
                  <a:cubicBezTo>
                    <a:pt x="141" y="8"/>
                    <a:pt x="154" y="8"/>
                    <a:pt x="163" y="3"/>
                  </a:cubicBezTo>
                  <a:cubicBezTo>
                    <a:pt x="142" y="0"/>
                    <a:pt x="120" y="7"/>
                    <a:pt x="104" y="19"/>
                  </a:cubicBezTo>
                  <a:cubicBezTo>
                    <a:pt x="89" y="30"/>
                    <a:pt x="84" y="27"/>
                    <a:pt x="69" y="18"/>
                  </a:cubicBezTo>
                  <a:cubicBezTo>
                    <a:pt x="52" y="7"/>
                    <a:pt x="27" y="6"/>
                    <a:pt x="7" y="9"/>
                  </a:cubicBezTo>
                  <a:cubicBezTo>
                    <a:pt x="12" y="11"/>
                    <a:pt x="12" y="11"/>
                    <a:pt x="12" y="11"/>
                  </a:cubicBezTo>
                  <a:cubicBezTo>
                    <a:pt x="26" y="15"/>
                    <a:pt x="33" y="17"/>
                    <a:pt x="46" y="24"/>
                  </a:cubicBezTo>
                  <a:cubicBezTo>
                    <a:pt x="54" y="27"/>
                    <a:pt x="77" y="40"/>
                    <a:pt x="65" y="53"/>
                  </a:cubicBezTo>
                  <a:cubicBezTo>
                    <a:pt x="56" y="63"/>
                    <a:pt x="21" y="90"/>
                    <a:pt x="0" y="92"/>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2" name="Freeform 27">
              <a:extLst>
                <a:ext uri="{FF2B5EF4-FFF2-40B4-BE49-F238E27FC236}">
                  <a16:creationId xmlns:a16="http://schemas.microsoft.com/office/drawing/2014/main" id="{F78A18CB-45A2-4136-9292-7FBC519778B5}"/>
                </a:ext>
              </a:extLst>
            </p:cNvPr>
            <p:cNvSpPr>
              <a:spLocks/>
            </p:cNvSpPr>
            <p:nvPr/>
          </p:nvSpPr>
          <p:spPr bwMode="auto">
            <a:xfrm>
              <a:off x="5169410" y="3614262"/>
              <a:ext cx="222250" cy="150813"/>
            </a:xfrm>
            <a:custGeom>
              <a:avLst/>
              <a:gdLst>
                <a:gd name="T0" fmla="*/ 0 w 121"/>
                <a:gd name="T1" fmla="*/ 77 h 82"/>
                <a:gd name="T2" fmla="*/ 44 w 121"/>
                <a:gd name="T3" fmla="*/ 74 h 82"/>
                <a:gd name="T4" fmla="*/ 74 w 121"/>
                <a:gd name="T5" fmla="*/ 54 h 82"/>
                <a:gd name="T6" fmla="*/ 121 w 121"/>
                <a:gd name="T7" fmla="*/ 0 h 82"/>
                <a:gd name="T8" fmla="*/ 91 w 121"/>
                <a:gd name="T9" fmla="*/ 19 h 82"/>
                <a:gd name="T10" fmla="*/ 78 w 121"/>
                <a:gd name="T11" fmla="*/ 32 h 82"/>
                <a:gd name="T12" fmla="*/ 72 w 121"/>
                <a:gd name="T13" fmla="*/ 39 h 82"/>
                <a:gd name="T14" fmla="*/ 66 w 121"/>
                <a:gd name="T15" fmla="*/ 44 h 82"/>
                <a:gd name="T16" fmla="*/ 0 w 121"/>
                <a:gd name="T17" fmla="*/ 77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1" h="82">
                  <a:moveTo>
                    <a:pt x="0" y="77"/>
                  </a:moveTo>
                  <a:cubicBezTo>
                    <a:pt x="11" y="82"/>
                    <a:pt x="34" y="78"/>
                    <a:pt x="44" y="74"/>
                  </a:cubicBezTo>
                  <a:cubicBezTo>
                    <a:pt x="57" y="70"/>
                    <a:pt x="67" y="61"/>
                    <a:pt x="74" y="54"/>
                  </a:cubicBezTo>
                  <a:cubicBezTo>
                    <a:pt x="85" y="43"/>
                    <a:pt x="111" y="14"/>
                    <a:pt x="121" y="0"/>
                  </a:cubicBezTo>
                  <a:cubicBezTo>
                    <a:pt x="111" y="3"/>
                    <a:pt x="97" y="14"/>
                    <a:pt x="91" y="19"/>
                  </a:cubicBezTo>
                  <a:cubicBezTo>
                    <a:pt x="78" y="32"/>
                    <a:pt x="78" y="32"/>
                    <a:pt x="78" y="32"/>
                  </a:cubicBezTo>
                  <a:cubicBezTo>
                    <a:pt x="76" y="35"/>
                    <a:pt x="74" y="36"/>
                    <a:pt x="72" y="39"/>
                  </a:cubicBezTo>
                  <a:cubicBezTo>
                    <a:pt x="70" y="41"/>
                    <a:pt x="68" y="42"/>
                    <a:pt x="66" y="44"/>
                  </a:cubicBezTo>
                  <a:cubicBezTo>
                    <a:pt x="48" y="61"/>
                    <a:pt x="25" y="72"/>
                    <a:pt x="0" y="77"/>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3" name="Freeform 28">
              <a:extLst>
                <a:ext uri="{FF2B5EF4-FFF2-40B4-BE49-F238E27FC236}">
                  <a16:creationId xmlns:a16="http://schemas.microsoft.com/office/drawing/2014/main" id="{CFEFF3DE-4207-45D5-8E62-37A2DED2EF5A}"/>
                </a:ext>
              </a:extLst>
            </p:cNvPr>
            <p:cNvSpPr>
              <a:spLocks/>
            </p:cNvSpPr>
            <p:nvPr/>
          </p:nvSpPr>
          <p:spPr bwMode="auto">
            <a:xfrm>
              <a:off x="5236085" y="3520600"/>
              <a:ext cx="68263" cy="60325"/>
            </a:xfrm>
            <a:custGeom>
              <a:avLst/>
              <a:gdLst>
                <a:gd name="T0" fmla="*/ 18 w 37"/>
                <a:gd name="T1" fmla="*/ 2 h 33"/>
                <a:gd name="T2" fmla="*/ 25 w 37"/>
                <a:gd name="T3" fmla="*/ 28 h 33"/>
                <a:gd name="T4" fmla="*/ 34 w 37"/>
                <a:gd name="T5" fmla="*/ 11 h 33"/>
                <a:gd name="T6" fmla="*/ 18 w 37"/>
                <a:gd name="T7" fmla="*/ 2 h 33"/>
              </a:gdLst>
              <a:ahLst/>
              <a:cxnLst>
                <a:cxn ang="0">
                  <a:pos x="T0" y="T1"/>
                </a:cxn>
                <a:cxn ang="0">
                  <a:pos x="T2" y="T3"/>
                </a:cxn>
                <a:cxn ang="0">
                  <a:pos x="T4" y="T5"/>
                </a:cxn>
                <a:cxn ang="0">
                  <a:pos x="T6" y="T7"/>
                </a:cxn>
              </a:cxnLst>
              <a:rect l="0" t="0" r="r" b="b"/>
              <a:pathLst>
                <a:path w="37" h="33">
                  <a:moveTo>
                    <a:pt x="18" y="2"/>
                  </a:moveTo>
                  <a:cubicBezTo>
                    <a:pt x="0" y="8"/>
                    <a:pt x="8" y="33"/>
                    <a:pt x="25" y="28"/>
                  </a:cubicBezTo>
                  <a:cubicBezTo>
                    <a:pt x="31" y="27"/>
                    <a:pt x="37" y="20"/>
                    <a:pt x="34" y="11"/>
                  </a:cubicBezTo>
                  <a:cubicBezTo>
                    <a:pt x="33" y="5"/>
                    <a:pt x="26" y="0"/>
                    <a:pt x="18" y="2"/>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3867854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left)">
                                      <p:cBhvr>
                                        <p:cTn id="7" dur="500"/>
                                        <p:tgtEl>
                                          <p:spTgt spid="20"/>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wipe(left)">
                                      <p:cBhvr>
                                        <p:cTn id="11" dur="500"/>
                                        <p:tgtEl>
                                          <p:spTgt spid="18"/>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9">
                                            <p:txEl>
                                              <p:pRg st="0" end="0"/>
                                            </p:txEl>
                                          </p:spTgt>
                                        </p:tgtEl>
                                        <p:attrNameLst>
                                          <p:attrName>style.visibility</p:attrName>
                                        </p:attrNameLst>
                                      </p:cBhvr>
                                      <p:to>
                                        <p:strVal val="visible"/>
                                      </p:to>
                                    </p:set>
                                    <p:animEffect transition="in" filter="wipe(left)">
                                      <p:cBhvr>
                                        <p:cTn id="15" dur="500"/>
                                        <p:tgtEl>
                                          <p:spTgt spid="1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build="p">
        <p:tmplLst>
          <p:tmpl lvl="1">
            <p:tnLst>
              <p:par>
                <p:cTn presetID="22" presetClass="entr" presetSubtype="8" fill="hold" nodeType="afterEffect">
                  <p:stCondLst>
                    <p:cond delay="0"/>
                  </p:stCondLst>
                  <p:childTnLst>
                    <p:set>
                      <p:cBhvr>
                        <p:cTn dur="1" fill="hold">
                          <p:stCondLst>
                            <p:cond delay="0"/>
                          </p:stCondLst>
                        </p:cTn>
                        <p:tgtEl>
                          <p:spTgt spid="19"/>
                        </p:tgtEl>
                        <p:attrNameLst>
                          <p:attrName>style.visibility</p:attrName>
                        </p:attrNameLst>
                      </p:cBhvr>
                      <p:to>
                        <p:strVal val="visible"/>
                      </p:to>
                    </p:set>
                    <p:animEffect transition="in" filter="wipe(left)">
                      <p:cBhvr>
                        <p:cTn dur="500"/>
                        <p:tgtEl>
                          <p:spTgt spid="19"/>
                        </p:tgtEl>
                      </p:cBhvr>
                    </p:animEffect>
                  </p:childTnLst>
                </p:cTn>
              </p:par>
            </p:tnLst>
          </p:tmpl>
        </p:tmplLst>
      </p:bldP>
    </p:bld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图文2">
    <p:spTree>
      <p:nvGrpSpPr>
        <p:cNvPr id="1" name=""/>
        <p:cNvGrpSpPr/>
        <p:nvPr/>
      </p:nvGrpSpPr>
      <p:grpSpPr>
        <a:xfrm>
          <a:off x="0" y="0"/>
          <a:ext cx="0" cy="0"/>
          <a:chOff x="0" y="0"/>
          <a:chExt cx="0" cy="0"/>
        </a:xfrm>
      </p:grpSpPr>
      <p:sp>
        <p:nvSpPr>
          <p:cNvPr id="4" name="图片占位符 3">
            <a:extLst>
              <a:ext uri="{FF2B5EF4-FFF2-40B4-BE49-F238E27FC236}">
                <a16:creationId xmlns:a16="http://schemas.microsoft.com/office/drawing/2014/main" id="{C5A8A10B-6E88-4786-BB49-A8ED357A820D}"/>
              </a:ext>
            </a:extLst>
          </p:cNvPr>
          <p:cNvSpPr>
            <a:spLocks noGrp="1"/>
          </p:cNvSpPr>
          <p:nvPr>
            <p:ph type="pic" sz="quarter" idx="10"/>
          </p:nvPr>
        </p:nvSpPr>
        <p:spPr>
          <a:xfrm>
            <a:off x="667234" y="1457740"/>
            <a:ext cx="5039028" cy="3931229"/>
          </a:xfrm>
        </p:spPr>
        <p:txBody>
          <a:bodyPr/>
          <a:lstStyle/>
          <a:p>
            <a:endParaRPr lang="zh-CN" altLang="en-US"/>
          </a:p>
        </p:txBody>
      </p:sp>
      <p:cxnSp>
        <p:nvCxnSpPr>
          <p:cNvPr id="11" name="直接连接符 10">
            <a:extLst>
              <a:ext uri="{FF2B5EF4-FFF2-40B4-BE49-F238E27FC236}">
                <a16:creationId xmlns:a16="http://schemas.microsoft.com/office/drawing/2014/main" id="{6843EA84-DDA9-462A-8A76-C694D4A9FFBB}"/>
              </a:ext>
            </a:extLst>
          </p:cNvPr>
          <p:cNvCxnSpPr/>
          <p:nvPr userDrawn="1"/>
        </p:nvCxnSpPr>
        <p:spPr>
          <a:xfrm>
            <a:off x="660400" y="6235700"/>
            <a:ext cx="1085850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2" name="文本框 11">
            <a:extLst>
              <a:ext uri="{FF2B5EF4-FFF2-40B4-BE49-F238E27FC236}">
                <a16:creationId xmlns:a16="http://schemas.microsoft.com/office/drawing/2014/main" id="{EB978480-E446-4F98-BB08-8639BA1E033A}"/>
              </a:ext>
            </a:extLst>
          </p:cNvPr>
          <p:cNvSpPr txBox="1"/>
          <p:nvPr userDrawn="1"/>
        </p:nvSpPr>
        <p:spPr>
          <a:xfrm>
            <a:off x="660400" y="6333310"/>
            <a:ext cx="2418080" cy="276999"/>
          </a:xfrm>
          <a:prstGeom prst="rect">
            <a:avLst/>
          </a:prstGeom>
          <a:noFill/>
        </p:spPr>
        <p:txBody>
          <a:bodyPr wrap="square" lIns="0" tIns="0" rIns="0" bIns="0" rtlCol="0">
            <a:spAutoFit/>
          </a:bodyPr>
          <a:lstStyle/>
          <a:p>
            <a:r>
              <a:rPr lang="zh-CN" altLang="en-US">
                <a:solidFill>
                  <a:schemeClr val="tx1">
                    <a:lumMod val="50000"/>
                    <a:lumOff val="50000"/>
                  </a:schemeClr>
                </a:solidFill>
                <a:latin typeface="微软雅黑 Light" panose="020B0502040204020203" pitchFamily="34" charset="-122"/>
                <a:ea typeface="微软雅黑 Light" panose="020B0502040204020203" pitchFamily="34" charset="-122"/>
              </a:rPr>
              <a:t>药学中西，医道济世</a:t>
            </a:r>
          </a:p>
        </p:txBody>
      </p:sp>
      <p:sp>
        <p:nvSpPr>
          <p:cNvPr id="13" name="文本框 12">
            <a:extLst>
              <a:ext uri="{FF2B5EF4-FFF2-40B4-BE49-F238E27FC236}">
                <a16:creationId xmlns:a16="http://schemas.microsoft.com/office/drawing/2014/main" id="{D3ECD9CA-870C-4972-A64A-DAEA1EE04E7A}"/>
              </a:ext>
            </a:extLst>
          </p:cNvPr>
          <p:cNvSpPr txBox="1"/>
          <p:nvPr userDrawn="1"/>
        </p:nvSpPr>
        <p:spPr>
          <a:xfrm>
            <a:off x="9100820" y="6333310"/>
            <a:ext cx="2418080" cy="276999"/>
          </a:xfrm>
          <a:prstGeom prst="rect">
            <a:avLst/>
          </a:prstGeom>
          <a:noFill/>
        </p:spPr>
        <p:txBody>
          <a:bodyPr wrap="square" lIns="0" tIns="0" rIns="0" bIns="0" rtlCol="0">
            <a:spAutoFit/>
          </a:bodyPr>
          <a:lstStyle/>
          <a:p>
            <a:pPr algn="r"/>
            <a:r>
              <a:rPr lang="zh-CN" altLang="en-US">
                <a:solidFill>
                  <a:schemeClr val="tx1">
                    <a:lumMod val="50000"/>
                    <a:lumOff val="50000"/>
                  </a:schemeClr>
                </a:solidFill>
                <a:latin typeface="微软雅黑 Light" panose="020B0502040204020203" pitchFamily="34" charset="-122"/>
                <a:ea typeface="微软雅黑 Light" panose="020B0502040204020203" pitchFamily="34" charset="-122"/>
              </a:rPr>
              <a:t>励志笃行，融通日新</a:t>
            </a:r>
          </a:p>
        </p:txBody>
      </p:sp>
      <p:cxnSp>
        <p:nvCxnSpPr>
          <p:cNvPr id="18" name="直接连接符 17">
            <a:extLst>
              <a:ext uri="{FF2B5EF4-FFF2-40B4-BE49-F238E27FC236}">
                <a16:creationId xmlns:a16="http://schemas.microsoft.com/office/drawing/2014/main" id="{372D9445-C46F-4408-86DD-4B3DF26442C1}"/>
              </a:ext>
            </a:extLst>
          </p:cNvPr>
          <p:cNvCxnSpPr/>
          <p:nvPr userDrawn="1"/>
        </p:nvCxnSpPr>
        <p:spPr>
          <a:xfrm>
            <a:off x="660400" y="874395"/>
            <a:ext cx="10858500" cy="0"/>
          </a:xfrm>
          <a:prstGeom prst="line">
            <a:avLst/>
          </a:prstGeom>
          <a:ln w="285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9" name="文本占位符 13">
            <a:extLst>
              <a:ext uri="{FF2B5EF4-FFF2-40B4-BE49-F238E27FC236}">
                <a16:creationId xmlns:a16="http://schemas.microsoft.com/office/drawing/2014/main" id="{C2C8424A-603E-47EF-AD87-CD9403CFA360}"/>
              </a:ext>
            </a:extLst>
          </p:cNvPr>
          <p:cNvSpPr>
            <a:spLocks noGrp="1"/>
          </p:cNvSpPr>
          <p:nvPr>
            <p:ph type="body" sz="quarter" idx="11" hasCustomPrompt="1"/>
          </p:nvPr>
        </p:nvSpPr>
        <p:spPr>
          <a:xfrm>
            <a:off x="665480" y="223788"/>
            <a:ext cx="7874000" cy="563187"/>
          </a:xfrm>
        </p:spPr>
        <p:txBody>
          <a:bodyPr lIns="0" rIns="0" anchor="ctr"/>
          <a:lstStyle>
            <a:lvl1pPr marL="0" indent="0">
              <a:buFontTx/>
              <a:buNone/>
              <a:defRPr>
                <a:latin typeface="+mj-ea"/>
                <a:ea typeface="+mj-ea"/>
              </a:defRPr>
            </a:lvl1pPr>
            <a:lvl2pPr marL="457200" indent="0">
              <a:buNone/>
              <a:defRPr/>
            </a:lvl2pPr>
          </a:lstStyle>
          <a:p>
            <a:pPr lvl="0"/>
            <a:r>
              <a:rPr lang="zh-CN" altLang="en-US"/>
              <a:t>点击此处添加标题</a:t>
            </a:r>
          </a:p>
        </p:txBody>
      </p:sp>
      <p:grpSp>
        <p:nvGrpSpPr>
          <p:cNvPr id="20" name="组合 19">
            <a:extLst>
              <a:ext uri="{FF2B5EF4-FFF2-40B4-BE49-F238E27FC236}">
                <a16:creationId xmlns:a16="http://schemas.microsoft.com/office/drawing/2014/main" id="{92D1C377-7175-4CDD-BBE1-BDADAD3A287E}"/>
              </a:ext>
            </a:extLst>
          </p:cNvPr>
          <p:cNvGrpSpPr/>
          <p:nvPr userDrawn="1"/>
        </p:nvGrpSpPr>
        <p:grpSpPr>
          <a:xfrm>
            <a:off x="109196" y="314990"/>
            <a:ext cx="464851" cy="380782"/>
            <a:chOff x="5117023" y="3520600"/>
            <a:chExt cx="298450" cy="244475"/>
          </a:xfrm>
          <a:gradFill>
            <a:gsLst>
              <a:gs pos="0">
                <a:schemeClr val="accent1"/>
              </a:gs>
              <a:gs pos="100000">
                <a:schemeClr val="accent6"/>
              </a:gs>
            </a:gsLst>
            <a:lin ang="2700000" scaled="0"/>
          </a:gradFill>
        </p:grpSpPr>
        <p:sp>
          <p:nvSpPr>
            <p:cNvPr id="21" name="Freeform 26">
              <a:extLst>
                <a:ext uri="{FF2B5EF4-FFF2-40B4-BE49-F238E27FC236}">
                  <a16:creationId xmlns:a16="http://schemas.microsoft.com/office/drawing/2014/main" id="{EF62DB9E-09FE-4008-8451-9A1733D8390F}"/>
                </a:ext>
              </a:extLst>
            </p:cNvPr>
            <p:cNvSpPr>
              <a:spLocks/>
            </p:cNvSpPr>
            <p:nvPr/>
          </p:nvSpPr>
          <p:spPr bwMode="auto">
            <a:xfrm>
              <a:off x="5117023" y="3569812"/>
              <a:ext cx="298450" cy="176213"/>
            </a:xfrm>
            <a:custGeom>
              <a:avLst/>
              <a:gdLst>
                <a:gd name="T0" fmla="*/ 0 w 163"/>
                <a:gd name="T1" fmla="*/ 92 h 96"/>
                <a:gd name="T2" fmla="*/ 51 w 163"/>
                <a:gd name="T3" fmla="*/ 82 h 96"/>
                <a:gd name="T4" fmla="*/ 79 w 163"/>
                <a:gd name="T5" fmla="*/ 63 h 96"/>
                <a:gd name="T6" fmla="*/ 121 w 163"/>
                <a:gd name="T7" fmla="*/ 25 h 96"/>
                <a:gd name="T8" fmla="*/ 163 w 163"/>
                <a:gd name="T9" fmla="*/ 3 h 96"/>
                <a:gd name="T10" fmla="*/ 104 w 163"/>
                <a:gd name="T11" fmla="*/ 19 h 96"/>
                <a:gd name="T12" fmla="*/ 69 w 163"/>
                <a:gd name="T13" fmla="*/ 18 h 96"/>
                <a:gd name="T14" fmla="*/ 7 w 163"/>
                <a:gd name="T15" fmla="*/ 9 h 96"/>
                <a:gd name="T16" fmla="*/ 12 w 163"/>
                <a:gd name="T17" fmla="*/ 11 h 96"/>
                <a:gd name="T18" fmla="*/ 46 w 163"/>
                <a:gd name="T19" fmla="*/ 24 h 96"/>
                <a:gd name="T20" fmla="*/ 65 w 163"/>
                <a:gd name="T21" fmla="*/ 53 h 96"/>
                <a:gd name="T22" fmla="*/ 0 w 163"/>
                <a:gd name="T23" fmla="*/ 92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3" h="96">
                  <a:moveTo>
                    <a:pt x="0" y="92"/>
                  </a:moveTo>
                  <a:cubicBezTo>
                    <a:pt x="15" y="96"/>
                    <a:pt x="39" y="88"/>
                    <a:pt x="51" y="82"/>
                  </a:cubicBezTo>
                  <a:cubicBezTo>
                    <a:pt x="61" y="76"/>
                    <a:pt x="70" y="70"/>
                    <a:pt x="79" y="63"/>
                  </a:cubicBezTo>
                  <a:cubicBezTo>
                    <a:pt x="97" y="49"/>
                    <a:pt x="110" y="34"/>
                    <a:pt x="121" y="25"/>
                  </a:cubicBezTo>
                  <a:cubicBezTo>
                    <a:pt x="141" y="8"/>
                    <a:pt x="154" y="8"/>
                    <a:pt x="163" y="3"/>
                  </a:cubicBezTo>
                  <a:cubicBezTo>
                    <a:pt x="142" y="0"/>
                    <a:pt x="120" y="7"/>
                    <a:pt x="104" y="19"/>
                  </a:cubicBezTo>
                  <a:cubicBezTo>
                    <a:pt x="89" y="30"/>
                    <a:pt x="84" y="27"/>
                    <a:pt x="69" y="18"/>
                  </a:cubicBezTo>
                  <a:cubicBezTo>
                    <a:pt x="52" y="7"/>
                    <a:pt x="27" y="6"/>
                    <a:pt x="7" y="9"/>
                  </a:cubicBezTo>
                  <a:cubicBezTo>
                    <a:pt x="12" y="11"/>
                    <a:pt x="12" y="11"/>
                    <a:pt x="12" y="11"/>
                  </a:cubicBezTo>
                  <a:cubicBezTo>
                    <a:pt x="26" y="15"/>
                    <a:pt x="33" y="17"/>
                    <a:pt x="46" y="24"/>
                  </a:cubicBezTo>
                  <a:cubicBezTo>
                    <a:pt x="54" y="27"/>
                    <a:pt x="77" y="40"/>
                    <a:pt x="65" y="53"/>
                  </a:cubicBezTo>
                  <a:cubicBezTo>
                    <a:pt x="56" y="63"/>
                    <a:pt x="21" y="90"/>
                    <a:pt x="0" y="92"/>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2" name="Freeform 27">
              <a:extLst>
                <a:ext uri="{FF2B5EF4-FFF2-40B4-BE49-F238E27FC236}">
                  <a16:creationId xmlns:a16="http://schemas.microsoft.com/office/drawing/2014/main" id="{7E8B8748-393F-4B43-8110-B250B9D67A23}"/>
                </a:ext>
              </a:extLst>
            </p:cNvPr>
            <p:cNvSpPr>
              <a:spLocks/>
            </p:cNvSpPr>
            <p:nvPr/>
          </p:nvSpPr>
          <p:spPr bwMode="auto">
            <a:xfrm>
              <a:off x="5169410" y="3614262"/>
              <a:ext cx="222250" cy="150813"/>
            </a:xfrm>
            <a:custGeom>
              <a:avLst/>
              <a:gdLst>
                <a:gd name="T0" fmla="*/ 0 w 121"/>
                <a:gd name="T1" fmla="*/ 77 h 82"/>
                <a:gd name="T2" fmla="*/ 44 w 121"/>
                <a:gd name="T3" fmla="*/ 74 h 82"/>
                <a:gd name="T4" fmla="*/ 74 w 121"/>
                <a:gd name="T5" fmla="*/ 54 h 82"/>
                <a:gd name="T6" fmla="*/ 121 w 121"/>
                <a:gd name="T7" fmla="*/ 0 h 82"/>
                <a:gd name="T8" fmla="*/ 91 w 121"/>
                <a:gd name="T9" fmla="*/ 19 h 82"/>
                <a:gd name="T10" fmla="*/ 78 w 121"/>
                <a:gd name="T11" fmla="*/ 32 h 82"/>
                <a:gd name="T12" fmla="*/ 72 w 121"/>
                <a:gd name="T13" fmla="*/ 39 h 82"/>
                <a:gd name="T14" fmla="*/ 66 w 121"/>
                <a:gd name="T15" fmla="*/ 44 h 82"/>
                <a:gd name="T16" fmla="*/ 0 w 121"/>
                <a:gd name="T17" fmla="*/ 77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1" h="82">
                  <a:moveTo>
                    <a:pt x="0" y="77"/>
                  </a:moveTo>
                  <a:cubicBezTo>
                    <a:pt x="11" y="82"/>
                    <a:pt x="34" y="78"/>
                    <a:pt x="44" y="74"/>
                  </a:cubicBezTo>
                  <a:cubicBezTo>
                    <a:pt x="57" y="70"/>
                    <a:pt x="67" y="61"/>
                    <a:pt x="74" y="54"/>
                  </a:cubicBezTo>
                  <a:cubicBezTo>
                    <a:pt x="85" y="43"/>
                    <a:pt x="111" y="14"/>
                    <a:pt x="121" y="0"/>
                  </a:cubicBezTo>
                  <a:cubicBezTo>
                    <a:pt x="111" y="3"/>
                    <a:pt x="97" y="14"/>
                    <a:pt x="91" y="19"/>
                  </a:cubicBezTo>
                  <a:cubicBezTo>
                    <a:pt x="78" y="32"/>
                    <a:pt x="78" y="32"/>
                    <a:pt x="78" y="32"/>
                  </a:cubicBezTo>
                  <a:cubicBezTo>
                    <a:pt x="76" y="35"/>
                    <a:pt x="74" y="36"/>
                    <a:pt x="72" y="39"/>
                  </a:cubicBezTo>
                  <a:cubicBezTo>
                    <a:pt x="70" y="41"/>
                    <a:pt x="68" y="42"/>
                    <a:pt x="66" y="44"/>
                  </a:cubicBezTo>
                  <a:cubicBezTo>
                    <a:pt x="48" y="61"/>
                    <a:pt x="25" y="72"/>
                    <a:pt x="0" y="77"/>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3" name="Freeform 28">
              <a:extLst>
                <a:ext uri="{FF2B5EF4-FFF2-40B4-BE49-F238E27FC236}">
                  <a16:creationId xmlns:a16="http://schemas.microsoft.com/office/drawing/2014/main" id="{191D47F5-3C9B-451E-8C98-95B02D5586C2}"/>
                </a:ext>
              </a:extLst>
            </p:cNvPr>
            <p:cNvSpPr>
              <a:spLocks/>
            </p:cNvSpPr>
            <p:nvPr/>
          </p:nvSpPr>
          <p:spPr bwMode="auto">
            <a:xfrm>
              <a:off x="5236085" y="3520600"/>
              <a:ext cx="68263" cy="60325"/>
            </a:xfrm>
            <a:custGeom>
              <a:avLst/>
              <a:gdLst>
                <a:gd name="T0" fmla="*/ 18 w 37"/>
                <a:gd name="T1" fmla="*/ 2 h 33"/>
                <a:gd name="T2" fmla="*/ 25 w 37"/>
                <a:gd name="T3" fmla="*/ 28 h 33"/>
                <a:gd name="T4" fmla="*/ 34 w 37"/>
                <a:gd name="T5" fmla="*/ 11 h 33"/>
                <a:gd name="T6" fmla="*/ 18 w 37"/>
                <a:gd name="T7" fmla="*/ 2 h 33"/>
              </a:gdLst>
              <a:ahLst/>
              <a:cxnLst>
                <a:cxn ang="0">
                  <a:pos x="T0" y="T1"/>
                </a:cxn>
                <a:cxn ang="0">
                  <a:pos x="T2" y="T3"/>
                </a:cxn>
                <a:cxn ang="0">
                  <a:pos x="T4" y="T5"/>
                </a:cxn>
                <a:cxn ang="0">
                  <a:pos x="T6" y="T7"/>
                </a:cxn>
              </a:cxnLst>
              <a:rect l="0" t="0" r="r" b="b"/>
              <a:pathLst>
                <a:path w="37" h="33">
                  <a:moveTo>
                    <a:pt x="18" y="2"/>
                  </a:moveTo>
                  <a:cubicBezTo>
                    <a:pt x="0" y="8"/>
                    <a:pt x="8" y="33"/>
                    <a:pt x="25" y="28"/>
                  </a:cubicBezTo>
                  <a:cubicBezTo>
                    <a:pt x="31" y="27"/>
                    <a:pt x="37" y="20"/>
                    <a:pt x="34" y="11"/>
                  </a:cubicBezTo>
                  <a:cubicBezTo>
                    <a:pt x="33" y="5"/>
                    <a:pt x="26" y="0"/>
                    <a:pt x="18" y="2"/>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9370294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left)">
                                      <p:cBhvr>
                                        <p:cTn id="7" dur="500"/>
                                        <p:tgtEl>
                                          <p:spTgt spid="20"/>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wipe(left)">
                                      <p:cBhvr>
                                        <p:cTn id="11" dur="500"/>
                                        <p:tgtEl>
                                          <p:spTgt spid="18"/>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9">
                                            <p:txEl>
                                              <p:pRg st="0" end="0"/>
                                            </p:txEl>
                                          </p:spTgt>
                                        </p:tgtEl>
                                        <p:attrNameLst>
                                          <p:attrName>style.visibility</p:attrName>
                                        </p:attrNameLst>
                                      </p:cBhvr>
                                      <p:to>
                                        <p:strVal val="visible"/>
                                      </p:to>
                                    </p:set>
                                    <p:animEffect transition="in" filter="wipe(left)">
                                      <p:cBhvr>
                                        <p:cTn id="15" dur="500"/>
                                        <p:tgtEl>
                                          <p:spTgt spid="1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build="p">
        <p:tmplLst>
          <p:tmpl lvl="1">
            <p:tnLst>
              <p:par>
                <p:cTn presetID="22" presetClass="entr" presetSubtype="8" fill="hold" nodeType="afterEffect">
                  <p:stCondLst>
                    <p:cond delay="0"/>
                  </p:stCondLst>
                  <p:childTnLst>
                    <p:set>
                      <p:cBhvr>
                        <p:cTn dur="1" fill="hold">
                          <p:stCondLst>
                            <p:cond delay="0"/>
                          </p:stCondLst>
                        </p:cTn>
                        <p:tgtEl>
                          <p:spTgt spid="19"/>
                        </p:tgtEl>
                        <p:attrNameLst>
                          <p:attrName>style.visibility</p:attrName>
                        </p:attrNameLst>
                      </p:cBhvr>
                      <p:to>
                        <p:strVal val="visible"/>
                      </p:to>
                    </p:set>
                    <p:animEffect transition="in" filter="wipe(left)">
                      <p:cBhvr>
                        <p:cTn dur="500"/>
                        <p:tgtEl>
                          <p:spTgt spid="19"/>
                        </p:tgtEl>
                      </p:cBhvr>
                    </p:animEffect>
                  </p:childTnLst>
                </p:cTn>
              </p:par>
            </p:tnLst>
          </p:tmpl>
        </p:tmplLst>
      </p:bldP>
    </p:bld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图文3">
    <p:spTree>
      <p:nvGrpSpPr>
        <p:cNvPr id="1" name=""/>
        <p:cNvGrpSpPr/>
        <p:nvPr/>
      </p:nvGrpSpPr>
      <p:grpSpPr>
        <a:xfrm>
          <a:off x="0" y="0"/>
          <a:ext cx="0" cy="0"/>
          <a:chOff x="0" y="0"/>
          <a:chExt cx="0" cy="0"/>
        </a:xfrm>
      </p:grpSpPr>
      <p:sp>
        <p:nvSpPr>
          <p:cNvPr id="4" name="图片占位符 3">
            <a:extLst>
              <a:ext uri="{FF2B5EF4-FFF2-40B4-BE49-F238E27FC236}">
                <a16:creationId xmlns:a16="http://schemas.microsoft.com/office/drawing/2014/main" id="{C5A8A10B-6E88-4786-BB49-A8ED357A820D}"/>
              </a:ext>
            </a:extLst>
          </p:cNvPr>
          <p:cNvSpPr>
            <a:spLocks noGrp="1"/>
          </p:cNvSpPr>
          <p:nvPr>
            <p:ph type="pic" sz="quarter" idx="10"/>
          </p:nvPr>
        </p:nvSpPr>
        <p:spPr>
          <a:xfrm>
            <a:off x="666750" y="1222902"/>
            <a:ext cx="10858500" cy="2770360"/>
          </a:xfrm>
        </p:spPr>
        <p:txBody>
          <a:bodyPr/>
          <a:lstStyle/>
          <a:p>
            <a:endParaRPr lang="zh-CN" altLang="en-US"/>
          </a:p>
        </p:txBody>
      </p:sp>
      <p:cxnSp>
        <p:nvCxnSpPr>
          <p:cNvPr id="11" name="直接连接符 10">
            <a:extLst>
              <a:ext uri="{FF2B5EF4-FFF2-40B4-BE49-F238E27FC236}">
                <a16:creationId xmlns:a16="http://schemas.microsoft.com/office/drawing/2014/main" id="{6843EA84-DDA9-462A-8A76-C694D4A9FFBB}"/>
              </a:ext>
            </a:extLst>
          </p:cNvPr>
          <p:cNvCxnSpPr/>
          <p:nvPr userDrawn="1"/>
        </p:nvCxnSpPr>
        <p:spPr>
          <a:xfrm>
            <a:off x="660400" y="6235700"/>
            <a:ext cx="1085850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2" name="文本框 11">
            <a:extLst>
              <a:ext uri="{FF2B5EF4-FFF2-40B4-BE49-F238E27FC236}">
                <a16:creationId xmlns:a16="http://schemas.microsoft.com/office/drawing/2014/main" id="{EB978480-E446-4F98-BB08-8639BA1E033A}"/>
              </a:ext>
            </a:extLst>
          </p:cNvPr>
          <p:cNvSpPr txBox="1"/>
          <p:nvPr userDrawn="1"/>
        </p:nvSpPr>
        <p:spPr>
          <a:xfrm>
            <a:off x="660400" y="6333310"/>
            <a:ext cx="2418080" cy="276999"/>
          </a:xfrm>
          <a:prstGeom prst="rect">
            <a:avLst/>
          </a:prstGeom>
          <a:noFill/>
        </p:spPr>
        <p:txBody>
          <a:bodyPr wrap="square" lIns="0" tIns="0" rIns="0" bIns="0" rtlCol="0">
            <a:spAutoFit/>
          </a:bodyPr>
          <a:lstStyle/>
          <a:p>
            <a:r>
              <a:rPr lang="zh-CN" altLang="en-US">
                <a:solidFill>
                  <a:schemeClr val="tx1">
                    <a:lumMod val="50000"/>
                    <a:lumOff val="50000"/>
                  </a:schemeClr>
                </a:solidFill>
                <a:latin typeface="微软雅黑 Light" panose="020B0502040204020203" pitchFamily="34" charset="-122"/>
                <a:ea typeface="微软雅黑 Light" panose="020B0502040204020203" pitchFamily="34" charset="-122"/>
              </a:rPr>
              <a:t>药学中西，医道济世</a:t>
            </a:r>
          </a:p>
        </p:txBody>
      </p:sp>
      <p:sp>
        <p:nvSpPr>
          <p:cNvPr id="13" name="文本框 12">
            <a:extLst>
              <a:ext uri="{FF2B5EF4-FFF2-40B4-BE49-F238E27FC236}">
                <a16:creationId xmlns:a16="http://schemas.microsoft.com/office/drawing/2014/main" id="{D3ECD9CA-870C-4972-A64A-DAEA1EE04E7A}"/>
              </a:ext>
            </a:extLst>
          </p:cNvPr>
          <p:cNvSpPr txBox="1"/>
          <p:nvPr userDrawn="1"/>
        </p:nvSpPr>
        <p:spPr>
          <a:xfrm>
            <a:off x="9100820" y="6333310"/>
            <a:ext cx="2418080" cy="276999"/>
          </a:xfrm>
          <a:prstGeom prst="rect">
            <a:avLst/>
          </a:prstGeom>
          <a:noFill/>
        </p:spPr>
        <p:txBody>
          <a:bodyPr wrap="square" lIns="0" tIns="0" rIns="0" bIns="0" rtlCol="0">
            <a:spAutoFit/>
          </a:bodyPr>
          <a:lstStyle/>
          <a:p>
            <a:pPr algn="r"/>
            <a:r>
              <a:rPr lang="zh-CN" altLang="en-US">
                <a:solidFill>
                  <a:schemeClr val="tx1">
                    <a:lumMod val="50000"/>
                    <a:lumOff val="50000"/>
                  </a:schemeClr>
                </a:solidFill>
                <a:latin typeface="微软雅黑 Light" panose="020B0502040204020203" pitchFamily="34" charset="-122"/>
                <a:ea typeface="微软雅黑 Light" panose="020B0502040204020203" pitchFamily="34" charset="-122"/>
              </a:rPr>
              <a:t>励志笃行，融通日新</a:t>
            </a:r>
          </a:p>
        </p:txBody>
      </p:sp>
      <p:cxnSp>
        <p:nvCxnSpPr>
          <p:cNvPr id="18" name="直接连接符 17">
            <a:extLst>
              <a:ext uri="{FF2B5EF4-FFF2-40B4-BE49-F238E27FC236}">
                <a16:creationId xmlns:a16="http://schemas.microsoft.com/office/drawing/2014/main" id="{65DA5C01-CEC8-4605-9A43-9D063DCC8FA1}"/>
              </a:ext>
            </a:extLst>
          </p:cNvPr>
          <p:cNvCxnSpPr/>
          <p:nvPr userDrawn="1"/>
        </p:nvCxnSpPr>
        <p:spPr>
          <a:xfrm>
            <a:off x="660400" y="874395"/>
            <a:ext cx="10858500" cy="0"/>
          </a:xfrm>
          <a:prstGeom prst="line">
            <a:avLst/>
          </a:prstGeom>
          <a:ln w="285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9" name="文本占位符 13">
            <a:extLst>
              <a:ext uri="{FF2B5EF4-FFF2-40B4-BE49-F238E27FC236}">
                <a16:creationId xmlns:a16="http://schemas.microsoft.com/office/drawing/2014/main" id="{B6843938-B588-4FA4-B19F-E9FC8115B8B2}"/>
              </a:ext>
            </a:extLst>
          </p:cNvPr>
          <p:cNvSpPr>
            <a:spLocks noGrp="1"/>
          </p:cNvSpPr>
          <p:nvPr>
            <p:ph type="body" sz="quarter" idx="11" hasCustomPrompt="1"/>
          </p:nvPr>
        </p:nvSpPr>
        <p:spPr>
          <a:xfrm>
            <a:off x="665480" y="223788"/>
            <a:ext cx="7874000" cy="563187"/>
          </a:xfrm>
        </p:spPr>
        <p:txBody>
          <a:bodyPr lIns="0" rIns="0" anchor="ctr"/>
          <a:lstStyle>
            <a:lvl1pPr marL="0" indent="0">
              <a:buFontTx/>
              <a:buNone/>
              <a:defRPr>
                <a:latin typeface="+mj-ea"/>
                <a:ea typeface="+mj-ea"/>
              </a:defRPr>
            </a:lvl1pPr>
            <a:lvl2pPr marL="457200" indent="0">
              <a:buNone/>
              <a:defRPr/>
            </a:lvl2pPr>
          </a:lstStyle>
          <a:p>
            <a:pPr lvl="0"/>
            <a:r>
              <a:rPr lang="zh-CN" altLang="en-US"/>
              <a:t>点击此处添加标题</a:t>
            </a:r>
          </a:p>
        </p:txBody>
      </p:sp>
      <p:grpSp>
        <p:nvGrpSpPr>
          <p:cNvPr id="20" name="组合 19">
            <a:extLst>
              <a:ext uri="{FF2B5EF4-FFF2-40B4-BE49-F238E27FC236}">
                <a16:creationId xmlns:a16="http://schemas.microsoft.com/office/drawing/2014/main" id="{54D9576E-CB90-4780-ACB1-118799B6EE80}"/>
              </a:ext>
            </a:extLst>
          </p:cNvPr>
          <p:cNvGrpSpPr/>
          <p:nvPr userDrawn="1"/>
        </p:nvGrpSpPr>
        <p:grpSpPr>
          <a:xfrm>
            <a:off x="109196" y="314990"/>
            <a:ext cx="464851" cy="380782"/>
            <a:chOff x="5117023" y="3520600"/>
            <a:chExt cx="298450" cy="244475"/>
          </a:xfrm>
          <a:gradFill>
            <a:gsLst>
              <a:gs pos="0">
                <a:schemeClr val="accent1"/>
              </a:gs>
              <a:gs pos="100000">
                <a:schemeClr val="accent6"/>
              </a:gs>
            </a:gsLst>
            <a:lin ang="2700000" scaled="0"/>
          </a:gradFill>
        </p:grpSpPr>
        <p:sp>
          <p:nvSpPr>
            <p:cNvPr id="21" name="Freeform 26">
              <a:extLst>
                <a:ext uri="{FF2B5EF4-FFF2-40B4-BE49-F238E27FC236}">
                  <a16:creationId xmlns:a16="http://schemas.microsoft.com/office/drawing/2014/main" id="{B3E966FC-29B4-47FC-8B4A-CC6EB44AC0A6}"/>
                </a:ext>
              </a:extLst>
            </p:cNvPr>
            <p:cNvSpPr>
              <a:spLocks/>
            </p:cNvSpPr>
            <p:nvPr/>
          </p:nvSpPr>
          <p:spPr bwMode="auto">
            <a:xfrm>
              <a:off x="5117023" y="3569812"/>
              <a:ext cx="298450" cy="176213"/>
            </a:xfrm>
            <a:custGeom>
              <a:avLst/>
              <a:gdLst>
                <a:gd name="T0" fmla="*/ 0 w 163"/>
                <a:gd name="T1" fmla="*/ 92 h 96"/>
                <a:gd name="T2" fmla="*/ 51 w 163"/>
                <a:gd name="T3" fmla="*/ 82 h 96"/>
                <a:gd name="T4" fmla="*/ 79 w 163"/>
                <a:gd name="T5" fmla="*/ 63 h 96"/>
                <a:gd name="T6" fmla="*/ 121 w 163"/>
                <a:gd name="T7" fmla="*/ 25 h 96"/>
                <a:gd name="T8" fmla="*/ 163 w 163"/>
                <a:gd name="T9" fmla="*/ 3 h 96"/>
                <a:gd name="T10" fmla="*/ 104 w 163"/>
                <a:gd name="T11" fmla="*/ 19 h 96"/>
                <a:gd name="T12" fmla="*/ 69 w 163"/>
                <a:gd name="T13" fmla="*/ 18 h 96"/>
                <a:gd name="T14" fmla="*/ 7 w 163"/>
                <a:gd name="T15" fmla="*/ 9 h 96"/>
                <a:gd name="T16" fmla="*/ 12 w 163"/>
                <a:gd name="T17" fmla="*/ 11 h 96"/>
                <a:gd name="T18" fmla="*/ 46 w 163"/>
                <a:gd name="T19" fmla="*/ 24 h 96"/>
                <a:gd name="T20" fmla="*/ 65 w 163"/>
                <a:gd name="T21" fmla="*/ 53 h 96"/>
                <a:gd name="T22" fmla="*/ 0 w 163"/>
                <a:gd name="T23" fmla="*/ 92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3" h="96">
                  <a:moveTo>
                    <a:pt x="0" y="92"/>
                  </a:moveTo>
                  <a:cubicBezTo>
                    <a:pt x="15" y="96"/>
                    <a:pt x="39" y="88"/>
                    <a:pt x="51" y="82"/>
                  </a:cubicBezTo>
                  <a:cubicBezTo>
                    <a:pt x="61" y="76"/>
                    <a:pt x="70" y="70"/>
                    <a:pt x="79" y="63"/>
                  </a:cubicBezTo>
                  <a:cubicBezTo>
                    <a:pt x="97" y="49"/>
                    <a:pt x="110" y="34"/>
                    <a:pt x="121" y="25"/>
                  </a:cubicBezTo>
                  <a:cubicBezTo>
                    <a:pt x="141" y="8"/>
                    <a:pt x="154" y="8"/>
                    <a:pt x="163" y="3"/>
                  </a:cubicBezTo>
                  <a:cubicBezTo>
                    <a:pt x="142" y="0"/>
                    <a:pt x="120" y="7"/>
                    <a:pt x="104" y="19"/>
                  </a:cubicBezTo>
                  <a:cubicBezTo>
                    <a:pt x="89" y="30"/>
                    <a:pt x="84" y="27"/>
                    <a:pt x="69" y="18"/>
                  </a:cubicBezTo>
                  <a:cubicBezTo>
                    <a:pt x="52" y="7"/>
                    <a:pt x="27" y="6"/>
                    <a:pt x="7" y="9"/>
                  </a:cubicBezTo>
                  <a:cubicBezTo>
                    <a:pt x="12" y="11"/>
                    <a:pt x="12" y="11"/>
                    <a:pt x="12" y="11"/>
                  </a:cubicBezTo>
                  <a:cubicBezTo>
                    <a:pt x="26" y="15"/>
                    <a:pt x="33" y="17"/>
                    <a:pt x="46" y="24"/>
                  </a:cubicBezTo>
                  <a:cubicBezTo>
                    <a:pt x="54" y="27"/>
                    <a:pt x="77" y="40"/>
                    <a:pt x="65" y="53"/>
                  </a:cubicBezTo>
                  <a:cubicBezTo>
                    <a:pt x="56" y="63"/>
                    <a:pt x="21" y="90"/>
                    <a:pt x="0" y="92"/>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2" name="Freeform 27">
              <a:extLst>
                <a:ext uri="{FF2B5EF4-FFF2-40B4-BE49-F238E27FC236}">
                  <a16:creationId xmlns:a16="http://schemas.microsoft.com/office/drawing/2014/main" id="{BC3E0251-217F-49C9-BA3A-B030ECB5ED4C}"/>
                </a:ext>
              </a:extLst>
            </p:cNvPr>
            <p:cNvSpPr>
              <a:spLocks/>
            </p:cNvSpPr>
            <p:nvPr/>
          </p:nvSpPr>
          <p:spPr bwMode="auto">
            <a:xfrm>
              <a:off x="5169410" y="3614262"/>
              <a:ext cx="222250" cy="150813"/>
            </a:xfrm>
            <a:custGeom>
              <a:avLst/>
              <a:gdLst>
                <a:gd name="T0" fmla="*/ 0 w 121"/>
                <a:gd name="T1" fmla="*/ 77 h 82"/>
                <a:gd name="T2" fmla="*/ 44 w 121"/>
                <a:gd name="T3" fmla="*/ 74 h 82"/>
                <a:gd name="T4" fmla="*/ 74 w 121"/>
                <a:gd name="T5" fmla="*/ 54 h 82"/>
                <a:gd name="T6" fmla="*/ 121 w 121"/>
                <a:gd name="T7" fmla="*/ 0 h 82"/>
                <a:gd name="T8" fmla="*/ 91 w 121"/>
                <a:gd name="T9" fmla="*/ 19 h 82"/>
                <a:gd name="T10" fmla="*/ 78 w 121"/>
                <a:gd name="T11" fmla="*/ 32 h 82"/>
                <a:gd name="T12" fmla="*/ 72 w 121"/>
                <a:gd name="T13" fmla="*/ 39 h 82"/>
                <a:gd name="T14" fmla="*/ 66 w 121"/>
                <a:gd name="T15" fmla="*/ 44 h 82"/>
                <a:gd name="T16" fmla="*/ 0 w 121"/>
                <a:gd name="T17" fmla="*/ 77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1" h="82">
                  <a:moveTo>
                    <a:pt x="0" y="77"/>
                  </a:moveTo>
                  <a:cubicBezTo>
                    <a:pt x="11" y="82"/>
                    <a:pt x="34" y="78"/>
                    <a:pt x="44" y="74"/>
                  </a:cubicBezTo>
                  <a:cubicBezTo>
                    <a:pt x="57" y="70"/>
                    <a:pt x="67" y="61"/>
                    <a:pt x="74" y="54"/>
                  </a:cubicBezTo>
                  <a:cubicBezTo>
                    <a:pt x="85" y="43"/>
                    <a:pt x="111" y="14"/>
                    <a:pt x="121" y="0"/>
                  </a:cubicBezTo>
                  <a:cubicBezTo>
                    <a:pt x="111" y="3"/>
                    <a:pt x="97" y="14"/>
                    <a:pt x="91" y="19"/>
                  </a:cubicBezTo>
                  <a:cubicBezTo>
                    <a:pt x="78" y="32"/>
                    <a:pt x="78" y="32"/>
                    <a:pt x="78" y="32"/>
                  </a:cubicBezTo>
                  <a:cubicBezTo>
                    <a:pt x="76" y="35"/>
                    <a:pt x="74" y="36"/>
                    <a:pt x="72" y="39"/>
                  </a:cubicBezTo>
                  <a:cubicBezTo>
                    <a:pt x="70" y="41"/>
                    <a:pt x="68" y="42"/>
                    <a:pt x="66" y="44"/>
                  </a:cubicBezTo>
                  <a:cubicBezTo>
                    <a:pt x="48" y="61"/>
                    <a:pt x="25" y="72"/>
                    <a:pt x="0" y="77"/>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3" name="Freeform 28">
              <a:extLst>
                <a:ext uri="{FF2B5EF4-FFF2-40B4-BE49-F238E27FC236}">
                  <a16:creationId xmlns:a16="http://schemas.microsoft.com/office/drawing/2014/main" id="{D2DDF14F-A86A-4083-8D5F-FC831D968825}"/>
                </a:ext>
              </a:extLst>
            </p:cNvPr>
            <p:cNvSpPr>
              <a:spLocks/>
            </p:cNvSpPr>
            <p:nvPr/>
          </p:nvSpPr>
          <p:spPr bwMode="auto">
            <a:xfrm>
              <a:off x="5236085" y="3520600"/>
              <a:ext cx="68263" cy="60325"/>
            </a:xfrm>
            <a:custGeom>
              <a:avLst/>
              <a:gdLst>
                <a:gd name="T0" fmla="*/ 18 w 37"/>
                <a:gd name="T1" fmla="*/ 2 h 33"/>
                <a:gd name="T2" fmla="*/ 25 w 37"/>
                <a:gd name="T3" fmla="*/ 28 h 33"/>
                <a:gd name="T4" fmla="*/ 34 w 37"/>
                <a:gd name="T5" fmla="*/ 11 h 33"/>
                <a:gd name="T6" fmla="*/ 18 w 37"/>
                <a:gd name="T7" fmla="*/ 2 h 33"/>
              </a:gdLst>
              <a:ahLst/>
              <a:cxnLst>
                <a:cxn ang="0">
                  <a:pos x="T0" y="T1"/>
                </a:cxn>
                <a:cxn ang="0">
                  <a:pos x="T2" y="T3"/>
                </a:cxn>
                <a:cxn ang="0">
                  <a:pos x="T4" y="T5"/>
                </a:cxn>
                <a:cxn ang="0">
                  <a:pos x="T6" y="T7"/>
                </a:cxn>
              </a:cxnLst>
              <a:rect l="0" t="0" r="r" b="b"/>
              <a:pathLst>
                <a:path w="37" h="33">
                  <a:moveTo>
                    <a:pt x="18" y="2"/>
                  </a:moveTo>
                  <a:cubicBezTo>
                    <a:pt x="0" y="8"/>
                    <a:pt x="8" y="33"/>
                    <a:pt x="25" y="28"/>
                  </a:cubicBezTo>
                  <a:cubicBezTo>
                    <a:pt x="31" y="27"/>
                    <a:pt x="37" y="20"/>
                    <a:pt x="34" y="11"/>
                  </a:cubicBezTo>
                  <a:cubicBezTo>
                    <a:pt x="33" y="5"/>
                    <a:pt x="26" y="0"/>
                    <a:pt x="18" y="2"/>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7933854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left)">
                                      <p:cBhvr>
                                        <p:cTn id="7" dur="500"/>
                                        <p:tgtEl>
                                          <p:spTgt spid="20"/>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wipe(left)">
                                      <p:cBhvr>
                                        <p:cTn id="11" dur="500"/>
                                        <p:tgtEl>
                                          <p:spTgt spid="18"/>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9">
                                            <p:txEl>
                                              <p:pRg st="0" end="0"/>
                                            </p:txEl>
                                          </p:spTgt>
                                        </p:tgtEl>
                                        <p:attrNameLst>
                                          <p:attrName>style.visibility</p:attrName>
                                        </p:attrNameLst>
                                      </p:cBhvr>
                                      <p:to>
                                        <p:strVal val="visible"/>
                                      </p:to>
                                    </p:set>
                                    <p:animEffect transition="in" filter="wipe(left)">
                                      <p:cBhvr>
                                        <p:cTn id="15" dur="500"/>
                                        <p:tgtEl>
                                          <p:spTgt spid="1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build="p">
        <p:tmplLst>
          <p:tmpl lvl="1">
            <p:tnLst>
              <p:par>
                <p:cTn presetID="22" presetClass="entr" presetSubtype="8" fill="hold" nodeType="afterEffect">
                  <p:stCondLst>
                    <p:cond delay="0"/>
                  </p:stCondLst>
                  <p:childTnLst>
                    <p:set>
                      <p:cBhvr>
                        <p:cTn dur="1" fill="hold">
                          <p:stCondLst>
                            <p:cond delay="0"/>
                          </p:stCondLst>
                        </p:cTn>
                        <p:tgtEl>
                          <p:spTgt spid="19"/>
                        </p:tgtEl>
                        <p:attrNameLst>
                          <p:attrName>style.visibility</p:attrName>
                        </p:attrNameLst>
                      </p:cBhvr>
                      <p:to>
                        <p:strVal val="visible"/>
                      </p:to>
                    </p:set>
                    <p:animEffect transition="in" filter="wipe(left)">
                      <p:cBhvr>
                        <p:cTn dur="500"/>
                        <p:tgtEl>
                          <p:spTgt spid="19"/>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目录">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B5AC125C-F270-4DE5-8EF7-D22181E217B8}"/>
              </a:ext>
            </a:extLst>
          </p:cNvPr>
          <p:cNvSpPr txBox="1"/>
          <p:nvPr userDrawn="1"/>
        </p:nvSpPr>
        <p:spPr>
          <a:xfrm>
            <a:off x="660400" y="6333310"/>
            <a:ext cx="2418080" cy="276999"/>
          </a:xfrm>
          <a:prstGeom prst="rect">
            <a:avLst/>
          </a:prstGeom>
          <a:noFill/>
        </p:spPr>
        <p:txBody>
          <a:bodyPr wrap="square" lIns="0" tIns="0" rIns="0" bIns="0" rtlCol="0">
            <a:spAutoFit/>
          </a:bodyPr>
          <a:lstStyle/>
          <a:p>
            <a:r>
              <a:rPr lang="zh-CN" altLang="en-US">
                <a:solidFill>
                  <a:schemeClr val="tx1">
                    <a:lumMod val="50000"/>
                    <a:lumOff val="50000"/>
                  </a:schemeClr>
                </a:solidFill>
                <a:latin typeface="微软雅黑 Light" panose="020B0502040204020203" pitchFamily="34" charset="-122"/>
                <a:ea typeface="微软雅黑 Light" panose="020B0502040204020203" pitchFamily="34" charset="-122"/>
              </a:rPr>
              <a:t>药学中西，医道济世</a:t>
            </a:r>
          </a:p>
        </p:txBody>
      </p:sp>
      <p:sp>
        <p:nvSpPr>
          <p:cNvPr id="5" name="文本框 4">
            <a:extLst>
              <a:ext uri="{FF2B5EF4-FFF2-40B4-BE49-F238E27FC236}">
                <a16:creationId xmlns:a16="http://schemas.microsoft.com/office/drawing/2014/main" id="{FCEDCF1B-EE68-4EF0-83D1-B178A2441915}"/>
              </a:ext>
            </a:extLst>
          </p:cNvPr>
          <p:cNvSpPr txBox="1"/>
          <p:nvPr userDrawn="1"/>
        </p:nvSpPr>
        <p:spPr>
          <a:xfrm>
            <a:off x="9100820" y="6333310"/>
            <a:ext cx="2418080" cy="276999"/>
          </a:xfrm>
          <a:prstGeom prst="rect">
            <a:avLst/>
          </a:prstGeom>
          <a:noFill/>
        </p:spPr>
        <p:txBody>
          <a:bodyPr wrap="square" lIns="0" tIns="0" rIns="0" bIns="0" rtlCol="0">
            <a:spAutoFit/>
          </a:bodyPr>
          <a:lstStyle/>
          <a:p>
            <a:pPr algn="r"/>
            <a:r>
              <a:rPr lang="zh-CN" altLang="en-US">
                <a:solidFill>
                  <a:schemeClr val="tx1">
                    <a:lumMod val="50000"/>
                    <a:lumOff val="50000"/>
                  </a:schemeClr>
                </a:solidFill>
                <a:latin typeface="微软雅黑 Light" panose="020B0502040204020203" pitchFamily="34" charset="-122"/>
                <a:ea typeface="微软雅黑 Light" panose="020B0502040204020203" pitchFamily="34" charset="-122"/>
              </a:rPr>
              <a:t>励志笃行，融通日新</a:t>
            </a:r>
          </a:p>
        </p:txBody>
      </p:sp>
      <p:sp>
        <p:nvSpPr>
          <p:cNvPr id="7" name="图片占位符 6">
            <a:extLst>
              <a:ext uri="{FF2B5EF4-FFF2-40B4-BE49-F238E27FC236}">
                <a16:creationId xmlns:a16="http://schemas.microsoft.com/office/drawing/2014/main" id="{4C452716-0A3A-46C2-B95C-E41F6AC4DD7D}"/>
              </a:ext>
            </a:extLst>
          </p:cNvPr>
          <p:cNvSpPr>
            <a:spLocks noGrp="1"/>
          </p:cNvSpPr>
          <p:nvPr>
            <p:ph type="pic" sz="quarter" idx="10"/>
          </p:nvPr>
        </p:nvSpPr>
        <p:spPr>
          <a:xfrm>
            <a:off x="0" y="0"/>
            <a:ext cx="12192000" cy="3395663"/>
          </a:xfrm>
        </p:spPr>
        <p:txBody>
          <a:bodyPr/>
          <a:lstStyle/>
          <a:p>
            <a:endParaRPr lang="zh-CN" altLang="en-US"/>
          </a:p>
        </p:txBody>
      </p:sp>
    </p:spTree>
    <p:extLst>
      <p:ext uri="{BB962C8B-B14F-4D97-AF65-F5344CB8AC3E}">
        <p14:creationId xmlns:p14="http://schemas.microsoft.com/office/powerpoint/2010/main" val="32277916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图文4">
    <p:spTree>
      <p:nvGrpSpPr>
        <p:cNvPr id="1" name=""/>
        <p:cNvGrpSpPr/>
        <p:nvPr/>
      </p:nvGrpSpPr>
      <p:grpSpPr>
        <a:xfrm>
          <a:off x="0" y="0"/>
          <a:ext cx="0" cy="0"/>
          <a:chOff x="0" y="0"/>
          <a:chExt cx="0" cy="0"/>
        </a:xfrm>
      </p:grpSpPr>
      <p:cxnSp>
        <p:nvCxnSpPr>
          <p:cNvPr id="11" name="直接连接符 10">
            <a:extLst>
              <a:ext uri="{FF2B5EF4-FFF2-40B4-BE49-F238E27FC236}">
                <a16:creationId xmlns:a16="http://schemas.microsoft.com/office/drawing/2014/main" id="{6843EA84-DDA9-462A-8A76-C694D4A9FFBB}"/>
              </a:ext>
            </a:extLst>
          </p:cNvPr>
          <p:cNvCxnSpPr/>
          <p:nvPr userDrawn="1"/>
        </p:nvCxnSpPr>
        <p:spPr>
          <a:xfrm>
            <a:off x="660400" y="6235700"/>
            <a:ext cx="1085850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2" name="文本框 11">
            <a:extLst>
              <a:ext uri="{FF2B5EF4-FFF2-40B4-BE49-F238E27FC236}">
                <a16:creationId xmlns:a16="http://schemas.microsoft.com/office/drawing/2014/main" id="{EB978480-E446-4F98-BB08-8639BA1E033A}"/>
              </a:ext>
            </a:extLst>
          </p:cNvPr>
          <p:cNvSpPr txBox="1"/>
          <p:nvPr userDrawn="1"/>
        </p:nvSpPr>
        <p:spPr>
          <a:xfrm>
            <a:off x="660400" y="6333310"/>
            <a:ext cx="2418080" cy="276999"/>
          </a:xfrm>
          <a:prstGeom prst="rect">
            <a:avLst/>
          </a:prstGeom>
          <a:noFill/>
        </p:spPr>
        <p:txBody>
          <a:bodyPr wrap="square" lIns="0" tIns="0" rIns="0" bIns="0" rtlCol="0">
            <a:spAutoFit/>
          </a:bodyPr>
          <a:lstStyle/>
          <a:p>
            <a:r>
              <a:rPr lang="zh-CN" altLang="en-US">
                <a:solidFill>
                  <a:schemeClr val="tx1">
                    <a:lumMod val="50000"/>
                    <a:lumOff val="50000"/>
                  </a:schemeClr>
                </a:solidFill>
                <a:latin typeface="微软雅黑 Light" panose="020B0502040204020203" pitchFamily="34" charset="-122"/>
                <a:ea typeface="微软雅黑 Light" panose="020B0502040204020203" pitchFamily="34" charset="-122"/>
              </a:rPr>
              <a:t>药学中西，医道济世</a:t>
            </a:r>
          </a:p>
        </p:txBody>
      </p:sp>
      <p:sp>
        <p:nvSpPr>
          <p:cNvPr id="13" name="文本框 12">
            <a:extLst>
              <a:ext uri="{FF2B5EF4-FFF2-40B4-BE49-F238E27FC236}">
                <a16:creationId xmlns:a16="http://schemas.microsoft.com/office/drawing/2014/main" id="{D3ECD9CA-870C-4972-A64A-DAEA1EE04E7A}"/>
              </a:ext>
            </a:extLst>
          </p:cNvPr>
          <p:cNvSpPr txBox="1"/>
          <p:nvPr userDrawn="1"/>
        </p:nvSpPr>
        <p:spPr>
          <a:xfrm>
            <a:off x="9100820" y="6333310"/>
            <a:ext cx="2418080" cy="276999"/>
          </a:xfrm>
          <a:prstGeom prst="rect">
            <a:avLst/>
          </a:prstGeom>
          <a:noFill/>
        </p:spPr>
        <p:txBody>
          <a:bodyPr wrap="square" lIns="0" tIns="0" rIns="0" bIns="0" rtlCol="0">
            <a:spAutoFit/>
          </a:bodyPr>
          <a:lstStyle/>
          <a:p>
            <a:pPr algn="r"/>
            <a:r>
              <a:rPr lang="zh-CN" altLang="en-US">
                <a:solidFill>
                  <a:schemeClr val="tx1">
                    <a:lumMod val="50000"/>
                    <a:lumOff val="50000"/>
                  </a:schemeClr>
                </a:solidFill>
                <a:latin typeface="微软雅黑 Light" panose="020B0502040204020203" pitchFamily="34" charset="-122"/>
                <a:ea typeface="微软雅黑 Light" panose="020B0502040204020203" pitchFamily="34" charset="-122"/>
              </a:rPr>
              <a:t>励志笃行，融通日新</a:t>
            </a:r>
          </a:p>
        </p:txBody>
      </p:sp>
      <p:sp>
        <p:nvSpPr>
          <p:cNvPr id="20" name="图片占位符 19">
            <a:extLst>
              <a:ext uri="{FF2B5EF4-FFF2-40B4-BE49-F238E27FC236}">
                <a16:creationId xmlns:a16="http://schemas.microsoft.com/office/drawing/2014/main" id="{6AE0A97B-AD0B-4B02-8EF3-E9E744C0FD60}"/>
              </a:ext>
            </a:extLst>
          </p:cNvPr>
          <p:cNvSpPr>
            <a:spLocks noGrp="1"/>
          </p:cNvSpPr>
          <p:nvPr>
            <p:ph type="pic" sz="quarter" idx="12"/>
          </p:nvPr>
        </p:nvSpPr>
        <p:spPr>
          <a:xfrm>
            <a:off x="1302194" y="1916985"/>
            <a:ext cx="3430432" cy="3430430"/>
          </a:xfrm>
          <a:prstGeom prst="ellipse">
            <a:avLst/>
          </a:prstGeom>
        </p:spPr>
        <p:txBody>
          <a:bodyPr/>
          <a:lstStyle/>
          <a:p>
            <a:endParaRPr lang="zh-CN" altLang="en-US"/>
          </a:p>
        </p:txBody>
      </p:sp>
      <p:cxnSp>
        <p:nvCxnSpPr>
          <p:cNvPr id="18" name="直接连接符 17">
            <a:extLst>
              <a:ext uri="{FF2B5EF4-FFF2-40B4-BE49-F238E27FC236}">
                <a16:creationId xmlns:a16="http://schemas.microsoft.com/office/drawing/2014/main" id="{49D96A20-DC16-47D7-BA07-3217D51F0243}"/>
              </a:ext>
            </a:extLst>
          </p:cNvPr>
          <p:cNvCxnSpPr/>
          <p:nvPr userDrawn="1"/>
        </p:nvCxnSpPr>
        <p:spPr>
          <a:xfrm>
            <a:off x="660400" y="874395"/>
            <a:ext cx="10858500" cy="0"/>
          </a:xfrm>
          <a:prstGeom prst="line">
            <a:avLst/>
          </a:prstGeom>
          <a:ln w="285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9" name="文本占位符 13">
            <a:extLst>
              <a:ext uri="{FF2B5EF4-FFF2-40B4-BE49-F238E27FC236}">
                <a16:creationId xmlns:a16="http://schemas.microsoft.com/office/drawing/2014/main" id="{6611C622-0E94-4197-B64C-8CF8AAC16ADB}"/>
              </a:ext>
            </a:extLst>
          </p:cNvPr>
          <p:cNvSpPr>
            <a:spLocks noGrp="1"/>
          </p:cNvSpPr>
          <p:nvPr>
            <p:ph type="body" sz="quarter" idx="11" hasCustomPrompt="1"/>
          </p:nvPr>
        </p:nvSpPr>
        <p:spPr>
          <a:xfrm>
            <a:off x="665480" y="223788"/>
            <a:ext cx="7874000" cy="563187"/>
          </a:xfrm>
        </p:spPr>
        <p:txBody>
          <a:bodyPr lIns="0" rIns="0" anchor="ctr"/>
          <a:lstStyle>
            <a:lvl1pPr marL="0" indent="0">
              <a:buFontTx/>
              <a:buNone/>
              <a:defRPr>
                <a:latin typeface="+mj-ea"/>
                <a:ea typeface="+mj-ea"/>
              </a:defRPr>
            </a:lvl1pPr>
            <a:lvl2pPr marL="457200" indent="0">
              <a:buNone/>
              <a:defRPr/>
            </a:lvl2pPr>
          </a:lstStyle>
          <a:p>
            <a:pPr lvl="0"/>
            <a:r>
              <a:rPr lang="zh-CN" altLang="en-US"/>
              <a:t>点击此处添加标题</a:t>
            </a:r>
          </a:p>
        </p:txBody>
      </p:sp>
      <p:grpSp>
        <p:nvGrpSpPr>
          <p:cNvPr id="21" name="组合 20">
            <a:extLst>
              <a:ext uri="{FF2B5EF4-FFF2-40B4-BE49-F238E27FC236}">
                <a16:creationId xmlns:a16="http://schemas.microsoft.com/office/drawing/2014/main" id="{3DB54A3C-8A02-48EF-8BA1-553C31D52944}"/>
              </a:ext>
            </a:extLst>
          </p:cNvPr>
          <p:cNvGrpSpPr/>
          <p:nvPr userDrawn="1"/>
        </p:nvGrpSpPr>
        <p:grpSpPr>
          <a:xfrm>
            <a:off x="109196" y="314990"/>
            <a:ext cx="464851" cy="380782"/>
            <a:chOff x="5117023" y="3520600"/>
            <a:chExt cx="298450" cy="244475"/>
          </a:xfrm>
          <a:gradFill>
            <a:gsLst>
              <a:gs pos="0">
                <a:schemeClr val="accent1"/>
              </a:gs>
              <a:gs pos="100000">
                <a:schemeClr val="accent6"/>
              </a:gs>
            </a:gsLst>
            <a:lin ang="2700000" scaled="0"/>
          </a:gradFill>
        </p:grpSpPr>
        <p:sp>
          <p:nvSpPr>
            <p:cNvPr id="22" name="Freeform 26">
              <a:extLst>
                <a:ext uri="{FF2B5EF4-FFF2-40B4-BE49-F238E27FC236}">
                  <a16:creationId xmlns:a16="http://schemas.microsoft.com/office/drawing/2014/main" id="{8CBDE867-82BF-4DCF-92E0-492B7C424FEB}"/>
                </a:ext>
              </a:extLst>
            </p:cNvPr>
            <p:cNvSpPr>
              <a:spLocks/>
            </p:cNvSpPr>
            <p:nvPr/>
          </p:nvSpPr>
          <p:spPr bwMode="auto">
            <a:xfrm>
              <a:off x="5117023" y="3569812"/>
              <a:ext cx="298450" cy="176213"/>
            </a:xfrm>
            <a:custGeom>
              <a:avLst/>
              <a:gdLst>
                <a:gd name="T0" fmla="*/ 0 w 163"/>
                <a:gd name="T1" fmla="*/ 92 h 96"/>
                <a:gd name="T2" fmla="*/ 51 w 163"/>
                <a:gd name="T3" fmla="*/ 82 h 96"/>
                <a:gd name="T4" fmla="*/ 79 w 163"/>
                <a:gd name="T5" fmla="*/ 63 h 96"/>
                <a:gd name="T6" fmla="*/ 121 w 163"/>
                <a:gd name="T7" fmla="*/ 25 h 96"/>
                <a:gd name="T8" fmla="*/ 163 w 163"/>
                <a:gd name="T9" fmla="*/ 3 h 96"/>
                <a:gd name="T10" fmla="*/ 104 w 163"/>
                <a:gd name="T11" fmla="*/ 19 h 96"/>
                <a:gd name="T12" fmla="*/ 69 w 163"/>
                <a:gd name="T13" fmla="*/ 18 h 96"/>
                <a:gd name="T14" fmla="*/ 7 w 163"/>
                <a:gd name="T15" fmla="*/ 9 h 96"/>
                <a:gd name="T16" fmla="*/ 12 w 163"/>
                <a:gd name="T17" fmla="*/ 11 h 96"/>
                <a:gd name="T18" fmla="*/ 46 w 163"/>
                <a:gd name="T19" fmla="*/ 24 h 96"/>
                <a:gd name="T20" fmla="*/ 65 w 163"/>
                <a:gd name="T21" fmla="*/ 53 h 96"/>
                <a:gd name="T22" fmla="*/ 0 w 163"/>
                <a:gd name="T23" fmla="*/ 92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3" h="96">
                  <a:moveTo>
                    <a:pt x="0" y="92"/>
                  </a:moveTo>
                  <a:cubicBezTo>
                    <a:pt x="15" y="96"/>
                    <a:pt x="39" y="88"/>
                    <a:pt x="51" y="82"/>
                  </a:cubicBezTo>
                  <a:cubicBezTo>
                    <a:pt x="61" y="76"/>
                    <a:pt x="70" y="70"/>
                    <a:pt x="79" y="63"/>
                  </a:cubicBezTo>
                  <a:cubicBezTo>
                    <a:pt x="97" y="49"/>
                    <a:pt x="110" y="34"/>
                    <a:pt x="121" y="25"/>
                  </a:cubicBezTo>
                  <a:cubicBezTo>
                    <a:pt x="141" y="8"/>
                    <a:pt x="154" y="8"/>
                    <a:pt x="163" y="3"/>
                  </a:cubicBezTo>
                  <a:cubicBezTo>
                    <a:pt x="142" y="0"/>
                    <a:pt x="120" y="7"/>
                    <a:pt x="104" y="19"/>
                  </a:cubicBezTo>
                  <a:cubicBezTo>
                    <a:pt x="89" y="30"/>
                    <a:pt x="84" y="27"/>
                    <a:pt x="69" y="18"/>
                  </a:cubicBezTo>
                  <a:cubicBezTo>
                    <a:pt x="52" y="7"/>
                    <a:pt x="27" y="6"/>
                    <a:pt x="7" y="9"/>
                  </a:cubicBezTo>
                  <a:cubicBezTo>
                    <a:pt x="12" y="11"/>
                    <a:pt x="12" y="11"/>
                    <a:pt x="12" y="11"/>
                  </a:cubicBezTo>
                  <a:cubicBezTo>
                    <a:pt x="26" y="15"/>
                    <a:pt x="33" y="17"/>
                    <a:pt x="46" y="24"/>
                  </a:cubicBezTo>
                  <a:cubicBezTo>
                    <a:pt x="54" y="27"/>
                    <a:pt x="77" y="40"/>
                    <a:pt x="65" y="53"/>
                  </a:cubicBezTo>
                  <a:cubicBezTo>
                    <a:pt x="56" y="63"/>
                    <a:pt x="21" y="90"/>
                    <a:pt x="0" y="92"/>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3" name="Freeform 27">
              <a:extLst>
                <a:ext uri="{FF2B5EF4-FFF2-40B4-BE49-F238E27FC236}">
                  <a16:creationId xmlns:a16="http://schemas.microsoft.com/office/drawing/2014/main" id="{E317C432-D64C-4639-8E78-EF44F766EF66}"/>
                </a:ext>
              </a:extLst>
            </p:cNvPr>
            <p:cNvSpPr>
              <a:spLocks/>
            </p:cNvSpPr>
            <p:nvPr/>
          </p:nvSpPr>
          <p:spPr bwMode="auto">
            <a:xfrm>
              <a:off x="5169410" y="3614262"/>
              <a:ext cx="222250" cy="150813"/>
            </a:xfrm>
            <a:custGeom>
              <a:avLst/>
              <a:gdLst>
                <a:gd name="T0" fmla="*/ 0 w 121"/>
                <a:gd name="T1" fmla="*/ 77 h 82"/>
                <a:gd name="T2" fmla="*/ 44 w 121"/>
                <a:gd name="T3" fmla="*/ 74 h 82"/>
                <a:gd name="T4" fmla="*/ 74 w 121"/>
                <a:gd name="T5" fmla="*/ 54 h 82"/>
                <a:gd name="T6" fmla="*/ 121 w 121"/>
                <a:gd name="T7" fmla="*/ 0 h 82"/>
                <a:gd name="T8" fmla="*/ 91 w 121"/>
                <a:gd name="T9" fmla="*/ 19 h 82"/>
                <a:gd name="T10" fmla="*/ 78 w 121"/>
                <a:gd name="T11" fmla="*/ 32 h 82"/>
                <a:gd name="T12" fmla="*/ 72 w 121"/>
                <a:gd name="T13" fmla="*/ 39 h 82"/>
                <a:gd name="T14" fmla="*/ 66 w 121"/>
                <a:gd name="T15" fmla="*/ 44 h 82"/>
                <a:gd name="T16" fmla="*/ 0 w 121"/>
                <a:gd name="T17" fmla="*/ 77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1" h="82">
                  <a:moveTo>
                    <a:pt x="0" y="77"/>
                  </a:moveTo>
                  <a:cubicBezTo>
                    <a:pt x="11" y="82"/>
                    <a:pt x="34" y="78"/>
                    <a:pt x="44" y="74"/>
                  </a:cubicBezTo>
                  <a:cubicBezTo>
                    <a:pt x="57" y="70"/>
                    <a:pt x="67" y="61"/>
                    <a:pt x="74" y="54"/>
                  </a:cubicBezTo>
                  <a:cubicBezTo>
                    <a:pt x="85" y="43"/>
                    <a:pt x="111" y="14"/>
                    <a:pt x="121" y="0"/>
                  </a:cubicBezTo>
                  <a:cubicBezTo>
                    <a:pt x="111" y="3"/>
                    <a:pt x="97" y="14"/>
                    <a:pt x="91" y="19"/>
                  </a:cubicBezTo>
                  <a:cubicBezTo>
                    <a:pt x="78" y="32"/>
                    <a:pt x="78" y="32"/>
                    <a:pt x="78" y="32"/>
                  </a:cubicBezTo>
                  <a:cubicBezTo>
                    <a:pt x="76" y="35"/>
                    <a:pt x="74" y="36"/>
                    <a:pt x="72" y="39"/>
                  </a:cubicBezTo>
                  <a:cubicBezTo>
                    <a:pt x="70" y="41"/>
                    <a:pt x="68" y="42"/>
                    <a:pt x="66" y="44"/>
                  </a:cubicBezTo>
                  <a:cubicBezTo>
                    <a:pt x="48" y="61"/>
                    <a:pt x="25" y="72"/>
                    <a:pt x="0" y="77"/>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4" name="Freeform 28">
              <a:extLst>
                <a:ext uri="{FF2B5EF4-FFF2-40B4-BE49-F238E27FC236}">
                  <a16:creationId xmlns:a16="http://schemas.microsoft.com/office/drawing/2014/main" id="{588063C5-C00B-4195-9B0F-D127D36B9EE6}"/>
                </a:ext>
              </a:extLst>
            </p:cNvPr>
            <p:cNvSpPr>
              <a:spLocks/>
            </p:cNvSpPr>
            <p:nvPr/>
          </p:nvSpPr>
          <p:spPr bwMode="auto">
            <a:xfrm>
              <a:off x="5236085" y="3520600"/>
              <a:ext cx="68263" cy="60325"/>
            </a:xfrm>
            <a:custGeom>
              <a:avLst/>
              <a:gdLst>
                <a:gd name="T0" fmla="*/ 18 w 37"/>
                <a:gd name="T1" fmla="*/ 2 h 33"/>
                <a:gd name="T2" fmla="*/ 25 w 37"/>
                <a:gd name="T3" fmla="*/ 28 h 33"/>
                <a:gd name="T4" fmla="*/ 34 w 37"/>
                <a:gd name="T5" fmla="*/ 11 h 33"/>
                <a:gd name="T6" fmla="*/ 18 w 37"/>
                <a:gd name="T7" fmla="*/ 2 h 33"/>
              </a:gdLst>
              <a:ahLst/>
              <a:cxnLst>
                <a:cxn ang="0">
                  <a:pos x="T0" y="T1"/>
                </a:cxn>
                <a:cxn ang="0">
                  <a:pos x="T2" y="T3"/>
                </a:cxn>
                <a:cxn ang="0">
                  <a:pos x="T4" y="T5"/>
                </a:cxn>
                <a:cxn ang="0">
                  <a:pos x="T6" y="T7"/>
                </a:cxn>
              </a:cxnLst>
              <a:rect l="0" t="0" r="r" b="b"/>
              <a:pathLst>
                <a:path w="37" h="33">
                  <a:moveTo>
                    <a:pt x="18" y="2"/>
                  </a:moveTo>
                  <a:cubicBezTo>
                    <a:pt x="0" y="8"/>
                    <a:pt x="8" y="33"/>
                    <a:pt x="25" y="28"/>
                  </a:cubicBezTo>
                  <a:cubicBezTo>
                    <a:pt x="31" y="27"/>
                    <a:pt x="37" y="20"/>
                    <a:pt x="34" y="11"/>
                  </a:cubicBezTo>
                  <a:cubicBezTo>
                    <a:pt x="33" y="5"/>
                    <a:pt x="26" y="0"/>
                    <a:pt x="18" y="2"/>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11978269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500"/>
                                        <p:tgtEl>
                                          <p:spTgt spid="21"/>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wipe(left)">
                                      <p:cBhvr>
                                        <p:cTn id="11" dur="500"/>
                                        <p:tgtEl>
                                          <p:spTgt spid="18"/>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9">
                                            <p:txEl>
                                              <p:pRg st="0" end="0"/>
                                            </p:txEl>
                                          </p:spTgt>
                                        </p:tgtEl>
                                        <p:attrNameLst>
                                          <p:attrName>style.visibility</p:attrName>
                                        </p:attrNameLst>
                                      </p:cBhvr>
                                      <p:to>
                                        <p:strVal val="visible"/>
                                      </p:to>
                                    </p:set>
                                    <p:animEffect transition="in" filter="wipe(left)">
                                      <p:cBhvr>
                                        <p:cTn id="15" dur="500"/>
                                        <p:tgtEl>
                                          <p:spTgt spid="1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build="p">
        <p:tmplLst>
          <p:tmpl lvl="1">
            <p:tnLst>
              <p:par>
                <p:cTn presetID="22" presetClass="entr" presetSubtype="8" fill="hold" nodeType="afterEffect">
                  <p:stCondLst>
                    <p:cond delay="0"/>
                  </p:stCondLst>
                  <p:childTnLst>
                    <p:set>
                      <p:cBhvr>
                        <p:cTn dur="1" fill="hold">
                          <p:stCondLst>
                            <p:cond delay="0"/>
                          </p:stCondLst>
                        </p:cTn>
                        <p:tgtEl>
                          <p:spTgt spid="19"/>
                        </p:tgtEl>
                        <p:attrNameLst>
                          <p:attrName>style.visibility</p:attrName>
                        </p:attrNameLst>
                      </p:cBhvr>
                      <p:to>
                        <p:strVal val="visible"/>
                      </p:to>
                    </p:set>
                    <p:animEffect transition="in" filter="wipe(left)">
                      <p:cBhvr>
                        <p:cTn dur="500"/>
                        <p:tgtEl>
                          <p:spTgt spid="19"/>
                        </p:tgtEl>
                      </p:cBhvr>
                    </p:animEffect>
                  </p:childTnLst>
                </p:cTn>
              </p:par>
            </p:tnLst>
          </p:tmpl>
        </p:tmplLst>
      </p:bldP>
    </p:bld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图文5">
    <p:spTree>
      <p:nvGrpSpPr>
        <p:cNvPr id="1" name=""/>
        <p:cNvGrpSpPr/>
        <p:nvPr/>
      </p:nvGrpSpPr>
      <p:grpSpPr>
        <a:xfrm>
          <a:off x="0" y="0"/>
          <a:ext cx="0" cy="0"/>
          <a:chOff x="0" y="0"/>
          <a:chExt cx="0" cy="0"/>
        </a:xfrm>
      </p:grpSpPr>
      <p:sp>
        <p:nvSpPr>
          <p:cNvPr id="4" name="图片占位符 3">
            <a:extLst>
              <a:ext uri="{FF2B5EF4-FFF2-40B4-BE49-F238E27FC236}">
                <a16:creationId xmlns:a16="http://schemas.microsoft.com/office/drawing/2014/main" id="{C5A8A10B-6E88-4786-BB49-A8ED357A820D}"/>
              </a:ext>
            </a:extLst>
          </p:cNvPr>
          <p:cNvSpPr>
            <a:spLocks noGrp="1"/>
          </p:cNvSpPr>
          <p:nvPr>
            <p:ph type="pic" sz="quarter" idx="10"/>
          </p:nvPr>
        </p:nvSpPr>
        <p:spPr>
          <a:xfrm>
            <a:off x="-22866" y="2004751"/>
            <a:ext cx="3883338" cy="3106792"/>
          </a:xfrm>
        </p:spPr>
        <p:txBody>
          <a:bodyPr/>
          <a:lstStyle/>
          <a:p>
            <a:endParaRPr lang="zh-CN" altLang="en-US"/>
          </a:p>
        </p:txBody>
      </p:sp>
      <p:cxnSp>
        <p:nvCxnSpPr>
          <p:cNvPr id="11" name="直接连接符 10">
            <a:extLst>
              <a:ext uri="{FF2B5EF4-FFF2-40B4-BE49-F238E27FC236}">
                <a16:creationId xmlns:a16="http://schemas.microsoft.com/office/drawing/2014/main" id="{6843EA84-DDA9-462A-8A76-C694D4A9FFBB}"/>
              </a:ext>
            </a:extLst>
          </p:cNvPr>
          <p:cNvCxnSpPr/>
          <p:nvPr userDrawn="1"/>
        </p:nvCxnSpPr>
        <p:spPr>
          <a:xfrm>
            <a:off x="660400" y="6235700"/>
            <a:ext cx="1085850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2" name="文本框 11">
            <a:extLst>
              <a:ext uri="{FF2B5EF4-FFF2-40B4-BE49-F238E27FC236}">
                <a16:creationId xmlns:a16="http://schemas.microsoft.com/office/drawing/2014/main" id="{EB978480-E446-4F98-BB08-8639BA1E033A}"/>
              </a:ext>
            </a:extLst>
          </p:cNvPr>
          <p:cNvSpPr txBox="1"/>
          <p:nvPr userDrawn="1"/>
        </p:nvSpPr>
        <p:spPr>
          <a:xfrm>
            <a:off x="660400" y="6333310"/>
            <a:ext cx="2418080" cy="276999"/>
          </a:xfrm>
          <a:prstGeom prst="rect">
            <a:avLst/>
          </a:prstGeom>
          <a:noFill/>
        </p:spPr>
        <p:txBody>
          <a:bodyPr wrap="square" lIns="0" tIns="0" rIns="0" bIns="0" rtlCol="0">
            <a:spAutoFit/>
          </a:bodyPr>
          <a:lstStyle/>
          <a:p>
            <a:r>
              <a:rPr lang="zh-CN" altLang="en-US">
                <a:solidFill>
                  <a:schemeClr val="tx1">
                    <a:lumMod val="50000"/>
                    <a:lumOff val="50000"/>
                  </a:schemeClr>
                </a:solidFill>
                <a:latin typeface="微软雅黑 Light" panose="020B0502040204020203" pitchFamily="34" charset="-122"/>
                <a:ea typeface="微软雅黑 Light" panose="020B0502040204020203" pitchFamily="34" charset="-122"/>
              </a:rPr>
              <a:t>药学中西，医道济世</a:t>
            </a:r>
          </a:p>
        </p:txBody>
      </p:sp>
      <p:sp>
        <p:nvSpPr>
          <p:cNvPr id="13" name="文本框 12">
            <a:extLst>
              <a:ext uri="{FF2B5EF4-FFF2-40B4-BE49-F238E27FC236}">
                <a16:creationId xmlns:a16="http://schemas.microsoft.com/office/drawing/2014/main" id="{D3ECD9CA-870C-4972-A64A-DAEA1EE04E7A}"/>
              </a:ext>
            </a:extLst>
          </p:cNvPr>
          <p:cNvSpPr txBox="1"/>
          <p:nvPr userDrawn="1"/>
        </p:nvSpPr>
        <p:spPr>
          <a:xfrm>
            <a:off x="9100820" y="6333310"/>
            <a:ext cx="2418080" cy="276999"/>
          </a:xfrm>
          <a:prstGeom prst="rect">
            <a:avLst/>
          </a:prstGeom>
          <a:noFill/>
        </p:spPr>
        <p:txBody>
          <a:bodyPr wrap="square" lIns="0" tIns="0" rIns="0" bIns="0" rtlCol="0">
            <a:spAutoFit/>
          </a:bodyPr>
          <a:lstStyle/>
          <a:p>
            <a:pPr algn="r"/>
            <a:r>
              <a:rPr lang="zh-CN" altLang="en-US">
                <a:solidFill>
                  <a:schemeClr val="tx1">
                    <a:lumMod val="50000"/>
                    <a:lumOff val="50000"/>
                  </a:schemeClr>
                </a:solidFill>
                <a:latin typeface="微软雅黑 Light" panose="020B0502040204020203" pitchFamily="34" charset="-122"/>
                <a:ea typeface="微软雅黑 Light" panose="020B0502040204020203" pitchFamily="34" charset="-122"/>
              </a:rPr>
              <a:t>励志笃行，融通日新</a:t>
            </a:r>
          </a:p>
        </p:txBody>
      </p:sp>
      <p:sp>
        <p:nvSpPr>
          <p:cNvPr id="17" name="图片占位符 3">
            <a:extLst>
              <a:ext uri="{FF2B5EF4-FFF2-40B4-BE49-F238E27FC236}">
                <a16:creationId xmlns:a16="http://schemas.microsoft.com/office/drawing/2014/main" id="{9A95E6BC-82B4-46F5-9133-7010DF8B25B5}"/>
              </a:ext>
            </a:extLst>
          </p:cNvPr>
          <p:cNvSpPr>
            <a:spLocks noGrp="1"/>
          </p:cNvSpPr>
          <p:nvPr>
            <p:ph type="pic" sz="quarter" idx="12"/>
          </p:nvPr>
        </p:nvSpPr>
        <p:spPr>
          <a:xfrm>
            <a:off x="8326725" y="2004751"/>
            <a:ext cx="3883339" cy="3106792"/>
          </a:xfrm>
        </p:spPr>
        <p:txBody>
          <a:bodyPr/>
          <a:lstStyle/>
          <a:p>
            <a:endParaRPr lang="zh-CN" altLang="en-US"/>
          </a:p>
        </p:txBody>
      </p:sp>
      <p:cxnSp>
        <p:nvCxnSpPr>
          <p:cNvPr id="19" name="直接连接符 18">
            <a:extLst>
              <a:ext uri="{FF2B5EF4-FFF2-40B4-BE49-F238E27FC236}">
                <a16:creationId xmlns:a16="http://schemas.microsoft.com/office/drawing/2014/main" id="{671742E4-12CB-47CA-83E6-F47BB0A1850B}"/>
              </a:ext>
            </a:extLst>
          </p:cNvPr>
          <p:cNvCxnSpPr/>
          <p:nvPr userDrawn="1"/>
        </p:nvCxnSpPr>
        <p:spPr>
          <a:xfrm>
            <a:off x="660400" y="874395"/>
            <a:ext cx="10858500" cy="0"/>
          </a:xfrm>
          <a:prstGeom prst="line">
            <a:avLst/>
          </a:prstGeom>
          <a:ln w="285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0" name="文本占位符 13">
            <a:extLst>
              <a:ext uri="{FF2B5EF4-FFF2-40B4-BE49-F238E27FC236}">
                <a16:creationId xmlns:a16="http://schemas.microsoft.com/office/drawing/2014/main" id="{FABD5BEA-9F5B-4EDE-87BD-A6DD69C7FCB8}"/>
              </a:ext>
            </a:extLst>
          </p:cNvPr>
          <p:cNvSpPr>
            <a:spLocks noGrp="1"/>
          </p:cNvSpPr>
          <p:nvPr>
            <p:ph type="body" sz="quarter" idx="11" hasCustomPrompt="1"/>
          </p:nvPr>
        </p:nvSpPr>
        <p:spPr>
          <a:xfrm>
            <a:off x="665480" y="223788"/>
            <a:ext cx="7874000" cy="563187"/>
          </a:xfrm>
        </p:spPr>
        <p:txBody>
          <a:bodyPr lIns="0" rIns="0" anchor="ctr"/>
          <a:lstStyle>
            <a:lvl1pPr marL="0" indent="0">
              <a:buFontTx/>
              <a:buNone/>
              <a:defRPr>
                <a:latin typeface="+mj-ea"/>
                <a:ea typeface="+mj-ea"/>
              </a:defRPr>
            </a:lvl1pPr>
            <a:lvl2pPr marL="457200" indent="0">
              <a:buNone/>
              <a:defRPr/>
            </a:lvl2pPr>
          </a:lstStyle>
          <a:p>
            <a:pPr lvl="0"/>
            <a:r>
              <a:rPr lang="zh-CN" altLang="en-US"/>
              <a:t>点击此处添加标题</a:t>
            </a:r>
          </a:p>
        </p:txBody>
      </p:sp>
      <p:grpSp>
        <p:nvGrpSpPr>
          <p:cNvPr id="21" name="组合 20">
            <a:extLst>
              <a:ext uri="{FF2B5EF4-FFF2-40B4-BE49-F238E27FC236}">
                <a16:creationId xmlns:a16="http://schemas.microsoft.com/office/drawing/2014/main" id="{4A7C310D-800E-41F7-87E4-28C38FE44928}"/>
              </a:ext>
            </a:extLst>
          </p:cNvPr>
          <p:cNvGrpSpPr/>
          <p:nvPr userDrawn="1"/>
        </p:nvGrpSpPr>
        <p:grpSpPr>
          <a:xfrm>
            <a:off x="109196" y="314990"/>
            <a:ext cx="464851" cy="380782"/>
            <a:chOff x="5117023" y="3520600"/>
            <a:chExt cx="298450" cy="244475"/>
          </a:xfrm>
          <a:gradFill>
            <a:gsLst>
              <a:gs pos="0">
                <a:schemeClr val="accent1"/>
              </a:gs>
              <a:gs pos="100000">
                <a:schemeClr val="accent6"/>
              </a:gs>
            </a:gsLst>
            <a:lin ang="2700000" scaled="0"/>
          </a:gradFill>
        </p:grpSpPr>
        <p:sp>
          <p:nvSpPr>
            <p:cNvPr id="22" name="Freeform 26">
              <a:extLst>
                <a:ext uri="{FF2B5EF4-FFF2-40B4-BE49-F238E27FC236}">
                  <a16:creationId xmlns:a16="http://schemas.microsoft.com/office/drawing/2014/main" id="{39EFC757-4455-4DA3-9C34-824CB16A40D2}"/>
                </a:ext>
              </a:extLst>
            </p:cNvPr>
            <p:cNvSpPr>
              <a:spLocks/>
            </p:cNvSpPr>
            <p:nvPr/>
          </p:nvSpPr>
          <p:spPr bwMode="auto">
            <a:xfrm>
              <a:off x="5117023" y="3569812"/>
              <a:ext cx="298450" cy="176213"/>
            </a:xfrm>
            <a:custGeom>
              <a:avLst/>
              <a:gdLst>
                <a:gd name="T0" fmla="*/ 0 w 163"/>
                <a:gd name="T1" fmla="*/ 92 h 96"/>
                <a:gd name="T2" fmla="*/ 51 w 163"/>
                <a:gd name="T3" fmla="*/ 82 h 96"/>
                <a:gd name="T4" fmla="*/ 79 w 163"/>
                <a:gd name="T5" fmla="*/ 63 h 96"/>
                <a:gd name="T6" fmla="*/ 121 w 163"/>
                <a:gd name="T7" fmla="*/ 25 h 96"/>
                <a:gd name="T8" fmla="*/ 163 w 163"/>
                <a:gd name="T9" fmla="*/ 3 h 96"/>
                <a:gd name="T10" fmla="*/ 104 w 163"/>
                <a:gd name="T11" fmla="*/ 19 h 96"/>
                <a:gd name="T12" fmla="*/ 69 w 163"/>
                <a:gd name="T13" fmla="*/ 18 h 96"/>
                <a:gd name="T14" fmla="*/ 7 w 163"/>
                <a:gd name="T15" fmla="*/ 9 h 96"/>
                <a:gd name="T16" fmla="*/ 12 w 163"/>
                <a:gd name="T17" fmla="*/ 11 h 96"/>
                <a:gd name="T18" fmla="*/ 46 w 163"/>
                <a:gd name="T19" fmla="*/ 24 h 96"/>
                <a:gd name="T20" fmla="*/ 65 w 163"/>
                <a:gd name="T21" fmla="*/ 53 h 96"/>
                <a:gd name="T22" fmla="*/ 0 w 163"/>
                <a:gd name="T23" fmla="*/ 92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3" h="96">
                  <a:moveTo>
                    <a:pt x="0" y="92"/>
                  </a:moveTo>
                  <a:cubicBezTo>
                    <a:pt x="15" y="96"/>
                    <a:pt x="39" y="88"/>
                    <a:pt x="51" y="82"/>
                  </a:cubicBezTo>
                  <a:cubicBezTo>
                    <a:pt x="61" y="76"/>
                    <a:pt x="70" y="70"/>
                    <a:pt x="79" y="63"/>
                  </a:cubicBezTo>
                  <a:cubicBezTo>
                    <a:pt x="97" y="49"/>
                    <a:pt x="110" y="34"/>
                    <a:pt x="121" y="25"/>
                  </a:cubicBezTo>
                  <a:cubicBezTo>
                    <a:pt x="141" y="8"/>
                    <a:pt x="154" y="8"/>
                    <a:pt x="163" y="3"/>
                  </a:cubicBezTo>
                  <a:cubicBezTo>
                    <a:pt x="142" y="0"/>
                    <a:pt x="120" y="7"/>
                    <a:pt x="104" y="19"/>
                  </a:cubicBezTo>
                  <a:cubicBezTo>
                    <a:pt x="89" y="30"/>
                    <a:pt x="84" y="27"/>
                    <a:pt x="69" y="18"/>
                  </a:cubicBezTo>
                  <a:cubicBezTo>
                    <a:pt x="52" y="7"/>
                    <a:pt x="27" y="6"/>
                    <a:pt x="7" y="9"/>
                  </a:cubicBezTo>
                  <a:cubicBezTo>
                    <a:pt x="12" y="11"/>
                    <a:pt x="12" y="11"/>
                    <a:pt x="12" y="11"/>
                  </a:cubicBezTo>
                  <a:cubicBezTo>
                    <a:pt x="26" y="15"/>
                    <a:pt x="33" y="17"/>
                    <a:pt x="46" y="24"/>
                  </a:cubicBezTo>
                  <a:cubicBezTo>
                    <a:pt x="54" y="27"/>
                    <a:pt x="77" y="40"/>
                    <a:pt x="65" y="53"/>
                  </a:cubicBezTo>
                  <a:cubicBezTo>
                    <a:pt x="56" y="63"/>
                    <a:pt x="21" y="90"/>
                    <a:pt x="0" y="92"/>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3" name="Freeform 27">
              <a:extLst>
                <a:ext uri="{FF2B5EF4-FFF2-40B4-BE49-F238E27FC236}">
                  <a16:creationId xmlns:a16="http://schemas.microsoft.com/office/drawing/2014/main" id="{592A2E19-4DFC-41AB-B2C3-FBE02F383174}"/>
                </a:ext>
              </a:extLst>
            </p:cNvPr>
            <p:cNvSpPr>
              <a:spLocks/>
            </p:cNvSpPr>
            <p:nvPr/>
          </p:nvSpPr>
          <p:spPr bwMode="auto">
            <a:xfrm>
              <a:off x="5169410" y="3614262"/>
              <a:ext cx="222250" cy="150813"/>
            </a:xfrm>
            <a:custGeom>
              <a:avLst/>
              <a:gdLst>
                <a:gd name="T0" fmla="*/ 0 w 121"/>
                <a:gd name="T1" fmla="*/ 77 h 82"/>
                <a:gd name="T2" fmla="*/ 44 w 121"/>
                <a:gd name="T3" fmla="*/ 74 h 82"/>
                <a:gd name="T4" fmla="*/ 74 w 121"/>
                <a:gd name="T5" fmla="*/ 54 h 82"/>
                <a:gd name="T6" fmla="*/ 121 w 121"/>
                <a:gd name="T7" fmla="*/ 0 h 82"/>
                <a:gd name="T8" fmla="*/ 91 w 121"/>
                <a:gd name="T9" fmla="*/ 19 h 82"/>
                <a:gd name="T10" fmla="*/ 78 w 121"/>
                <a:gd name="T11" fmla="*/ 32 h 82"/>
                <a:gd name="T12" fmla="*/ 72 w 121"/>
                <a:gd name="T13" fmla="*/ 39 h 82"/>
                <a:gd name="T14" fmla="*/ 66 w 121"/>
                <a:gd name="T15" fmla="*/ 44 h 82"/>
                <a:gd name="T16" fmla="*/ 0 w 121"/>
                <a:gd name="T17" fmla="*/ 77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1" h="82">
                  <a:moveTo>
                    <a:pt x="0" y="77"/>
                  </a:moveTo>
                  <a:cubicBezTo>
                    <a:pt x="11" y="82"/>
                    <a:pt x="34" y="78"/>
                    <a:pt x="44" y="74"/>
                  </a:cubicBezTo>
                  <a:cubicBezTo>
                    <a:pt x="57" y="70"/>
                    <a:pt x="67" y="61"/>
                    <a:pt x="74" y="54"/>
                  </a:cubicBezTo>
                  <a:cubicBezTo>
                    <a:pt x="85" y="43"/>
                    <a:pt x="111" y="14"/>
                    <a:pt x="121" y="0"/>
                  </a:cubicBezTo>
                  <a:cubicBezTo>
                    <a:pt x="111" y="3"/>
                    <a:pt x="97" y="14"/>
                    <a:pt x="91" y="19"/>
                  </a:cubicBezTo>
                  <a:cubicBezTo>
                    <a:pt x="78" y="32"/>
                    <a:pt x="78" y="32"/>
                    <a:pt x="78" y="32"/>
                  </a:cubicBezTo>
                  <a:cubicBezTo>
                    <a:pt x="76" y="35"/>
                    <a:pt x="74" y="36"/>
                    <a:pt x="72" y="39"/>
                  </a:cubicBezTo>
                  <a:cubicBezTo>
                    <a:pt x="70" y="41"/>
                    <a:pt x="68" y="42"/>
                    <a:pt x="66" y="44"/>
                  </a:cubicBezTo>
                  <a:cubicBezTo>
                    <a:pt x="48" y="61"/>
                    <a:pt x="25" y="72"/>
                    <a:pt x="0" y="77"/>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4" name="Freeform 28">
              <a:extLst>
                <a:ext uri="{FF2B5EF4-FFF2-40B4-BE49-F238E27FC236}">
                  <a16:creationId xmlns:a16="http://schemas.microsoft.com/office/drawing/2014/main" id="{93AA2950-9C91-48A2-B0E9-BB7842A4F845}"/>
                </a:ext>
              </a:extLst>
            </p:cNvPr>
            <p:cNvSpPr>
              <a:spLocks/>
            </p:cNvSpPr>
            <p:nvPr/>
          </p:nvSpPr>
          <p:spPr bwMode="auto">
            <a:xfrm>
              <a:off x="5236085" y="3520600"/>
              <a:ext cx="68263" cy="60325"/>
            </a:xfrm>
            <a:custGeom>
              <a:avLst/>
              <a:gdLst>
                <a:gd name="T0" fmla="*/ 18 w 37"/>
                <a:gd name="T1" fmla="*/ 2 h 33"/>
                <a:gd name="T2" fmla="*/ 25 w 37"/>
                <a:gd name="T3" fmla="*/ 28 h 33"/>
                <a:gd name="T4" fmla="*/ 34 w 37"/>
                <a:gd name="T5" fmla="*/ 11 h 33"/>
                <a:gd name="T6" fmla="*/ 18 w 37"/>
                <a:gd name="T7" fmla="*/ 2 h 33"/>
              </a:gdLst>
              <a:ahLst/>
              <a:cxnLst>
                <a:cxn ang="0">
                  <a:pos x="T0" y="T1"/>
                </a:cxn>
                <a:cxn ang="0">
                  <a:pos x="T2" y="T3"/>
                </a:cxn>
                <a:cxn ang="0">
                  <a:pos x="T4" y="T5"/>
                </a:cxn>
                <a:cxn ang="0">
                  <a:pos x="T6" y="T7"/>
                </a:cxn>
              </a:cxnLst>
              <a:rect l="0" t="0" r="r" b="b"/>
              <a:pathLst>
                <a:path w="37" h="33">
                  <a:moveTo>
                    <a:pt x="18" y="2"/>
                  </a:moveTo>
                  <a:cubicBezTo>
                    <a:pt x="0" y="8"/>
                    <a:pt x="8" y="33"/>
                    <a:pt x="25" y="28"/>
                  </a:cubicBezTo>
                  <a:cubicBezTo>
                    <a:pt x="31" y="27"/>
                    <a:pt x="37" y="20"/>
                    <a:pt x="34" y="11"/>
                  </a:cubicBezTo>
                  <a:cubicBezTo>
                    <a:pt x="33" y="5"/>
                    <a:pt x="26" y="0"/>
                    <a:pt x="18" y="2"/>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1976399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500"/>
                                        <p:tgtEl>
                                          <p:spTgt spid="21"/>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wipe(left)">
                                      <p:cBhvr>
                                        <p:cTn id="11" dur="500"/>
                                        <p:tgtEl>
                                          <p:spTgt spid="19"/>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20">
                                            <p:txEl>
                                              <p:pRg st="0" end="0"/>
                                            </p:txEl>
                                          </p:spTgt>
                                        </p:tgtEl>
                                        <p:attrNameLst>
                                          <p:attrName>style.visibility</p:attrName>
                                        </p:attrNameLst>
                                      </p:cBhvr>
                                      <p:to>
                                        <p:strVal val="visible"/>
                                      </p:to>
                                    </p:set>
                                    <p:animEffect transition="in" filter="wipe(left)">
                                      <p:cBhvr>
                                        <p:cTn id="15" dur="500"/>
                                        <p:tgtEl>
                                          <p:spTgt spid="2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build="p">
        <p:tmplLst>
          <p:tmpl lvl="1">
            <p:tnLst>
              <p:par>
                <p:cTn presetID="22" presetClass="entr" presetSubtype="8" fill="hold" nodeType="afterEffect">
                  <p:stCondLst>
                    <p:cond delay="0"/>
                  </p:stCondLst>
                  <p:childTnLst>
                    <p:set>
                      <p:cBhvr>
                        <p:cTn dur="1" fill="hold">
                          <p:stCondLst>
                            <p:cond delay="0"/>
                          </p:stCondLst>
                        </p:cTn>
                        <p:tgtEl>
                          <p:spTgt spid="20"/>
                        </p:tgtEl>
                        <p:attrNameLst>
                          <p:attrName>style.visibility</p:attrName>
                        </p:attrNameLst>
                      </p:cBhvr>
                      <p:to>
                        <p:strVal val="visible"/>
                      </p:to>
                    </p:set>
                    <p:animEffect transition="in" filter="wipe(left)">
                      <p:cBhvr>
                        <p:cTn dur="500"/>
                        <p:tgtEl>
                          <p:spTgt spid="20"/>
                        </p:tgtEl>
                      </p:cBhvr>
                    </p:animEffect>
                  </p:childTnLst>
                </p:cTn>
              </p:par>
            </p:tnLst>
          </p:tmpl>
        </p:tmplLst>
      </p:bldP>
    </p:bld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图文6">
    <p:spTree>
      <p:nvGrpSpPr>
        <p:cNvPr id="1" name=""/>
        <p:cNvGrpSpPr/>
        <p:nvPr/>
      </p:nvGrpSpPr>
      <p:grpSpPr>
        <a:xfrm>
          <a:off x="0" y="0"/>
          <a:ext cx="0" cy="0"/>
          <a:chOff x="0" y="0"/>
          <a:chExt cx="0" cy="0"/>
        </a:xfrm>
      </p:grpSpPr>
      <p:sp>
        <p:nvSpPr>
          <p:cNvPr id="4" name="图片占位符 3">
            <a:extLst>
              <a:ext uri="{FF2B5EF4-FFF2-40B4-BE49-F238E27FC236}">
                <a16:creationId xmlns:a16="http://schemas.microsoft.com/office/drawing/2014/main" id="{C5A8A10B-6E88-4786-BB49-A8ED357A820D}"/>
              </a:ext>
            </a:extLst>
          </p:cNvPr>
          <p:cNvSpPr>
            <a:spLocks noGrp="1"/>
          </p:cNvSpPr>
          <p:nvPr>
            <p:ph type="pic" sz="quarter" idx="10"/>
          </p:nvPr>
        </p:nvSpPr>
        <p:spPr>
          <a:xfrm>
            <a:off x="673100" y="1296781"/>
            <a:ext cx="2533730" cy="2187607"/>
          </a:xfrm>
        </p:spPr>
        <p:txBody>
          <a:bodyPr/>
          <a:lstStyle/>
          <a:p>
            <a:endParaRPr lang="zh-CN" altLang="en-US"/>
          </a:p>
        </p:txBody>
      </p:sp>
      <p:cxnSp>
        <p:nvCxnSpPr>
          <p:cNvPr id="11" name="直接连接符 10">
            <a:extLst>
              <a:ext uri="{FF2B5EF4-FFF2-40B4-BE49-F238E27FC236}">
                <a16:creationId xmlns:a16="http://schemas.microsoft.com/office/drawing/2014/main" id="{6843EA84-DDA9-462A-8A76-C694D4A9FFBB}"/>
              </a:ext>
            </a:extLst>
          </p:cNvPr>
          <p:cNvCxnSpPr/>
          <p:nvPr userDrawn="1"/>
        </p:nvCxnSpPr>
        <p:spPr>
          <a:xfrm>
            <a:off x="660400" y="6235700"/>
            <a:ext cx="1085850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2" name="文本框 11">
            <a:extLst>
              <a:ext uri="{FF2B5EF4-FFF2-40B4-BE49-F238E27FC236}">
                <a16:creationId xmlns:a16="http://schemas.microsoft.com/office/drawing/2014/main" id="{EB978480-E446-4F98-BB08-8639BA1E033A}"/>
              </a:ext>
            </a:extLst>
          </p:cNvPr>
          <p:cNvSpPr txBox="1"/>
          <p:nvPr userDrawn="1"/>
        </p:nvSpPr>
        <p:spPr>
          <a:xfrm>
            <a:off x="660400" y="6333310"/>
            <a:ext cx="2418080" cy="276999"/>
          </a:xfrm>
          <a:prstGeom prst="rect">
            <a:avLst/>
          </a:prstGeom>
          <a:noFill/>
        </p:spPr>
        <p:txBody>
          <a:bodyPr wrap="square" lIns="0" tIns="0" rIns="0" bIns="0" rtlCol="0">
            <a:spAutoFit/>
          </a:bodyPr>
          <a:lstStyle/>
          <a:p>
            <a:r>
              <a:rPr lang="zh-CN" altLang="en-US">
                <a:solidFill>
                  <a:schemeClr val="tx1">
                    <a:lumMod val="50000"/>
                    <a:lumOff val="50000"/>
                  </a:schemeClr>
                </a:solidFill>
                <a:latin typeface="微软雅黑 Light" panose="020B0502040204020203" pitchFamily="34" charset="-122"/>
                <a:ea typeface="微软雅黑 Light" panose="020B0502040204020203" pitchFamily="34" charset="-122"/>
              </a:rPr>
              <a:t>药学中西，医道济世</a:t>
            </a:r>
          </a:p>
        </p:txBody>
      </p:sp>
      <p:sp>
        <p:nvSpPr>
          <p:cNvPr id="13" name="文本框 12">
            <a:extLst>
              <a:ext uri="{FF2B5EF4-FFF2-40B4-BE49-F238E27FC236}">
                <a16:creationId xmlns:a16="http://schemas.microsoft.com/office/drawing/2014/main" id="{D3ECD9CA-870C-4972-A64A-DAEA1EE04E7A}"/>
              </a:ext>
            </a:extLst>
          </p:cNvPr>
          <p:cNvSpPr txBox="1"/>
          <p:nvPr userDrawn="1"/>
        </p:nvSpPr>
        <p:spPr>
          <a:xfrm>
            <a:off x="9100820" y="6333310"/>
            <a:ext cx="2418080" cy="276999"/>
          </a:xfrm>
          <a:prstGeom prst="rect">
            <a:avLst/>
          </a:prstGeom>
          <a:noFill/>
        </p:spPr>
        <p:txBody>
          <a:bodyPr wrap="square" lIns="0" tIns="0" rIns="0" bIns="0" rtlCol="0">
            <a:spAutoFit/>
          </a:bodyPr>
          <a:lstStyle/>
          <a:p>
            <a:pPr algn="r"/>
            <a:r>
              <a:rPr lang="zh-CN" altLang="en-US">
                <a:solidFill>
                  <a:schemeClr val="tx1">
                    <a:lumMod val="50000"/>
                    <a:lumOff val="50000"/>
                  </a:schemeClr>
                </a:solidFill>
                <a:latin typeface="微软雅黑 Light" panose="020B0502040204020203" pitchFamily="34" charset="-122"/>
                <a:ea typeface="微软雅黑 Light" panose="020B0502040204020203" pitchFamily="34" charset="-122"/>
              </a:rPr>
              <a:t>励志笃行，融通日新</a:t>
            </a:r>
          </a:p>
        </p:txBody>
      </p:sp>
      <p:sp>
        <p:nvSpPr>
          <p:cNvPr id="17" name="图片占位符 3">
            <a:extLst>
              <a:ext uri="{FF2B5EF4-FFF2-40B4-BE49-F238E27FC236}">
                <a16:creationId xmlns:a16="http://schemas.microsoft.com/office/drawing/2014/main" id="{9A95E6BC-82B4-46F5-9133-7010DF8B25B5}"/>
              </a:ext>
            </a:extLst>
          </p:cNvPr>
          <p:cNvSpPr>
            <a:spLocks noGrp="1"/>
          </p:cNvSpPr>
          <p:nvPr>
            <p:ph type="pic" sz="quarter" idx="12"/>
          </p:nvPr>
        </p:nvSpPr>
        <p:spPr>
          <a:xfrm>
            <a:off x="8972471" y="3634537"/>
            <a:ext cx="2559129" cy="2187609"/>
          </a:xfrm>
        </p:spPr>
        <p:txBody>
          <a:bodyPr/>
          <a:lstStyle/>
          <a:p>
            <a:endParaRPr lang="zh-CN" altLang="en-US"/>
          </a:p>
        </p:txBody>
      </p:sp>
      <p:cxnSp>
        <p:nvCxnSpPr>
          <p:cNvPr id="19" name="直接连接符 18">
            <a:extLst>
              <a:ext uri="{FF2B5EF4-FFF2-40B4-BE49-F238E27FC236}">
                <a16:creationId xmlns:a16="http://schemas.microsoft.com/office/drawing/2014/main" id="{5A0B7EC0-AB00-45D8-817B-9CF8ED659A93}"/>
              </a:ext>
            </a:extLst>
          </p:cNvPr>
          <p:cNvCxnSpPr/>
          <p:nvPr userDrawn="1"/>
        </p:nvCxnSpPr>
        <p:spPr>
          <a:xfrm>
            <a:off x="660400" y="874395"/>
            <a:ext cx="10858500" cy="0"/>
          </a:xfrm>
          <a:prstGeom prst="line">
            <a:avLst/>
          </a:prstGeom>
          <a:ln w="285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0" name="文本占位符 13">
            <a:extLst>
              <a:ext uri="{FF2B5EF4-FFF2-40B4-BE49-F238E27FC236}">
                <a16:creationId xmlns:a16="http://schemas.microsoft.com/office/drawing/2014/main" id="{A9B19475-58E2-49FC-B02A-D69A5FD9F445}"/>
              </a:ext>
            </a:extLst>
          </p:cNvPr>
          <p:cNvSpPr>
            <a:spLocks noGrp="1"/>
          </p:cNvSpPr>
          <p:nvPr>
            <p:ph type="body" sz="quarter" idx="11" hasCustomPrompt="1"/>
          </p:nvPr>
        </p:nvSpPr>
        <p:spPr>
          <a:xfrm>
            <a:off x="665480" y="223788"/>
            <a:ext cx="7874000" cy="563187"/>
          </a:xfrm>
        </p:spPr>
        <p:txBody>
          <a:bodyPr lIns="0" rIns="0" anchor="ctr"/>
          <a:lstStyle>
            <a:lvl1pPr marL="0" indent="0">
              <a:buFontTx/>
              <a:buNone/>
              <a:defRPr>
                <a:latin typeface="+mj-ea"/>
                <a:ea typeface="+mj-ea"/>
              </a:defRPr>
            </a:lvl1pPr>
            <a:lvl2pPr marL="457200" indent="0">
              <a:buNone/>
              <a:defRPr/>
            </a:lvl2pPr>
          </a:lstStyle>
          <a:p>
            <a:pPr lvl="0"/>
            <a:r>
              <a:rPr lang="zh-CN" altLang="en-US"/>
              <a:t>点击此处添加标题</a:t>
            </a:r>
          </a:p>
        </p:txBody>
      </p:sp>
      <p:grpSp>
        <p:nvGrpSpPr>
          <p:cNvPr id="21" name="组合 20">
            <a:extLst>
              <a:ext uri="{FF2B5EF4-FFF2-40B4-BE49-F238E27FC236}">
                <a16:creationId xmlns:a16="http://schemas.microsoft.com/office/drawing/2014/main" id="{7047E9D1-30CF-40C7-A7A3-EAA650AFDC7A}"/>
              </a:ext>
            </a:extLst>
          </p:cNvPr>
          <p:cNvGrpSpPr/>
          <p:nvPr userDrawn="1"/>
        </p:nvGrpSpPr>
        <p:grpSpPr>
          <a:xfrm>
            <a:off x="109196" y="314990"/>
            <a:ext cx="464851" cy="380782"/>
            <a:chOff x="5117023" y="3520600"/>
            <a:chExt cx="298450" cy="244475"/>
          </a:xfrm>
          <a:gradFill>
            <a:gsLst>
              <a:gs pos="0">
                <a:schemeClr val="accent1"/>
              </a:gs>
              <a:gs pos="100000">
                <a:schemeClr val="accent6"/>
              </a:gs>
            </a:gsLst>
            <a:lin ang="2700000" scaled="0"/>
          </a:gradFill>
        </p:grpSpPr>
        <p:sp>
          <p:nvSpPr>
            <p:cNvPr id="22" name="Freeform 26">
              <a:extLst>
                <a:ext uri="{FF2B5EF4-FFF2-40B4-BE49-F238E27FC236}">
                  <a16:creationId xmlns:a16="http://schemas.microsoft.com/office/drawing/2014/main" id="{51F41607-ABF0-40B0-8F45-AC5250B6B8D8}"/>
                </a:ext>
              </a:extLst>
            </p:cNvPr>
            <p:cNvSpPr>
              <a:spLocks/>
            </p:cNvSpPr>
            <p:nvPr/>
          </p:nvSpPr>
          <p:spPr bwMode="auto">
            <a:xfrm>
              <a:off x="5117023" y="3569812"/>
              <a:ext cx="298450" cy="176213"/>
            </a:xfrm>
            <a:custGeom>
              <a:avLst/>
              <a:gdLst>
                <a:gd name="T0" fmla="*/ 0 w 163"/>
                <a:gd name="T1" fmla="*/ 92 h 96"/>
                <a:gd name="T2" fmla="*/ 51 w 163"/>
                <a:gd name="T3" fmla="*/ 82 h 96"/>
                <a:gd name="T4" fmla="*/ 79 w 163"/>
                <a:gd name="T5" fmla="*/ 63 h 96"/>
                <a:gd name="T6" fmla="*/ 121 w 163"/>
                <a:gd name="T7" fmla="*/ 25 h 96"/>
                <a:gd name="T8" fmla="*/ 163 w 163"/>
                <a:gd name="T9" fmla="*/ 3 h 96"/>
                <a:gd name="T10" fmla="*/ 104 w 163"/>
                <a:gd name="T11" fmla="*/ 19 h 96"/>
                <a:gd name="T12" fmla="*/ 69 w 163"/>
                <a:gd name="T13" fmla="*/ 18 h 96"/>
                <a:gd name="T14" fmla="*/ 7 w 163"/>
                <a:gd name="T15" fmla="*/ 9 h 96"/>
                <a:gd name="T16" fmla="*/ 12 w 163"/>
                <a:gd name="T17" fmla="*/ 11 h 96"/>
                <a:gd name="T18" fmla="*/ 46 w 163"/>
                <a:gd name="T19" fmla="*/ 24 h 96"/>
                <a:gd name="T20" fmla="*/ 65 w 163"/>
                <a:gd name="T21" fmla="*/ 53 h 96"/>
                <a:gd name="T22" fmla="*/ 0 w 163"/>
                <a:gd name="T23" fmla="*/ 92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3" h="96">
                  <a:moveTo>
                    <a:pt x="0" y="92"/>
                  </a:moveTo>
                  <a:cubicBezTo>
                    <a:pt x="15" y="96"/>
                    <a:pt x="39" y="88"/>
                    <a:pt x="51" y="82"/>
                  </a:cubicBezTo>
                  <a:cubicBezTo>
                    <a:pt x="61" y="76"/>
                    <a:pt x="70" y="70"/>
                    <a:pt x="79" y="63"/>
                  </a:cubicBezTo>
                  <a:cubicBezTo>
                    <a:pt x="97" y="49"/>
                    <a:pt x="110" y="34"/>
                    <a:pt x="121" y="25"/>
                  </a:cubicBezTo>
                  <a:cubicBezTo>
                    <a:pt x="141" y="8"/>
                    <a:pt x="154" y="8"/>
                    <a:pt x="163" y="3"/>
                  </a:cubicBezTo>
                  <a:cubicBezTo>
                    <a:pt x="142" y="0"/>
                    <a:pt x="120" y="7"/>
                    <a:pt x="104" y="19"/>
                  </a:cubicBezTo>
                  <a:cubicBezTo>
                    <a:pt x="89" y="30"/>
                    <a:pt x="84" y="27"/>
                    <a:pt x="69" y="18"/>
                  </a:cubicBezTo>
                  <a:cubicBezTo>
                    <a:pt x="52" y="7"/>
                    <a:pt x="27" y="6"/>
                    <a:pt x="7" y="9"/>
                  </a:cubicBezTo>
                  <a:cubicBezTo>
                    <a:pt x="12" y="11"/>
                    <a:pt x="12" y="11"/>
                    <a:pt x="12" y="11"/>
                  </a:cubicBezTo>
                  <a:cubicBezTo>
                    <a:pt x="26" y="15"/>
                    <a:pt x="33" y="17"/>
                    <a:pt x="46" y="24"/>
                  </a:cubicBezTo>
                  <a:cubicBezTo>
                    <a:pt x="54" y="27"/>
                    <a:pt x="77" y="40"/>
                    <a:pt x="65" y="53"/>
                  </a:cubicBezTo>
                  <a:cubicBezTo>
                    <a:pt x="56" y="63"/>
                    <a:pt x="21" y="90"/>
                    <a:pt x="0" y="92"/>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3" name="Freeform 27">
              <a:extLst>
                <a:ext uri="{FF2B5EF4-FFF2-40B4-BE49-F238E27FC236}">
                  <a16:creationId xmlns:a16="http://schemas.microsoft.com/office/drawing/2014/main" id="{817F2799-E36D-48F3-83C6-9E221307BE55}"/>
                </a:ext>
              </a:extLst>
            </p:cNvPr>
            <p:cNvSpPr>
              <a:spLocks/>
            </p:cNvSpPr>
            <p:nvPr/>
          </p:nvSpPr>
          <p:spPr bwMode="auto">
            <a:xfrm>
              <a:off x="5169410" y="3614262"/>
              <a:ext cx="222250" cy="150813"/>
            </a:xfrm>
            <a:custGeom>
              <a:avLst/>
              <a:gdLst>
                <a:gd name="T0" fmla="*/ 0 w 121"/>
                <a:gd name="T1" fmla="*/ 77 h 82"/>
                <a:gd name="T2" fmla="*/ 44 w 121"/>
                <a:gd name="T3" fmla="*/ 74 h 82"/>
                <a:gd name="T4" fmla="*/ 74 w 121"/>
                <a:gd name="T5" fmla="*/ 54 h 82"/>
                <a:gd name="T6" fmla="*/ 121 w 121"/>
                <a:gd name="T7" fmla="*/ 0 h 82"/>
                <a:gd name="T8" fmla="*/ 91 w 121"/>
                <a:gd name="T9" fmla="*/ 19 h 82"/>
                <a:gd name="T10" fmla="*/ 78 w 121"/>
                <a:gd name="T11" fmla="*/ 32 h 82"/>
                <a:gd name="T12" fmla="*/ 72 w 121"/>
                <a:gd name="T13" fmla="*/ 39 h 82"/>
                <a:gd name="T14" fmla="*/ 66 w 121"/>
                <a:gd name="T15" fmla="*/ 44 h 82"/>
                <a:gd name="T16" fmla="*/ 0 w 121"/>
                <a:gd name="T17" fmla="*/ 77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1" h="82">
                  <a:moveTo>
                    <a:pt x="0" y="77"/>
                  </a:moveTo>
                  <a:cubicBezTo>
                    <a:pt x="11" y="82"/>
                    <a:pt x="34" y="78"/>
                    <a:pt x="44" y="74"/>
                  </a:cubicBezTo>
                  <a:cubicBezTo>
                    <a:pt x="57" y="70"/>
                    <a:pt x="67" y="61"/>
                    <a:pt x="74" y="54"/>
                  </a:cubicBezTo>
                  <a:cubicBezTo>
                    <a:pt x="85" y="43"/>
                    <a:pt x="111" y="14"/>
                    <a:pt x="121" y="0"/>
                  </a:cubicBezTo>
                  <a:cubicBezTo>
                    <a:pt x="111" y="3"/>
                    <a:pt x="97" y="14"/>
                    <a:pt x="91" y="19"/>
                  </a:cubicBezTo>
                  <a:cubicBezTo>
                    <a:pt x="78" y="32"/>
                    <a:pt x="78" y="32"/>
                    <a:pt x="78" y="32"/>
                  </a:cubicBezTo>
                  <a:cubicBezTo>
                    <a:pt x="76" y="35"/>
                    <a:pt x="74" y="36"/>
                    <a:pt x="72" y="39"/>
                  </a:cubicBezTo>
                  <a:cubicBezTo>
                    <a:pt x="70" y="41"/>
                    <a:pt x="68" y="42"/>
                    <a:pt x="66" y="44"/>
                  </a:cubicBezTo>
                  <a:cubicBezTo>
                    <a:pt x="48" y="61"/>
                    <a:pt x="25" y="72"/>
                    <a:pt x="0" y="77"/>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4" name="Freeform 28">
              <a:extLst>
                <a:ext uri="{FF2B5EF4-FFF2-40B4-BE49-F238E27FC236}">
                  <a16:creationId xmlns:a16="http://schemas.microsoft.com/office/drawing/2014/main" id="{FE85C4B5-F834-4AA4-91D9-24209F2FF13A}"/>
                </a:ext>
              </a:extLst>
            </p:cNvPr>
            <p:cNvSpPr>
              <a:spLocks/>
            </p:cNvSpPr>
            <p:nvPr/>
          </p:nvSpPr>
          <p:spPr bwMode="auto">
            <a:xfrm>
              <a:off x="5236085" y="3520600"/>
              <a:ext cx="68263" cy="60325"/>
            </a:xfrm>
            <a:custGeom>
              <a:avLst/>
              <a:gdLst>
                <a:gd name="T0" fmla="*/ 18 w 37"/>
                <a:gd name="T1" fmla="*/ 2 h 33"/>
                <a:gd name="T2" fmla="*/ 25 w 37"/>
                <a:gd name="T3" fmla="*/ 28 h 33"/>
                <a:gd name="T4" fmla="*/ 34 w 37"/>
                <a:gd name="T5" fmla="*/ 11 h 33"/>
                <a:gd name="T6" fmla="*/ 18 w 37"/>
                <a:gd name="T7" fmla="*/ 2 h 33"/>
              </a:gdLst>
              <a:ahLst/>
              <a:cxnLst>
                <a:cxn ang="0">
                  <a:pos x="T0" y="T1"/>
                </a:cxn>
                <a:cxn ang="0">
                  <a:pos x="T2" y="T3"/>
                </a:cxn>
                <a:cxn ang="0">
                  <a:pos x="T4" y="T5"/>
                </a:cxn>
                <a:cxn ang="0">
                  <a:pos x="T6" y="T7"/>
                </a:cxn>
              </a:cxnLst>
              <a:rect l="0" t="0" r="r" b="b"/>
              <a:pathLst>
                <a:path w="37" h="33">
                  <a:moveTo>
                    <a:pt x="18" y="2"/>
                  </a:moveTo>
                  <a:cubicBezTo>
                    <a:pt x="0" y="8"/>
                    <a:pt x="8" y="33"/>
                    <a:pt x="25" y="28"/>
                  </a:cubicBezTo>
                  <a:cubicBezTo>
                    <a:pt x="31" y="27"/>
                    <a:pt x="37" y="20"/>
                    <a:pt x="34" y="11"/>
                  </a:cubicBezTo>
                  <a:cubicBezTo>
                    <a:pt x="33" y="5"/>
                    <a:pt x="26" y="0"/>
                    <a:pt x="18" y="2"/>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7267326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500"/>
                                        <p:tgtEl>
                                          <p:spTgt spid="21"/>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wipe(left)">
                                      <p:cBhvr>
                                        <p:cTn id="11" dur="500"/>
                                        <p:tgtEl>
                                          <p:spTgt spid="19"/>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20">
                                            <p:txEl>
                                              <p:pRg st="0" end="0"/>
                                            </p:txEl>
                                          </p:spTgt>
                                        </p:tgtEl>
                                        <p:attrNameLst>
                                          <p:attrName>style.visibility</p:attrName>
                                        </p:attrNameLst>
                                      </p:cBhvr>
                                      <p:to>
                                        <p:strVal val="visible"/>
                                      </p:to>
                                    </p:set>
                                    <p:animEffect transition="in" filter="wipe(left)">
                                      <p:cBhvr>
                                        <p:cTn id="15" dur="500"/>
                                        <p:tgtEl>
                                          <p:spTgt spid="2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build="p">
        <p:tmplLst>
          <p:tmpl lvl="1">
            <p:tnLst>
              <p:par>
                <p:cTn presetID="22" presetClass="entr" presetSubtype="8" fill="hold" nodeType="afterEffect">
                  <p:stCondLst>
                    <p:cond delay="0"/>
                  </p:stCondLst>
                  <p:childTnLst>
                    <p:set>
                      <p:cBhvr>
                        <p:cTn dur="1" fill="hold">
                          <p:stCondLst>
                            <p:cond delay="0"/>
                          </p:stCondLst>
                        </p:cTn>
                        <p:tgtEl>
                          <p:spTgt spid="20"/>
                        </p:tgtEl>
                        <p:attrNameLst>
                          <p:attrName>style.visibility</p:attrName>
                        </p:attrNameLst>
                      </p:cBhvr>
                      <p:to>
                        <p:strVal val="visible"/>
                      </p:to>
                    </p:set>
                    <p:animEffect transition="in" filter="wipe(left)">
                      <p:cBhvr>
                        <p:cTn dur="500"/>
                        <p:tgtEl>
                          <p:spTgt spid="20"/>
                        </p:tgtEl>
                      </p:cBhvr>
                    </p:animEffect>
                  </p:childTnLst>
                </p:cTn>
              </p:par>
            </p:tnLst>
          </p:tmpl>
        </p:tmplLst>
      </p:bldP>
    </p:bld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图文7">
    <p:bg>
      <p:bgPr>
        <a:solidFill>
          <a:schemeClr val="bg1"/>
        </a:solidFill>
        <a:effectLst/>
      </p:bgPr>
    </p:bg>
    <p:spTree>
      <p:nvGrpSpPr>
        <p:cNvPr id="1" name=""/>
        <p:cNvGrpSpPr/>
        <p:nvPr/>
      </p:nvGrpSpPr>
      <p:grpSpPr>
        <a:xfrm>
          <a:off x="0" y="0"/>
          <a:ext cx="0" cy="0"/>
          <a:chOff x="0" y="0"/>
          <a:chExt cx="0" cy="0"/>
        </a:xfrm>
      </p:grpSpPr>
      <p:sp>
        <p:nvSpPr>
          <p:cNvPr id="11" name="图片占位符 10">
            <a:extLst>
              <a:ext uri="{FF2B5EF4-FFF2-40B4-BE49-F238E27FC236}">
                <a16:creationId xmlns:a16="http://schemas.microsoft.com/office/drawing/2014/main" id="{6AACABAE-055D-4796-BA33-C1AD7487ACAF}"/>
              </a:ext>
            </a:extLst>
          </p:cNvPr>
          <p:cNvSpPr>
            <a:spLocks noGrp="1"/>
          </p:cNvSpPr>
          <p:nvPr>
            <p:ph type="pic" sz="quarter" idx="13"/>
          </p:nvPr>
        </p:nvSpPr>
        <p:spPr>
          <a:xfrm>
            <a:off x="1029462" y="1652293"/>
            <a:ext cx="1752600" cy="1752600"/>
          </a:xfrm>
          <a:prstGeom prst="ellipse">
            <a:avLst/>
          </a:prstGeom>
        </p:spPr>
        <p:txBody>
          <a:bodyPr/>
          <a:lstStyle/>
          <a:p>
            <a:endParaRPr lang="zh-CN" altLang="en-US"/>
          </a:p>
        </p:txBody>
      </p:sp>
      <p:sp>
        <p:nvSpPr>
          <p:cNvPr id="12" name="图片占位符 10">
            <a:extLst>
              <a:ext uri="{FF2B5EF4-FFF2-40B4-BE49-F238E27FC236}">
                <a16:creationId xmlns:a16="http://schemas.microsoft.com/office/drawing/2014/main" id="{D63C3717-0B5D-4B60-9F8A-2281DDB2F55E}"/>
              </a:ext>
            </a:extLst>
          </p:cNvPr>
          <p:cNvSpPr>
            <a:spLocks noGrp="1"/>
          </p:cNvSpPr>
          <p:nvPr>
            <p:ph type="pic" sz="quarter" idx="14"/>
          </p:nvPr>
        </p:nvSpPr>
        <p:spPr>
          <a:xfrm>
            <a:off x="3853959" y="1652293"/>
            <a:ext cx="1752600" cy="1752600"/>
          </a:xfrm>
          <a:prstGeom prst="ellipse">
            <a:avLst/>
          </a:prstGeom>
        </p:spPr>
        <p:txBody>
          <a:bodyPr/>
          <a:lstStyle/>
          <a:p>
            <a:endParaRPr lang="zh-CN" altLang="en-US"/>
          </a:p>
        </p:txBody>
      </p:sp>
      <p:sp>
        <p:nvSpPr>
          <p:cNvPr id="13" name="图片占位符 10">
            <a:extLst>
              <a:ext uri="{FF2B5EF4-FFF2-40B4-BE49-F238E27FC236}">
                <a16:creationId xmlns:a16="http://schemas.microsoft.com/office/drawing/2014/main" id="{64FD1DEB-566E-4198-95E3-AC0A8E23C12F}"/>
              </a:ext>
            </a:extLst>
          </p:cNvPr>
          <p:cNvSpPr>
            <a:spLocks noGrp="1"/>
          </p:cNvSpPr>
          <p:nvPr>
            <p:ph type="pic" sz="quarter" idx="15"/>
          </p:nvPr>
        </p:nvSpPr>
        <p:spPr>
          <a:xfrm>
            <a:off x="6678456" y="1652293"/>
            <a:ext cx="1752600" cy="1752600"/>
          </a:xfrm>
          <a:prstGeom prst="ellipse">
            <a:avLst/>
          </a:prstGeom>
        </p:spPr>
        <p:txBody>
          <a:bodyPr/>
          <a:lstStyle/>
          <a:p>
            <a:endParaRPr lang="zh-CN" altLang="en-US"/>
          </a:p>
        </p:txBody>
      </p:sp>
      <p:sp>
        <p:nvSpPr>
          <p:cNvPr id="14" name="图片占位符 10">
            <a:extLst>
              <a:ext uri="{FF2B5EF4-FFF2-40B4-BE49-F238E27FC236}">
                <a16:creationId xmlns:a16="http://schemas.microsoft.com/office/drawing/2014/main" id="{FDD7A896-A479-45F3-8741-8B78F939031E}"/>
              </a:ext>
            </a:extLst>
          </p:cNvPr>
          <p:cNvSpPr>
            <a:spLocks noGrp="1"/>
          </p:cNvSpPr>
          <p:nvPr>
            <p:ph type="pic" sz="quarter" idx="16"/>
          </p:nvPr>
        </p:nvSpPr>
        <p:spPr>
          <a:xfrm>
            <a:off x="9502952" y="1652293"/>
            <a:ext cx="1752600" cy="1752600"/>
          </a:xfrm>
          <a:prstGeom prst="ellipse">
            <a:avLst/>
          </a:prstGeom>
        </p:spPr>
        <p:txBody>
          <a:bodyPr/>
          <a:lstStyle/>
          <a:p>
            <a:endParaRPr lang="zh-CN" altLang="en-US"/>
          </a:p>
        </p:txBody>
      </p:sp>
      <p:cxnSp>
        <p:nvCxnSpPr>
          <p:cNvPr id="58" name="直接连接符 57">
            <a:extLst>
              <a:ext uri="{FF2B5EF4-FFF2-40B4-BE49-F238E27FC236}">
                <a16:creationId xmlns:a16="http://schemas.microsoft.com/office/drawing/2014/main" id="{38D7B497-7C62-4057-8300-91E47283AB90}"/>
              </a:ext>
            </a:extLst>
          </p:cNvPr>
          <p:cNvCxnSpPr/>
          <p:nvPr userDrawn="1"/>
        </p:nvCxnSpPr>
        <p:spPr>
          <a:xfrm>
            <a:off x="660400" y="6235700"/>
            <a:ext cx="1085850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59" name="文本框 58">
            <a:extLst>
              <a:ext uri="{FF2B5EF4-FFF2-40B4-BE49-F238E27FC236}">
                <a16:creationId xmlns:a16="http://schemas.microsoft.com/office/drawing/2014/main" id="{E7271154-A193-40E1-8E50-5BBEB23EC1A1}"/>
              </a:ext>
            </a:extLst>
          </p:cNvPr>
          <p:cNvSpPr txBox="1"/>
          <p:nvPr userDrawn="1"/>
        </p:nvSpPr>
        <p:spPr>
          <a:xfrm>
            <a:off x="660400" y="6333310"/>
            <a:ext cx="2418080" cy="276999"/>
          </a:xfrm>
          <a:prstGeom prst="rect">
            <a:avLst/>
          </a:prstGeom>
          <a:noFill/>
        </p:spPr>
        <p:txBody>
          <a:bodyPr wrap="square" lIns="0" tIns="0" rIns="0" bIns="0" rtlCol="0">
            <a:spAutoFit/>
          </a:bodyPr>
          <a:lstStyle/>
          <a:p>
            <a:r>
              <a:rPr lang="zh-CN" altLang="en-US">
                <a:solidFill>
                  <a:schemeClr val="tx1">
                    <a:lumMod val="50000"/>
                    <a:lumOff val="50000"/>
                  </a:schemeClr>
                </a:solidFill>
                <a:latin typeface="微软雅黑 Light" panose="020B0502040204020203" pitchFamily="34" charset="-122"/>
                <a:ea typeface="微软雅黑 Light" panose="020B0502040204020203" pitchFamily="34" charset="-122"/>
              </a:rPr>
              <a:t>药学中西，医道济世</a:t>
            </a:r>
          </a:p>
        </p:txBody>
      </p:sp>
      <p:sp>
        <p:nvSpPr>
          <p:cNvPr id="60" name="文本框 59">
            <a:extLst>
              <a:ext uri="{FF2B5EF4-FFF2-40B4-BE49-F238E27FC236}">
                <a16:creationId xmlns:a16="http://schemas.microsoft.com/office/drawing/2014/main" id="{E9187231-8069-487A-B40E-E88690DF8709}"/>
              </a:ext>
            </a:extLst>
          </p:cNvPr>
          <p:cNvSpPr txBox="1"/>
          <p:nvPr userDrawn="1"/>
        </p:nvSpPr>
        <p:spPr>
          <a:xfrm>
            <a:off x="9100820" y="6333310"/>
            <a:ext cx="2418080" cy="276999"/>
          </a:xfrm>
          <a:prstGeom prst="rect">
            <a:avLst/>
          </a:prstGeom>
          <a:noFill/>
        </p:spPr>
        <p:txBody>
          <a:bodyPr wrap="square" lIns="0" tIns="0" rIns="0" bIns="0" rtlCol="0">
            <a:spAutoFit/>
          </a:bodyPr>
          <a:lstStyle/>
          <a:p>
            <a:pPr algn="r"/>
            <a:r>
              <a:rPr lang="zh-CN" altLang="en-US">
                <a:solidFill>
                  <a:schemeClr val="tx1">
                    <a:lumMod val="50000"/>
                    <a:lumOff val="50000"/>
                  </a:schemeClr>
                </a:solidFill>
                <a:latin typeface="微软雅黑 Light" panose="020B0502040204020203" pitchFamily="34" charset="-122"/>
                <a:ea typeface="微软雅黑 Light" panose="020B0502040204020203" pitchFamily="34" charset="-122"/>
              </a:rPr>
              <a:t>励志笃行，融通日新</a:t>
            </a:r>
          </a:p>
        </p:txBody>
      </p:sp>
      <p:cxnSp>
        <p:nvCxnSpPr>
          <p:cNvPr id="21" name="直接连接符 20">
            <a:extLst>
              <a:ext uri="{FF2B5EF4-FFF2-40B4-BE49-F238E27FC236}">
                <a16:creationId xmlns:a16="http://schemas.microsoft.com/office/drawing/2014/main" id="{72A06D67-3163-450E-B4EE-9C057AC3B004}"/>
              </a:ext>
            </a:extLst>
          </p:cNvPr>
          <p:cNvCxnSpPr/>
          <p:nvPr userDrawn="1"/>
        </p:nvCxnSpPr>
        <p:spPr>
          <a:xfrm>
            <a:off x="660400" y="874395"/>
            <a:ext cx="10858500" cy="0"/>
          </a:xfrm>
          <a:prstGeom prst="line">
            <a:avLst/>
          </a:prstGeom>
          <a:ln w="285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2" name="文本占位符 13">
            <a:extLst>
              <a:ext uri="{FF2B5EF4-FFF2-40B4-BE49-F238E27FC236}">
                <a16:creationId xmlns:a16="http://schemas.microsoft.com/office/drawing/2014/main" id="{09B77B01-F087-4A60-B88D-25E60A2B68BE}"/>
              </a:ext>
            </a:extLst>
          </p:cNvPr>
          <p:cNvSpPr>
            <a:spLocks noGrp="1"/>
          </p:cNvSpPr>
          <p:nvPr>
            <p:ph type="body" sz="quarter" idx="11" hasCustomPrompt="1"/>
          </p:nvPr>
        </p:nvSpPr>
        <p:spPr>
          <a:xfrm>
            <a:off x="665480" y="223788"/>
            <a:ext cx="7874000" cy="563187"/>
          </a:xfrm>
        </p:spPr>
        <p:txBody>
          <a:bodyPr lIns="0" rIns="0" anchor="ctr"/>
          <a:lstStyle>
            <a:lvl1pPr marL="0" indent="0">
              <a:buFontTx/>
              <a:buNone/>
              <a:defRPr>
                <a:latin typeface="+mj-ea"/>
                <a:ea typeface="+mj-ea"/>
              </a:defRPr>
            </a:lvl1pPr>
            <a:lvl2pPr marL="457200" indent="0">
              <a:buNone/>
              <a:defRPr/>
            </a:lvl2pPr>
          </a:lstStyle>
          <a:p>
            <a:pPr lvl="0"/>
            <a:r>
              <a:rPr lang="zh-CN" altLang="en-US"/>
              <a:t>点击此处添加标题</a:t>
            </a:r>
          </a:p>
        </p:txBody>
      </p:sp>
      <p:grpSp>
        <p:nvGrpSpPr>
          <p:cNvPr id="23" name="组合 22">
            <a:extLst>
              <a:ext uri="{FF2B5EF4-FFF2-40B4-BE49-F238E27FC236}">
                <a16:creationId xmlns:a16="http://schemas.microsoft.com/office/drawing/2014/main" id="{88E460B0-1984-4B8C-8C33-57193E59DDD9}"/>
              </a:ext>
            </a:extLst>
          </p:cNvPr>
          <p:cNvGrpSpPr/>
          <p:nvPr userDrawn="1"/>
        </p:nvGrpSpPr>
        <p:grpSpPr>
          <a:xfrm>
            <a:off x="109196" y="314990"/>
            <a:ext cx="464851" cy="380782"/>
            <a:chOff x="5117023" y="3520600"/>
            <a:chExt cx="298450" cy="244475"/>
          </a:xfrm>
          <a:gradFill>
            <a:gsLst>
              <a:gs pos="0">
                <a:schemeClr val="accent1"/>
              </a:gs>
              <a:gs pos="100000">
                <a:schemeClr val="accent6"/>
              </a:gs>
            </a:gsLst>
            <a:lin ang="2700000" scaled="0"/>
          </a:gradFill>
        </p:grpSpPr>
        <p:sp>
          <p:nvSpPr>
            <p:cNvPr id="24" name="Freeform 26">
              <a:extLst>
                <a:ext uri="{FF2B5EF4-FFF2-40B4-BE49-F238E27FC236}">
                  <a16:creationId xmlns:a16="http://schemas.microsoft.com/office/drawing/2014/main" id="{5BAD2D19-F42F-4EEB-979C-EDADC1DCEC71}"/>
                </a:ext>
              </a:extLst>
            </p:cNvPr>
            <p:cNvSpPr>
              <a:spLocks/>
            </p:cNvSpPr>
            <p:nvPr/>
          </p:nvSpPr>
          <p:spPr bwMode="auto">
            <a:xfrm>
              <a:off x="5117023" y="3569812"/>
              <a:ext cx="298450" cy="176213"/>
            </a:xfrm>
            <a:custGeom>
              <a:avLst/>
              <a:gdLst>
                <a:gd name="T0" fmla="*/ 0 w 163"/>
                <a:gd name="T1" fmla="*/ 92 h 96"/>
                <a:gd name="T2" fmla="*/ 51 w 163"/>
                <a:gd name="T3" fmla="*/ 82 h 96"/>
                <a:gd name="T4" fmla="*/ 79 w 163"/>
                <a:gd name="T5" fmla="*/ 63 h 96"/>
                <a:gd name="T6" fmla="*/ 121 w 163"/>
                <a:gd name="T7" fmla="*/ 25 h 96"/>
                <a:gd name="T8" fmla="*/ 163 w 163"/>
                <a:gd name="T9" fmla="*/ 3 h 96"/>
                <a:gd name="T10" fmla="*/ 104 w 163"/>
                <a:gd name="T11" fmla="*/ 19 h 96"/>
                <a:gd name="T12" fmla="*/ 69 w 163"/>
                <a:gd name="T13" fmla="*/ 18 h 96"/>
                <a:gd name="T14" fmla="*/ 7 w 163"/>
                <a:gd name="T15" fmla="*/ 9 h 96"/>
                <a:gd name="T16" fmla="*/ 12 w 163"/>
                <a:gd name="T17" fmla="*/ 11 h 96"/>
                <a:gd name="T18" fmla="*/ 46 w 163"/>
                <a:gd name="T19" fmla="*/ 24 h 96"/>
                <a:gd name="T20" fmla="*/ 65 w 163"/>
                <a:gd name="T21" fmla="*/ 53 h 96"/>
                <a:gd name="T22" fmla="*/ 0 w 163"/>
                <a:gd name="T23" fmla="*/ 92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3" h="96">
                  <a:moveTo>
                    <a:pt x="0" y="92"/>
                  </a:moveTo>
                  <a:cubicBezTo>
                    <a:pt x="15" y="96"/>
                    <a:pt x="39" y="88"/>
                    <a:pt x="51" y="82"/>
                  </a:cubicBezTo>
                  <a:cubicBezTo>
                    <a:pt x="61" y="76"/>
                    <a:pt x="70" y="70"/>
                    <a:pt x="79" y="63"/>
                  </a:cubicBezTo>
                  <a:cubicBezTo>
                    <a:pt x="97" y="49"/>
                    <a:pt x="110" y="34"/>
                    <a:pt x="121" y="25"/>
                  </a:cubicBezTo>
                  <a:cubicBezTo>
                    <a:pt x="141" y="8"/>
                    <a:pt x="154" y="8"/>
                    <a:pt x="163" y="3"/>
                  </a:cubicBezTo>
                  <a:cubicBezTo>
                    <a:pt x="142" y="0"/>
                    <a:pt x="120" y="7"/>
                    <a:pt x="104" y="19"/>
                  </a:cubicBezTo>
                  <a:cubicBezTo>
                    <a:pt x="89" y="30"/>
                    <a:pt x="84" y="27"/>
                    <a:pt x="69" y="18"/>
                  </a:cubicBezTo>
                  <a:cubicBezTo>
                    <a:pt x="52" y="7"/>
                    <a:pt x="27" y="6"/>
                    <a:pt x="7" y="9"/>
                  </a:cubicBezTo>
                  <a:cubicBezTo>
                    <a:pt x="12" y="11"/>
                    <a:pt x="12" y="11"/>
                    <a:pt x="12" y="11"/>
                  </a:cubicBezTo>
                  <a:cubicBezTo>
                    <a:pt x="26" y="15"/>
                    <a:pt x="33" y="17"/>
                    <a:pt x="46" y="24"/>
                  </a:cubicBezTo>
                  <a:cubicBezTo>
                    <a:pt x="54" y="27"/>
                    <a:pt x="77" y="40"/>
                    <a:pt x="65" y="53"/>
                  </a:cubicBezTo>
                  <a:cubicBezTo>
                    <a:pt x="56" y="63"/>
                    <a:pt x="21" y="90"/>
                    <a:pt x="0" y="92"/>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5" name="Freeform 27">
              <a:extLst>
                <a:ext uri="{FF2B5EF4-FFF2-40B4-BE49-F238E27FC236}">
                  <a16:creationId xmlns:a16="http://schemas.microsoft.com/office/drawing/2014/main" id="{4FFB06AB-7E72-4C16-B27D-7A473A19DCB7}"/>
                </a:ext>
              </a:extLst>
            </p:cNvPr>
            <p:cNvSpPr>
              <a:spLocks/>
            </p:cNvSpPr>
            <p:nvPr/>
          </p:nvSpPr>
          <p:spPr bwMode="auto">
            <a:xfrm>
              <a:off x="5169410" y="3614262"/>
              <a:ext cx="222250" cy="150813"/>
            </a:xfrm>
            <a:custGeom>
              <a:avLst/>
              <a:gdLst>
                <a:gd name="T0" fmla="*/ 0 w 121"/>
                <a:gd name="T1" fmla="*/ 77 h 82"/>
                <a:gd name="T2" fmla="*/ 44 w 121"/>
                <a:gd name="T3" fmla="*/ 74 h 82"/>
                <a:gd name="T4" fmla="*/ 74 w 121"/>
                <a:gd name="T5" fmla="*/ 54 h 82"/>
                <a:gd name="T6" fmla="*/ 121 w 121"/>
                <a:gd name="T7" fmla="*/ 0 h 82"/>
                <a:gd name="T8" fmla="*/ 91 w 121"/>
                <a:gd name="T9" fmla="*/ 19 h 82"/>
                <a:gd name="T10" fmla="*/ 78 w 121"/>
                <a:gd name="T11" fmla="*/ 32 h 82"/>
                <a:gd name="T12" fmla="*/ 72 w 121"/>
                <a:gd name="T13" fmla="*/ 39 h 82"/>
                <a:gd name="T14" fmla="*/ 66 w 121"/>
                <a:gd name="T15" fmla="*/ 44 h 82"/>
                <a:gd name="T16" fmla="*/ 0 w 121"/>
                <a:gd name="T17" fmla="*/ 77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1" h="82">
                  <a:moveTo>
                    <a:pt x="0" y="77"/>
                  </a:moveTo>
                  <a:cubicBezTo>
                    <a:pt x="11" y="82"/>
                    <a:pt x="34" y="78"/>
                    <a:pt x="44" y="74"/>
                  </a:cubicBezTo>
                  <a:cubicBezTo>
                    <a:pt x="57" y="70"/>
                    <a:pt x="67" y="61"/>
                    <a:pt x="74" y="54"/>
                  </a:cubicBezTo>
                  <a:cubicBezTo>
                    <a:pt x="85" y="43"/>
                    <a:pt x="111" y="14"/>
                    <a:pt x="121" y="0"/>
                  </a:cubicBezTo>
                  <a:cubicBezTo>
                    <a:pt x="111" y="3"/>
                    <a:pt x="97" y="14"/>
                    <a:pt x="91" y="19"/>
                  </a:cubicBezTo>
                  <a:cubicBezTo>
                    <a:pt x="78" y="32"/>
                    <a:pt x="78" y="32"/>
                    <a:pt x="78" y="32"/>
                  </a:cubicBezTo>
                  <a:cubicBezTo>
                    <a:pt x="76" y="35"/>
                    <a:pt x="74" y="36"/>
                    <a:pt x="72" y="39"/>
                  </a:cubicBezTo>
                  <a:cubicBezTo>
                    <a:pt x="70" y="41"/>
                    <a:pt x="68" y="42"/>
                    <a:pt x="66" y="44"/>
                  </a:cubicBezTo>
                  <a:cubicBezTo>
                    <a:pt x="48" y="61"/>
                    <a:pt x="25" y="72"/>
                    <a:pt x="0" y="77"/>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6" name="Freeform 28">
              <a:extLst>
                <a:ext uri="{FF2B5EF4-FFF2-40B4-BE49-F238E27FC236}">
                  <a16:creationId xmlns:a16="http://schemas.microsoft.com/office/drawing/2014/main" id="{932E1089-DE96-426A-9440-CB3044AE489D}"/>
                </a:ext>
              </a:extLst>
            </p:cNvPr>
            <p:cNvSpPr>
              <a:spLocks/>
            </p:cNvSpPr>
            <p:nvPr/>
          </p:nvSpPr>
          <p:spPr bwMode="auto">
            <a:xfrm>
              <a:off x="5236085" y="3520600"/>
              <a:ext cx="68263" cy="60325"/>
            </a:xfrm>
            <a:custGeom>
              <a:avLst/>
              <a:gdLst>
                <a:gd name="T0" fmla="*/ 18 w 37"/>
                <a:gd name="T1" fmla="*/ 2 h 33"/>
                <a:gd name="T2" fmla="*/ 25 w 37"/>
                <a:gd name="T3" fmla="*/ 28 h 33"/>
                <a:gd name="T4" fmla="*/ 34 w 37"/>
                <a:gd name="T5" fmla="*/ 11 h 33"/>
                <a:gd name="T6" fmla="*/ 18 w 37"/>
                <a:gd name="T7" fmla="*/ 2 h 33"/>
              </a:gdLst>
              <a:ahLst/>
              <a:cxnLst>
                <a:cxn ang="0">
                  <a:pos x="T0" y="T1"/>
                </a:cxn>
                <a:cxn ang="0">
                  <a:pos x="T2" y="T3"/>
                </a:cxn>
                <a:cxn ang="0">
                  <a:pos x="T4" y="T5"/>
                </a:cxn>
                <a:cxn ang="0">
                  <a:pos x="T6" y="T7"/>
                </a:cxn>
              </a:cxnLst>
              <a:rect l="0" t="0" r="r" b="b"/>
              <a:pathLst>
                <a:path w="37" h="33">
                  <a:moveTo>
                    <a:pt x="18" y="2"/>
                  </a:moveTo>
                  <a:cubicBezTo>
                    <a:pt x="0" y="8"/>
                    <a:pt x="8" y="33"/>
                    <a:pt x="25" y="28"/>
                  </a:cubicBezTo>
                  <a:cubicBezTo>
                    <a:pt x="31" y="27"/>
                    <a:pt x="37" y="20"/>
                    <a:pt x="34" y="11"/>
                  </a:cubicBezTo>
                  <a:cubicBezTo>
                    <a:pt x="33" y="5"/>
                    <a:pt x="26" y="0"/>
                    <a:pt x="18" y="2"/>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28945152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wipe(left)">
                                      <p:cBhvr>
                                        <p:cTn id="7" dur="500"/>
                                        <p:tgtEl>
                                          <p:spTgt spid="23"/>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wipe(left)">
                                      <p:cBhvr>
                                        <p:cTn id="11" dur="500"/>
                                        <p:tgtEl>
                                          <p:spTgt spid="21"/>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22">
                                            <p:txEl>
                                              <p:pRg st="0" end="0"/>
                                            </p:txEl>
                                          </p:spTgt>
                                        </p:tgtEl>
                                        <p:attrNameLst>
                                          <p:attrName>style.visibility</p:attrName>
                                        </p:attrNameLst>
                                      </p:cBhvr>
                                      <p:to>
                                        <p:strVal val="visible"/>
                                      </p:to>
                                    </p:set>
                                    <p:animEffect transition="in" filter="wipe(left)">
                                      <p:cBhvr>
                                        <p:cTn id="15" dur="500"/>
                                        <p:tgtEl>
                                          <p:spTgt spid="2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build="p">
        <p:tmplLst>
          <p:tmpl lvl="1">
            <p:tnLst>
              <p:par>
                <p:cTn presetID="22" presetClass="entr" presetSubtype="8" fill="hold" nodeType="afterEffect">
                  <p:stCondLst>
                    <p:cond delay="0"/>
                  </p:stCondLst>
                  <p:childTnLst>
                    <p:set>
                      <p:cBhvr>
                        <p:cTn dur="1" fill="hold">
                          <p:stCondLst>
                            <p:cond delay="0"/>
                          </p:stCondLst>
                        </p:cTn>
                        <p:tgtEl>
                          <p:spTgt spid="22"/>
                        </p:tgtEl>
                        <p:attrNameLst>
                          <p:attrName>style.visibility</p:attrName>
                        </p:attrNameLst>
                      </p:cBhvr>
                      <p:to>
                        <p:strVal val="visible"/>
                      </p:to>
                    </p:set>
                    <p:animEffect transition="in" filter="wipe(left)">
                      <p:cBhvr>
                        <p:cTn dur="500"/>
                        <p:tgtEl>
                          <p:spTgt spid="22"/>
                        </p:tgtEl>
                      </p:cBhvr>
                    </p:animEffect>
                  </p:childTnLst>
                </p:cTn>
              </p:par>
            </p:tnLst>
          </p:tmpl>
        </p:tmplLst>
      </p:bldP>
    </p:bld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图文8">
    <p:spTree>
      <p:nvGrpSpPr>
        <p:cNvPr id="1" name=""/>
        <p:cNvGrpSpPr/>
        <p:nvPr/>
      </p:nvGrpSpPr>
      <p:grpSpPr>
        <a:xfrm>
          <a:off x="0" y="0"/>
          <a:ext cx="0" cy="0"/>
          <a:chOff x="0" y="0"/>
          <a:chExt cx="0" cy="0"/>
        </a:xfrm>
      </p:grpSpPr>
      <p:cxnSp>
        <p:nvCxnSpPr>
          <p:cNvPr id="11" name="直接连接符 10">
            <a:extLst>
              <a:ext uri="{FF2B5EF4-FFF2-40B4-BE49-F238E27FC236}">
                <a16:creationId xmlns:a16="http://schemas.microsoft.com/office/drawing/2014/main" id="{6843EA84-DDA9-462A-8A76-C694D4A9FFBB}"/>
              </a:ext>
            </a:extLst>
          </p:cNvPr>
          <p:cNvCxnSpPr/>
          <p:nvPr userDrawn="1"/>
        </p:nvCxnSpPr>
        <p:spPr>
          <a:xfrm>
            <a:off x="660400" y="6235700"/>
            <a:ext cx="1085850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2" name="文本框 11">
            <a:extLst>
              <a:ext uri="{FF2B5EF4-FFF2-40B4-BE49-F238E27FC236}">
                <a16:creationId xmlns:a16="http://schemas.microsoft.com/office/drawing/2014/main" id="{EB978480-E446-4F98-BB08-8639BA1E033A}"/>
              </a:ext>
            </a:extLst>
          </p:cNvPr>
          <p:cNvSpPr txBox="1"/>
          <p:nvPr userDrawn="1"/>
        </p:nvSpPr>
        <p:spPr>
          <a:xfrm>
            <a:off x="660400" y="6333310"/>
            <a:ext cx="2418080" cy="276999"/>
          </a:xfrm>
          <a:prstGeom prst="rect">
            <a:avLst/>
          </a:prstGeom>
          <a:noFill/>
        </p:spPr>
        <p:txBody>
          <a:bodyPr wrap="square" lIns="0" tIns="0" rIns="0" bIns="0" rtlCol="0">
            <a:spAutoFit/>
          </a:bodyPr>
          <a:lstStyle/>
          <a:p>
            <a:r>
              <a:rPr lang="zh-CN" altLang="en-US">
                <a:solidFill>
                  <a:schemeClr val="tx1">
                    <a:lumMod val="50000"/>
                    <a:lumOff val="50000"/>
                  </a:schemeClr>
                </a:solidFill>
                <a:latin typeface="微软雅黑 Light" panose="020B0502040204020203" pitchFamily="34" charset="-122"/>
                <a:ea typeface="微软雅黑 Light" panose="020B0502040204020203" pitchFamily="34" charset="-122"/>
              </a:rPr>
              <a:t>药学中西，医道济世</a:t>
            </a:r>
          </a:p>
        </p:txBody>
      </p:sp>
      <p:sp>
        <p:nvSpPr>
          <p:cNvPr id="13" name="文本框 12">
            <a:extLst>
              <a:ext uri="{FF2B5EF4-FFF2-40B4-BE49-F238E27FC236}">
                <a16:creationId xmlns:a16="http://schemas.microsoft.com/office/drawing/2014/main" id="{D3ECD9CA-870C-4972-A64A-DAEA1EE04E7A}"/>
              </a:ext>
            </a:extLst>
          </p:cNvPr>
          <p:cNvSpPr txBox="1"/>
          <p:nvPr userDrawn="1"/>
        </p:nvSpPr>
        <p:spPr>
          <a:xfrm>
            <a:off x="9100820" y="6333310"/>
            <a:ext cx="2418080" cy="276999"/>
          </a:xfrm>
          <a:prstGeom prst="rect">
            <a:avLst/>
          </a:prstGeom>
          <a:noFill/>
        </p:spPr>
        <p:txBody>
          <a:bodyPr wrap="square" lIns="0" tIns="0" rIns="0" bIns="0" rtlCol="0">
            <a:spAutoFit/>
          </a:bodyPr>
          <a:lstStyle/>
          <a:p>
            <a:pPr algn="r"/>
            <a:r>
              <a:rPr lang="zh-CN" altLang="en-US">
                <a:solidFill>
                  <a:schemeClr val="tx1">
                    <a:lumMod val="50000"/>
                    <a:lumOff val="50000"/>
                  </a:schemeClr>
                </a:solidFill>
                <a:latin typeface="微软雅黑 Light" panose="020B0502040204020203" pitchFamily="34" charset="-122"/>
                <a:ea typeface="微软雅黑 Light" panose="020B0502040204020203" pitchFamily="34" charset="-122"/>
              </a:rPr>
              <a:t>励志笃行，融通日新</a:t>
            </a:r>
          </a:p>
        </p:txBody>
      </p:sp>
      <p:sp>
        <p:nvSpPr>
          <p:cNvPr id="4" name="图片占位符 3">
            <a:extLst>
              <a:ext uri="{FF2B5EF4-FFF2-40B4-BE49-F238E27FC236}">
                <a16:creationId xmlns:a16="http://schemas.microsoft.com/office/drawing/2014/main" id="{C5A8A10B-6E88-4786-BB49-A8ED357A820D}"/>
              </a:ext>
            </a:extLst>
          </p:cNvPr>
          <p:cNvSpPr>
            <a:spLocks noGrp="1"/>
          </p:cNvSpPr>
          <p:nvPr>
            <p:ph type="pic" sz="quarter" idx="10"/>
          </p:nvPr>
        </p:nvSpPr>
        <p:spPr>
          <a:xfrm>
            <a:off x="673099" y="1407552"/>
            <a:ext cx="3198627" cy="1789200"/>
          </a:xfrm>
        </p:spPr>
        <p:txBody>
          <a:bodyPr/>
          <a:lstStyle/>
          <a:p>
            <a:endParaRPr lang="zh-CN" altLang="en-US"/>
          </a:p>
        </p:txBody>
      </p:sp>
      <p:sp>
        <p:nvSpPr>
          <p:cNvPr id="20" name="图片占位符 3">
            <a:extLst>
              <a:ext uri="{FF2B5EF4-FFF2-40B4-BE49-F238E27FC236}">
                <a16:creationId xmlns:a16="http://schemas.microsoft.com/office/drawing/2014/main" id="{DD6D629C-62AD-47D8-B3F4-C7D9253AF9AC}"/>
              </a:ext>
            </a:extLst>
          </p:cNvPr>
          <p:cNvSpPr>
            <a:spLocks noGrp="1"/>
          </p:cNvSpPr>
          <p:nvPr>
            <p:ph type="pic" sz="quarter" idx="13"/>
          </p:nvPr>
        </p:nvSpPr>
        <p:spPr>
          <a:xfrm>
            <a:off x="4452492" y="1407552"/>
            <a:ext cx="3198627" cy="1789200"/>
          </a:xfrm>
        </p:spPr>
        <p:txBody>
          <a:bodyPr/>
          <a:lstStyle/>
          <a:p>
            <a:endParaRPr lang="zh-CN" altLang="en-US"/>
          </a:p>
        </p:txBody>
      </p:sp>
      <p:sp>
        <p:nvSpPr>
          <p:cNvPr id="21" name="图片占位符 3">
            <a:extLst>
              <a:ext uri="{FF2B5EF4-FFF2-40B4-BE49-F238E27FC236}">
                <a16:creationId xmlns:a16="http://schemas.microsoft.com/office/drawing/2014/main" id="{C3C51BA7-1C61-4EB5-99D0-386216652C40}"/>
              </a:ext>
            </a:extLst>
          </p:cNvPr>
          <p:cNvSpPr>
            <a:spLocks noGrp="1"/>
          </p:cNvSpPr>
          <p:nvPr>
            <p:ph type="pic" sz="quarter" idx="14"/>
          </p:nvPr>
        </p:nvSpPr>
        <p:spPr>
          <a:xfrm>
            <a:off x="8224232" y="1407552"/>
            <a:ext cx="3198627" cy="1789200"/>
          </a:xfrm>
        </p:spPr>
        <p:txBody>
          <a:bodyPr/>
          <a:lstStyle/>
          <a:p>
            <a:endParaRPr lang="zh-CN" altLang="en-US"/>
          </a:p>
        </p:txBody>
      </p:sp>
      <p:cxnSp>
        <p:nvCxnSpPr>
          <p:cNvPr id="18" name="直接连接符 17">
            <a:extLst>
              <a:ext uri="{FF2B5EF4-FFF2-40B4-BE49-F238E27FC236}">
                <a16:creationId xmlns:a16="http://schemas.microsoft.com/office/drawing/2014/main" id="{D573E7C9-DD32-45BE-BA91-0E54727D454D}"/>
              </a:ext>
            </a:extLst>
          </p:cNvPr>
          <p:cNvCxnSpPr/>
          <p:nvPr userDrawn="1"/>
        </p:nvCxnSpPr>
        <p:spPr>
          <a:xfrm>
            <a:off x="660400" y="874395"/>
            <a:ext cx="10858500" cy="0"/>
          </a:xfrm>
          <a:prstGeom prst="line">
            <a:avLst/>
          </a:prstGeom>
          <a:ln w="285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9" name="文本占位符 13">
            <a:extLst>
              <a:ext uri="{FF2B5EF4-FFF2-40B4-BE49-F238E27FC236}">
                <a16:creationId xmlns:a16="http://schemas.microsoft.com/office/drawing/2014/main" id="{3882C22B-B494-4C5B-84B0-42439487E76A}"/>
              </a:ext>
            </a:extLst>
          </p:cNvPr>
          <p:cNvSpPr>
            <a:spLocks noGrp="1"/>
          </p:cNvSpPr>
          <p:nvPr>
            <p:ph type="body" sz="quarter" idx="11" hasCustomPrompt="1"/>
          </p:nvPr>
        </p:nvSpPr>
        <p:spPr>
          <a:xfrm>
            <a:off x="665480" y="223788"/>
            <a:ext cx="7874000" cy="563187"/>
          </a:xfrm>
        </p:spPr>
        <p:txBody>
          <a:bodyPr lIns="0" rIns="0" anchor="ctr"/>
          <a:lstStyle>
            <a:lvl1pPr marL="0" indent="0">
              <a:buFontTx/>
              <a:buNone/>
              <a:defRPr>
                <a:latin typeface="+mj-ea"/>
                <a:ea typeface="+mj-ea"/>
              </a:defRPr>
            </a:lvl1pPr>
            <a:lvl2pPr marL="457200" indent="0">
              <a:buNone/>
              <a:defRPr/>
            </a:lvl2pPr>
          </a:lstStyle>
          <a:p>
            <a:pPr lvl="0"/>
            <a:r>
              <a:rPr lang="zh-CN" altLang="en-US"/>
              <a:t>点击此处添加标题</a:t>
            </a:r>
          </a:p>
        </p:txBody>
      </p:sp>
      <p:grpSp>
        <p:nvGrpSpPr>
          <p:cNvPr id="22" name="组合 21">
            <a:extLst>
              <a:ext uri="{FF2B5EF4-FFF2-40B4-BE49-F238E27FC236}">
                <a16:creationId xmlns:a16="http://schemas.microsoft.com/office/drawing/2014/main" id="{ABCA856B-099B-42F6-88D6-7341CE5D6844}"/>
              </a:ext>
            </a:extLst>
          </p:cNvPr>
          <p:cNvGrpSpPr/>
          <p:nvPr userDrawn="1"/>
        </p:nvGrpSpPr>
        <p:grpSpPr>
          <a:xfrm>
            <a:off x="109196" y="314990"/>
            <a:ext cx="464851" cy="380782"/>
            <a:chOff x="5117023" y="3520600"/>
            <a:chExt cx="298450" cy="244475"/>
          </a:xfrm>
          <a:gradFill>
            <a:gsLst>
              <a:gs pos="0">
                <a:schemeClr val="accent1"/>
              </a:gs>
              <a:gs pos="100000">
                <a:schemeClr val="accent6"/>
              </a:gs>
            </a:gsLst>
            <a:lin ang="2700000" scaled="0"/>
          </a:gradFill>
        </p:grpSpPr>
        <p:sp>
          <p:nvSpPr>
            <p:cNvPr id="23" name="Freeform 26">
              <a:extLst>
                <a:ext uri="{FF2B5EF4-FFF2-40B4-BE49-F238E27FC236}">
                  <a16:creationId xmlns:a16="http://schemas.microsoft.com/office/drawing/2014/main" id="{3F546C4F-455D-474B-A1F6-2D2CC3C63DDD}"/>
                </a:ext>
              </a:extLst>
            </p:cNvPr>
            <p:cNvSpPr>
              <a:spLocks/>
            </p:cNvSpPr>
            <p:nvPr/>
          </p:nvSpPr>
          <p:spPr bwMode="auto">
            <a:xfrm>
              <a:off x="5117023" y="3569812"/>
              <a:ext cx="298450" cy="176213"/>
            </a:xfrm>
            <a:custGeom>
              <a:avLst/>
              <a:gdLst>
                <a:gd name="T0" fmla="*/ 0 w 163"/>
                <a:gd name="T1" fmla="*/ 92 h 96"/>
                <a:gd name="T2" fmla="*/ 51 w 163"/>
                <a:gd name="T3" fmla="*/ 82 h 96"/>
                <a:gd name="T4" fmla="*/ 79 w 163"/>
                <a:gd name="T5" fmla="*/ 63 h 96"/>
                <a:gd name="T6" fmla="*/ 121 w 163"/>
                <a:gd name="T7" fmla="*/ 25 h 96"/>
                <a:gd name="T8" fmla="*/ 163 w 163"/>
                <a:gd name="T9" fmla="*/ 3 h 96"/>
                <a:gd name="T10" fmla="*/ 104 w 163"/>
                <a:gd name="T11" fmla="*/ 19 h 96"/>
                <a:gd name="T12" fmla="*/ 69 w 163"/>
                <a:gd name="T13" fmla="*/ 18 h 96"/>
                <a:gd name="T14" fmla="*/ 7 w 163"/>
                <a:gd name="T15" fmla="*/ 9 h 96"/>
                <a:gd name="T16" fmla="*/ 12 w 163"/>
                <a:gd name="T17" fmla="*/ 11 h 96"/>
                <a:gd name="T18" fmla="*/ 46 w 163"/>
                <a:gd name="T19" fmla="*/ 24 h 96"/>
                <a:gd name="T20" fmla="*/ 65 w 163"/>
                <a:gd name="T21" fmla="*/ 53 h 96"/>
                <a:gd name="T22" fmla="*/ 0 w 163"/>
                <a:gd name="T23" fmla="*/ 92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3" h="96">
                  <a:moveTo>
                    <a:pt x="0" y="92"/>
                  </a:moveTo>
                  <a:cubicBezTo>
                    <a:pt x="15" y="96"/>
                    <a:pt x="39" y="88"/>
                    <a:pt x="51" y="82"/>
                  </a:cubicBezTo>
                  <a:cubicBezTo>
                    <a:pt x="61" y="76"/>
                    <a:pt x="70" y="70"/>
                    <a:pt x="79" y="63"/>
                  </a:cubicBezTo>
                  <a:cubicBezTo>
                    <a:pt x="97" y="49"/>
                    <a:pt x="110" y="34"/>
                    <a:pt x="121" y="25"/>
                  </a:cubicBezTo>
                  <a:cubicBezTo>
                    <a:pt x="141" y="8"/>
                    <a:pt x="154" y="8"/>
                    <a:pt x="163" y="3"/>
                  </a:cubicBezTo>
                  <a:cubicBezTo>
                    <a:pt x="142" y="0"/>
                    <a:pt x="120" y="7"/>
                    <a:pt x="104" y="19"/>
                  </a:cubicBezTo>
                  <a:cubicBezTo>
                    <a:pt x="89" y="30"/>
                    <a:pt x="84" y="27"/>
                    <a:pt x="69" y="18"/>
                  </a:cubicBezTo>
                  <a:cubicBezTo>
                    <a:pt x="52" y="7"/>
                    <a:pt x="27" y="6"/>
                    <a:pt x="7" y="9"/>
                  </a:cubicBezTo>
                  <a:cubicBezTo>
                    <a:pt x="12" y="11"/>
                    <a:pt x="12" y="11"/>
                    <a:pt x="12" y="11"/>
                  </a:cubicBezTo>
                  <a:cubicBezTo>
                    <a:pt x="26" y="15"/>
                    <a:pt x="33" y="17"/>
                    <a:pt x="46" y="24"/>
                  </a:cubicBezTo>
                  <a:cubicBezTo>
                    <a:pt x="54" y="27"/>
                    <a:pt x="77" y="40"/>
                    <a:pt x="65" y="53"/>
                  </a:cubicBezTo>
                  <a:cubicBezTo>
                    <a:pt x="56" y="63"/>
                    <a:pt x="21" y="90"/>
                    <a:pt x="0" y="92"/>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4" name="Freeform 27">
              <a:extLst>
                <a:ext uri="{FF2B5EF4-FFF2-40B4-BE49-F238E27FC236}">
                  <a16:creationId xmlns:a16="http://schemas.microsoft.com/office/drawing/2014/main" id="{5D603FF0-5FC4-4E88-9ABF-E2491CC1DD4B}"/>
                </a:ext>
              </a:extLst>
            </p:cNvPr>
            <p:cNvSpPr>
              <a:spLocks/>
            </p:cNvSpPr>
            <p:nvPr/>
          </p:nvSpPr>
          <p:spPr bwMode="auto">
            <a:xfrm>
              <a:off x="5169410" y="3614262"/>
              <a:ext cx="222250" cy="150813"/>
            </a:xfrm>
            <a:custGeom>
              <a:avLst/>
              <a:gdLst>
                <a:gd name="T0" fmla="*/ 0 w 121"/>
                <a:gd name="T1" fmla="*/ 77 h 82"/>
                <a:gd name="T2" fmla="*/ 44 w 121"/>
                <a:gd name="T3" fmla="*/ 74 h 82"/>
                <a:gd name="T4" fmla="*/ 74 w 121"/>
                <a:gd name="T5" fmla="*/ 54 h 82"/>
                <a:gd name="T6" fmla="*/ 121 w 121"/>
                <a:gd name="T7" fmla="*/ 0 h 82"/>
                <a:gd name="T8" fmla="*/ 91 w 121"/>
                <a:gd name="T9" fmla="*/ 19 h 82"/>
                <a:gd name="T10" fmla="*/ 78 w 121"/>
                <a:gd name="T11" fmla="*/ 32 h 82"/>
                <a:gd name="T12" fmla="*/ 72 w 121"/>
                <a:gd name="T13" fmla="*/ 39 h 82"/>
                <a:gd name="T14" fmla="*/ 66 w 121"/>
                <a:gd name="T15" fmla="*/ 44 h 82"/>
                <a:gd name="T16" fmla="*/ 0 w 121"/>
                <a:gd name="T17" fmla="*/ 77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1" h="82">
                  <a:moveTo>
                    <a:pt x="0" y="77"/>
                  </a:moveTo>
                  <a:cubicBezTo>
                    <a:pt x="11" y="82"/>
                    <a:pt x="34" y="78"/>
                    <a:pt x="44" y="74"/>
                  </a:cubicBezTo>
                  <a:cubicBezTo>
                    <a:pt x="57" y="70"/>
                    <a:pt x="67" y="61"/>
                    <a:pt x="74" y="54"/>
                  </a:cubicBezTo>
                  <a:cubicBezTo>
                    <a:pt x="85" y="43"/>
                    <a:pt x="111" y="14"/>
                    <a:pt x="121" y="0"/>
                  </a:cubicBezTo>
                  <a:cubicBezTo>
                    <a:pt x="111" y="3"/>
                    <a:pt x="97" y="14"/>
                    <a:pt x="91" y="19"/>
                  </a:cubicBezTo>
                  <a:cubicBezTo>
                    <a:pt x="78" y="32"/>
                    <a:pt x="78" y="32"/>
                    <a:pt x="78" y="32"/>
                  </a:cubicBezTo>
                  <a:cubicBezTo>
                    <a:pt x="76" y="35"/>
                    <a:pt x="74" y="36"/>
                    <a:pt x="72" y="39"/>
                  </a:cubicBezTo>
                  <a:cubicBezTo>
                    <a:pt x="70" y="41"/>
                    <a:pt x="68" y="42"/>
                    <a:pt x="66" y="44"/>
                  </a:cubicBezTo>
                  <a:cubicBezTo>
                    <a:pt x="48" y="61"/>
                    <a:pt x="25" y="72"/>
                    <a:pt x="0" y="77"/>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5" name="Freeform 28">
              <a:extLst>
                <a:ext uri="{FF2B5EF4-FFF2-40B4-BE49-F238E27FC236}">
                  <a16:creationId xmlns:a16="http://schemas.microsoft.com/office/drawing/2014/main" id="{3FDDAB2E-A524-41CD-BEA8-403277B87418}"/>
                </a:ext>
              </a:extLst>
            </p:cNvPr>
            <p:cNvSpPr>
              <a:spLocks/>
            </p:cNvSpPr>
            <p:nvPr/>
          </p:nvSpPr>
          <p:spPr bwMode="auto">
            <a:xfrm>
              <a:off x="5236085" y="3520600"/>
              <a:ext cx="68263" cy="60325"/>
            </a:xfrm>
            <a:custGeom>
              <a:avLst/>
              <a:gdLst>
                <a:gd name="T0" fmla="*/ 18 w 37"/>
                <a:gd name="T1" fmla="*/ 2 h 33"/>
                <a:gd name="T2" fmla="*/ 25 w 37"/>
                <a:gd name="T3" fmla="*/ 28 h 33"/>
                <a:gd name="T4" fmla="*/ 34 w 37"/>
                <a:gd name="T5" fmla="*/ 11 h 33"/>
                <a:gd name="T6" fmla="*/ 18 w 37"/>
                <a:gd name="T7" fmla="*/ 2 h 33"/>
              </a:gdLst>
              <a:ahLst/>
              <a:cxnLst>
                <a:cxn ang="0">
                  <a:pos x="T0" y="T1"/>
                </a:cxn>
                <a:cxn ang="0">
                  <a:pos x="T2" y="T3"/>
                </a:cxn>
                <a:cxn ang="0">
                  <a:pos x="T4" y="T5"/>
                </a:cxn>
                <a:cxn ang="0">
                  <a:pos x="T6" y="T7"/>
                </a:cxn>
              </a:cxnLst>
              <a:rect l="0" t="0" r="r" b="b"/>
              <a:pathLst>
                <a:path w="37" h="33">
                  <a:moveTo>
                    <a:pt x="18" y="2"/>
                  </a:moveTo>
                  <a:cubicBezTo>
                    <a:pt x="0" y="8"/>
                    <a:pt x="8" y="33"/>
                    <a:pt x="25" y="28"/>
                  </a:cubicBezTo>
                  <a:cubicBezTo>
                    <a:pt x="31" y="27"/>
                    <a:pt x="37" y="20"/>
                    <a:pt x="34" y="11"/>
                  </a:cubicBezTo>
                  <a:cubicBezTo>
                    <a:pt x="33" y="5"/>
                    <a:pt x="26" y="0"/>
                    <a:pt x="18" y="2"/>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25853232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wipe(left)">
                                      <p:cBhvr>
                                        <p:cTn id="11" dur="500"/>
                                        <p:tgtEl>
                                          <p:spTgt spid="18"/>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9">
                                            <p:txEl>
                                              <p:pRg st="0" end="0"/>
                                            </p:txEl>
                                          </p:spTgt>
                                        </p:tgtEl>
                                        <p:attrNameLst>
                                          <p:attrName>style.visibility</p:attrName>
                                        </p:attrNameLst>
                                      </p:cBhvr>
                                      <p:to>
                                        <p:strVal val="visible"/>
                                      </p:to>
                                    </p:set>
                                    <p:animEffect transition="in" filter="wipe(left)">
                                      <p:cBhvr>
                                        <p:cTn id="15" dur="500"/>
                                        <p:tgtEl>
                                          <p:spTgt spid="1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build="p">
        <p:tmplLst>
          <p:tmpl lvl="1">
            <p:tnLst>
              <p:par>
                <p:cTn presetID="22" presetClass="entr" presetSubtype="8" fill="hold" nodeType="afterEffect">
                  <p:stCondLst>
                    <p:cond delay="0"/>
                  </p:stCondLst>
                  <p:childTnLst>
                    <p:set>
                      <p:cBhvr>
                        <p:cTn dur="1" fill="hold">
                          <p:stCondLst>
                            <p:cond delay="0"/>
                          </p:stCondLst>
                        </p:cTn>
                        <p:tgtEl>
                          <p:spTgt spid="19"/>
                        </p:tgtEl>
                        <p:attrNameLst>
                          <p:attrName>style.visibility</p:attrName>
                        </p:attrNameLst>
                      </p:cBhvr>
                      <p:to>
                        <p:strVal val="visible"/>
                      </p:to>
                    </p:set>
                    <p:animEffect transition="in" filter="wipe(left)">
                      <p:cBhvr>
                        <p:cTn dur="500"/>
                        <p:tgtEl>
                          <p:spTgt spid="19"/>
                        </p:tgtEl>
                      </p:cBhvr>
                    </p:animEffect>
                  </p:childTnLst>
                </p:cTn>
              </p:par>
            </p:tnLst>
          </p:tmpl>
        </p:tmplLst>
      </p:bldP>
    </p:bld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40216588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自定义版式">
    <p:bg>
      <p:bgPr>
        <a:solidFill>
          <a:schemeClr val="tx1"/>
        </a:solidFill>
        <a:effectLst/>
      </p:bgPr>
    </p:bg>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5A677578-EE5C-4EF4-B0AD-2C9F9C6AC6B2}"/>
              </a:ext>
            </a:extLst>
          </p:cNvPr>
          <p:cNvPicPr>
            <a:picLocks noChangeAspect="1"/>
          </p:cNvPicPr>
          <p:nvPr userDrawn="1"/>
        </p:nvPicPr>
        <p:blipFill rotWithShape="1">
          <a:blip r:embed="rId2">
            <a:duotone>
              <a:schemeClr val="bg2">
                <a:shade val="45000"/>
                <a:satMod val="135000"/>
              </a:schemeClr>
              <a:prstClr val="white"/>
            </a:duotone>
          </a:blip>
          <a:srcRect r="27993"/>
          <a:stretch/>
        </p:blipFill>
        <p:spPr>
          <a:xfrm>
            <a:off x="1" y="-5557"/>
            <a:ext cx="12192000" cy="6863557"/>
          </a:xfrm>
          <a:prstGeom prst="rect">
            <a:avLst/>
          </a:prstGeom>
        </p:spPr>
      </p:pic>
      <p:sp>
        <p:nvSpPr>
          <p:cNvPr id="4" name="矩形 3">
            <a:extLst>
              <a:ext uri="{FF2B5EF4-FFF2-40B4-BE49-F238E27FC236}">
                <a16:creationId xmlns:a16="http://schemas.microsoft.com/office/drawing/2014/main" id="{8216A5A6-7707-4E8A-942A-139653FAB1BC}"/>
              </a:ext>
            </a:extLst>
          </p:cNvPr>
          <p:cNvSpPr/>
          <p:nvPr userDrawn="1"/>
        </p:nvSpPr>
        <p:spPr>
          <a:xfrm>
            <a:off x="-3" y="2077796"/>
            <a:ext cx="12192000" cy="4780204"/>
          </a:xfrm>
          <a:prstGeom prst="rect">
            <a:avLst/>
          </a:prstGeom>
          <a:gradFill>
            <a:gsLst>
              <a:gs pos="0">
                <a:srgbClr val="010000">
                  <a:alpha val="0"/>
                </a:srgbClr>
              </a:gs>
              <a:gs pos="100000">
                <a:srgbClr val="010000">
                  <a:alpha val="89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5" name="矩形 4">
            <a:extLst>
              <a:ext uri="{FF2B5EF4-FFF2-40B4-BE49-F238E27FC236}">
                <a16:creationId xmlns:a16="http://schemas.microsoft.com/office/drawing/2014/main" id="{F740F69A-19BB-4AA3-A265-5AB4D0D430F4}"/>
              </a:ext>
            </a:extLst>
          </p:cNvPr>
          <p:cNvSpPr/>
          <p:nvPr userDrawn="1"/>
        </p:nvSpPr>
        <p:spPr>
          <a:xfrm rot="10800000">
            <a:off x="-1" y="-5557"/>
            <a:ext cx="12191999" cy="3217764"/>
          </a:xfrm>
          <a:prstGeom prst="rect">
            <a:avLst/>
          </a:prstGeom>
          <a:gradFill>
            <a:gsLst>
              <a:gs pos="0">
                <a:srgbClr val="010000">
                  <a:alpha val="0"/>
                </a:srgbClr>
              </a:gs>
              <a:gs pos="100000">
                <a:srgbClr val="0100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6" name="矩形 5">
            <a:extLst>
              <a:ext uri="{FF2B5EF4-FFF2-40B4-BE49-F238E27FC236}">
                <a16:creationId xmlns:a16="http://schemas.microsoft.com/office/drawing/2014/main" id="{2BDA7112-A044-49CE-B9CA-A72126AA67B4}"/>
              </a:ext>
            </a:extLst>
          </p:cNvPr>
          <p:cNvSpPr/>
          <p:nvPr userDrawn="1"/>
        </p:nvSpPr>
        <p:spPr>
          <a:xfrm>
            <a:off x="-1" y="0"/>
            <a:ext cx="12192001" cy="6811864"/>
          </a:xfrm>
          <a:prstGeom prst="rect">
            <a:avLst/>
          </a:prstGeom>
          <a:solidFill>
            <a:srgbClr val="080304">
              <a:alpha val="6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7" name="文本框 6">
            <a:extLst>
              <a:ext uri="{FF2B5EF4-FFF2-40B4-BE49-F238E27FC236}">
                <a16:creationId xmlns:a16="http://schemas.microsoft.com/office/drawing/2014/main" id="{1444A070-E8CF-4E44-B7E5-DA7C47A7E6A7}"/>
              </a:ext>
            </a:extLst>
          </p:cNvPr>
          <p:cNvSpPr txBox="1"/>
          <p:nvPr userDrawn="1"/>
        </p:nvSpPr>
        <p:spPr>
          <a:xfrm>
            <a:off x="4760680" y="564634"/>
            <a:ext cx="2670634" cy="369332"/>
          </a:xfrm>
          <a:prstGeom prst="rect">
            <a:avLst/>
          </a:prstGeom>
          <a:noFill/>
        </p:spPr>
        <p:txBody>
          <a:bodyPr wrap="square" rtlCol="0">
            <a:spAutoFit/>
          </a:bodyPr>
          <a:lstStyle>
            <a:defPPr>
              <a:defRPr lang="en-US"/>
            </a:defPPr>
            <a:lvl1pPr algn="dist">
              <a:defRPr sz="1600">
                <a:solidFill>
                  <a:schemeClr val="bg1"/>
                </a:solidFill>
                <a:latin typeface="+mj-ea"/>
                <a:ea typeface="+mj-ea"/>
              </a:defRPr>
            </a:lvl1p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a:ln>
                  <a:noFill/>
                </a:ln>
                <a:solidFill>
                  <a:prstClr val="white"/>
                </a:solidFill>
                <a:effectLst/>
                <a:uLnTx/>
                <a:uFillTx/>
                <a:latin typeface="微软雅黑"/>
                <a:ea typeface="微软雅黑"/>
                <a:cs typeface="+mn-cs"/>
              </a:rPr>
              <a:t>本</a:t>
            </a:r>
            <a:r>
              <a:rPr kumimoji="0" lang="en-US" altLang="zh-CN" sz="1800" b="0" i="0" u="none" strike="noStrike" kern="1200" cap="none" spc="0" normalizeH="0" baseline="0" noProof="0">
                <a:ln>
                  <a:noFill/>
                </a:ln>
                <a:solidFill>
                  <a:prstClr val="white"/>
                </a:solidFill>
                <a:effectLst/>
                <a:uLnTx/>
                <a:uFillTx/>
                <a:latin typeface="微软雅黑"/>
                <a:ea typeface="微软雅黑"/>
                <a:cs typeface="+mn-cs"/>
              </a:rPr>
              <a:t>PPT</a:t>
            </a:r>
            <a:r>
              <a:rPr kumimoji="0" lang="zh-CN" altLang="en-US" sz="1800" b="0" i="0" u="none" strike="noStrike" kern="1200" cap="none" spc="0" normalizeH="0" baseline="0" noProof="0">
                <a:ln>
                  <a:noFill/>
                </a:ln>
                <a:solidFill>
                  <a:prstClr val="white"/>
                </a:solidFill>
                <a:effectLst/>
                <a:uLnTx/>
                <a:uFillTx/>
                <a:latin typeface="微软雅黑"/>
                <a:ea typeface="微软雅黑"/>
                <a:cs typeface="+mn-cs"/>
              </a:rPr>
              <a:t>模板正参与</a:t>
            </a:r>
            <a:endParaRPr kumimoji="0" lang="en-US" sz="18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8" name="矩形 7">
            <a:extLst>
              <a:ext uri="{FF2B5EF4-FFF2-40B4-BE49-F238E27FC236}">
                <a16:creationId xmlns:a16="http://schemas.microsoft.com/office/drawing/2014/main" id="{E5858290-D261-4C60-BB99-630C19F3840C}"/>
              </a:ext>
            </a:extLst>
          </p:cNvPr>
          <p:cNvSpPr/>
          <p:nvPr userDrawn="1"/>
        </p:nvSpPr>
        <p:spPr>
          <a:xfrm>
            <a:off x="3602350" y="2482543"/>
            <a:ext cx="4987300" cy="400109"/>
          </a:xfrm>
          <a:prstGeom prst="rect">
            <a:avLst/>
          </a:prstGeom>
          <a:gradFill flip="none" rotWithShape="1">
            <a:gsLst>
              <a:gs pos="100000">
                <a:srgbClr val="CB9B53">
                  <a:alpha val="0"/>
                </a:srgbClr>
              </a:gs>
              <a:gs pos="0">
                <a:srgbClr val="CB9B53">
                  <a:alpha val="70000"/>
                </a:srgb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1" i="0" u="none" strike="noStrike" kern="1200" cap="none" spc="0" normalizeH="0" baseline="0" noProof="0">
              <a:ln>
                <a:noFill/>
              </a:ln>
              <a:solidFill>
                <a:srgbClr val="0E5177"/>
              </a:solidFill>
              <a:effectLst/>
              <a:uLnTx/>
              <a:uFillTx/>
              <a:latin typeface="Segoe UI"/>
              <a:ea typeface="微软雅黑"/>
              <a:cs typeface="+mn-cs"/>
            </a:endParaRPr>
          </a:p>
        </p:txBody>
      </p:sp>
      <p:sp>
        <p:nvSpPr>
          <p:cNvPr id="9" name="文本框 8">
            <a:extLst>
              <a:ext uri="{FF2B5EF4-FFF2-40B4-BE49-F238E27FC236}">
                <a16:creationId xmlns:a16="http://schemas.microsoft.com/office/drawing/2014/main" id="{87DC30B4-F006-4610-BE34-27B2068262E4}"/>
              </a:ext>
            </a:extLst>
          </p:cNvPr>
          <p:cNvSpPr txBox="1"/>
          <p:nvPr userDrawn="1"/>
        </p:nvSpPr>
        <p:spPr>
          <a:xfrm>
            <a:off x="4049486" y="2517885"/>
            <a:ext cx="4093028" cy="338554"/>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a:ln>
                  <a:noFill/>
                </a:ln>
                <a:solidFill>
                  <a:prstClr val="white"/>
                </a:solidFill>
                <a:effectLst/>
                <a:uLnTx/>
                <a:uFillTx/>
                <a:latin typeface="微软雅黑"/>
                <a:ea typeface="微软雅黑"/>
                <a:cs typeface="+mn-cs"/>
              </a:rPr>
              <a:t> </a:t>
            </a:r>
            <a:r>
              <a:rPr kumimoji="0" lang="zh-CN" altLang="en-US" sz="1600" b="0" i="0" u="none" strike="noStrike" kern="1200" cap="none" spc="0" normalizeH="0" baseline="0" noProof="0">
                <a:ln>
                  <a:noFill/>
                </a:ln>
                <a:solidFill>
                  <a:prstClr val="white"/>
                </a:solidFill>
                <a:effectLst/>
                <a:uLnTx/>
                <a:uFillTx/>
                <a:latin typeface="微软雅黑"/>
                <a:ea typeface="微软雅黑"/>
                <a:cs typeface="+mn-cs"/>
              </a:rPr>
              <a:t>第一届高校</a:t>
            </a:r>
            <a:r>
              <a:rPr kumimoji="0" lang="en-US" altLang="zh-CN" sz="1600" b="0" i="0" u="none" strike="noStrike" kern="1200" cap="none" spc="0" normalizeH="0" baseline="0" noProof="0">
                <a:ln>
                  <a:noFill/>
                </a:ln>
                <a:solidFill>
                  <a:prstClr val="white"/>
                </a:solidFill>
                <a:effectLst/>
                <a:uLnTx/>
                <a:uFillTx/>
                <a:latin typeface="微软雅黑"/>
                <a:ea typeface="微软雅黑"/>
                <a:cs typeface="+mn-cs"/>
              </a:rPr>
              <a:t>PPT</a:t>
            </a:r>
            <a:r>
              <a:rPr kumimoji="0" lang="zh-CN" altLang="en-US" sz="1600" b="0" i="0" u="none" strike="noStrike" kern="1200" cap="none" spc="0" normalizeH="0" baseline="0" noProof="0">
                <a:ln>
                  <a:noFill/>
                </a:ln>
                <a:solidFill>
                  <a:prstClr val="white"/>
                </a:solidFill>
                <a:effectLst/>
                <a:uLnTx/>
                <a:uFillTx/>
                <a:latin typeface="微软雅黑"/>
                <a:ea typeface="微软雅黑"/>
                <a:cs typeface="+mn-cs"/>
              </a:rPr>
              <a:t>模板设计大赛 </a:t>
            </a:r>
            <a:endParaRPr kumimoji="0" lang="en-US" sz="16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11" name="文本框 10">
            <a:extLst>
              <a:ext uri="{FF2B5EF4-FFF2-40B4-BE49-F238E27FC236}">
                <a16:creationId xmlns:a16="http://schemas.microsoft.com/office/drawing/2014/main" id="{6DC88D0E-6AEB-4B0D-AE77-4A1F31C8C366}"/>
              </a:ext>
            </a:extLst>
          </p:cNvPr>
          <p:cNvSpPr txBox="1"/>
          <p:nvPr userDrawn="1"/>
        </p:nvSpPr>
        <p:spPr>
          <a:xfrm>
            <a:off x="6133678" y="4824918"/>
            <a:ext cx="2545865" cy="1061381"/>
          </a:xfrm>
          <a:prstGeom prst="rect">
            <a:avLst/>
          </a:prstGeom>
          <a:noFill/>
        </p:spPr>
        <p:txBody>
          <a:bodyPr wrap="square" rtlCol="0">
            <a:spAutoFit/>
          </a:bodyPr>
          <a:lstStyle>
            <a:defPPr>
              <a:defRPr lang="en-US"/>
            </a:defPPr>
            <a:lvl1pPr algn="dist">
              <a:defRPr>
                <a:solidFill>
                  <a:schemeClr val="bg1"/>
                </a:solidFill>
                <a:latin typeface="+mj-ea"/>
                <a:ea typeface="+mj-ea"/>
              </a:defRPr>
            </a:lvl1p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150" normalizeH="0" baseline="0" noProof="0">
                <a:ln>
                  <a:noFill/>
                </a:ln>
                <a:solidFill>
                  <a:prstClr val="white"/>
                </a:solidFill>
                <a:effectLst/>
                <a:uLnTx/>
                <a:uFillTx/>
                <a:latin typeface="微软雅黑"/>
                <a:ea typeface="微软雅黑"/>
                <a:cs typeface="+mn-cs"/>
              </a:rPr>
              <a:t>微信扫码</a:t>
            </a:r>
            <a:endParaRPr kumimoji="0" lang="en-US" altLang="zh-CN" sz="1800" b="0" i="0" u="none" strike="noStrike" kern="1200" cap="none" spc="150" normalizeH="0" baseline="0" noProof="0">
              <a:ln>
                <a:noFill/>
              </a:ln>
              <a:solidFill>
                <a:prstClr val="white"/>
              </a:solidFill>
              <a:effectLst/>
              <a:uLnTx/>
              <a:uFillTx/>
              <a:latin typeface="微软雅黑"/>
              <a:ea typeface="微软雅黑"/>
              <a:cs typeface="+mn-cs"/>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150" normalizeH="0" baseline="0" noProof="0">
                <a:ln>
                  <a:noFill/>
                </a:ln>
                <a:solidFill>
                  <a:prstClr val="white"/>
                </a:solidFill>
                <a:effectLst/>
                <a:uLnTx/>
                <a:uFillTx/>
                <a:latin typeface="微软雅黑"/>
                <a:ea typeface="微软雅黑"/>
                <a:cs typeface="+mn-cs"/>
              </a:rPr>
              <a:t>来聆听模板作者</a:t>
            </a:r>
            <a:endParaRPr kumimoji="0" lang="en-US" altLang="zh-CN" sz="1800" b="0" i="0" u="none" strike="noStrike" kern="1200" cap="none" spc="150" normalizeH="0" baseline="0" noProof="0">
              <a:ln>
                <a:noFill/>
              </a:ln>
              <a:solidFill>
                <a:prstClr val="white"/>
              </a:solidFill>
              <a:effectLst/>
              <a:uLnTx/>
              <a:uFillTx/>
              <a:latin typeface="微软雅黑"/>
              <a:ea typeface="微软雅黑"/>
              <a:cs typeface="+mn-cs"/>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150" normalizeH="0" baseline="0" noProof="0">
                <a:ln>
                  <a:noFill/>
                </a:ln>
                <a:solidFill>
                  <a:prstClr val="white"/>
                </a:solidFill>
                <a:effectLst/>
                <a:uLnTx/>
                <a:uFillTx/>
                <a:latin typeface="微软雅黑"/>
                <a:ea typeface="微软雅黑"/>
                <a:cs typeface="+mn-cs"/>
              </a:rPr>
              <a:t>设计灵感、制作思路</a:t>
            </a:r>
            <a:endParaRPr kumimoji="0" lang="en-US" sz="1800" b="0" i="0" u="none" strike="noStrike" kern="1200" cap="none" spc="150" normalizeH="0" baseline="0" noProof="0">
              <a:ln>
                <a:noFill/>
              </a:ln>
              <a:solidFill>
                <a:prstClr val="white"/>
              </a:solidFill>
              <a:effectLst/>
              <a:uLnTx/>
              <a:uFillTx/>
              <a:latin typeface="微软雅黑"/>
              <a:ea typeface="微软雅黑"/>
              <a:cs typeface="+mn-cs"/>
            </a:endParaRPr>
          </a:p>
        </p:txBody>
      </p:sp>
      <p:pic>
        <p:nvPicPr>
          <p:cNvPr id="12" name="图片 11">
            <a:extLst>
              <a:ext uri="{FF2B5EF4-FFF2-40B4-BE49-F238E27FC236}">
                <a16:creationId xmlns:a16="http://schemas.microsoft.com/office/drawing/2014/main" id="{D791EC9B-5DBA-40F6-9696-4F391A93BCEF}"/>
              </a:ext>
            </a:extLst>
          </p:cNvPr>
          <p:cNvPicPr>
            <a:picLocks noChangeAspect="1"/>
          </p:cNvPicPr>
          <p:nvPr userDrawn="1"/>
        </p:nvPicPr>
        <p:blipFill>
          <a:blip r:embed="rId3"/>
          <a:stretch>
            <a:fillRect/>
          </a:stretch>
        </p:blipFill>
        <p:spPr>
          <a:xfrm>
            <a:off x="-615419" y="3771974"/>
            <a:ext cx="13817069" cy="3996426"/>
          </a:xfrm>
          <a:prstGeom prst="rect">
            <a:avLst/>
          </a:prstGeom>
        </p:spPr>
      </p:pic>
      <p:pic>
        <p:nvPicPr>
          <p:cNvPr id="13" name="图片 12">
            <a:extLst>
              <a:ext uri="{FF2B5EF4-FFF2-40B4-BE49-F238E27FC236}">
                <a16:creationId xmlns:a16="http://schemas.microsoft.com/office/drawing/2014/main" id="{3337B091-14D1-40FD-B8AD-B9A96874112A}"/>
              </a:ext>
            </a:extLst>
          </p:cNvPr>
          <p:cNvPicPr>
            <a:picLocks noChangeAspect="1"/>
          </p:cNvPicPr>
          <p:nvPr userDrawn="1"/>
        </p:nvPicPr>
        <p:blipFill>
          <a:blip r:embed="rId4"/>
          <a:stretch>
            <a:fillRect/>
          </a:stretch>
        </p:blipFill>
        <p:spPr>
          <a:xfrm>
            <a:off x="1683657" y="716939"/>
            <a:ext cx="8824686" cy="1844708"/>
          </a:xfrm>
          <a:prstGeom prst="rect">
            <a:avLst/>
          </a:prstGeom>
        </p:spPr>
      </p:pic>
      <p:sp>
        <p:nvSpPr>
          <p:cNvPr id="14" name="文本框 13">
            <a:extLst>
              <a:ext uri="{FF2B5EF4-FFF2-40B4-BE49-F238E27FC236}">
                <a16:creationId xmlns:a16="http://schemas.microsoft.com/office/drawing/2014/main" id="{260EA93C-471D-411C-A976-09210F7DFE72}"/>
              </a:ext>
            </a:extLst>
          </p:cNvPr>
          <p:cNvSpPr txBox="1"/>
          <p:nvPr userDrawn="1"/>
        </p:nvSpPr>
        <p:spPr>
          <a:xfrm>
            <a:off x="3742050" y="2971888"/>
            <a:ext cx="1983605" cy="2616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a:ln>
                  <a:noFill/>
                </a:ln>
                <a:solidFill>
                  <a:prstClr val="white">
                    <a:lumMod val="75000"/>
                  </a:prstClr>
                </a:solidFill>
                <a:effectLst/>
                <a:uLnTx/>
                <a:uFillTx/>
                <a:latin typeface="微软雅黑"/>
                <a:ea typeface="微软雅黑"/>
                <a:cs typeface="+mn-cs"/>
              </a:rPr>
              <a:t>活动主办：秋叶</a:t>
            </a:r>
            <a:r>
              <a:rPr kumimoji="0" lang="en-US" altLang="zh-CN" sz="1100" b="0" i="0" u="none" strike="noStrike" kern="1200" cap="none" spc="0" normalizeH="0" baseline="0" noProof="0">
                <a:ln>
                  <a:noFill/>
                </a:ln>
                <a:solidFill>
                  <a:prstClr val="white">
                    <a:lumMod val="75000"/>
                  </a:prstClr>
                </a:solidFill>
                <a:effectLst/>
                <a:uLnTx/>
                <a:uFillTx/>
                <a:latin typeface="微软雅黑"/>
                <a:ea typeface="微软雅黑"/>
                <a:cs typeface="+mn-cs"/>
              </a:rPr>
              <a:t>PPT</a:t>
            </a:r>
            <a:endParaRPr kumimoji="0" lang="en-US" sz="1100" b="0" i="0" u="none" strike="noStrike" kern="1200" cap="none" spc="0" normalizeH="0" baseline="0" noProof="0">
              <a:ln>
                <a:noFill/>
              </a:ln>
              <a:solidFill>
                <a:prstClr val="white">
                  <a:lumMod val="75000"/>
                </a:prstClr>
              </a:solidFill>
              <a:effectLst/>
              <a:uLnTx/>
              <a:uFillTx/>
              <a:latin typeface="微软雅黑"/>
              <a:ea typeface="微软雅黑"/>
              <a:cs typeface="+mn-cs"/>
            </a:endParaRPr>
          </a:p>
        </p:txBody>
      </p:sp>
      <p:sp>
        <p:nvSpPr>
          <p:cNvPr id="15" name="文本框 14">
            <a:extLst>
              <a:ext uri="{FF2B5EF4-FFF2-40B4-BE49-F238E27FC236}">
                <a16:creationId xmlns:a16="http://schemas.microsoft.com/office/drawing/2014/main" id="{636416E4-5D2E-4F0B-8673-534B0C96E10E}"/>
              </a:ext>
            </a:extLst>
          </p:cNvPr>
          <p:cNvSpPr txBox="1"/>
          <p:nvPr userDrawn="1"/>
        </p:nvSpPr>
        <p:spPr>
          <a:xfrm>
            <a:off x="6079638" y="2971888"/>
            <a:ext cx="2492943" cy="2616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a:ln>
                  <a:noFill/>
                </a:ln>
                <a:solidFill>
                  <a:prstClr val="white">
                    <a:lumMod val="75000"/>
                  </a:prstClr>
                </a:solidFill>
                <a:effectLst/>
                <a:uLnTx/>
                <a:uFillTx/>
                <a:latin typeface="微软雅黑"/>
                <a:ea typeface="微软雅黑"/>
                <a:cs typeface="+mn-cs"/>
              </a:rPr>
              <a:t>技术支持：微软听听文档</a:t>
            </a:r>
            <a:endParaRPr kumimoji="0" lang="en-US" sz="1100" b="0" i="0" u="none" strike="noStrike" kern="1200" cap="none" spc="0" normalizeH="0" baseline="0" noProof="0">
              <a:ln>
                <a:noFill/>
              </a:ln>
              <a:solidFill>
                <a:prstClr val="white">
                  <a:lumMod val="75000"/>
                </a:prstClr>
              </a:solidFill>
              <a:effectLst/>
              <a:uLnTx/>
              <a:uFillTx/>
              <a:latin typeface="微软雅黑"/>
              <a:ea typeface="微软雅黑"/>
              <a:cs typeface="+mn-cs"/>
            </a:endParaRPr>
          </a:p>
        </p:txBody>
      </p:sp>
      <p:sp>
        <p:nvSpPr>
          <p:cNvPr id="16" name="矩形 15">
            <a:extLst>
              <a:ext uri="{FF2B5EF4-FFF2-40B4-BE49-F238E27FC236}">
                <a16:creationId xmlns:a16="http://schemas.microsoft.com/office/drawing/2014/main" id="{90FAAB6E-BB88-4DC1-B3F2-030FD2561703}"/>
              </a:ext>
            </a:extLst>
          </p:cNvPr>
          <p:cNvSpPr/>
          <p:nvPr userDrawn="1"/>
        </p:nvSpPr>
        <p:spPr>
          <a:xfrm>
            <a:off x="3600610" y="3494767"/>
            <a:ext cx="2318400" cy="2318400"/>
          </a:xfrm>
          <a:prstGeom prst="rect">
            <a:avLst/>
          </a:prstGeom>
          <a:solidFill>
            <a:schemeClr val="bg1"/>
          </a:solidFill>
          <a:ln w="57150">
            <a:solidFill>
              <a:srgbClr val="CB9B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536105591"/>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1_标注页">
    <p:bg>
      <p:bgPr>
        <a:solidFill>
          <a:srgbClr val="E73A1C"/>
        </a:solidFill>
        <a:effectLst/>
      </p:bgPr>
    </p:bg>
    <p:spTree>
      <p:nvGrpSpPr>
        <p:cNvPr id="1" name=""/>
        <p:cNvGrpSpPr/>
        <p:nvPr/>
      </p:nvGrpSpPr>
      <p:grpSpPr>
        <a:xfrm>
          <a:off x="0" y="0"/>
          <a:ext cx="0" cy="0"/>
          <a:chOff x="0" y="0"/>
          <a:chExt cx="0" cy="0"/>
        </a:xfrm>
      </p:grpSpPr>
      <p:sp>
        <p:nvSpPr>
          <p:cNvPr id="6" name="矩形 5"/>
          <p:cNvSpPr/>
          <p:nvPr userDrawn="1"/>
        </p:nvSpPr>
        <p:spPr>
          <a:xfrm>
            <a:off x="440603" y="759873"/>
            <a:ext cx="646331" cy="369332"/>
          </a:xfrm>
          <a:prstGeom prst="rect">
            <a:avLst/>
          </a:prstGeom>
        </p:spPr>
        <p:txBody>
          <a:bodyPr wrap="none">
            <a:spAutoFit/>
          </a:bodyPr>
          <a:lstStyle/>
          <a:p>
            <a:pPr marL="0" marR="0" lvl="0" indent="0" defTabSz="609585"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a:ln>
                  <a:noFill/>
                </a:ln>
                <a:solidFill>
                  <a:srgbClr val="FFFFFF"/>
                </a:solidFill>
                <a:effectLst/>
                <a:uLnTx/>
                <a:uFillTx/>
                <a:latin typeface="Segoe UI Light"/>
                <a:ea typeface="微软雅黑"/>
                <a:cs typeface="Segoe UI Light"/>
              </a:rPr>
              <a:t>标注</a:t>
            </a:r>
            <a:endParaRPr kumimoji="0" lang="zh-CN" altLang="en-US" sz="1800" b="0" i="0" u="none" strike="noStrike" kern="0" cap="none" spc="0" normalizeH="0" baseline="0" noProof="0" dirty="0">
              <a:ln>
                <a:noFill/>
              </a:ln>
              <a:solidFill>
                <a:srgbClr val="FFFFFF"/>
              </a:solidFill>
              <a:effectLst/>
              <a:uLnTx/>
              <a:uFillTx/>
              <a:latin typeface="Segoe UI Light"/>
              <a:ea typeface="微软雅黑"/>
              <a:cs typeface="Segoe UI Light"/>
            </a:endParaRPr>
          </a:p>
        </p:txBody>
      </p:sp>
      <p:sp>
        <p:nvSpPr>
          <p:cNvPr id="11" name="矩形 10"/>
          <p:cNvSpPr/>
          <p:nvPr userDrawn="1"/>
        </p:nvSpPr>
        <p:spPr>
          <a:xfrm>
            <a:off x="2572589" y="759873"/>
            <a:ext cx="1402001" cy="2025170"/>
          </a:xfrm>
          <a:prstGeom prst="rect">
            <a:avLst/>
          </a:prstGeom>
        </p:spPr>
        <p:txBody>
          <a:bodyPr wrap="square">
            <a:spAutoFit/>
          </a:bodyPr>
          <a:lstStyle/>
          <a:p>
            <a:pPr marL="0" marR="0" lvl="0" indent="0" defTabSz="609585"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使用说明 </a:t>
            </a: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声明</a:t>
            </a: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p:txBody>
      </p:sp>
      <p:sp>
        <p:nvSpPr>
          <p:cNvPr id="12" name="矩形 11"/>
          <p:cNvSpPr/>
          <p:nvPr userDrawn="1"/>
        </p:nvSpPr>
        <p:spPr>
          <a:xfrm>
            <a:off x="4153010" y="759873"/>
            <a:ext cx="7074345" cy="2585323"/>
          </a:xfrm>
          <a:prstGeom prst="rect">
            <a:avLst/>
          </a:prstGeom>
        </p:spPr>
        <p:txBody>
          <a:bodyPr wrap="square">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本</a:t>
            </a: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PPT</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模板为作者原创，著作权归作者所有。</a:t>
            </a: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您仅可以个人非商业用途使用本</a:t>
            </a: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PPT</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模板，</a:t>
            </a:r>
            <a:r>
              <a:rPr kumimoji="0" lang="zh-CN" altLang="en-US" sz="1400" b="0" i="0" u="none" strike="noStrike" kern="1200" cap="none" spc="0" normalizeH="0" baseline="0" noProof="0">
                <a:ln>
                  <a:noFill/>
                </a:ln>
                <a:solidFill>
                  <a:prstClr val="white"/>
                </a:solidFill>
                <a:effectLst/>
                <a:uLnTx/>
                <a:uFillTx/>
                <a:latin typeface="+mn-lt"/>
                <a:ea typeface="微软雅黑" charset="0"/>
                <a:cs typeface="+mn-cs"/>
              </a:rPr>
              <a:t>未经权利人书面明确授权，不可将信息内容的全部或部分用于出售，或以出租、出借、转让、分销、发布等其他任何方式供他人使用</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a:t>
            </a:r>
            <a:r>
              <a:rPr kumimoji="0" lang="zh-CN" altLang="en-US" sz="1400" b="0" i="0" u="none" strike="noStrike" kern="1200" cap="none" spc="0" normalizeH="0" baseline="0" noProof="0">
                <a:ln>
                  <a:noFill/>
                </a:ln>
                <a:solidFill>
                  <a:prstClr val="white"/>
                </a:solidFill>
                <a:effectLst/>
                <a:uLnTx/>
                <a:uFillTx/>
                <a:latin typeface="+mn-lt"/>
                <a:ea typeface="微软雅黑" charset="0"/>
                <a:cs typeface="+mn-cs"/>
              </a:rPr>
              <a:t>否则将承担法律责任。</a:t>
            </a: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OfficePLUS</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尊重知识产权并注重保护用户享有的各项权利。</a:t>
            </a: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OfficePLUS</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拥有对本</a:t>
            </a: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PPT</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模板进行展示、报道、宣传及用于市场活动的权利，若在比赛或商业应用过程中发生版权纠纷，其法律责任由作者本人承担。</a:t>
            </a:r>
            <a:endParaRPr kumimoji="0" lang="zh-CN" altLang="en-US" sz="1400" b="0" i="0" u="none" strike="noStrike" kern="0" cap="none" spc="0" normalizeH="0" baseline="0" noProof="0" dirty="0">
              <a:ln>
                <a:noFill/>
              </a:ln>
              <a:solidFill>
                <a:srgbClr val="FFFFFF"/>
              </a:solidFill>
              <a:effectLst/>
              <a:uLnTx/>
              <a:uFillTx/>
              <a:latin typeface="Segoe UI Light"/>
              <a:ea typeface="微软雅黑"/>
              <a:cs typeface="Segoe UI Light"/>
            </a:endParaRPr>
          </a:p>
        </p:txBody>
      </p:sp>
      <p:sp>
        <p:nvSpPr>
          <p:cNvPr id="13" name="矩形 12"/>
          <p:cNvSpPr/>
          <p:nvPr userDrawn="1"/>
        </p:nvSpPr>
        <p:spPr>
          <a:xfrm>
            <a:off x="440603" y="182445"/>
            <a:ext cx="777777" cy="246221"/>
          </a:xfrm>
          <a:prstGeom prst="rect">
            <a:avLst/>
          </a:prstGeom>
        </p:spPr>
        <p:txBody>
          <a:bodyPr wrap="none">
            <a:spAutoFit/>
          </a:bodyPr>
          <a:lstStyle/>
          <a:p>
            <a:pPr marL="0" marR="0" lvl="0" indent="0" defTabSz="609585" eaLnBrk="1" fontAlgn="auto" latinLnBrk="0" hangingPunct="1">
              <a:lnSpc>
                <a:spcPct val="100000"/>
              </a:lnSpc>
              <a:spcBef>
                <a:spcPts val="0"/>
              </a:spcBef>
              <a:spcAft>
                <a:spcPts val="0"/>
              </a:spcAft>
              <a:buClrTx/>
              <a:buSzTx/>
              <a:buFontTx/>
              <a:buNone/>
              <a:tabLst/>
              <a:defRPr/>
            </a:pPr>
            <a:r>
              <a:rPr kumimoji="1" lang="en-US" altLang="zh-CN" sz="1000" b="0" i="0" u="none" strike="noStrike" kern="0" cap="none" spc="0" normalizeH="0" baseline="0" noProof="0" dirty="0">
                <a:ln>
                  <a:noFill/>
                </a:ln>
                <a:solidFill>
                  <a:prstClr val="white"/>
                </a:solidFill>
                <a:effectLst/>
                <a:uLnTx/>
                <a:uFillTx/>
                <a:latin typeface="Segoe UI Light"/>
                <a:ea typeface="微软雅黑" charset="0"/>
                <a:cs typeface="Segoe UI Light"/>
              </a:rPr>
              <a:t>OfficePLUS</a:t>
            </a:r>
            <a:endParaRPr kumimoji="0" lang="zh-CN" altLang="en-US" sz="1000" b="0" i="0" u="none" strike="noStrike" kern="0" cap="none" spc="0" normalizeH="0" baseline="0" noProof="0" dirty="0">
              <a:ln>
                <a:noFill/>
              </a:ln>
              <a:solidFill>
                <a:prstClr val="white"/>
              </a:solidFill>
              <a:effectLst/>
              <a:uLnTx/>
              <a:uFillTx/>
              <a:latin typeface="Segoe UI Light"/>
              <a:ea typeface="微软雅黑" charset="0"/>
              <a:cs typeface="Segoe UI Light"/>
            </a:endParaRPr>
          </a:p>
        </p:txBody>
      </p:sp>
    </p:spTree>
    <p:extLst>
      <p:ext uri="{BB962C8B-B14F-4D97-AF65-F5344CB8AC3E}">
        <p14:creationId xmlns:p14="http://schemas.microsoft.com/office/powerpoint/2010/main" val="60820488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过渡页">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148E12FD-578F-41DB-B211-5C02D0D35BD0}"/>
              </a:ext>
            </a:extLst>
          </p:cNvPr>
          <p:cNvSpPr txBox="1"/>
          <p:nvPr userDrawn="1"/>
        </p:nvSpPr>
        <p:spPr>
          <a:xfrm>
            <a:off x="660400" y="6333310"/>
            <a:ext cx="2418080" cy="276999"/>
          </a:xfrm>
          <a:prstGeom prst="rect">
            <a:avLst/>
          </a:prstGeom>
          <a:noFill/>
        </p:spPr>
        <p:txBody>
          <a:bodyPr wrap="square" lIns="0" tIns="0" rIns="0" bIns="0" rtlCol="0">
            <a:spAutoFit/>
          </a:bodyPr>
          <a:lstStyle/>
          <a:p>
            <a:r>
              <a:rPr lang="zh-CN" altLang="en-US">
                <a:solidFill>
                  <a:schemeClr val="tx1">
                    <a:lumMod val="50000"/>
                    <a:lumOff val="50000"/>
                  </a:schemeClr>
                </a:solidFill>
                <a:latin typeface="微软雅黑 Light" panose="020B0502040204020203" pitchFamily="34" charset="-122"/>
                <a:ea typeface="微软雅黑 Light" panose="020B0502040204020203" pitchFamily="34" charset="-122"/>
              </a:rPr>
              <a:t>药学中西，医道济世</a:t>
            </a:r>
          </a:p>
        </p:txBody>
      </p:sp>
      <p:sp>
        <p:nvSpPr>
          <p:cNvPr id="5" name="文本框 4">
            <a:extLst>
              <a:ext uri="{FF2B5EF4-FFF2-40B4-BE49-F238E27FC236}">
                <a16:creationId xmlns:a16="http://schemas.microsoft.com/office/drawing/2014/main" id="{E795A42F-EEB4-4A28-A13F-178D35C40B5A}"/>
              </a:ext>
            </a:extLst>
          </p:cNvPr>
          <p:cNvSpPr txBox="1"/>
          <p:nvPr userDrawn="1"/>
        </p:nvSpPr>
        <p:spPr>
          <a:xfrm>
            <a:off x="9100820" y="6333310"/>
            <a:ext cx="2418080" cy="276999"/>
          </a:xfrm>
          <a:prstGeom prst="rect">
            <a:avLst/>
          </a:prstGeom>
          <a:noFill/>
        </p:spPr>
        <p:txBody>
          <a:bodyPr wrap="square" lIns="0" tIns="0" rIns="0" bIns="0" rtlCol="0">
            <a:spAutoFit/>
          </a:bodyPr>
          <a:lstStyle/>
          <a:p>
            <a:pPr algn="r"/>
            <a:r>
              <a:rPr lang="zh-CN" altLang="en-US">
                <a:solidFill>
                  <a:schemeClr val="tx1">
                    <a:lumMod val="50000"/>
                    <a:lumOff val="50000"/>
                  </a:schemeClr>
                </a:solidFill>
                <a:latin typeface="微软雅黑 Light" panose="020B0502040204020203" pitchFamily="34" charset="-122"/>
                <a:ea typeface="微软雅黑 Light" panose="020B0502040204020203" pitchFamily="34" charset="-122"/>
              </a:rPr>
              <a:t>励志笃行，融通日新</a:t>
            </a:r>
          </a:p>
        </p:txBody>
      </p:sp>
      <p:sp>
        <p:nvSpPr>
          <p:cNvPr id="3" name="图片占位符 2">
            <a:extLst>
              <a:ext uri="{FF2B5EF4-FFF2-40B4-BE49-F238E27FC236}">
                <a16:creationId xmlns:a16="http://schemas.microsoft.com/office/drawing/2014/main" id="{48A48442-930E-47AC-86C0-9D7E9EC7308D}"/>
              </a:ext>
            </a:extLst>
          </p:cNvPr>
          <p:cNvSpPr>
            <a:spLocks noGrp="1"/>
          </p:cNvSpPr>
          <p:nvPr>
            <p:ph type="pic" sz="quarter" idx="10"/>
          </p:nvPr>
        </p:nvSpPr>
        <p:spPr>
          <a:xfrm>
            <a:off x="0" y="0"/>
            <a:ext cx="12192000" cy="6135688"/>
          </a:xfrm>
        </p:spPr>
        <p:txBody>
          <a:bodyPr/>
          <a:lstStyle/>
          <a:p>
            <a:endParaRPr lang="zh-CN" altLang="en-US"/>
          </a:p>
        </p:txBody>
      </p:sp>
    </p:spTree>
    <p:extLst>
      <p:ext uri="{BB962C8B-B14F-4D97-AF65-F5344CB8AC3E}">
        <p14:creationId xmlns:p14="http://schemas.microsoft.com/office/powerpoint/2010/main" val="31823434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标题和页脚">
    <p:spTree>
      <p:nvGrpSpPr>
        <p:cNvPr id="1" name=""/>
        <p:cNvGrpSpPr/>
        <p:nvPr/>
      </p:nvGrpSpPr>
      <p:grpSpPr>
        <a:xfrm>
          <a:off x="0" y="0"/>
          <a:ext cx="0" cy="0"/>
          <a:chOff x="0" y="0"/>
          <a:chExt cx="0" cy="0"/>
        </a:xfrm>
      </p:grpSpPr>
      <p:cxnSp>
        <p:nvCxnSpPr>
          <p:cNvPr id="7" name="直接连接符 6">
            <a:extLst>
              <a:ext uri="{FF2B5EF4-FFF2-40B4-BE49-F238E27FC236}">
                <a16:creationId xmlns:a16="http://schemas.microsoft.com/office/drawing/2014/main" id="{11224E3B-5E26-4BA3-98FC-49385654E2AB}"/>
              </a:ext>
            </a:extLst>
          </p:cNvPr>
          <p:cNvCxnSpPr/>
          <p:nvPr userDrawn="1"/>
        </p:nvCxnSpPr>
        <p:spPr>
          <a:xfrm>
            <a:off x="660400" y="874395"/>
            <a:ext cx="10858500" cy="0"/>
          </a:xfrm>
          <a:prstGeom prst="line">
            <a:avLst/>
          </a:prstGeom>
          <a:ln w="285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4" name="文本占位符 13">
            <a:extLst>
              <a:ext uri="{FF2B5EF4-FFF2-40B4-BE49-F238E27FC236}">
                <a16:creationId xmlns:a16="http://schemas.microsoft.com/office/drawing/2014/main" id="{E07C1C54-31D9-4967-9282-E6B5C49AE33D}"/>
              </a:ext>
            </a:extLst>
          </p:cNvPr>
          <p:cNvSpPr>
            <a:spLocks noGrp="1"/>
          </p:cNvSpPr>
          <p:nvPr userDrawn="1">
            <p:ph type="body" sz="quarter" idx="10" hasCustomPrompt="1"/>
          </p:nvPr>
        </p:nvSpPr>
        <p:spPr>
          <a:xfrm>
            <a:off x="665480" y="223788"/>
            <a:ext cx="7874000" cy="563187"/>
          </a:xfrm>
        </p:spPr>
        <p:txBody>
          <a:bodyPr lIns="0" rIns="0" anchor="ctr"/>
          <a:lstStyle>
            <a:lvl1pPr marL="0" indent="0">
              <a:buFontTx/>
              <a:buNone/>
              <a:defRPr>
                <a:latin typeface="+mj-ea"/>
                <a:ea typeface="+mj-ea"/>
              </a:defRPr>
            </a:lvl1pPr>
            <a:lvl2pPr marL="457200" indent="0">
              <a:buNone/>
              <a:defRPr/>
            </a:lvl2pPr>
          </a:lstStyle>
          <a:p>
            <a:pPr lvl="0"/>
            <a:r>
              <a:rPr lang="zh-CN" altLang="en-US"/>
              <a:t>点击此处添加标题</a:t>
            </a:r>
          </a:p>
        </p:txBody>
      </p:sp>
      <p:cxnSp>
        <p:nvCxnSpPr>
          <p:cNvPr id="16" name="直接连接符 15">
            <a:extLst>
              <a:ext uri="{FF2B5EF4-FFF2-40B4-BE49-F238E27FC236}">
                <a16:creationId xmlns:a16="http://schemas.microsoft.com/office/drawing/2014/main" id="{0DD7DDBC-DF88-48A7-8227-3F19B41285D7}"/>
              </a:ext>
            </a:extLst>
          </p:cNvPr>
          <p:cNvCxnSpPr/>
          <p:nvPr userDrawn="1"/>
        </p:nvCxnSpPr>
        <p:spPr>
          <a:xfrm>
            <a:off x="660400" y="6235700"/>
            <a:ext cx="1085850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3" name="文本框 12">
            <a:extLst>
              <a:ext uri="{FF2B5EF4-FFF2-40B4-BE49-F238E27FC236}">
                <a16:creationId xmlns:a16="http://schemas.microsoft.com/office/drawing/2014/main" id="{19612067-5ADF-4DC9-9E98-856004DCF11F}"/>
              </a:ext>
            </a:extLst>
          </p:cNvPr>
          <p:cNvSpPr txBox="1"/>
          <p:nvPr userDrawn="1"/>
        </p:nvSpPr>
        <p:spPr>
          <a:xfrm>
            <a:off x="660400" y="6333310"/>
            <a:ext cx="2418080" cy="276999"/>
          </a:xfrm>
          <a:prstGeom prst="rect">
            <a:avLst/>
          </a:prstGeom>
          <a:noFill/>
        </p:spPr>
        <p:txBody>
          <a:bodyPr wrap="square" lIns="0" tIns="0" rIns="0" bIns="0" rtlCol="0">
            <a:spAutoFit/>
          </a:bodyPr>
          <a:lstStyle/>
          <a:p>
            <a:r>
              <a:rPr lang="zh-CN" altLang="en-US">
                <a:solidFill>
                  <a:schemeClr val="tx1">
                    <a:lumMod val="50000"/>
                    <a:lumOff val="50000"/>
                  </a:schemeClr>
                </a:solidFill>
                <a:latin typeface="微软雅黑 Light" panose="020B0502040204020203" pitchFamily="34" charset="-122"/>
                <a:ea typeface="微软雅黑 Light" panose="020B0502040204020203" pitchFamily="34" charset="-122"/>
              </a:rPr>
              <a:t>药学中西，医道济世</a:t>
            </a:r>
          </a:p>
        </p:txBody>
      </p:sp>
      <p:sp>
        <p:nvSpPr>
          <p:cNvPr id="15" name="文本框 14">
            <a:extLst>
              <a:ext uri="{FF2B5EF4-FFF2-40B4-BE49-F238E27FC236}">
                <a16:creationId xmlns:a16="http://schemas.microsoft.com/office/drawing/2014/main" id="{157389F3-2AF8-4CA4-93B4-013598FCF89D}"/>
              </a:ext>
            </a:extLst>
          </p:cNvPr>
          <p:cNvSpPr txBox="1"/>
          <p:nvPr userDrawn="1"/>
        </p:nvSpPr>
        <p:spPr>
          <a:xfrm>
            <a:off x="9100820" y="6333310"/>
            <a:ext cx="2418080" cy="276999"/>
          </a:xfrm>
          <a:prstGeom prst="rect">
            <a:avLst/>
          </a:prstGeom>
          <a:noFill/>
        </p:spPr>
        <p:txBody>
          <a:bodyPr wrap="square" lIns="0" tIns="0" rIns="0" bIns="0" rtlCol="0">
            <a:spAutoFit/>
          </a:bodyPr>
          <a:lstStyle/>
          <a:p>
            <a:pPr algn="r"/>
            <a:r>
              <a:rPr lang="zh-CN" altLang="en-US">
                <a:solidFill>
                  <a:schemeClr val="tx1">
                    <a:lumMod val="50000"/>
                    <a:lumOff val="50000"/>
                  </a:schemeClr>
                </a:solidFill>
                <a:latin typeface="微软雅黑 Light" panose="020B0502040204020203" pitchFamily="34" charset="-122"/>
                <a:ea typeface="微软雅黑 Light" panose="020B0502040204020203" pitchFamily="34" charset="-122"/>
              </a:rPr>
              <a:t>励志笃行，融通日新</a:t>
            </a:r>
          </a:p>
        </p:txBody>
      </p:sp>
      <p:grpSp>
        <p:nvGrpSpPr>
          <p:cNvPr id="17" name="组合 16">
            <a:extLst>
              <a:ext uri="{FF2B5EF4-FFF2-40B4-BE49-F238E27FC236}">
                <a16:creationId xmlns:a16="http://schemas.microsoft.com/office/drawing/2014/main" id="{5A70EFED-5AD3-449A-B6E4-689990E5136A}"/>
              </a:ext>
            </a:extLst>
          </p:cNvPr>
          <p:cNvGrpSpPr/>
          <p:nvPr userDrawn="1"/>
        </p:nvGrpSpPr>
        <p:grpSpPr>
          <a:xfrm>
            <a:off x="109196" y="314990"/>
            <a:ext cx="464851" cy="380782"/>
            <a:chOff x="5117023" y="3520600"/>
            <a:chExt cx="298450" cy="244475"/>
          </a:xfrm>
          <a:gradFill>
            <a:gsLst>
              <a:gs pos="0">
                <a:schemeClr val="accent1"/>
              </a:gs>
              <a:gs pos="100000">
                <a:schemeClr val="accent6"/>
              </a:gs>
            </a:gsLst>
            <a:lin ang="2700000" scaled="0"/>
          </a:gradFill>
        </p:grpSpPr>
        <p:sp>
          <p:nvSpPr>
            <p:cNvPr id="18" name="Freeform 26">
              <a:extLst>
                <a:ext uri="{FF2B5EF4-FFF2-40B4-BE49-F238E27FC236}">
                  <a16:creationId xmlns:a16="http://schemas.microsoft.com/office/drawing/2014/main" id="{169BBBA6-18B8-4B02-996F-2D7EAEB76A90}"/>
                </a:ext>
              </a:extLst>
            </p:cNvPr>
            <p:cNvSpPr>
              <a:spLocks/>
            </p:cNvSpPr>
            <p:nvPr/>
          </p:nvSpPr>
          <p:spPr bwMode="auto">
            <a:xfrm>
              <a:off x="5117023" y="3569812"/>
              <a:ext cx="298450" cy="176213"/>
            </a:xfrm>
            <a:custGeom>
              <a:avLst/>
              <a:gdLst>
                <a:gd name="T0" fmla="*/ 0 w 163"/>
                <a:gd name="T1" fmla="*/ 92 h 96"/>
                <a:gd name="T2" fmla="*/ 51 w 163"/>
                <a:gd name="T3" fmla="*/ 82 h 96"/>
                <a:gd name="T4" fmla="*/ 79 w 163"/>
                <a:gd name="T5" fmla="*/ 63 h 96"/>
                <a:gd name="T6" fmla="*/ 121 w 163"/>
                <a:gd name="T7" fmla="*/ 25 h 96"/>
                <a:gd name="T8" fmla="*/ 163 w 163"/>
                <a:gd name="T9" fmla="*/ 3 h 96"/>
                <a:gd name="T10" fmla="*/ 104 w 163"/>
                <a:gd name="T11" fmla="*/ 19 h 96"/>
                <a:gd name="T12" fmla="*/ 69 w 163"/>
                <a:gd name="T13" fmla="*/ 18 h 96"/>
                <a:gd name="T14" fmla="*/ 7 w 163"/>
                <a:gd name="T15" fmla="*/ 9 h 96"/>
                <a:gd name="T16" fmla="*/ 12 w 163"/>
                <a:gd name="T17" fmla="*/ 11 h 96"/>
                <a:gd name="T18" fmla="*/ 46 w 163"/>
                <a:gd name="T19" fmla="*/ 24 h 96"/>
                <a:gd name="T20" fmla="*/ 65 w 163"/>
                <a:gd name="T21" fmla="*/ 53 h 96"/>
                <a:gd name="T22" fmla="*/ 0 w 163"/>
                <a:gd name="T23" fmla="*/ 92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3" h="96">
                  <a:moveTo>
                    <a:pt x="0" y="92"/>
                  </a:moveTo>
                  <a:cubicBezTo>
                    <a:pt x="15" y="96"/>
                    <a:pt x="39" y="88"/>
                    <a:pt x="51" y="82"/>
                  </a:cubicBezTo>
                  <a:cubicBezTo>
                    <a:pt x="61" y="76"/>
                    <a:pt x="70" y="70"/>
                    <a:pt x="79" y="63"/>
                  </a:cubicBezTo>
                  <a:cubicBezTo>
                    <a:pt x="97" y="49"/>
                    <a:pt x="110" y="34"/>
                    <a:pt x="121" y="25"/>
                  </a:cubicBezTo>
                  <a:cubicBezTo>
                    <a:pt x="141" y="8"/>
                    <a:pt x="154" y="8"/>
                    <a:pt x="163" y="3"/>
                  </a:cubicBezTo>
                  <a:cubicBezTo>
                    <a:pt x="142" y="0"/>
                    <a:pt x="120" y="7"/>
                    <a:pt x="104" y="19"/>
                  </a:cubicBezTo>
                  <a:cubicBezTo>
                    <a:pt x="89" y="30"/>
                    <a:pt x="84" y="27"/>
                    <a:pt x="69" y="18"/>
                  </a:cubicBezTo>
                  <a:cubicBezTo>
                    <a:pt x="52" y="7"/>
                    <a:pt x="27" y="6"/>
                    <a:pt x="7" y="9"/>
                  </a:cubicBezTo>
                  <a:cubicBezTo>
                    <a:pt x="12" y="11"/>
                    <a:pt x="12" y="11"/>
                    <a:pt x="12" y="11"/>
                  </a:cubicBezTo>
                  <a:cubicBezTo>
                    <a:pt x="26" y="15"/>
                    <a:pt x="33" y="17"/>
                    <a:pt x="46" y="24"/>
                  </a:cubicBezTo>
                  <a:cubicBezTo>
                    <a:pt x="54" y="27"/>
                    <a:pt x="77" y="40"/>
                    <a:pt x="65" y="53"/>
                  </a:cubicBezTo>
                  <a:cubicBezTo>
                    <a:pt x="56" y="63"/>
                    <a:pt x="21" y="90"/>
                    <a:pt x="0" y="92"/>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9" name="Freeform 27">
              <a:extLst>
                <a:ext uri="{FF2B5EF4-FFF2-40B4-BE49-F238E27FC236}">
                  <a16:creationId xmlns:a16="http://schemas.microsoft.com/office/drawing/2014/main" id="{8336006A-8589-486F-AFBB-3CB1AB14F849}"/>
                </a:ext>
              </a:extLst>
            </p:cNvPr>
            <p:cNvSpPr>
              <a:spLocks/>
            </p:cNvSpPr>
            <p:nvPr/>
          </p:nvSpPr>
          <p:spPr bwMode="auto">
            <a:xfrm>
              <a:off x="5169410" y="3614262"/>
              <a:ext cx="222250" cy="150813"/>
            </a:xfrm>
            <a:custGeom>
              <a:avLst/>
              <a:gdLst>
                <a:gd name="T0" fmla="*/ 0 w 121"/>
                <a:gd name="T1" fmla="*/ 77 h 82"/>
                <a:gd name="T2" fmla="*/ 44 w 121"/>
                <a:gd name="T3" fmla="*/ 74 h 82"/>
                <a:gd name="T4" fmla="*/ 74 w 121"/>
                <a:gd name="T5" fmla="*/ 54 h 82"/>
                <a:gd name="T6" fmla="*/ 121 w 121"/>
                <a:gd name="T7" fmla="*/ 0 h 82"/>
                <a:gd name="T8" fmla="*/ 91 w 121"/>
                <a:gd name="T9" fmla="*/ 19 h 82"/>
                <a:gd name="T10" fmla="*/ 78 w 121"/>
                <a:gd name="T11" fmla="*/ 32 h 82"/>
                <a:gd name="T12" fmla="*/ 72 w 121"/>
                <a:gd name="T13" fmla="*/ 39 h 82"/>
                <a:gd name="T14" fmla="*/ 66 w 121"/>
                <a:gd name="T15" fmla="*/ 44 h 82"/>
                <a:gd name="T16" fmla="*/ 0 w 121"/>
                <a:gd name="T17" fmla="*/ 77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1" h="82">
                  <a:moveTo>
                    <a:pt x="0" y="77"/>
                  </a:moveTo>
                  <a:cubicBezTo>
                    <a:pt x="11" y="82"/>
                    <a:pt x="34" y="78"/>
                    <a:pt x="44" y="74"/>
                  </a:cubicBezTo>
                  <a:cubicBezTo>
                    <a:pt x="57" y="70"/>
                    <a:pt x="67" y="61"/>
                    <a:pt x="74" y="54"/>
                  </a:cubicBezTo>
                  <a:cubicBezTo>
                    <a:pt x="85" y="43"/>
                    <a:pt x="111" y="14"/>
                    <a:pt x="121" y="0"/>
                  </a:cubicBezTo>
                  <a:cubicBezTo>
                    <a:pt x="111" y="3"/>
                    <a:pt x="97" y="14"/>
                    <a:pt x="91" y="19"/>
                  </a:cubicBezTo>
                  <a:cubicBezTo>
                    <a:pt x="78" y="32"/>
                    <a:pt x="78" y="32"/>
                    <a:pt x="78" y="32"/>
                  </a:cubicBezTo>
                  <a:cubicBezTo>
                    <a:pt x="76" y="35"/>
                    <a:pt x="74" y="36"/>
                    <a:pt x="72" y="39"/>
                  </a:cubicBezTo>
                  <a:cubicBezTo>
                    <a:pt x="70" y="41"/>
                    <a:pt x="68" y="42"/>
                    <a:pt x="66" y="44"/>
                  </a:cubicBezTo>
                  <a:cubicBezTo>
                    <a:pt x="48" y="61"/>
                    <a:pt x="25" y="72"/>
                    <a:pt x="0" y="77"/>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0" name="Freeform 28">
              <a:extLst>
                <a:ext uri="{FF2B5EF4-FFF2-40B4-BE49-F238E27FC236}">
                  <a16:creationId xmlns:a16="http://schemas.microsoft.com/office/drawing/2014/main" id="{1FDF8F29-0F08-4695-9455-B21BB34D2FC7}"/>
                </a:ext>
              </a:extLst>
            </p:cNvPr>
            <p:cNvSpPr>
              <a:spLocks/>
            </p:cNvSpPr>
            <p:nvPr/>
          </p:nvSpPr>
          <p:spPr bwMode="auto">
            <a:xfrm>
              <a:off x="5236085" y="3520600"/>
              <a:ext cx="68263" cy="60325"/>
            </a:xfrm>
            <a:custGeom>
              <a:avLst/>
              <a:gdLst>
                <a:gd name="T0" fmla="*/ 18 w 37"/>
                <a:gd name="T1" fmla="*/ 2 h 33"/>
                <a:gd name="T2" fmla="*/ 25 w 37"/>
                <a:gd name="T3" fmla="*/ 28 h 33"/>
                <a:gd name="T4" fmla="*/ 34 w 37"/>
                <a:gd name="T5" fmla="*/ 11 h 33"/>
                <a:gd name="T6" fmla="*/ 18 w 37"/>
                <a:gd name="T7" fmla="*/ 2 h 33"/>
              </a:gdLst>
              <a:ahLst/>
              <a:cxnLst>
                <a:cxn ang="0">
                  <a:pos x="T0" y="T1"/>
                </a:cxn>
                <a:cxn ang="0">
                  <a:pos x="T2" y="T3"/>
                </a:cxn>
                <a:cxn ang="0">
                  <a:pos x="T4" y="T5"/>
                </a:cxn>
                <a:cxn ang="0">
                  <a:pos x="T6" y="T7"/>
                </a:cxn>
              </a:cxnLst>
              <a:rect l="0" t="0" r="r" b="b"/>
              <a:pathLst>
                <a:path w="37" h="33">
                  <a:moveTo>
                    <a:pt x="18" y="2"/>
                  </a:moveTo>
                  <a:cubicBezTo>
                    <a:pt x="0" y="8"/>
                    <a:pt x="8" y="33"/>
                    <a:pt x="25" y="28"/>
                  </a:cubicBezTo>
                  <a:cubicBezTo>
                    <a:pt x="31" y="27"/>
                    <a:pt x="37" y="20"/>
                    <a:pt x="34" y="11"/>
                  </a:cubicBezTo>
                  <a:cubicBezTo>
                    <a:pt x="33" y="5"/>
                    <a:pt x="26" y="0"/>
                    <a:pt x="18" y="2"/>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22971792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500"/>
                                        <p:tgtEl>
                                          <p:spTgt spid="17"/>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left)">
                                      <p:cBhvr>
                                        <p:cTn id="11" dur="500"/>
                                        <p:tgtEl>
                                          <p:spTgt spid="7"/>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xEl>
                                              <p:pRg st="0" end="0"/>
                                            </p:txEl>
                                          </p:spTgt>
                                        </p:tgtEl>
                                        <p:attrNameLst>
                                          <p:attrName>style.visibility</p:attrName>
                                        </p:attrNameLst>
                                      </p:cBhvr>
                                      <p:to>
                                        <p:strVal val="visible"/>
                                      </p:to>
                                    </p:set>
                                    <p:animEffect transition="in" filter="wipe(left)">
                                      <p:cBhvr>
                                        <p:cTn id="15" dur="500"/>
                                        <p:tgtEl>
                                          <p:spTgt spid="1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uild="p">
        <p:tmplLst>
          <p:tmpl lvl="1">
            <p:tnLst>
              <p:par>
                <p:cTn presetID="22" presetClass="entr" presetSubtype="8" fill="hold" nodeType="afterEffect">
                  <p:stCondLst>
                    <p:cond delay="0"/>
                  </p:stCondLst>
                  <p:childTnLst>
                    <p:set>
                      <p:cBhvr>
                        <p:cTn dur="1" fill="hold">
                          <p:stCondLst>
                            <p:cond delay="0"/>
                          </p:stCondLst>
                        </p:cTn>
                        <p:tgtEl>
                          <p:spTgt spid="14"/>
                        </p:tgtEl>
                        <p:attrNameLst>
                          <p:attrName>style.visibility</p:attrName>
                        </p:attrNameLst>
                      </p:cBhvr>
                      <p:to>
                        <p:strVal val="visible"/>
                      </p:to>
                    </p:set>
                    <p:animEffect transition="in" filter="wipe(left)">
                      <p:cBhvr>
                        <p:cTn dur="500"/>
                        <p:tgtEl>
                          <p:spTgt spid="14"/>
                        </p:tgtEl>
                      </p:cBhvr>
                    </p:animEffect>
                  </p:childTnLst>
                </p:cTn>
              </p:par>
            </p:tnLst>
          </p:tmpl>
        </p:tmplLst>
      </p:bldP>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cxnSp>
        <p:nvCxnSpPr>
          <p:cNvPr id="7" name="直接连接符 6">
            <a:extLst>
              <a:ext uri="{FF2B5EF4-FFF2-40B4-BE49-F238E27FC236}">
                <a16:creationId xmlns:a16="http://schemas.microsoft.com/office/drawing/2014/main" id="{11224E3B-5E26-4BA3-98FC-49385654E2AB}"/>
              </a:ext>
            </a:extLst>
          </p:cNvPr>
          <p:cNvCxnSpPr/>
          <p:nvPr userDrawn="1"/>
        </p:nvCxnSpPr>
        <p:spPr>
          <a:xfrm>
            <a:off x="660400" y="874395"/>
            <a:ext cx="10858500" cy="0"/>
          </a:xfrm>
          <a:prstGeom prst="line">
            <a:avLst/>
          </a:prstGeom>
          <a:ln w="285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4" name="文本占位符 13">
            <a:extLst>
              <a:ext uri="{FF2B5EF4-FFF2-40B4-BE49-F238E27FC236}">
                <a16:creationId xmlns:a16="http://schemas.microsoft.com/office/drawing/2014/main" id="{E07C1C54-31D9-4967-9282-E6B5C49AE33D}"/>
              </a:ext>
            </a:extLst>
          </p:cNvPr>
          <p:cNvSpPr>
            <a:spLocks noGrp="1"/>
          </p:cNvSpPr>
          <p:nvPr userDrawn="1">
            <p:ph type="body" sz="quarter" idx="10" hasCustomPrompt="1"/>
          </p:nvPr>
        </p:nvSpPr>
        <p:spPr>
          <a:xfrm>
            <a:off x="665480" y="223788"/>
            <a:ext cx="7874000" cy="563187"/>
          </a:xfrm>
        </p:spPr>
        <p:txBody>
          <a:bodyPr lIns="0" rIns="0" anchor="ctr"/>
          <a:lstStyle>
            <a:lvl1pPr marL="0" indent="0">
              <a:buFontTx/>
              <a:buNone/>
              <a:defRPr>
                <a:latin typeface="+mj-ea"/>
                <a:ea typeface="+mj-ea"/>
              </a:defRPr>
            </a:lvl1pPr>
            <a:lvl2pPr marL="457200" indent="0">
              <a:buNone/>
              <a:defRPr/>
            </a:lvl2pPr>
          </a:lstStyle>
          <a:p>
            <a:pPr lvl="0"/>
            <a:r>
              <a:rPr lang="zh-CN" altLang="en-US"/>
              <a:t>点击此处添加标题</a:t>
            </a:r>
          </a:p>
        </p:txBody>
      </p:sp>
      <p:grpSp>
        <p:nvGrpSpPr>
          <p:cNvPr id="8" name="组合 7">
            <a:extLst>
              <a:ext uri="{FF2B5EF4-FFF2-40B4-BE49-F238E27FC236}">
                <a16:creationId xmlns:a16="http://schemas.microsoft.com/office/drawing/2014/main" id="{90891CE7-2B2C-49E1-9ED2-212BADDAAF7F}"/>
              </a:ext>
            </a:extLst>
          </p:cNvPr>
          <p:cNvGrpSpPr/>
          <p:nvPr userDrawn="1"/>
        </p:nvGrpSpPr>
        <p:grpSpPr>
          <a:xfrm>
            <a:off x="109196" y="314990"/>
            <a:ext cx="464851" cy="380782"/>
            <a:chOff x="5117023" y="3520600"/>
            <a:chExt cx="298450" cy="244475"/>
          </a:xfrm>
          <a:gradFill>
            <a:gsLst>
              <a:gs pos="0">
                <a:schemeClr val="accent1"/>
              </a:gs>
              <a:gs pos="100000">
                <a:schemeClr val="accent6"/>
              </a:gs>
            </a:gsLst>
            <a:lin ang="2700000" scaled="0"/>
          </a:gradFill>
        </p:grpSpPr>
        <p:sp>
          <p:nvSpPr>
            <p:cNvPr id="9" name="Freeform 26">
              <a:extLst>
                <a:ext uri="{FF2B5EF4-FFF2-40B4-BE49-F238E27FC236}">
                  <a16:creationId xmlns:a16="http://schemas.microsoft.com/office/drawing/2014/main" id="{1EA36A85-8BE6-4EA8-870F-2DC92220F220}"/>
                </a:ext>
              </a:extLst>
            </p:cNvPr>
            <p:cNvSpPr>
              <a:spLocks/>
            </p:cNvSpPr>
            <p:nvPr/>
          </p:nvSpPr>
          <p:spPr bwMode="auto">
            <a:xfrm>
              <a:off x="5117023" y="3569812"/>
              <a:ext cx="298450" cy="176213"/>
            </a:xfrm>
            <a:custGeom>
              <a:avLst/>
              <a:gdLst>
                <a:gd name="T0" fmla="*/ 0 w 163"/>
                <a:gd name="T1" fmla="*/ 92 h 96"/>
                <a:gd name="T2" fmla="*/ 51 w 163"/>
                <a:gd name="T3" fmla="*/ 82 h 96"/>
                <a:gd name="T4" fmla="*/ 79 w 163"/>
                <a:gd name="T5" fmla="*/ 63 h 96"/>
                <a:gd name="T6" fmla="*/ 121 w 163"/>
                <a:gd name="T7" fmla="*/ 25 h 96"/>
                <a:gd name="T8" fmla="*/ 163 w 163"/>
                <a:gd name="T9" fmla="*/ 3 h 96"/>
                <a:gd name="T10" fmla="*/ 104 w 163"/>
                <a:gd name="T11" fmla="*/ 19 h 96"/>
                <a:gd name="T12" fmla="*/ 69 w 163"/>
                <a:gd name="T13" fmla="*/ 18 h 96"/>
                <a:gd name="T14" fmla="*/ 7 w 163"/>
                <a:gd name="T15" fmla="*/ 9 h 96"/>
                <a:gd name="T16" fmla="*/ 12 w 163"/>
                <a:gd name="T17" fmla="*/ 11 h 96"/>
                <a:gd name="T18" fmla="*/ 46 w 163"/>
                <a:gd name="T19" fmla="*/ 24 h 96"/>
                <a:gd name="T20" fmla="*/ 65 w 163"/>
                <a:gd name="T21" fmla="*/ 53 h 96"/>
                <a:gd name="T22" fmla="*/ 0 w 163"/>
                <a:gd name="T23" fmla="*/ 92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3" h="96">
                  <a:moveTo>
                    <a:pt x="0" y="92"/>
                  </a:moveTo>
                  <a:cubicBezTo>
                    <a:pt x="15" y="96"/>
                    <a:pt x="39" y="88"/>
                    <a:pt x="51" y="82"/>
                  </a:cubicBezTo>
                  <a:cubicBezTo>
                    <a:pt x="61" y="76"/>
                    <a:pt x="70" y="70"/>
                    <a:pt x="79" y="63"/>
                  </a:cubicBezTo>
                  <a:cubicBezTo>
                    <a:pt x="97" y="49"/>
                    <a:pt x="110" y="34"/>
                    <a:pt x="121" y="25"/>
                  </a:cubicBezTo>
                  <a:cubicBezTo>
                    <a:pt x="141" y="8"/>
                    <a:pt x="154" y="8"/>
                    <a:pt x="163" y="3"/>
                  </a:cubicBezTo>
                  <a:cubicBezTo>
                    <a:pt x="142" y="0"/>
                    <a:pt x="120" y="7"/>
                    <a:pt x="104" y="19"/>
                  </a:cubicBezTo>
                  <a:cubicBezTo>
                    <a:pt x="89" y="30"/>
                    <a:pt x="84" y="27"/>
                    <a:pt x="69" y="18"/>
                  </a:cubicBezTo>
                  <a:cubicBezTo>
                    <a:pt x="52" y="7"/>
                    <a:pt x="27" y="6"/>
                    <a:pt x="7" y="9"/>
                  </a:cubicBezTo>
                  <a:cubicBezTo>
                    <a:pt x="12" y="11"/>
                    <a:pt x="12" y="11"/>
                    <a:pt x="12" y="11"/>
                  </a:cubicBezTo>
                  <a:cubicBezTo>
                    <a:pt x="26" y="15"/>
                    <a:pt x="33" y="17"/>
                    <a:pt x="46" y="24"/>
                  </a:cubicBezTo>
                  <a:cubicBezTo>
                    <a:pt x="54" y="27"/>
                    <a:pt x="77" y="40"/>
                    <a:pt x="65" y="53"/>
                  </a:cubicBezTo>
                  <a:cubicBezTo>
                    <a:pt x="56" y="63"/>
                    <a:pt x="21" y="90"/>
                    <a:pt x="0" y="92"/>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 name="Freeform 27">
              <a:extLst>
                <a:ext uri="{FF2B5EF4-FFF2-40B4-BE49-F238E27FC236}">
                  <a16:creationId xmlns:a16="http://schemas.microsoft.com/office/drawing/2014/main" id="{AC223858-253C-417A-9855-356514E6369F}"/>
                </a:ext>
              </a:extLst>
            </p:cNvPr>
            <p:cNvSpPr>
              <a:spLocks/>
            </p:cNvSpPr>
            <p:nvPr/>
          </p:nvSpPr>
          <p:spPr bwMode="auto">
            <a:xfrm>
              <a:off x="5169410" y="3614262"/>
              <a:ext cx="222250" cy="150813"/>
            </a:xfrm>
            <a:custGeom>
              <a:avLst/>
              <a:gdLst>
                <a:gd name="T0" fmla="*/ 0 w 121"/>
                <a:gd name="T1" fmla="*/ 77 h 82"/>
                <a:gd name="T2" fmla="*/ 44 w 121"/>
                <a:gd name="T3" fmla="*/ 74 h 82"/>
                <a:gd name="T4" fmla="*/ 74 w 121"/>
                <a:gd name="T5" fmla="*/ 54 h 82"/>
                <a:gd name="T6" fmla="*/ 121 w 121"/>
                <a:gd name="T7" fmla="*/ 0 h 82"/>
                <a:gd name="T8" fmla="*/ 91 w 121"/>
                <a:gd name="T9" fmla="*/ 19 h 82"/>
                <a:gd name="T10" fmla="*/ 78 w 121"/>
                <a:gd name="T11" fmla="*/ 32 h 82"/>
                <a:gd name="T12" fmla="*/ 72 w 121"/>
                <a:gd name="T13" fmla="*/ 39 h 82"/>
                <a:gd name="T14" fmla="*/ 66 w 121"/>
                <a:gd name="T15" fmla="*/ 44 h 82"/>
                <a:gd name="T16" fmla="*/ 0 w 121"/>
                <a:gd name="T17" fmla="*/ 77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1" h="82">
                  <a:moveTo>
                    <a:pt x="0" y="77"/>
                  </a:moveTo>
                  <a:cubicBezTo>
                    <a:pt x="11" y="82"/>
                    <a:pt x="34" y="78"/>
                    <a:pt x="44" y="74"/>
                  </a:cubicBezTo>
                  <a:cubicBezTo>
                    <a:pt x="57" y="70"/>
                    <a:pt x="67" y="61"/>
                    <a:pt x="74" y="54"/>
                  </a:cubicBezTo>
                  <a:cubicBezTo>
                    <a:pt x="85" y="43"/>
                    <a:pt x="111" y="14"/>
                    <a:pt x="121" y="0"/>
                  </a:cubicBezTo>
                  <a:cubicBezTo>
                    <a:pt x="111" y="3"/>
                    <a:pt x="97" y="14"/>
                    <a:pt x="91" y="19"/>
                  </a:cubicBezTo>
                  <a:cubicBezTo>
                    <a:pt x="78" y="32"/>
                    <a:pt x="78" y="32"/>
                    <a:pt x="78" y="32"/>
                  </a:cubicBezTo>
                  <a:cubicBezTo>
                    <a:pt x="76" y="35"/>
                    <a:pt x="74" y="36"/>
                    <a:pt x="72" y="39"/>
                  </a:cubicBezTo>
                  <a:cubicBezTo>
                    <a:pt x="70" y="41"/>
                    <a:pt x="68" y="42"/>
                    <a:pt x="66" y="44"/>
                  </a:cubicBezTo>
                  <a:cubicBezTo>
                    <a:pt x="48" y="61"/>
                    <a:pt x="25" y="72"/>
                    <a:pt x="0" y="77"/>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 name="Freeform 28">
              <a:extLst>
                <a:ext uri="{FF2B5EF4-FFF2-40B4-BE49-F238E27FC236}">
                  <a16:creationId xmlns:a16="http://schemas.microsoft.com/office/drawing/2014/main" id="{9A64D2E6-BAAD-4861-91BB-F72B141015B0}"/>
                </a:ext>
              </a:extLst>
            </p:cNvPr>
            <p:cNvSpPr>
              <a:spLocks/>
            </p:cNvSpPr>
            <p:nvPr/>
          </p:nvSpPr>
          <p:spPr bwMode="auto">
            <a:xfrm>
              <a:off x="5236085" y="3520600"/>
              <a:ext cx="68263" cy="60325"/>
            </a:xfrm>
            <a:custGeom>
              <a:avLst/>
              <a:gdLst>
                <a:gd name="T0" fmla="*/ 18 w 37"/>
                <a:gd name="T1" fmla="*/ 2 h 33"/>
                <a:gd name="T2" fmla="*/ 25 w 37"/>
                <a:gd name="T3" fmla="*/ 28 h 33"/>
                <a:gd name="T4" fmla="*/ 34 w 37"/>
                <a:gd name="T5" fmla="*/ 11 h 33"/>
                <a:gd name="T6" fmla="*/ 18 w 37"/>
                <a:gd name="T7" fmla="*/ 2 h 33"/>
              </a:gdLst>
              <a:ahLst/>
              <a:cxnLst>
                <a:cxn ang="0">
                  <a:pos x="T0" y="T1"/>
                </a:cxn>
                <a:cxn ang="0">
                  <a:pos x="T2" y="T3"/>
                </a:cxn>
                <a:cxn ang="0">
                  <a:pos x="T4" y="T5"/>
                </a:cxn>
                <a:cxn ang="0">
                  <a:pos x="T6" y="T7"/>
                </a:cxn>
              </a:cxnLst>
              <a:rect l="0" t="0" r="r" b="b"/>
              <a:pathLst>
                <a:path w="37" h="33">
                  <a:moveTo>
                    <a:pt x="18" y="2"/>
                  </a:moveTo>
                  <a:cubicBezTo>
                    <a:pt x="0" y="8"/>
                    <a:pt x="8" y="33"/>
                    <a:pt x="25" y="28"/>
                  </a:cubicBezTo>
                  <a:cubicBezTo>
                    <a:pt x="31" y="27"/>
                    <a:pt x="37" y="20"/>
                    <a:pt x="34" y="11"/>
                  </a:cubicBezTo>
                  <a:cubicBezTo>
                    <a:pt x="33" y="5"/>
                    <a:pt x="26" y="0"/>
                    <a:pt x="18" y="2"/>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37344933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left)">
                                      <p:cBhvr>
                                        <p:cTn id="11" dur="500"/>
                                        <p:tgtEl>
                                          <p:spTgt spid="7"/>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xEl>
                                              <p:pRg st="0" end="0"/>
                                            </p:txEl>
                                          </p:spTgt>
                                        </p:tgtEl>
                                        <p:attrNameLst>
                                          <p:attrName>style.visibility</p:attrName>
                                        </p:attrNameLst>
                                      </p:cBhvr>
                                      <p:to>
                                        <p:strVal val="visible"/>
                                      </p:to>
                                    </p:set>
                                    <p:animEffect transition="in" filter="wipe(left)">
                                      <p:cBhvr>
                                        <p:cTn id="15" dur="500"/>
                                        <p:tgtEl>
                                          <p:spTgt spid="1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uild="p">
        <p:tmplLst>
          <p:tmpl lvl="1">
            <p:tnLst>
              <p:par>
                <p:cTn presetID="22" presetClass="entr" presetSubtype="8" fill="hold" nodeType="afterEffect">
                  <p:stCondLst>
                    <p:cond delay="0"/>
                  </p:stCondLst>
                  <p:childTnLst>
                    <p:set>
                      <p:cBhvr>
                        <p:cTn dur="1" fill="hold">
                          <p:stCondLst>
                            <p:cond delay="0"/>
                          </p:stCondLst>
                        </p:cTn>
                        <p:tgtEl>
                          <p:spTgt spid="14"/>
                        </p:tgtEl>
                        <p:attrNameLst>
                          <p:attrName>style.visibility</p:attrName>
                        </p:attrNameLst>
                      </p:cBhvr>
                      <p:to>
                        <p:strVal val="visible"/>
                      </p:to>
                    </p:set>
                    <p:animEffect transition="in" filter="wipe(left)">
                      <p:cBhvr>
                        <p:cTn dur="500"/>
                        <p:tgtEl>
                          <p:spTgt spid="14"/>
                        </p:tgtEl>
                      </p:cBhvr>
                    </p:animEffect>
                  </p:childTnLst>
                </p:cTn>
              </p:par>
            </p:tnLst>
          </p:tmpl>
        </p:tmplLst>
      </p:bldP>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标题与页脚1">
    <p:spTree>
      <p:nvGrpSpPr>
        <p:cNvPr id="1" name=""/>
        <p:cNvGrpSpPr/>
        <p:nvPr/>
      </p:nvGrpSpPr>
      <p:grpSpPr>
        <a:xfrm>
          <a:off x="0" y="0"/>
          <a:ext cx="0" cy="0"/>
          <a:chOff x="0" y="0"/>
          <a:chExt cx="0" cy="0"/>
        </a:xfrm>
      </p:grpSpPr>
      <p:sp>
        <p:nvSpPr>
          <p:cNvPr id="14" name="文本占位符 13">
            <a:extLst>
              <a:ext uri="{FF2B5EF4-FFF2-40B4-BE49-F238E27FC236}">
                <a16:creationId xmlns:a16="http://schemas.microsoft.com/office/drawing/2014/main" id="{E07C1C54-31D9-4967-9282-E6B5C49AE33D}"/>
              </a:ext>
            </a:extLst>
          </p:cNvPr>
          <p:cNvSpPr>
            <a:spLocks noGrp="1"/>
          </p:cNvSpPr>
          <p:nvPr>
            <p:ph type="body" sz="quarter" idx="10" hasCustomPrompt="1"/>
          </p:nvPr>
        </p:nvSpPr>
        <p:spPr>
          <a:xfrm>
            <a:off x="665480" y="223788"/>
            <a:ext cx="7874000" cy="563187"/>
          </a:xfrm>
        </p:spPr>
        <p:txBody>
          <a:bodyPr lIns="0" rIns="0" anchor="ctr"/>
          <a:lstStyle>
            <a:lvl1pPr marL="0" indent="0">
              <a:buFontTx/>
              <a:buNone/>
              <a:defRPr>
                <a:latin typeface="+mj-ea"/>
                <a:ea typeface="+mj-ea"/>
              </a:defRPr>
            </a:lvl1pPr>
            <a:lvl2pPr marL="457200" indent="0">
              <a:buNone/>
              <a:defRPr/>
            </a:lvl2pPr>
          </a:lstStyle>
          <a:p>
            <a:pPr lvl="0"/>
            <a:r>
              <a:rPr lang="zh-CN" altLang="en-US"/>
              <a:t>点击此处添加标题</a:t>
            </a:r>
          </a:p>
        </p:txBody>
      </p:sp>
      <p:grpSp>
        <p:nvGrpSpPr>
          <p:cNvPr id="8" name="组合 7">
            <a:extLst>
              <a:ext uri="{FF2B5EF4-FFF2-40B4-BE49-F238E27FC236}">
                <a16:creationId xmlns:a16="http://schemas.microsoft.com/office/drawing/2014/main" id="{90891CE7-2B2C-49E1-9ED2-212BADDAAF7F}"/>
              </a:ext>
            </a:extLst>
          </p:cNvPr>
          <p:cNvGrpSpPr/>
          <p:nvPr userDrawn="1"/>
        </p:nvGrpSpPr>
        <p:grpSpPr>
          <a:xfrm>
            <a:off x="109196" y="314990"/>
            <a:ext cx="464851" cy="380782"/>
            <a:chOff x="5117023" y="3520600"/>
            <a:chExt cx="298450" cy="244475"/>
          </a:xfrm>
          <a:gradFill>
            <a:gsLst>
              <a:gs pos="0">
                <a:schemeClr val="accent1"/>
              </a:gs>
              <a:gs pos="100000">
                <a:schemeClr val="accent6"/>
              </a:gs>
            </a:gsLst>
            <a:lin ang="2700000" scaled="0"/>
          </a:gradFill>
        </p:grpSpPr>
        <p:sp>
          <p:nvSpPr>
            <p:cNvPr id="9" name="Freeform 26">
              <a:extLst>
                <a:ext uri="{FF2B5EF4-FFF2-40B4-BE49-F238E27FC236}">
                  <a16:creationId xmlns:a16="http://schemas.microsoft.com/office/drawing/2014/main" id="{1EA36A85-8BE6-4EA8-870F-2DC92220F220}"/>
                </a:ext>
              </a:extLst>
            </p:cNvPr>
            <p:cNvSpPr>
              <a:spLocks/>
            </p:cNvSpPr>
            <p:nvPr/>
          </p:nvSpPr>
          <p:spPr bwMode="auto">
            <a:xfrm>
              <a:off x="5117023" y="3569812"/>
              <a:ext cx="298450" cy="176213"/>
            </a:xfrm>
            <a:custGeom>
              <a:avLst/>
              <a:gdLst>
                <a:gd name="T0" fmla="*/ 0 w 163"/>
                <a:gd name="T1" fmla="*/ 92 h 96"/>
                <a:gd name="T2" fmla="*/ 51 w 163"/>
                <a:gd name="T3" fmla="*/ 82 h 96"/>
                <a:gd name="T4" fmla="*/ 79 w 163"/>
                <a:gd name="T5" fmla="*/ 63 h 96"/>
                <a:gd name="T6" fmla="*/ 121 w 163"/>
                <a:gd name="T7" fmla="*/ 25 h 96"/>
                <a:gd name="T8" fmla="*/ 163 w 163"/>
                <a:gd name="T9" fmla="*/ 3 h 96"/>
                <a:gd name="T10" fmla="*/ 104 w 163"/>
                <a:gd name="T11" fmla="*/ 19 h 96"/>
                <a:gd name="T12" fmla="*/ 69 w 163"/>
                <a:gd name="T13" fmla="*/ 18 h 96"/>
                <a:gd name="T14" fmla="*/ 7 w 163"/>
                <a:gd name="T15" fmla="*/ 9 h 96"/>
                <a:gd name="T16" fmla="*/ 12 w 163"/>
                <a:gd name="T17" fmla="*/ 11 h 96"/>
                <a:gd name="T18" fmla="*/ 46 w 163"/>
                <a:gd name="T19" fmla="*/ 24 h 96"/>
                <a:gd name="T20" fmla="*/ 65 w 163"/>
                <a:gd name="T21" fmla="*/ 53 h 96"/>
                <a:gd name="T22" fmla="*/ 0 w 163"/>
                <a:gd name="T23" fmla="*/ 92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3" h="96">
                  <a:moveTo>
                    <a:pt x="0" y="92"/>
                  </a:moveTo>
                  <a:cubicBezTo>
                    <a:pt x="15" y="96"/>
                    <a:pt x="39" y="88"/>
                    <a:pt x="51" y="82"/>
                  </a:cubicBezTo>
                  <a:cubicBezTo>
                    <a:pt x="61" y="76"/>
                    <a:pt x="70" y="70"/>
                    <a:pt x="79" y="63"/>
                  </a:cubicBezTo>
                  <a:cubicBezTo>
                    <a:pt x="97" y="49"/>
                    <a:pt x="110" y="34"/>
                    <a:pt x="121" y="25"/>
                  </a:cubicBezTo>
                  <a:cubicBezTo>
                    <a:pt x="141" y="8"/>
                    <a:pt x="154" y="8"/>
                    <a:pt x="163" y="3"/>
                  </a:cubicBezTo>
                  <a:cubicBezTo>
                    <a:pt x="142" y="0"/>
                    <a:pt x="120" y="7"/>
                    <a:pt x="104" y="19"/>
                  </a:cubicBezTo>
                  <a:cubicBezTo>
                    <a:pt x="89" y="30"/>
                    <a:pt x="84" y="27"/>
                    <a:pt x="69" y="18"/>
                  </a:cubicBezTo>
                  <a:cubicBezTo>
                    <a:pt x="52" y="7"/>
                    <a:pt x="27" y="6"/>
                    <a:pt x="7" y="9"/>
                  </a:cubicBezTo>
                  <a:cubicBezTo>
                    <a:pt x="12" y="11"/>
                    <a:pt x="12" y="11"/>
                    <a:pt x="12" y="11"/>
                  </a:cubicBezTo>
                  <a:cubicBezTo>
                    <a:pt x="26" y="15"/>
                    <a:pt x="33" y="17"/>
                    <a:pt x="46" y="24"/>
                  </a:cubicBezTo>
                  <a:cubicBezTo>
                    <a:pt x="54" y="27"/>
                    <a:pt x="77" y="40"/>
                    <a:pt x="65" y="53"/>
                  </a:cubicBezTo>
                  <a:cubicBezTo>
                    <a:pt x="56" y="63"/>
                    <a:pt x="21" y="90"/>
                    <a:pt x="0" y="92"/>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 name="Freeform 27">
              <a:extLst>
                <a:ext uri="{FF2B5EF4-FFF2-40B4-BE49-F238E27FC236}">
                  <a16:creationId xmlns:a16="http://schemas.microsoft.com/office/drawing/2014/main" id="{AC223858-253C-417A-9855-356514E6369F}"/>
                </a:ext>
              </a:extLst>
            </p:cNvPr>
            <p:cNvSpPr>
              <a:spLocks/>
            </p:cNvSpPr>
            <p:nvPr/>
          </p:nvSpPr>
          <p:spPr bwMode="auto">
            <a:xfrm>
              <a:off x="5169410" y="3614262"/>
              <a:ext cx="222250" cy="150813"/>
            </a:xfrm>
            <a:custGeom>
              <a:avLst/>
              <a:gdLst>
                <a:gd name="T0" fmla="*/ 0 w 121"/>
                <a:gd name="T1" fmla="*/ 77 h 82"/>
                <a:gd name="T2" fmla="*/ 44 w 121"/>
                <a:gd name="T3" fmla="*/ 74 h 82"/>
                <a:gd name="T4" fmla="*/ 74 w 121"/>
                <a:gd name="T5" fmla="*/ 54 h 82"/>
                <a:gd name="T6" fmla="*/ 121 w 121"/>
                <a:gd name="T7" fmla="*/ 0 h 82"/>
                <a:gd name="T8" fmla="*/ 91 w 121"/>
                <a:gd name="T9" fmla="*/ 19 h 82"/>
                <a:gd name="T10" fmla="*/ 78 w 121"/>
                <a:gd name="T11" fmla="*/ 32 h 82"/>
                <a:gd name="T12" fmla="*/ 72 w 121"/>
                <a:gd name="T13" fmla="*/ 39 h 82"/>
                <a:gd name="T14" fmla="*/ 66 w 121"/>
                <a:gd name="T15" fmla="*/ 44 h 82"/>
                <a:gd name="T16" fmla="*/ 0 w 121"/>
                <a:gd name="T17" fmla="*/ 77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1" h="82">
                  <a:moveTo>
                    <a:pt x="0" y="77"/>
                  </a:moveTo>
                  <a:cubicBezTo>
                    <a:pt x="11" y="82"/>
                    <a:pt x="34" y="78"/>
                    <a:pt x="44" y="74"/>
                  </a:cubicBezTo>
                  <a:cubicBezTo>
                    <a:pt x="57" y="70"/>
                    <a:pt x="67" y="61"/>
                    <a:pt x="74" y="54"/>
                  </a:cubicBezTo>
                  <a:cubicBezTo>
                    <a:pt x="85" y="43"/>
                    <a:pt x="111" y="14"/>
                    <a:pt x="121" y="0"/>
                  </a:cubicBezTo>
                  <a:cubicBezTo>
                    <a:pt x="111" y="3"/>
                    <a:pt x="97" y="14"/>
                    <a:pt x="91" y="19"/>
                  </a:cubicBezTo>
                  <a:cubicBezTo>
                    <a:pt x="78" y="32"/>
                    <a:pt x="78" y="32"/>
                    <a:pt x="78" y="32"/>
                  </a:cubicBezTo>
                  <a:cubicBezTo>
                    <a:pt x="76" y="35"/>
                    <a:pt x="74" y="36"/>
                    <a:pt x="72" y="39"/>
                  </a:cubicBezTo>
                  <a:cubicBezTo>
                    <a:pt x="70" y="41"/>
                    <a:pt x="68" y="42"/>
                    <a:pt x="66" y="44"/>
                  </a:cubicBezTo>
                  <a:cubicBezTo>
                    <a:pt x="48" y="61"/>
                    <a:pt x="25" y="72"/>
                    <a:pt x="0" y="77"/>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 name="Freeform 28">
              <a:extLst>
                <a:ext uri="{FF2B5EF4-FFF2-40B4-BE49-F238E27FC236}">
                  <a16:creationId xmlns:a16="http://schemas.microsoft.com/office/drawing/2014/main" id="{9A64D2E6-BAAD-4861-91BB-F72B141015B0}"/>
                </a:ext>
              </a:extLst>
            </p:cNvPr>
            <p:cNvSpPr>
              <a:spLocks/>
            </p:cNvSpPr>
            <p:nvPr/>
          </p:nvSpPr>
          <p:spPr bwMode="auto">
            <a:xfrm>
              <a:off x="5236085" y="3520600"/>
              <a:ext cx="68263" cy="60325"/>
            </a:xfrm>
            <a:custGeom>
              <a:avLst/>
              <a:gdLst>
                <a:gd name="T0" fmla="*/ 18 w 37"/>
                <a:gd name="T1" fmla="*/ 2 h 33"/>
                <a:gd name="T2" fmla="*/ 25 w 37"/>
                <a:gd name="T3" fmla="*/ 28 h 33"/>
                <a:gd name="T4" fmla="*/ 34 w 37"/>
                <a:gd name="T5" fmla="*/ 11 h 33"/>
                <a:gd name="T6" fmla="*/ 18 w 37"/>
                <a:gd name="T7" fmla="*/ 2 h 33"/>
              </a:gdLst>
              <a:ahLst/>
              <a:cxnLst>
                <a:cxn ang="0">
                  <a:pos x="T0" y="T1"/>
                </a:cxn>
                <a:cxn ang="0">
                  <a:pos x="T2" y="T3"/>
                </a:cxn>
                <a:cxn ang="0">
                  <a:pos x="T4" y="T5"/>
                </a:cxn>
                <a:cxn ang="0">
                  <a:pos x="T6" y="T7"/>
                </a:cxn>
              </a:cxnLst>
              <a:rect l="0" t="0" r="r" b="b"/>
              <a:pathLst>
                <a:path w="37" h="33">
                  <a:moveTo>
                    <a:pt x="18" y="2"/>
                  </a:moveTo>
                  <a:cubicBezTo>
                    <a:pt x="0" y="8"/>
                    <a:pt x="8" y="33"/>
                    <a:pt x="25" y="28"/>
                  </a:cubicBezTo>
                  <a:cubicBezTo>
                    <a:pt x="31" y="27"/>
                    <a:pt x="37" y="20"/>
                    <a:pt x="34" y="11"/>
                  </a:cubicBezTo>
                  <a:cubicBezTo>
                    <a:pt x="33" y="5"/>
                    <a:pt x="26" y="0"/>
                    <a:pt x="18" y="2"/>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cxnSp>
        <p:nvCxnSpPr>
          <p:cNvPr id="15" name="直接连接符 14">
            <a:extLst>
              <a:ext uri="{FF2B5EF4-FFF2-40B4-BE49-F238E27FC236}">
                <a16:creationId xmlns:a16="http://schemas.microsoft.com/office/drawing/2014/main" id="{B0FC8ED6-52F4-44F0-8759-D68F9D234F03}"/>
              </a:ext>
            </a:extLst>
          </p:cNvPr>
          <p:cNvCxnSpPr/>
          <p:nvPr userDrawn="1"/>
        </p:nvCxnSpPr>
        <p:spPr>
          <a:xfrm>
            <a:off x="660400" y="6235700"/>
            <a:ext cx="1085850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6" name="文本框 15">
            <a:extLst>
              <a:ext uri="{FF2B5EF4-FFF2-40B4-BE49-F238E27FC236}">
                <a16:creationId xmlns:a16="http://schemas.microsoft.com/office/drawing/2014/main" id="{5B7DCF35-191F-4898-A09E-A5AB92276B17}"/>
              </a:ext>
            </a:extLst>
          </p:cNvPr>
          <p:cNvSpPr txBox="1"/>
          <p:nvPr userDrawn="1"/>
        </p:nvSpPr>
        <p:spPr>
          <a:xfrm>
            <a:off x="660400" y="6333310"/>
            <a:ext cx="2418080" cy="276999"/>
          </a:xfrm>
          <a:prstGeom prst="rect">
            <a:avLst/>
          </a:prstGeom>
          <a:noFill/>
        </p:spPr>
        <p:txBody>
          <a:bodyPr wrap="square" lIns="0" tIns="0" rIns="0" bIns="0" rtlCol="0">
            <a:spAutoFit/>
          </a:bodyPr>
          <a:lstStyle/>
          <a:p>
            <a:r>
              <a:rPr lang="zh-CN" altLang="en-US">
                <a:solidFill>
                  <a:schemeClr val="tx1">
                    <a:lumMod val="50000"/>
                    <a:lumOff val="50000"/>
                  </a:schemeClr>
                </a:solidFill>
                <a:latin typeface="微软雅黑 Light" panose="020B0502040204020203" pitchFamily="34" charset="-122"/>
                <a:ea typeface="微软雅黑 Light" panose="020B0502040204020203" pitchFamily="34" charset="-122"/>
              </a:rPr>
              <a:t>药学中西，医道济世</a:t>
            </a:r>
          </a:p>
        </p:txBody>
      </p:sp>
      <p:sp>
        <p:nvSpPr>
          <p:cNvPr id="17" name="文本框 16">
            <a:extLst>
              <a:ext uri="{FF2B5EF4-FFF2-40B4-BE49-F238E27FC236}">
                <a16:creationId xmlns:a16="http://schemas.microsoft.com/office/drawing/2014/main" id="{3F7C204F-2BB4-4830-A951-E2F8B948E72E}"/>
              </a:ext>
            </a:extLst>
          </p:cNvPr>
          <p:cNvSpPr txBox="1"/>
          <p:nvPr userDrawn="1"/>
        </p:nvSpPr>
        <p:spPr>
          <a:xfrm>
            <a:off x="9100820" y="6333310"/>
            <a:ext cx="2418080" cy="276999"/>
          </a:xfrm>
          <a:prstGeom prst="rect">
            <a:avLst/>
          </a:prstGeom>
          <a:noFill/>
        </p:spPr>
        <p:txBody>
          <a:bodyPr wrap="square" lIns="0" tIns="0" rIns="0" bIns="0" rtlCol="0">
            <a:spAutoFit/>
          </a:bodyPr>
          <a:lstStyle/>
          <a:p>
            <a:pPr algn="r"/>
            <a:r>
              <a:rPr lang="zh-CN" altLang="en-US">
                <a:solidFill>
                  <a:schemeClr val="tx1">
                    <a:lumMod val="50000"/>
                    <a:lumOff val="50000"/>
                  </a:schemeClr>
                </a:solidFill>
                <a:latin typeface="微软雅黑 Light" panose="020B0502040204020203" pitchFamily="34" charset="-122"/>
                <a:ea typeface="微软雅黑 Light" panose="020B0502040204020203" pitchFamily="34" charset="-122"/>
              </a:rPr>
              <a:t>励志笃行，融通日新</a:t>
            </a:r>
          </a:p>
        </p:txBody>
      </p:sp>
      <p:grpSp>
        <p:nvGrpSpPr>
          <p:cNvPr id="18" name="组合 17">
            <a:extLst>
              <a:ext uri="{FF2B5EF4-FFF2-40B4-BE49-F238E27FC236}">
                <a16:creationId xmlns:a16="http://schemas.microsoft.com/office/drawing/2014/main" id="{9674809B-78B0-4C9D-83BE-A5698CCE987D}"/>
              </a:ext>
            </a:extLst>
          </p:cNvPr>
          <p:cNvGrpSpPr/>
          <p:nvPr userDrawn="1"/>
        </p:nvGrpSpPr>
        <p:grpSpPr>
          <a:xfrm>
            <a:off x="4903671" y="0"/>
            <a:ext cx="7288329" cy="1590612"/>
            <a:chOff x="4903671" y="0"/>
            <a:chExt cx="7288329" cy="1590612"/>
          </a:xfrm>
        </p:grpSpPr>
        <p:sp>
          <p:nvSpPr>
            <p:cNvPr id="19" name="任意多边形: 形状 18">
              <a:extLst>
                <a:ext uri="{FF2B5EF4-FFF2-40B4-BE49-F238E27FC236}">
                  <a16:creationId xmlns:a16="http://schemas.microsoft.com/office/drawing/2014/main" id="{D6B321AA-501F-4550-8706-0037D4E538E2}"/>
                </a:ext>
              </a:extLst>
            </p:cNvPr>
            <p:cNvSpPr/>
            <p:nvPr userDrawn="1"/>
          </p:nvSpPr>
          <p:spPr>
            <a:xfrm>
              <a:off x="4903671" y="0"/>
              <a:ext cx="7288329" cy="1587924"/>
            </a:xfrm>
            <a:custGeom>
              <a:avLst/>
              <a:gdLst>
                <a:gd name="connsiteX0" fmla="*/ 0 w 7288329"/>
                <a:gd name="connsiteY0" fmla="*/ 0 h 1587924"/>
                <a:gd name="connsiteX1" fmla="*/ 7288329 w 7288329"/>
                <a:gd name="connsiteY1" fmla="*/ 0 h 1587924"/>
                <a:gd name="connsiteX2" fmla="*/ 7288329 w 7288329"/>
                <a:gd name="connsiteY2" fmla="*/ 1587924 h 1587924"/>
                <a:gd name="connsiteX3" fmla="*/ 7198579 w 7288329"/>
                <a:gd name="connsiteY3" fmla="*/ 1562501 h 1587924"/>
                <a:gd name="connsiteX4" fmla="*/ 6614488 w 7288329"/>
                <a:gd name="connsiteY4" fmla="*/ 1432306 h 1587924"/>
                <a:gd name="connsiteX5" fmla="*/ 5425768 w 7288329"/>
                <a:gd name="connsiteY5" fmla="*/ 1295146 h 1587924"/>
                <a:gd name="connsiteX6" fmla="*/ 4839028 w 7288329"/>
                <a:gd name="connsiteY6" fmla="*/ 1135126 h 1587924"/>
                <a:gd name="connsiteX7" fmla="*/ 4351348 w 7288329"/>
                <a:gd name="connsiteY7" fmla="*/ 937006 h 1587924"/>
                <a:gd name="connsiteX8" fmla="*/ 3871288 w 7288329"/>
                <a:gd name="connsiteY8" fmla="*/ 632206 h 1587924"/>
                <a:gd name="connsiteX9" fmla="*/ 3208348 w 7288329"/>
                <a:gd name="connsiteY9" fmla="*/ 136906 h 1587924"/>
                <a:gd name="connsiteX10" fmla="*/ 2324428 w 7288329"/>
                <a:gd name="connsiteY10" fmla="*/ 159766 h 1587924"/>
                <a:gd name="connsiteX11" fmla="*/ 1074748 w 7288329"/>
                <a:gd name="connsiteY11" fmla="*/ 411226 h 1587924"/>
                <a:gd name="connsiteX12" fmla="*/ 23188 w 7288329"/>
                <a:gd name="connsiteY12" fmla="*/ 22606 h 15879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288329" h="1587924">
                  <a:moveTo>
                    <a:pt x="0" y="0"/>
                  </a:moveTo>
                  <a:lnTo>
                    <a:pt x="7288329" y="0"/>
                  </a:lnTo>
                  <a:lnTo>
                    <a:pt x="7288329" y="1587924"/>
                  </a:lnTo>
                  <a:lnTo>
                    <a:pt x="7198579" y="1562501"/>
                  </a:lnTo>
                  <a:cubicBezTo>
                    <a:pt x="7049899" y="1521127"/>
                    <a:pt x="6852613" y="1470406"/>
                    <a:pt x="6614488" y="1432306"/>
                  </a:cubicBezTo>
                  <a:cubicBezTo>
                    <a:pt x="6296988" y="1381506"/>
                    <a:pt x="5721678" y="1344676"/>
                    <a:pt x="5425768" y="1295146"/>
                  </a:cubicBezTo>
                  <a:cubicBezTo>
                    <a:pt x="5129858" y="1245616"/>
                    <a:pt x="5018098" y="1194816"/>
                    <a:pt x="4839028" y="1135126"/>
                  </a:cubicBezTo>
                  <a:cubicBezTo>
                    <a:pt x="4659958" y="1075436"/>
                    <a:pt x="4512638" y="1020826"/>
                    <a:pt x="4351348" y="937006"/>
                  </a:cubicBezTo>
                  <a:cubicBezTo>
                    <a:pt x="4190058" y="853186"/>
                    <a:pt x="4061788" y="765556"/>
                    <a:pt x="3871288" y="632206"/>
                  </a:cubicBezTo>
                  <a:cubicBezTo>
                    <a:pt x="3680788" y="498856"/>
                    <a:pt x="3466158" y="215646"/>
                    <a:pt x="3208348" y="136906"/>
                  </a:cubicBezTo>
                  <a:cubicBezTo>
                    <a:pt x="2950538" y="58166"/>
                    <a:pt x="2680028" y="114046"/>
                    <a:pt x="2324428" y="159766"/>
                  </a:cubicBezTo>
                  <a:cubicBezTo>
                    <a:pt x="1968828" y="205486"/>
                    <a:pt x="1458288" y="434086"/>
                    <a:pt x="1074748" y="411226"/>
                  </a:cubicBezTo>
                  <a:cubicBezTo>
                    <a:pt x="691208" y="388366"/>
                    <a:pt x="339418" y="319786"/>
                    <a:pt x="23188" y="22606"/>
                  </a:cubicBezTo>
                  <a:close/>
                </a:path>
              </a:pathLst>
            </a:custGeom>
            <a:gradFill>
              <a:gsLst>
                <a:gs pos="0">
                  <a:schemeClr val="accent1">
                    <a:alpha val="77000"/>
                  </a:schemeClr>
                </a:gs>
                <a:gs pos="100000">
                  <a:schemeClr val="accent6">
                    <a:alpha val="46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0" name="任意多边形: 形状 19">
              <a:extLst>
                <a:ext uri="{FF2B5EF4-FFF2-40B4-BE49-F238E27FC236}">
                  <a16:creationId xmlns:a16="http://schemas.microsoft.com/office/drawing/2014/main" id="{68136708-B462-4ACA-A834-F698D11DEEC1}"/>
                </a:ext>
              </a:extLst>
            </p:cNvPr>
            <p:cNvSpPr/>
            <p:nvPr userDrawn="1"/>
          </p:nvSpPr>
          <p:spPr>
            <a:xfrm>
              <a:off x="8975797" y="0"/>
              <a:ext cx="3216203" cy="1590612"/>
            </a:xfrm>
            <a:custGeom>
              <a:avLst/>
              <a:gdLst>
                <a:gd name="connsiteX0" fmla="*/ 0 w 3216203"/>
                <a:gd name="connsiteY0" fmla="*/ 0 h 1590612"/>
                <a:gd name="connsiteX1" fmla="*/ 3216203 w 3216203"/>
                <a:gd name="connsiteY1" fmla="*/ 0 h 1590612"/>
                <a:gd name="connsiteX2" fmla="*/ 3216203 w 3216203"/>
                <a:gd name="connsiteY2" fmla="*/ 1590612 h 1590612"/>
                <a:gd name="connsiteX3" fmla="*/ 3155485 w 3216203"/>
                <a:gd name="connsiteY3" fmla="*/ 1568957 h 1590612"/>
                <a:gd name="connsiteX4" fmla="*/ 3039185 w 3216203"/>
                <a:gd name="connsiteY4" fmla="*/ 1531872 h 1590612"/>
                <a:gd name="connsiteX5" fmla="*/ 2604845 w 3216203"/>
                <a:gd name="connsiteY5" fmla="*/ 1462544 h 1590612"/>
                <a:gd name="connsiteX6" fmla="*/ 2103068 w 3216203"/>
                <a:gd name="connsiteY6" fmla="*/ 1370328 h 1590612"/>
                <a:gd name="connsiteX7" fmla="*/ 2025471 w 3216203"/>
                <a:gd name="connsiteY7" fmla="*/ 1368805 h 1590612"/>
                <a:gd name="connsiteX8" fmla="*/ 1895931 w 3216203"/>
                <a:gd name="connsiteY8" fmla="*/ 1319370 h 1590612"/>
                <a:gd name="connsiteX9" fmla="*/ 1384121 w 3216203"/>
                <a:gd name="connsiteY9" fmla="*/ 1080850 h 1590612"/>
                <a:gd name="connsiteX10" fmla="*/ 888821 w 3216203"/>
                <a:gd name="connsiteY10" fmla="*/ 611910 h 1590612"/>
                <a:gd name="connsiteX11" fmla="*/ 340181 w 3216203"/>
                <a:gd name="connsiteY11" fmla="*/ 198024 h 1590612"/>
                <a:gd name="connsiteX12" fmla="*/ 93007 w 3216203"/>
                <a:gd name="connsiteY12" fmla="*/ 40184 h 1590612"/>
                <a:gd name="connsiteX0" fmla="*/ 0 w 3216203"/>
                <a:gd name="connsiteY0" fmla="*/ 0 h 1590612"/>
                <a:gd name="connsiteX1" fmla="*/ 3216203 w 3216203"/>
                <a:gd name="connsiteY1" fmla="*/ 0 h 1590612"/>
                <a:gd name="connsiteX2" fmla="*/ 3216203 w 3216203"/>
                <a:gd name="connsiteY2" fmla="*/ 1590612 h 1590612"/>
                <a:gd name="connsiteX3" fmla="*/ 3155485 w 3216203"/>
                <a:gd name="connsiteY3" fmla="*/ 1568957 h 1590612"/>
                <a:gd name="connsiteX4" fmla="*/ 3039185 w 3216203"/>
                <a:gd name="connsiteY4" fmla="*/ 1531872 h 1590612"/>
                <a:gd name="connsiteX5" fmla="*/ 2604845 w 3216203"/>
                <a:gd name="connsiteY5" fmla="*/ 1462544 h 1590612"/>
                <a:gd name="connsiteX6" fmla="*/ 2103068 w 3216203"/>
                <a:gd name="connsiteY6" fmla="*/ 1370328 h 1590612"/>
                <a:gd name="connsiteX7" fmla="*/ 2025471 w 3216203"/>
                <a:gd name="connsiteY7" fmla="*/ 1368805 h 1590612"/>
                <a:gd name="connsiteX8" fmla="*/ 1895931 w 3216203"/>
                <a:gd name="connsiteY8" fmla="*/ 1319370 h 1590612"/>
                <a:gd name="connsiteX9" fmla="*/ 1384121 w 3216203"/>
                <a:gd name="connsiteY9" fmla="*/ 1080850 h 1590612"/>
                <a:gd name="connsiteX10" fmla="*/ 888821 w 3216203"/>
                <a:gd name="connsiteY10" fmla="*/ 611910 h 1590612"/>
                <a:gd name="connsiteX11" fmla="*/ 340181 w 3216203"/>
                <a:gd name="connsiteY11" fmla="*/ 198024 h 1590612"/>
                <a:gd name="connsiteX12" fmla="*/ 93007 w 3216203"/>
                <a:gd name="connsiteY12" fmla="*/ 40184 h 1590612"/>
                <a:gd name="connsiteX13" fmla="*/ 0 w 3216203"/>
                <a:gd name="connsiteY13" fmla="*/ 0 h 1590612"/>
                <a:gd name="connsiteX0" fmla="*/ 0 w 3216203"/>
                <a:gd name="connsiteY0" fmla="*/ 0 h 1590612"/>
                <a:gd name="connsiteX1" fmla="*/ 3216203 w 3216203"/>
                <a:gd name="connsiteY1" fmla="*/ 0 h 1590612"/>
                <a:gd name="connsiteX2" fmla="*/ 3216203 w 3216203"/>
                <a:gd name="connsiteY2" fmla="*/ 1590612 h 1590612"/>
                <a:gd name="connsiteX3" fmla="*/ 3155485 w 3216203"/>
                <a:gd name="connsiteY3" fmla="*/ 1568957 h 1590612"/>
                <a:gd name="connsiteX4" fmla="*/ 3039185 w 3216203"/>
                <a:gd name="connsiteY4" fmla="*/ 1531872 h 1590612"/>
                <a:gd name="connsiteX5" fmla="*/ 2604845 w 3216203"/>
                <a:gd name="connsiteY5" fmla="*/ 1462544 h 1590612"/>
                <a:gd name="connsiteX6" fmla="*/ 2114498 w 3216203"/>
                <a:gd name="connsiteY6" fmla="*/ 1379853 h 1590612"/>
                <a:gd name="connsiteX7" fmla="*/ 2025471 w 3216203"/>
                <a:gd name="connsiteY7" fmla="*/ 1368805 h 1590612"/>
                <a:gd name="connsiteX8" fmla="*/ 1895931 w 3216203"/>
                <a:gd name="connsiteY8" fmla="*/ 1319370 h 1590612"/>
                <a:gd name="connsiteX9" fmla="*/ 1384121 w 3216203"/>
                <a:gd name="connsiteY9" fmla="*/ 1080850 h 1590612"/>
                <a:gd name="connsiteX10" fmla="*/ 888821 w 3216203"/>
                <a:gd name="connsiteY10" fmla="*/ 611910 h 1590612"/>
                <a:gd name="connsiteX11" fmla="*/ 340181 w 3216203"/>
                <a:gd name="connsiteY11" fmla="*/ 198024 h 1590612"/>
                <a:gd name="connsiteX12" fmla="*/ 93007 w 3216203"/>
                <a:gd name="connsiteY12" fmla="*/ 40184 h 1590612"/>
                <a:gd name="connsiteX13" fmla="*/ 0 w 3216203"/>
                <a:gd name="connsiteY13" fmla="*/ 0 h 1590612"/>
                <a:gd name="connsiteX0" fmla="*/ 0 w 3216203"/>
                <a:gd name="connsiteY0" fmla="*/ 0 h 1590612"/>
                <a:gd name="connsiteX1" fmla="*/ 3216203 w 3216203"/>
                <a:gd name="connsiteY1" fmla="*/ 0 h 1590612"/>
                <a:gd name="connsiteX2" fmla="*/ 3216203 w 3216203"/>
                <a:gd name="connsiteY2" fmla="*/ 1590612 h 1590612"/>
                <a:gd name="connsiteX3" fmla="*/ 3155485 w 3216203"/>
                <a:gd name="connsiteY3" fmla="*/ 1568957 h 1590612"/>
                <a:gd name="connsiteX4" fmla="*/ 3039185 w 3216203"/>
                <a:gd name="connsiteY4" fmla="*/ 1531872 h 1590612"/>
                <a:gd name="connsiteX5" fmla="*/ 2604845 w 3216203"/>
                <a:gd name="connsiteY5" fmla="*/ 1462544 h 1590612"/>
                <a:gd name="connsiteX6" fmla="*/ 2114498 w 3216203"/>
                <a:gd name="connsiteY6" fmla="*/ 1379853 h 1590612"/>
                <a:gd name="connsiteX7" fmla="*/ 2044521 w 3216203"/>
                <a:gd name="connsiteY7" fmla="*/ 1376425 h 1590612"/>
                <a:gd name="connsiteX8" fmla="*/ 1895931 w 3216203"/>
                <a:gd name="connsiteY8" fmla="*/ 1319370 h 1590612"/>
                <a:gd name="connsiteX9" fmla="*/ 1384121 w 3216203"/>
                <a:gd name="connsiteY9" fmla="*/ 1080850 h 1590612"/>
                <a:gd name="connsiteX10" fmla="*/ 888821 w 3216203"/>
                <a:gd name="connsiteY10" fmla="*/ 611910 h 1590612"/>
                <a:gd name="connsiteX11" fmla="*/ 340181 w 3216203"/>
                <a:gd name="connsiteY11" fmla="*/ 198024 h 1590612"/>
                <a:gd name="connsiteX12" fmla="*/ 93007 w 3216203"/>
                <a:gd name="connsiteY12" fmla="*/ 40184 h 1590612"/>
                <a:gd name="connsiteX13" fmla="*/ 0 w 3216203"/>
                <a:gd name="connsiteY13" fmla="*/ 0 h 1590612"/>
                <a:gd name="connsiteX0" fmla="*/ 0 w 3216203"/>
                <a:gd name="connsiteY0" fmla="*/ 0 h 1590612"/>
                <a:gd name="connsiteX1" fmla="*/ 3216203 w 3216203"/>
                <a:gd name="connsiteY1" fmla="*/ 0 h 1590612"/>
                <a:gd name="connsiteX2" fmla="*/ 3216203 w 3216203"/>
                <a:gd name="connsiteY2" fmla="*/ 1590612 h 1590612"/>
                <a:gd name="connsiteX3" fmla="*/ 3155485 w 3216203"/>
                <a:gd name="connsiteY3" fmla="*/ 1568957 h 1590612"/>
                <a:gd name="connsiteX4" fmla="*/ 3039185 w 3216203"/>
                <a:gd name="connsiteY4" fmla="*/ 1531872 h 1590612"/>
                <a:gd name="connsiteX5" fmla="*/ 2604845 w 3216203"/>
                <a:gd name="connsiteY5" fmla="*/ 1462544 h 1590612"/>
                <a:gd name="connsiteX6" fmla="*/ 2144978 w 3216203"/>
                <a:gd name="connsiteY6" fmla="*/ 1391283 h 1590612"/>
                <a:gd name="connsiteX7" fmla="*/ 2044521 w 3216203"/>
                <a:gd name="connsiteY7" fmla="*/ 1376425 h 1590612"/>
                <a:gd name="connsiteX8" fmla="*/ 1895931 w 3216203"/>
                <a:gd name="connsiteY8" fmla="*/ 1319370 h 1590612"/>
                <a:gd name="connsiteX9" fmla="*/ 1384121 w 3216203"/>
                <a:gd name="connsiteY9" fmla="*/ 1080850 h 1590612"/>
                <a:gd name="connsiteX10" fmla="*/ 888821 w 3216203"/>
                <a:gd name="connsiteY10" fmla="*/ 611910 h 1590612"/>
                <a:gd name="connsiteX11" fmla="*/ 340181 w 3216203"/>
                <a:gd name="connsiteY11" fmla="*/ 198024 h 1590612"/>
                <a:gd name="connsiteX12" fmla="*/ 93007 w 3216203"/>
                <a:gd name="connsiteY12" fmla="*/ 40184 h 1590612"/>
                <a:gd name="connsiteX13" fmla="*/ 0 w 3216203"/>
                <a:gd name="connsiteY13" fmla="*/ 0 h 1590612"/>
                <a:gd name="connsiteX0" fmla="*/ 0 w 3216203"/>
                <a:gd name="connsiteY0" fmla="*/ 0 h 1590612"/>
                <a:gd name="connsiteX1" fmla="*/ 3216203 w 3216203"/>
                <a:gd name="connsiteY1" fmla="*/ 0 h 1590612"/>
                <a:gd name="connsiteX2" fmla="*/ 3216203 w 3216203"/>
                <a:gd name="connsiteY2" fmla="*/ 1590612 h 1590612"/>
                <a:gd name="connsiteX3" fmla="*/ 3155485 w 3216203"/>
                <a:gd name="connsiteY3" fmla="*/ 1568957 h 1590612"/>
                <a:gd name="connsiteX4" fmla="*/ 3039185 w 3216203"/>
                <a:gd name="connsiteY4" fmla="*/ 1531872 h 1590612"/>
                <a:gd name="connsiteX5" fmla="*/ 2604845 w 3216203"/>
                <a:gd name="connsiteY5" fmla="*/ 1462544 h 1590612"/>
                <a:gd name="connsiteX6" fmla="*/ 2144978 w 3216203"/>
                <a:gd name="connsiteY6" fmla="*/ 1391283 h 1590612"/>
                <a:gd name="connsiteX7" fmla="*/ 2052141 w 3216203"/>
                <a:gd name="connsiteY7" fmla="*/ 1376425 h 1590612"/>
                <a:gd name="connsiteX8" fmla="*/ 1895931 w 3216203"/>
                <a:gd name="connsiteY8" fmla="*/ 1319370 h 1590612"/>
                <a:gd name="connsiteX9" fmla="*/ 1384121 w 3216203"/>
                <a:gd name="connsiteY9" fmla="*/ 1080850 h 1590612"/>
                <a:gd name="connsiteX10" fmla="*/ 888821 w 3216203"/>
                <a:gd name="connsiteY10" fmla="*/ 611910 h 1590612"/>
                <a:gd name="connsiteX11" fmla="*/ 340181 w 3216203"/>
                <a:gd name="connsiteY11" fmla="*/ 198024 h 1590612"/>
                <a:gd name="connsiteX12" fmla="*/ 93007 w 3216203"/>
                <a:gd name="connsiteY12" fmla="*/ 40184 h 1590612"/>
                <a:gd name="connsiteX13" fmla="*/ 0 w 3216203"/>
                <a:gd name="connsiteY13" fmla="*/ 0 h 1590612"/>
                <a:gd name="connsiteX0" fmla="*/ 0 w 3216203"/>
                <a:gd name="connsiteY0" fmla="*/ 0 h 1590612"/>
                <a:gd name="connsiteX1" fmla="*/ 3216203 w 3216203"/>
                <a:gd name="connsiteY1" fmla="*/ 0 h 1590612"/>
                <a:gd name="connsiteX2" fmla="*/ 3216203 w 3216203"/>
                <a:gd name="connsiteY2" fmla="*/ 1590612 h 1590612"/>
                <a:gd name="connsiteX3" fmla="*/ 3155485 w 3216203"/>
                <a:gd name="connsiteY3" fmla="*/ 1568957 h 1590612"/>
                <a:gd name="connsiteX4" fmla="*/ 3039185 w 3216203"/>
                <a:gd name="connsiteY4" fmla="*/ 1531872 h 1590612"/>
                <a:gd name="connsiteX5" fmla="*/ 2604845 w 3216203"/>
                <a:gd name="connsiteY5" fmla="*/ 1462544 h 1590612"/>
                <a:gd name="connsiteX6" fmla="*/ 2160218 w 3216203"/>
                <a:gd name="connsiteY6" fmla="*/ 1391283 h 1590612"/>
                <a:gd name="connsiteX7" fmla="*/ 2052141 w 3216203"/>
                <a:gd name="connsiteY7" fmla="*/ 1376425 h 1590612"/>
                <a:gd name="connsiteX8" fmla="*/ 1895931 w 3216203"/>
                <a:gd name="connsiteY8" fmla="*/ 1319370 h 1590612"/>
                <a:gd name="connsiteX9" fmla="*/ 1384121 w 3216203"/>
                <a:gd name="connsiteY9" fmla="*/ 1080850 h 1590612"/>
                <a:gd name="connsiteX10" fmla="*/ 888821 w 3216203"/>
                <a:gd name="connsiteY10" fmla="*/ 611910 h 1590612"/>
                <a:gd name="connsiteX11" fmla="*/ 340181 w 3216203"/>
                <a:gd name="connsiteY11" fmla="*/ 198024 h 1590612"/>
                <a:gd name="connsiteX12" fmla="*/ 93007 w 3216203"/>
                <a:gd name="connsiteY12" fmla="*/ 40184 h 1590612"/>
                <a:gd name="connsiteX13" fmla="*/ 0 w 3216203"/>
                <a:gd name="connsiteY13" fmla="*/ 0 h 1590612"/>
                <a:gd name="connsiteX0" fmla="*/ 0 w 3216203"/>
                <a:gd name="connsiteY0" fmla="*/ 0 h 1590612"/>
                <a:gd name="connsiteX1" fmla="*/ 3216203 w 3216203"/>
                <a:gd name="connsiteY1" fmla="*/ 0 h 1590612"/>
                <a:gd name="connsiteX2" fmla="*/ 3216203 w 3216203"/>
                <a:gd name="connsiteY2" fmla="*/ 1590612 h 1590612"/>
                <a:gd name="connsiteX3" fmla="*/ 3155485 w 3216203"/>
                <a:gd name="connsiteY3" fmla="*/ 1568957 h 1590612"/>
                <a:gd name="connsiteX4" fmla="*/ 3039185 w 3216203"/>
                <a:gd name="connsiteY4" fmla="*/ 1531872 h 1590612"/>
                <a:gd name="connsiteX5" fmla="*/ 2604845 w 3216203"/>
                <a:gd name="connsiteY5" fmla="*/ 1462544 h 1590612"/>
                <a:gd name="connsiteX6" fmla="*/ 2173553 w 3216203"/>
                <a:gd name="connsiteY6" fmla="*/ 1393188 h 1590612"/>
                <a:gd name="connsiteX7" fmla="*/ 2052141 w 3216203"/>
                <a:gd name="connsiteY7" fmla="*/ 1376425 h 1590612"/>
                <a:gd name="connsiteX8" fmla="*/ 1895931 w 3216203"/>
                <a:gd name="connsiteY8" fmla="*/ 1319370 h 1590612"/>
                <a:gd name="connsiteX9" fmla="*/ 1384121 w 3216203"/>
                <a:gd name="connsiteY9" fmla="*/ 1080850 h 1590612"/>
                <a:gd name="connsiteX10" fmla="*/ 888821 w 3216203"/>
                <a:gd name="connsiteY10" fmla="*/ 611910 h 1590612"/>
                <a:gd name="connsiteX11" fmla="*/ 340181 w 3216203"/>
                <a:gd name="connsiteY11" fmla="*/ 198024 h 1590612"/>
                <a:gd name="connsiteX12" fmla="*/ 93007 w 3216203"/>
                <a:gd name="connsiteY12" fmla="*/ 40184 h 1590612"/>
                <a:gd name="connsiteX13" fmla="*/ 0 w 3216203"/>
                <a:gd name="connsiteY13" fmla="*/ 0 h 1590612"/>
                <a:gd name="connsiteX0" fmla="*/ 0 w 3216203"/>
                <a:gd name="connsiteY0" fmla="*/ 0 h 1590612"/>
                <a:gd name="connsiteX1" fmla="*/ 3216203 w 3216203"/>
                <a:gd name="connsiteY1" fmla="*/ 0 h 1590612"/>
                <a:gd name="connsiteX2" fmla="*/ 3216203 w 3216203"/>
                <a:gd name="connsiteY2" fmla="*/ 1590612 h 1590612"/>
                <a:gd name="connsiteX3" fmla="*/ 3155485 w 3216203"/>
                <a:gd name="connsiteY3" fmla="*/ 1568957 h 1590612"/>
                <a:gd name="connsiteX4" fmla="*/ 3039185 w 3216203"/>
                <a:gd name="connsiteY4" fmla="*/ 1531872 h 1590612"/>
                <a:gd name="connsiteX5" fmla="*/ 2604845 w 3216203"/>
                <a:gd name="connsiteY5" fmla="*/ 1462544 h 1590612"/>
                <a:gd name="connsiteX6" fmla="*/ 2173553 w 3216203"/>
                <a:gd name="connsiteY6" fmla="*/ 1393188 h 1590612"/>
                <a:gd name="connsiteX7" fmla="*/ 2052141 w 3216203"/>
                <a:gd name="connsiteY7" fmla="*/ 1376425 h 1590612"/>
                <a:gd name="connsiteX8" fmla="*/ 1895931 w 3216203"/>
                <a:gd name="connsiteY8" fmla="*/ 1319370 h 1590612"/>
                <a:gd name="connsiteX9" fmla="*/ 1384121 w 3216203"/>
                <a:gd name="connsiteY9" fmla="*/ 1080850 h 1590612"/>
                <a:gd name="connsiteX10" fmla="*/ 888821 w 3216203"/>
                <a:gd name="connsiteY10" fmla="*/ 611910 h 1590612"/>
                <a:gd name="connsiteX11" fmla="*/ 340181 w 3216203"/>
                <a:gd name="connsiteY11" fmla="*/ 198024 h 1590612"/>
                <a:gd name="connsiteX12" fmla="*/ 93007 w 3216203"/>
                <a:gd name="connsiteY12" fmla="*/ 40184 h 1590612"/>
                <a:gd name="connsiteX13" fmla="*/ 0 w 3216203"/>
                <a:gd name="connsiteY13" fmla="*/ 0 h 1590612"/>
                <a:gd name="connsiteX0" fmla="*/ 0 w 3216203"/>
                <a:gd name="connsiteY0" fmla="*/ 0 h 1590612"/>
                <a:gd name="connsiteX1" fmla="*/ 3216203 w 3216203"/>
                <a:gd name="connsiteY1" fmla="*/ 0 h 1590612"/>
                <a:gd name="connsiteX2" fmla="*/ 3216203 w 3216203"/>
                <a:gd name="connsiteY2" fmla="*/ 1590612 h 1590612"/>
                <a:gd name="connsiteX3" fmla="*/ 3155485 w 3216203"/>
                <a:gd name="connsiteY3" fmla="*/ 1568957 h 1590612"/>
                <a:gd name="connsiteX4" fmla="*/ 3039185 w 3216203"/>
                <a:gd name="connsiteY4" fmla="*/ 1531872 h 1590612"/>
                <a:gd name="connsiteX5" fmla="*/ 2604845 w 3216203"/>
                <a:gd name="connsiteY5" fmla="*/ 1462544 h 1590612"/>
                <a:gd name="connsiteX6" fmla="*/ 2173553 w 3216203"/>
                <a:gd name="connsiteY6" fmla="*/ 1393188 h 1590612"/>
                <a:gd name="connsiteX7" fmla="*/ 2052141 w 3216203"/>
                <a:gd name="connsiteY7" fmla="*/ 1376425 h 1590612"/>
                <a:gd name="connsiteX8" fmla="*/ 1895931 w 3216203"/>
                <a:gd name="connsiteY8" fmla="*/ 1319370 h 1590612"/>
                <a:gd name="connsiteX9" fmla="*/ 1384121 w 3216203"/>
                <a:gd name="connsiteY9" fmla="*/ 1080850 h 1590612"/>
                <a:gd name="connsiteX10" fmla="*/ 888821 w 3216203"/>
                <a:gd name="connsiteY10" fmla="*/ 611910 h 1590612"/>
                <a:gd name="connsiteX11" fmla="*/ 340181 w 3216203"/>
                <a:gd name="connsiteY11" fmla="*/ 198024 h 1590612"/>
                <a:gd name="connsiteX12" fmla="*/ 93007 w 3216203"/>
                <a:gd name="connsiteY12" fmla="*/ 40184 h 1590612"/>
                <a:gd name="connsiteX13" fmla="*/ 0 w 3216203"/>
                <a:gd name="connsiteY13" fmla="*/ 0 h 1590612"/>
                <a:gd name="connsiteX0" fmla="*/ 0 w 3216203"/>
                <a:gd name="connsiteY0" fmla="*/ 0 h 1590612"/>
                <a:gd name="connsiteX1" fmla="*/ 3216203 w 3216203"/>
                <a:gd name="connsiteY1" fmla="*/ 0 h 1590612"/>
                <a:gd name="connsiteX2" fmla="*/ 3216203 w 3216203"/>
                <a:gd name="connsiteY2" fmla="*/ 1590612 h 1590612"/>
                <a:gd name="connsiteX3" fmla="*/ 3155485 w 3216203"/>
                <a:gd name="connsiteY3" fmla="*/ 1568957 h 1590612"/>
                <a:gd name="connsiteX4" fmla="*/ 3039185 w 3216203"/>
                <a:gd name="connsiteY4" fmla="*/ 1531872 h 1590612"/>
                <a:gd name="connsiteX5" fmla="*/ 2604845 w 3216203"/>
                <a:gd name="connsiteY5" fmla="*/ 1462544 h 1590612"/>
                <a:gd name="connsiteX6" fmla="*/ 2173553 w 3216203"/>
                <a:gd name="connsiteY6" fmla="*/ 1393188 h 1590612"/>
                <a:gd name="connsiteX7" fmla="*/ 2052141 w 3216203"/>
                <a:gd name="connsiteY7" fmla="*/ 1376425 h 1590612"/>
                <a:gd name="connsiteX8" fmla="*/ 1895931 w 3216203"/>
                <a:gd name="connsiteY8" fmla="*/ 1319370 h 1590612"/>
                <a:gd name="connsiteX9" fmla="*/ 1384121 w 3216203"/>
                <a:gd name="connsiteY9" fmla="*/ 1080850 h 1590612"/>
                <a:gd name="connsiteX10" fmla="*/ 888821 w 3216203"/>
                <a:gd name="connsiteY10" fmla="*/ 611910 h 1590612"/>
                <a:gd name="connsiteX11" fmla="*/ 340181 w 3216203"/>
                <a:gd name="connsiteY11" fmla="*/ 198024 h 1590612"/>
                <a:gd name="connsiteX12" fmla="*/ 93007 w 3216203"/>
                <a:gd name="connsiteY12" fmla="*/ 40184 h 1590612"/>
                <a:gd name="connsiteX13" fmla="*/ 0 w 3216203"/>
                <a:gd name="connsiteY13" fmla="*/ 0 h 1590612"/>
                <a:gd name="connsiteX0" fmla="*/ 0 w 3216203"/>
                <a:gd name="connsiteY0" fmla="*/ 0 h 1590612"/>
                <a:gd name="connsiteX1" fmla="*/ 3216203 w 3216203"/>
                <a:gd name="connsiteY1" fmla="*/ 0 h 1590612"/>
                <a:gd name="connsiteX2" fmla="*/ 3216203 w 3216203"/>
                <a:gd name="connsiteY2" fmla="*/ 1590612 h 1590612"/>
                <a:gd name="connsiteX3" fmla="*/ 3155485 w 3216203"/>
                <a:gd name="connsiteY3" fmla="*/ 1568957 h 1590612"/>
                <a:gd name="connsiteX4" fmla="*/ 3039185 w 3216203"/>
                <a:gd name="connsiteY4" fmla="*/ 1531872 h 1590612"/>
                <a:gd name="connsiteX5" fmla="*/ 2604845 w 3216203"/>
                <a:gd name="connsiteY5" fmla="*/ 1462544 h 1590612"/>
                <a:gd name="connsiteX6" fmla="*/ 2173553 w 3216203"/>
                <a:gd name="connsiteY6" fmla="*/ 1393188 h 1590612"/>
                <a:gd name="connsiteX7" fmla="*/ 2052141 w 3216203"/>
                <a:gd name="connsiteY7" fmla="*/ 1376425 h 1590612"/>
                <a:gd name="connsiteX8" fmla="*/ 1895931 w 3216203"/>
                <a:gd name="connsiteY8" fmla="*/ 1319370 h 1590612"/>
                <a:gd name="connsiteX9" fmla="*/ 1384121 w 3216203"/>
                <a:gd name="connsiteY9" fmla="*/ 1080850 h 1590612"/>
                <a:gd name="connsiteX10" fmla="*/ 888821 w 3216203"/>
                <a:gd name="connsiteY10" fmla="*/ 611910 h 1590612"/>
                <a:gd name="connsiteX11" fmla="*/ 340181 w 3216203"/>
                <a:gd name="connsiteY11" fmla="*/ 198024 h 1590612"/>
                <a:gd name="connsiteX12" fmla="*/ 93007 w 3216203"/>
                <a:gd name="connsiteY12" fmla="*/ 40184 h 1590612"/>
                <a:gd name="connsiteX13" fmla="*/ 0 w 3216203"/>
                <a:gd name="connsiteY13" fmla="*/ 0 h 1590612"/>
                <a:gd name="connsiteX0" fmla="*/ 0 w 3216203"/>
                <a:gd name="connsiteY0" fmla="*/ 0 h 1590612"/>
                <a:gd name="connsiteX1" fmla="*/ 3216203 w 3216203"/>
                <a:gd name="connsiteY1" fmla="*/ 0 h 1590612"/>
                <a:gd name="connsiteX2" fmla="*/ 3216203 w 3216203"/>
                <a:gd name="connsiteY2" fmla="*/ 1590612 h 1590612"/>
                <a:gd name="connsiteX3" fmla="*/ 3155485 w 3216203"/>
                <a:gd name="connsiteY3" fmla="*/ 1568957 h 1590612"/>
                <a:gd name="connsiteX4" fmla="*/ 3039185 w 3216203"/>
                <a:gd name="connsiteY4" fmla="*/ 1531872 h 1590612"/>
                <a:gd name="connsiteX5" fmla="*/ 2604845 w 3216203"/>
                <a:gd name="connsiteY5" fmla="*/ 1462544 h 1590612"/>
                <a:gd name="connsiteX6" fmla="*/ 2173553 w 3216203"/>
                <a:gd name="connsiteY6" fmla="*/ 1393188 h 1590612"/>
                <a:gd name="connsiteX7" fmla="*/ 2054046 w 3216203"/>
                <a:gd name="connsiteY7" fmla="*/ 1376425 h 1590612"/>
                <a:gd name="connsiteX8" fmla="*/ 1895931 w 3216203"/>
                <a:gd name="connsiteY8" fmla="*/ 1319370 h 1590612"/>
                <a:gd name="connsiteX9" fmla="*/ 1384121 w 3216203"/>
                <a:gd name="connsiteY9" fmla="*/ 1080850 h 1590612"/>
                <a:gd name="connsiteX10" fmla="*/ 888821 w 3216203"/>
                <a:gd name="connsiteY10" fmla="*/ 611910 h 1590612"/>
                <a:gd name="connsiteX11" fmla="*/ 340181 w 3216203"/>
                <a:gd name="connsiteY11" fmla="*/ 198024 h 1590612"/>
                <a:gd name="connsiteX12" fmla="*/ 93007 w 3216203"/>
                <a:gd name="connsiteY12" fmla="*/ 40184 h 1590612"/>
                <a:gd name="connsiteX13" fmla="*/ 0 w 3216203"/>
                <a:gd name="connsiteY13" fmla="*/ 0 h 1590612"/>
                <a:gd name="connsiteX0" fmla="*/ 0 w 3216203"/>
                <a:gd name="connsiteY0" fmla="*/ 0 h 1590612"/>
                <a:gd name="connsiteX1" fmla="*/ 3216203 w 3216203"/>
                <a:gd name="connsiteY1" fmla="*/ 0 h 1590612"/>
                <a:gd name="connsiteX2" fmla="*/ 3216203 w 3216203"/>
                <a:gd name="connsiteY2" fmla="*/ 1590612 h 1590612"/>
                <a:gd name="connsiteX3" fmla="*/ 3155485 w 3216203"/>
                <a:gd name="connsiteY3" fmla="*/ 1568957 h 1590612"/>
                <a:gd name="connsiteX4" fmla="*/ 3039185 w 3216203"/>
                <a:gd name="connsiteY4" fmla="*/ 1531872 h 1590612"/>
                <a:gd name="connsiteX5" fmla="*/ 2604845 w 3216203"/>
                <a:gd name="connsiteY5" fmla="*/ 1462544 h 1590612"/>
                <a:gd name="connsiteX6" fmla="*/ 2173553 w 3216203"/>
                <a:gd name="connsiteY6" fmla="*/ 1393188 h 1590612"/>
                <a:gd name="connsiteX7" fmla="*/ 2054046 w 3216203"/>
                <a:gd name="connsiteY7" fmla="*/ 1376425 h 1590612"/>
                <a:gd name="connsiteX8" fmla="*/ 1918791 w 3216203"/>
                <a:gd name="connsiteY8" fmla="*/ 1336515 h 1590612"/>
                <a:gd name="connsiteX9" fmla="*/ 1384121 w 3216203"/>
                <a:gd name="connsiteY9" fmla="*/ 1080850 h 1590612"/>
                <a:gd name="connsiteX10" fmla="*/ 888821 w 3216203"/>
                <a:gd name="connsiteY10" fmla="*/ 611910 h 1590612"/>
                <a:gd name="connsiteX11" fmla="*/ 340181 w 3216203"/>
                <a:gd name="connsiteY11" fmla="*/ 198024 h 1590612"/>
                <a:gd name="connsiteX12" fmla="*/ 93007 w 3216203"/>
                <a:gd name="connsiteY12" fmla="*/ 40184 h 1590612"/>
                <a:gd name="connsiteX13" fmla="*/ 0 w 3216203"/>
                <a:gd name="connsiteY13" fmla="*/ 0 h 1590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216203" h="1590612">
                  <a:moveTo>
                    <a:pt x="0" y="0"/>
                  </a:moveTo>
                  <a:lnTo>
                    <a:pt x="3216203" y="0"/>
                  </a:lnTo>
                  <a:lnTo>
                    <a:pt x="3216203" y="1590612"/>
                  </a:lnTo>
                  <a:lnTo>
                    <a:pt x="3155485" y="1568957"/>
                  </a:lnTo>
                  <a:cubicBezTo>
                    <a:pt x="3115226" y="1555445"/>
                    <a:pt x="3076269" y="1543131"/>
                    <a:pt x="3039185" y="1531872"/>
                  </a:cubicBezTo>
                  <a:cubicBezTo>
                    <a:pt x="2890849" y="1486837"/>
                    <a:pt x="2760865" y="1489468"/>
                    <a:pt x="2604845" y="1462544"/>
                  </a:cubicBezTo>
                  <a:cubicBezTo>
                    <a:pt x="2437586" y="1431805"/>
                    <a:pt x="2265353" y="1407541"/>
                    <a:pt x="2173553" y="1393188"/>
                  </a:cubicBezTo>
                  <a:cubicBezTo>
                    <a:pt x="2081753" y="1378835"/>
                    <a:pt x="2096506" y="1385870"/>
                    <a:pt x="2054046" y="1376425"/>
                  </a:cubicBezTo>
                  <a:cubicBezTo>
                    <a:pt x="2011586" y="1366980"/>
                    <a:pt x="2030445" y="1385777"/>
                    <a:pt x="1918791" y="1336515"/>
                  </a:cubicBezTo>
                  <a:cubicBezTo>
                    <a:pt x="1807137" y="1287253"/>
                    <a:pt x="1555783" y="1201617"/>
                    <a:pt x="1384121" y="1080850"/>
                  </a:cubicBezTo>
                  <a:cubicBezTo>
                    <a:pt x="1212459" y="960083"/>
                    <a:pt x="1062811" y="759047"/>
                    <a:pt x="888821" y="611910"/>
                  </a:cubicBezTo>
                  <a:cubicBezTo>
                    <a:pt x="714831" y="464772"/>
                    <a:pt x="490041" y="300753"/>
                    <a:pt x="340181" y="198024"/>
                  </a:cubicBezTo>
                  <a:cubicBezTo>
                    <a:pt x="227786" y="120977"/>
                    <a:pt x="179685" y="82210"/>
                    <a:pt x="93007" y="40184"/>
                  </a:cubicBezTo>
                  <a:lnTo>
                    <a:pt x="0" y="0"/>
                  </a:lnTo>
                  <a:close/>
                </a:path>
              </a:pathLst>
            </a:custGeom>
            <a:gradFill>
              <a:gsLst>
                <a:gs pos="0">
                  <a:schemeClr val="accent1">
                    <a:alpha val="77000"/>
                  </a:schemeClr>
                </a:gs>
                <a:gs pos="100000">
                  <a:schemeClr val="accent6">
                    <a:alpha val="46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nvGrpSpPr>
          <p:cNvPr id="21" name="组合 20">
            <a:extLst>
              <a:ext uri="{FF2B5EF4-FFF2-40B4-BE49-F238E27FC236}">
                <a16:creationId xmlns:a16="http://schemas.microsoft.com/office/drawing/2014/main" id="{A6211655-03E8-48B3-B53D-4111C759447A}"/>
              </a:ext>
            </a:extLst>
          </p:cNvPr>
          <p:cNvGrpSpPr/>
          <p:nvPr userDrawn="1"/>
        </p:nvGrpSpPr>
        <p:grpSpPr>
          <a:xfrm>
            <a:off x="665480" y="779135"/>
            <a:ext cx="1272675" cy="28800"/>
            <a:chOff x="660400" y="2171517"/>
            <a:chExt cx="692882" cy="229970"/>
          </a:xfrm>
        </p:grpSpPr>
        <p:sp>
          <p:nvSpPr>
            <p:cNvPr id="22" name="矩形 21">
              <a:extLst>
                <a:ext uri="{FF2B5EF4-FFF2-40B4-BE49-F238E27FC236}">
                  <a16:creationId xmlns:a16="http://schemas.microsoft.com/office/drawing/2014/main" id="{79B7A79D-8ACF-47B8-A3DB-BFFC253B0CFB}"/>
                </a:ext>
              </a:extLst>
            </p:cNvPr>
            <p:cNvSpPr/>
            <p:nvPr/>
          </p:nvSpPr>
          <p:spPr>
            <a:xfrm>
              <a:off x="660400" y="2171517"/>
              <a:ext cx="229970" cy="22997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23" name="矩形 22">
              <a:extLst>
                <a:ext uri="{FF2B5EF4-FFF2-40B4-BE49-F238E27FC236}">
                  <a16:creationId xmlns:a16="http://schemas.microsoft.com/office/drawing/2014/main" id="{99C6CE33-E4B4-4535-AC5C-68E2A2371158}"/>
                </a:ext>
              </a:extLst>
            </p:cNvPr>
            <p:cNvSpPr/>
            <p:nvPr/>
          </p:nvSpPr>
          <p:spPr>
            <a:xfrm>
              <a:off x="890370" y="2171517"/>
              <a:ext cx="229970" cy="22997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24" name="矩形 23">
              <a:extLst>
                <a:ext uri="{FF2B5EF4-FFF2-40B4-BE49-F238E27FC236}">
                  <a16:creationId xmlns:a16="http://schemas.microsoft.com/office/drawing/2014/main" id="{3E7EE15A-587A-4D84-90A4-2AB2A6B76F9E}"/>
                </a:ext>
              </a:extLst>
            </p:cNvPr>
            <p:cNvSpPr/>
            <p:nvPr/>
          </p:nvSpPr>
          <p:spPr>
            <a:xfrm>
              <a:off x="1123312" y="2171517"/>
              <a:ext cx="229970" cy="229970"/>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grpSp>
    </p:spTree>
    <p:extLst>
      <p:ext uri="{BB962C8B-B14F-4D97-AF65-F5344CB8AC3E}">
        <p14:creationId xmlns:p14="http://schemas.microsoft.com/office/powerpoint/2010/main" val="1878238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wipe(left)">
                                      <p:cBhvr>
                                        <p:cTn id="11" dur="1000"/>
                                        <p:tgtEl>
                                          <p:spTgt spid="21"/>
                                        </p:tgtEl>
                                      </p:cBhvr>
                                    </p:animEffect>
                                  </p:childTnLst>
                                </p:cTn>
                              </p:par>
                            </p:childTnLst>
                          </p:cTn>
                        </p:par>
                        <p:par>
                          <p:cTn id="12" fill="hold">
                            <p:stCondLst>
                              <p:cond delay="1500"/>
                            </p:stCondLst>
                            <p:childTnLst>
                              <p:par>
                                <p:cTn id="13" presetID="22" presetClass="entr" presetSubtype="8" fill="hold" grpId="0" nodeType="afterEffect">
                                  <p:stCondLst>
                                    <p:cond delay="0"/>
                                  </p:stCondLst>
                                  <p:childTnLst>
                                    <p:set>
                                      <p:cBhvr>
                                        <p:cTn id="14" dur="1" fill="hold">
                                          <p:stCondLst>
                                            <p:cond delay="0"/>
                                          </p:stCondLst>
                                        </p:cTn>
                                        <p:tgtEl>
                                          <p:spTgt spid="14">
                                            <p:txEl>
                                              <p:pRg st="0" end="0"/>
                                            </p:txEl>
                                          </p:spTgt>
                                        </p:tgtEl>
                                        <p:attrNameLst>
                                          <p:attrName>style.visibility</p:attrName>
                                        </p:attrNameLst>
                                      </p:cBhvr>
                                      <p:to>
                                        <p:strVal val="visible"/>
                                      </p:to>
                                    </p:set>
                                    <p:animEffect transition="in" filter="wipe(left)">
                                      <p:cBhvr>
                                        <p:cTn id="15" dur="500"/>
                                        <p:tgtEl>
                                          <p:spTgt spid="1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uild="p">
        <p:tmplLst>
          <p:tmpl lvl="1">
            <p:tnLst>
              <p:par>
                <p:cTn presetID="22" presetClass="entr" presetSubtype="8" fill="hold" nodeType="afterEffect">
                  <p:stCondLst>
                    <p:cond delay="0"/>
                  </p:stCondLst>
                  <p:childTnLst>
                    <p:set>
                      <p:cBhvr>
                        <p:cTn dur="1" fill="hold">
                          <p:stCondLst>
                            <p:cond delay="0"/>
                          </p:stCondLst>
                        </p:cTn>
                        <p:tgtEl>
                          <p:spTgt spid="14"/>
                        </p:tgtEl>
                        <p:attrNameLst>
                          <p:attrName>style.visibility</p:attrName>
                        </p:attrNameLst>
                      </p:cBhvr>
                      <p:to>
                        <p:strVal val="visible"/>
                      </p:to>
                    </p:set>
                    <p:animEffect transition="in" filter="wipe(left)">
                      <p:cBhvr>
                        <p:cTn dur="500"/>
                        <p:tgtEl>
                          <p:spTgt spid="14"/>
                        </p:tgtEl>
                      </p:cBhvr>
                    </p:animEffect>
                  </p:childTnLst>
                </p:cTn>
              </p:par>
            </p:tnLst>
          </p:tmpl>
        </p:tmplLst>
      </p:bldP>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仅页脚">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C4C192E9-AECF-4546-AD9E-895C8DE65A60}"/>
              </a:ext>
            </a:extLst>
          </p:cNvPr>
          <p:cNvSpPr txBox="1"/>
          <p:nvPr userDrawn="1"/>
        </p:nvSpPr>
        <p:spPr>
          <a:xfrm>
            <a:off x="660400" y="6333310"/>
            <a:ext cx="2418080" cy="276999"/>
          </a:xfrm>
          <a:prstGeom prst="rect">
            <a:avLst/>
          </a:prstGeom>
          <a:noFill/>
        </p:spPr>
        <p:txBody>
          <a:bodyPr wrap="square" lIns="0" tIns="0" rIns="0" bIns="0" rtlCol="0">
            <a:spAutoFit/>
          </a:bodyPr>
          <a:lstStyle/>
          <a:p>
            <a:r>
              <a:rPr lang="zh-CN" altLang="en-US">
                <a:solidFill>
                  <a:schemeClr val="tx1">
                    <a:lumMod val="50000"/>
                    <a:lumOff val="50000"/>
                  </a:schemeClr>
                </a:solidFill>
                <a:latin typeface="微软雅黑 Light" panose="020B0502040204020203" pitchFamily="34" charset="-122"/>
                <a:ea typeface="微软雅黑 Light" panose="020B0502040204020203" pitchFamily="34" charset="-122"/>
              </a:rPr>
              <a:t>药学中西，医道济世</a:t>
            </a:r>
          </a:p>
        </p:txBody>
      </p:sp>
      <p:sp>
        <p:nvSpPr>
          <p:cNvPr id="9" name="文本框 8">
            <a:extLst>
              <a:ext uri="{FF2B5EF4-FFF2-40B4-BE49-F238E27FC236}">
                <a16:creationId xmlns:a16="http://schemas.microsoft.com/office/drawing/2014/main" id="{3B33BD78-F2AD-4460-AA22-26E21AB5EB71}"/>
              </a:ext>
            </a:extLst>
          </p:cNvPr>
          <p:cNvSpPr txBox="1"/>
          <p:nvPr userDrawn="1"/>
        </p:nvSpPr>
        <p:spPr>
          <a:xfrm>
            <a:off x="9100820" y="6333310"/>
            <a:ext cx="2418080" cy="276999"/>
          </a:xfrm>
          <a:prstGeom prst="rect">
            <a:avLst/>
          </a:prstGeom>
          <a:noFill/>
        </p:spPr>
        <p:txBody>
          <a:bodyPr wrap="square" lIns="0" tIns="0" rIns="0" bIns="0" rtlCol="0">
            <a:spAutoFit/>
          </a:bodyPr>
          <a:lstStyle/>
          <a:p>
            <a:pPr algn="r"/>
            <a:r>
              <a:rPr lang="zh-CN" altLang="en-US">
                <a:solidFill>
                  <a:schemeClr val="tx1">
                    <a:lumMod val="50000"/>
                    <a:lumOff val="50000"/>
                  </a:schemeClr>
                </a:solidFill>
                <a:latin typeface="微软雅黑 Light" panose="020B0502040204020203" pitchFamily="34" charset="-122"/>
                <a:ea typeface="微软雅黑 Light" panose="020B0502040204020203" pitchFamily="34" charset="-122"/>
              </a:rPr>
              <a:t>励志笃行，融通日新</a:t>
            </a:r>
          </a:p>
        </p:txBody>
      </p:sp>
      <p:cxnSp>
        <p:nvCxnSpPr>
          <p:cNvPr id="4" name="直接连接符 3">
            <a:extLst>
              <a:ext uri="{FF2B5EF4-FFF2-40B4-BE49-F238E27FC236}">
                <a16:creationId xmlns:a16="http://schemas.microsoft.com/office/drawing/2014/main" id="{F4DB5D3B-B181-46CA-8391-86B71AA23041}"/>
              </a:ext>
            </a:extLst>
          </p:cNvPr>
          <p:cNvCxnSpPr/>
          <p:nvPr userDrawn="1"/>
        </p:nvCxnSpPr>
        <p:spPr>
          <a:xfrm>
            <a:off x="660400" y="6235700"/>
            <a:ext cx="1085850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280760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6022446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5.xml"/><Relationship Id="rId13" Type="http://schemas.openxmlformats.org/officeDocument/2006/relationships/slideLayout" Target="../slideLayouts/slideLayout30.xml"/><Relationship Id="rId18" Type="http://schemas.openxmlformats.org/officeDocument/2006/relationships/slideLayout" Target="../slideLayouts/slideLayout35.xml"/><Relationship Id="rId3" Type="http://schemas.openxmlformats.org/officeDocument/2006/relationships/slideLayout" Target="../slideLayouts/slideLayout20.xml"/><Relationship Id="rId7" Type="http://schemas.openxmlformats.org/officeDocument/2006/relationships/slideLayout" Target="../slideLayouts/slideLayout24.xml"/><Relationship Id="rId12" Type="http://schemas.openxmlformats.org/officeDocument/2006/relationships/slideLayout" Target="../slideLayouts/slideLayout29.xml"/><Relationship Id="rId17" Type="http://schemas.openxmlformats.org/officeDocument/2006/relationships/slideLayout" Target="../slideLayouts/slideLayout34.xml"/><Relationship Id="rId2" Type="http://schemas.openxmlformats.org/officeDocument/2006/relationships/slideLayout" Target="../slideLayouts/slideLayout19.xml"/><Relationship Id="rId16" Type="http://schemas.openxmlformats.org/officeDocument/2006/relationships/slideLayout" Target="../slideLayouts/slideLayout33.xml"/><Relationship Id="rId1" Type="http://schemas.openxmlformats.org/officeDocument/2006/relationships/slideLayout" Target="../slideLayouts/slideLayout18.xml"/><Relationship Id="rId6" Type="http://schemas.openxmlformats.org/officeDocument/2006/relationships/slideLayout" Target="../slideLayouts/slideLayout23.xml"/><Relationship Id="rId11" Type="http://schemas.openxmlformats.org/officeDocument/2006/relationships/slideLayout" Target="../slideLayouts/slideLayout28.xml"/><Relationship Id="rId5" Type="http://schemas.openxmlformats.org/officeDocument/2006/relationships/slideLayout" Target="../slideLayouts/slideLayout22.xml"/><Relationship Id="rId15" Type="http://schemas.openxmlformats.org/officeDocument/2006/relationships/slideLayout" Target="../slideLayouts/slideLayout32.xml"/><Relationship Id="rId10" Type="http://schemas.openxmlformats.org/officeDocument/2006/relationships/slideLayout" Target="../slideLayouts/slideLayout27.xml"/><Relationship Id="rId19" Type="http://schemas.openxmlformats.org/officeDocument/2006/relationships/theme" Target="../theme/theme2.xml"/><Relationship Id="rId4" Type="http://schemas.openxmlformats.org/officeDocument/2006/relationships/slideLayout" Target="../slideLayouts/slideLayout21.xml"/><Relationship Id="rId9" Type="http://schemas.openxmlformats.org/officeDocument/2006/relationships/slideLayout" Target="../slideLayouts/slideLayout26.xml"/><Relationship Id="rId14" Type="http://schemas.openxmlformats.org/officeDocument/2006/relationships/slideLayout" Target="../slideLayouts/slideLayout31.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37.xml"/><Relationship Id="rId1" Type="http://schemas.openxmlformats.org/officeDocument/2006/relationships/slideLayout" Target="../slideLayouts/slideLayout3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FAEE3AE7-B5C6-40BB-96B2-13234C4EC3E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76136C47-69BE-4B7F-AF93-B79704F6A6D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423DD8A1-CA14-45F7-8250-2FB51F626C9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3160C5E-A3DF-490A-AD96-7912C01E4D69}" type="datetimeFigureOut">
              <a:rPr lang="zh-CN" altLang="en-US" smtClean="0"/>
              <a:t>2019/4/16</a:t>
            </a:fld>
            <a:endParaRPr lang="zh-CN" altLang="en-US"/>
          </a:p>
        </p:txBody>
      </p:sp>
      <p:sp>
        <p:nvSpPr>
          <p:cNvPr id="5" name="页脚占位符 4">
            <a:extLst>
              <a:ext uri="{FF2B5EF4-FFF2-40B4-BE49-F238E27FC236}">
                <a16:creationId xmlns:a16="http://schemas.microsoft.com/office/drawing/2014/main" id="{3E3B10AA-514E-414D-988D-4C17E757C2A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34DDD983-CEEB-465F-A56F-1E71627632C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306C65B-B21A-4FC8-8F31-9061C6298777}" type="slidenum">
              <a:rPr lang="zh-CN" altLang="en-US" smtClean="0"/>
              <a:t>‹#›</a:t>
            </a:fld>
            <a:endParaRPr lang="zh-CN" altLang="en-US"/>
          </a:p>
        </p:txBody>
      </p:sp>
    </p:spTree>
    <p:extLst>
      <p:ext uri="{BB962C8B-B14F-4D97-AF65-F5344CB8AC3E}">
        <p14:creationId xmlns:p14="http://schemas.microsoft.com/office/powerpoint/2010/main" val="1609345512"/>
      </p:ext>
    </p:extLst>
  </p:cSld>
  <p:clrMap bg1="lt1" tx1="dk1" bg2="lt2" tx2="dk2" accent1="accent1" accent2="accent2" accent3="accent3" accent4="accent4" accent5="accent5" accent6="accent6" hlink="hlink" folHlink="folHlink"/>
  <p:sldLayoutIdLst>
    <p:sldLayoutId id="2147483649" r:id="rId1"/>
    <p:sldLayoutId id="2147483672" r:id="rId2"/>
    <p:sldLayoutId id="2147483650" r:id="rId3"/>
    <p:sldLayoutId id="2147483651" r:id="rId4"/>
    <p:sldLayoutId id="2147483654" r:id="rId5"/>
    <p:sldLayoutId id="2147483660" r:id="rId6"/>
    <p:sldLayoutId id="2147483670" r:id="rId7"/>
    <p:sldLayoutId id="2147483668" r:id="rId8"/>
    <p:sldLayoutId id="2147483656" r:id="rId9"/>
    <p:sldLayoutId id="2147483655" r:id="rId10"/>
    <p:sldLayoutId id="2147483661" r:id="rId11"/>
    <p:sldLayoutId id="2147483662" r:id="rId12"/>
    <p:sldLayoutId id="2147483664" r:id="rId13"/>
    <p:sldLayoutId id="2147483665" r:id="rId14"/>
    <p:sldLayoutId id="2147483666" r:id="rId15"/>
    <p:sldLayoutId id="2147483669" r:id="rId16"/>
    <p:sldLayoutId id="2147483667" r:id="rId17"/>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ea"/>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ea"/>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ea"/>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ea"/>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ea"/>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416" userDrawn="1">
          <p15:clr>
            <a:srgbClr val="F26B43"/>
          </p15:clr>
        </p15:guide>
        <p15:guide id="2" pos="7256" userDrawn="1">
          <p15:clr>
            <a:srgbClr val="F26B43"/>
          </p15:clr>
        </p15:guide>
        <p15:guide id="3" orient="horz" pos="648" userDrawn="1">
          <p15:clr>
            <a:srgbClr val="F26B43"/>
          </p15:clr>
        </p15:guide>
        <p15:guide id="4" orient="horz" pos="712" userDrawn="1">
          <p15:clr>
            <a:srgbClr val="F26B43"/>
          </p15:clr>
        </p15:guide>
        <p15:guide id="5" orient="horz" pos="3928" userDrawn="1">
          <p15:clr>
            <a:srgbClr val="F26B43"/>
          </p15:clr>
        </p15:guide>
        <p15:guide id="6" orient="horz" pos="3864"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FAEE3AE7-B5C6-40BB-96B2-13234C4EC3E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76136C47-69BE-4B7F-AF93-B79704F6A6D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423DD8A1-CA14-45F7-8250-2FB51F626C9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3160C5E-A3DF-490A-AD96-7912C01E4D69}" type="datetimeFigureOut">
              <a:rPr lang="zh-CN" altLang="en-US" smtClean="0"/>
              <a:t>2019/4/16</a:t>
            </a:fld>
            <a:endParaRPr lang="zh-CN" altLang="en-US"/>
          </a:p>
        </p:txBody>
      </p:sp>
      <p:sp>
        <p:nvSpPr>
          <p:cNvPr id="5" name="页脚占位符 4">
            <a:extLst>
              <a:ext uri="{FF2B5EF4-FFF2-40B4-BE49-F238E27FC236}">
                <a16:creationId xmlns:a16="http://schemas.microsoft.com/office/drawing/2014/main" id="{3E3B10AA-514E-414D-988D-4C17E757C2A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34DDD983-CEEB-465F-A56F-1E71627632C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306C65B-B21A-4FC8-8F31-9061C6298777}" type="slidenum">
              <a:rPr lang="zh-CN" altLang="en-US" smtClean="0"/>
              <a:t>‹#›</a:t>
            </a:fld>
            <a:endParaRPr lang="zh-CN" altLang="en-US"/>
          </a:p>
        </p:txBody>
      </p:sp>
    </p:spTree>
    <p:extLst>
      <p:ext uri="{BB962C8B-B14F-4D97-AF65-F5344CB8AC3E}">
        <p14:creationId xmlns:p14="http://schemas.microsoft.com/office/powerpoint/2010/main" val="567147793"/>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 id="2147483685" r:id="rId12"/>
    <p:sldLayoutId id="2147483686" r:id="rId13"/>
    <p:sldLayoutId id="2147483687" r:id="rId14"/>
    <p:sldLayoutId id="2147483688" r:id="rId15"/>
    <p:sldLayoutId id="2147483689" r:id="rId16"/>
    <p:sldLayoutId id="2147483690" r:id="rId17"/>
    <p:sldLayoutId id="2147483691" r:id="rId18"/>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ea"/>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ea"/>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ea"/>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ea"/>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ea"/>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416">
          <p15:clr>
            <a:srgbClr val="F26B43"/>
          </p15:clr>
        </p15:guide>
        <p15:guide id="2" pos="7256">
          <p15:clr>
            <a:srgbClr val="F26B43"/>
          </p15:clr>
        </p15:guide>
        <p15:guide id="3" orient="horz" pos="648">
          <p15:clr>
            <a:srgbClr val="F26B43"/>
          </p15:clr>
        </p15:guide>
        <p15:guide id="4" orient="horz" pos="712">
          <p15:clr>
            <a:srgbClr val="F26B43"/>
          </p15:clr>
        </p15:guide>
        <p15:guide id="5" orient="horz" pos="3928">
          <p15:clr>
            <a:srgbClr val="F26B43"/>
          </p15:clr>
        </p15:guide>
        <p15:guide id="6" orient="horz" pos="3864">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924234252"/>
      </p:ext>
    </p:extLst>
  </p:cSld>
  <p:clrMap bg1="lt1" tx1="dk1" bg2="lt2" tx2="dk2" accent1="accent1" accent2="accent2" accent3="accent3" accent4="accent4" accent5="accent5" accent6="accent6" hlink="hlink" folHlink="folHlink"/>
  <p:sldLayoutIdLst>
    <p:sldLayoutId id="2147483693" r:id="rId1"/>
    <p:sldLayoutId id="2147483694"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264">
          <p15:clr>
            <a:srgbClr val="F26B43"/>
          </p15:clr>
        </p15:guide>
        <p15:guide id="2" pos="3840">
          <p15:clr>
            <a:srgbClr val="F26B43"/>
          </p15:clr>
        </p15:guide>
        <p15:guide id="3" pos="192">
          <p15:clr>
            <a:srgbClr val="F26B43"/>
          </p15:clr>
        </p15:guide>
        <p15:guide id="4" pos="7488">
          <p15:clr>
            <a:srgbClr val="F26B43"/>
          </p15:clr>
        </p15:guide>
        <p15:guide id="5" orient="horz" pos="432">
          <p15:clr>
            <a:srgbClr val="F26B43"/>
          </p15:clr>
        </p15:guide>
        <p15:guide id="6" orient="horz" pos="472">
          <p15:clr>
            <a:srgbClr val="F26B43"/>
          </p15:clr>
        </p15:guide>
        <p15:guide id="7" orient="horz" pos="4104">
          <p15:clr>
            <a:srgbClr val="F26B43"/>
          </p15:clr>
        </p15:guide>
        <p15:guide id="8" orient="horz" pos="4056">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image" Target="../media/image6.png"/><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slideLayout" Target="../slideLayouts/slideLayout14.xml"/><Relationship Id="rId1" Type="http://schemas.openxmlformats.org/officeDocument/2006/relationships/themeOverride" Target="../theme/themeOverride5.xml"/><Relationship Id="rId5" Type="http://schemas.openxmlformats.org/officeDocument/2006/relationships/image" Target="../media/image6.png"/><Relationship Id="rId4" Type="http://schemas.openxmlformats.org/officeDocument/2006/relationships/image" Target="../media/image18.jpeg"/></Relationships>
</file>

<file path=ppt/slides/_rels/slide12.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image" Target="../media/image19.jpg"/><Relationship Id="rId1" Type="http://schemas.openxmlformats.org/officeDocument/2006/relationships/slideLayout" Target="../slideLayouts/slideLayout15.xml"/></Relationships>
</file>

<file path=ppt/slides/_rels/slide13.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image" Target="../media/image21.jpg"/><Relationship Id="rId1" Type="http://schemas.openxmlformats.org/officeDocument/2006/relationships/slideLayout" Target="../slideLayouts/slideLayout16.xml"/><Relationship Id="rId6" Type="http://schemas.openxmlformats.org/officeDocument/2006/relationships/image" Target="../media/image8.png"/><Relationship Id="rId5" Type="http://schemas.openxmlformats.org/officeDocument/2006/relationships/image" Target="../media/image24.jpg"/><Relationship Id="rId4" Type="http://schemas.openxmlformats.org/officeDocument/2006/relationships/image" Target="../media/image23.jpg"/></Relationships>
</file>

<file path=ppt/slides/_rels/slide14.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slideLayout" Target="../slideLayouts/slideLayout5.xml"/><Relationship Id="rId1" Type="http://schemas.openxmlformats.org/officeDocument/2006/relationships/themeOverride" Target="../theme/themeOverride6.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5.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png"/></Relationships>
</file>

<file path=ppt/slides/_rels/slide16.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slideLayout" Target="../slideLayouts/slideLayout17.xml"/><Relationship Id="rId1" Type="http://schemas.openxmlformats.org/officeDocument/2006/relationships/themeOverride" Target="../theme/themeOverride7.xml"/><Relationship Id="rId5" Type="http://schemas.openxmlformats.org/officeDocument/2006/relationships/image" Target="../media/image20.jpg"/><Relationship Id="rId4" Type="http://schemas.openxmlformats.org/officeDocument/2006/relationships/image" Target="../media/image19.jpg"/></Relationships>
</file>

<file path=ppt/slides/_rels/slide17.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hemeOverride" Target="../theme/themeOverride8.xml"/></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8.png"/></Relationships>
</file>

<file path=ppt/slides/_rels/slide2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Layout" Target="../slideLayouts/slideLayout5.xml"/><Relationship Id="rId1" Type="http://schemas.openxmlformats.org/officeDocument/2006/relationships/themeOverride" Target="../theme/themeOverride9.xml"/></Relationships>
</file>

<file path=ppt/slides/_rels/slide2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Layout" Target="../slideLayouts/slideLayout5.xml"/><Relationship Id="rId1" Type="http://schemas.openxmlformats.org/officeDocument/2006/relationships/themeOverride" Target="../theme/themeOverride10.xml"/></Relationships>
</file>

<file path=ppt/slides/_rels/slide22.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slideLayout" Target="../slideLayouts/slideLayout8.xml"/><Relationship Id="rId1" Type="http://schemas.openxmlformats.org/officeDocument/2006/relationships/themeOverride" Target="../theme/themeOverride11.xml"/><Relationship Id="rId4" Type="http://schemas.openxmlformats.org/officeDocument/2006/relationships/image" Target="../media/image8.png"/></Relationships>
</file>

<file path=ppt/slides/_rels/slide2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image" Target="../media/image8.png"/><Relationship Id="rId1" Type="http://schemas.openxmlformats.org/officeDocument/2006/relationships/slideLayout" Target="../slideLayouts/slideLayout5.xml"/><Relationship Id="rId6" Type="http://schemas.openxmlformats.org/officeDocument/2006/relationships/image" Target="../media/image15.jpg"/><Relationship Id="rId5" Type="http://schemas.openxmlformats.org/officeDocument/2006/relationships/image" Target="../media/image33.jpg"/><Relationship Id="rId4" Type="http://schemas.openxmlformats.org/officeDocument/2006/relationships/image" Target="../media/image32.jpeg"/></Relationships>
</file>

<file path=ppt/slides/_rels/slide2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Layout" Target="../slideLayouts/slideLayout5.xml"/><Relationship Id="rId1" Type="http://schemas.openxmlformats.org/officeDocument/2006/relationships/themeOverride" Target="../theme/themeOverride12.xml"/></Relationships>
</file>

<file path=ppt/slides/_rels/slide3.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slideLayout" Target="../slideLayouts/slideLayout3.xml"/><Relationship Id="rId1" Type="http://schemas.openxmlformats.org/officeDocument/2006/relationships/themeOverride" Target="../theme/themeOverride1.xml"/><Relationship Id="rId4" Type="http://schemas.openxmlformats.org/officeDocument/2006/relationships/image" Target="../media/image5.png"/></Relationships>
</file>

<file path=ppt/slides/_rels/slide3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9.xml"/></Relationships>
</file>

<file path=ppt/slides/_rels/slide34.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chart" Target="../charts/chart2.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slideLayout" Target="../slideLayouts/slideLayout5.xml"/><Relationship Id="rId1" Type="http://schemas.openxmlformats.org/officeDocument/2006/relationships/themeOverride" Target="../theme/themeOverride13.xml"/><Relationship Id="rId4" Type="http://schemas.openxmlformats.org/officeDocument/2006/relationships/image" Target="../media/image8.png"/></Relationships>
</file>

<file path=ppt/slides/_rels/slide37.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slideLayout" Target="../slideLayouts/slideLayout7.xml"/><Relationship Id="rId1" Type="http://schemas.openxmlformats.org/officeDocument/2006/relationships/themeOverride" Target="../theme/themeOverride14.xml"/></Relationships>
</file>

<file path=ppt/slides/_rels/slide3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Layout" Target="../slideLayouts/slideLayout8.xml"/><Relationship Id="rId1" Type="http://schemas.openxmlformats.org/officeDocument/2006/relationships/themeOverride" Target="../theme/themeOverride15.xml"/><Relationship Id="rId4" Type="http://schemas.openxmlformats.org/officeDocument/2006/relationships/chart" Target="../charts/chart5.xml"/></Relationships>
</file>

<file path=ppt/slides/_rels/slide39.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slideLayout" Target="../slideLayouts/slideLayout7.xml"/><Relationship Id="rId1" Type="http://schemas.openxmlformats.org/officeDocument/2006/relationships/themeOverride" Target="../theme/themeOverride16.xml"/><Relationship Id="rId4" Type="http://schemas.openxmlformats.org/officeDocument/2006/relationships/image" Target="../media/image8.png"/></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6.png"/><Relationship Id="rId1" Type="http://schemas.openxmlformats.org/officeDocument/2006/relationships/slideLayout" Target="../slideLayouts/slideLayout9.xml"/><Relationship Id="rId4" Type="http://schemas.openxmlformats.org/officeDocument/2006/relationships/image" Target="../media/image8.png"/></Relationships>
</file>

<file path=ppt/slides/_rels/slide40.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chart" Target="../charts/chart7.xml"/><Relationship Id="rId1" Type="http://schemas.openxmlformats.org/officeDocument/2006/relationships/slideLayout" Target="../slideLayouts/slideLayout5.xml"/><Relationship Id="rId5" Type="http://schemas.openxmlformats.org/officeDocument/2006/relationships/chart" Target="../charts/chart10.xml"/><Relationship Id="rId4" Type="http://schemas.openxmlformats.org/officeDocument/2006/relationships/chart" Target="../charts/chart9.xml"/></Relationships>
</file>

<file path=ppt/slides/_rels/slide4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Layout" Target="../slideLayouts/slideLayout5.xml"/><Relationship Id="rId1" Type="http://schemas.openxmlformats.org/officeDocument/2006/relationships/themeOverride" Target="../theme/themeOverride17.xml"/><Relationship Id="rId4" Type="http://schemas.openxmlformats.org/officeDocument/2006/relationships/chart" Target="../charts/chart11.xml"/></Relationships>
</file>

<file path=ppt/slides/_rels/slide42.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hemeOverride" Target="../theme/themeOverride18.xml"/></Relationships>
</file>

<file path=ppt/slides/_rels/slide4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Layout" Target="../slideLayouts/slideLayout4.xml"/><Relationship Id="rId1" Type="http://schemas.openxmlformats.org/officeDocument/2006/relationships/themeOverride" Target="../theme/themeOverride19.xml"/></Relationships>
</file>

<file path=ppt/slides/_rels/slide4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8.pn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1.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image" Target="../media/image34.png"/><Relationship Id="rId1" Type="http://schemas.openxmlformats.org/officeDocument/2006/relationships/slideLayout" Target="../slideLayouts/slideLayout35.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_rels/slide53.xml.rels><?xml version="1.0" encoding="UTF-8" standalone="yes"?>
<Relationships xmlns="http://schemas.openxmlformats.org/package/2006/relationships"><Relationship Id="rId2" Type="http://schemas.openxmlformats.org/officeDocument/2006/relationships/image" Target="../media/image36.jpg"/><Relationship Id="rId1" Type="http://schemas.openxmlformats.org/officeDocument/2006/relationships/slideLayout" Target="../slideLayouts/slideLayout36.xml"/></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Layout" Target="../slideLayouts/slideLayout10.xml"/><Relationship Id="rId1" Type="http://schemas.openxmlformats.org/officeDocument/2006/relationships/themeOverride" Target="../theme/themeOverride2.xml"/><Relationship Id="rId4" Type="http://schemas.openxmlformats.org/officeDocument/2006/relationships/image" Target="../media/image14.jpg"/></Relationships>
</file>

<file path=ppt/slides/_rels/slide8.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slideLayout" Target="../slideLayouts/slideLayout11.xml"/><Relationship Id="rId1" Type="http://schemas.openxmlformats.org/officeDocument/2006/relationships/themeOverride" Target="../theme/themeOverride3.xml"/></Relationships>
</file>

<file path=ppt/slides/_rels/slide9.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slideLayout" Target="../slideLayouts/slideLayout12.xml"/><Relationship Id="rId1" Type="http://schemas.openxmlformats.org/officeDocument/2006/relationships/themeOverride" Target="../theme/themeOverride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占位符 5" descr="图片包含 水, 户外, 天空, 河流&#10;&#10;自动生成的说明">
            <a:extLst>
              <a:ext uri="{FF2B5EF4-FFF2-40B4-BE49-F238E27FC236}">
                <a16:creationId xmlns:a16="http://schemas.microsoft.com/office/drawing/2014/main" id="{6E20C741-F397-4A13-89B2-477632AC8676}"/>
              </a:ext>
            </a:extLst>
          </p:cNvPr>
          <p:cNvPicPr>
            <a:picLocks noGrp="1" noChangeAspect="1"/>
          </p:cNvPicPr>
          <p:nvPr>
            <p:ph type="pic" sz="quarter" idx="10"/>
          </p:nvPr>
        </p:nvPicPr>
        <p:blipFill rotWithShape="1">
          <a:blip r:embed="rId2">
            <a:alphaModFix amt="50000"/>
            <a:extLst>
              <a:ext uri="{28A0092B-C50C-407E-A947-70E740481C1C}">
                <a14:useLocalDpi xmlns:a14="http://schemas.microsoft.com/office/drawing/2010/main" val="0"/>
              </a:ext>
            </a:extLst>
          </a:blip>
          <a:srcRect/>
          <a:stretch/>
        </p:blipFill>
        <p:spPr>
          <a:xfrm>
            <a:off x="0" y="0"/>
            <a:ext cx="12192000" cy="6134100"/>
          </a:xfrm>
        </p:spPr>
      </p:pic>
      <p:sp>
        <p:nvSpPr>
          <p:cNvPr id="7" name="矩形 6">
            <a:extLst>
              <a:ext uri="{FF2B5EF4-FFF2-40B4-BE49-F238E27FC236}">
                <a16:creationId xmlns:a16="http://schemas.microsoft.com/office/drawing/2014/main" id="{688D107A-60A0-42B5-B290-9E9A0CE66B17}"/>
              </a:ext>
            </a:extLst>
          </p:cNvPr>
          <p:cNvSpPr/>
          <p:nvPr/>
        </p:nvSpPr>
        <p:spPr>
          <a:xfrm>
            <a:off x="0" y="0"/>
            <a:ext cx="12192001" cy="6142383"/>
          </a:xfrm>
          <a:prstGeom prst="rect">
            <a:avLst/>
          </a:prstGeom>
          <a:gradFill>
            <a:gsLst>
              <a:gs pos="0">
                <a:schemeClr val="accent1"/>
              </a:gs>
              <a:gs pos="100000">
                <a:schemeClr val="accent6">
                  <a:alpha val="46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 name="文本占位符 2">
            <a:extLst>
              <a:ext uri="{FF2B5EF4-FFF2-40B4-BE49-F238E27FC236}">
                <a16:creationId xmlns:a16="http://schemas.microsoft.com/office/drawing/2014/main" id="{D921E688-326C-4962-9C6E-E74DF9585795}"/>
              </a:ext>
            </a:extLst>
          </p:cNvPr>
          <p:cNvSpPr>
            <a:spLocks noGrp="1"/>
          </p:cNvSpPr>
          <p:nvPr>
            <p:ph type="body" sz="quarter" idx="11"/>
          </p:nvPr>
        </p:nvSpPr>
        <p:spPr>
          <a:xfrm>
            <a:off x="660400" y="2216440"/>
            <a:ext cx="3930650" cy="400050"/>
          </a:xfrm>
        </p:spPr>
        <p:txBody>
          <a:bodyPr/>
          <a:lstStyle/>
          <a:p>
            <a:r>
              <a:rPr lang="zh-CN" altLang="en-US">
                <a:solidFill>
                  <a:schemeClr val="bg1"/>
                </a:solidFill>
                <a:cs typeface="+mn-ea"/>
                <a:sym typeface="+mn-lt"/>
              </a:rPr>
              <a:t>广东药科大学通用</a:t>
            </a:r>
            <a:r>
              <a:rPr lang="en-US" altLang="zh-CN">
                <a:solidFill>
                  <a:schemeClr val="bg1"/>
                </a:solidFill>
                <a:cs typeface="+mn-ea"/>
                <a:sym typeface="+mn-lt"/>
              </a:rPr>
              <a:t>PPT</a:t>
            </a:r>
            <a:r>
              <a:rPr lang="zh-CN" altLang="en-US">
                <a:solidFill>
                  <a:schemeClr val="bg1"/>
                </a:solidFill>
                <a:cs typeface="+mn-ea"/>
                <a:sym typeface="+mn-lt"/>
              </a:rPr>
              <a:t>模板</a:t>
            </a:r>
          </a:p>
        </p:txBody>
      </p:sp>
      <p:sp>
        <p:nvSpPr>
          <p:cNvPr id="4" name="内容占位符 3">
            <a:extLst>
              <a:ext uri="{FF2B5EF4-FFF2-40B4-BE49-F238E27FC236}">
                <a16:creationId xmlns:a16="http://schemas.microsoft.com/office/drawing/2014/main" id="{E22DA303-CF26-4621-9949-B65B90F46263}"/>
              </a:ext>
            </a:extLst>
          </p:cNvPr>
          <p:cNvSpPr>
            <a:spLocks noGrp="1"/>
          </p:cNvSpPr>
          <p:nvPr>
            <p:ph sz="quarter" idx="12"/>
          </p:nvPr>
        </p:nvSpPr>
        <p:spPr>
          <a:xfrm>
            <a:off x="660399" y="2662238"/>
            <a:ext cx="8506749" cy="830262"/>
          </a:xfrm>
        </p:spPr>
        <p:txBody>
          <a:bodyPr/>
          <a:lstStyle/>
          <a:p>
            <a:r>
              <a:rPr lang="zh-CN" altLang="en-US">
                <a:solidFill>
                  <a:schemeClr val="bg1"/>
                </a:solidFill>
                <a:cs typeface="+mn-ea"/>
                <a:sym typeface="+mn-lt"/>
              </a:rPr>
              <a:t>请在此处输入标题信息</a:t>
            </a:r>
          </a:p>
        </p:txBody>
      </p:sp>
      <p:grpSp>
        <p:nvGrpSpPr>
          <p:cNvPr id="2" name="组合 1">
            <a:extLst>
              <a:ext uri="{FF2B5EF4-FFF2-40B4-BE49-F238E27FC236}">
                <a16:creationId xmlns:a16="http://schemas.microsoft.com/office/drawing/2014/main" id="{5F18F3A7-41A8-44BE-B31F-5D90E17581BC}"/>
              </a:ext>
            </a:extLst>
          </p:cNvPr>
          <p:cNvGrpSpPr/>
          <p:nvPr/>
        </p:nvGrpSpPr>
        <p:grpSpPr>
          <a:xfrm>
            <a:off x="684061" y="1394089"/>
            <a:ext cx="2248681" cy="464019"/>
            <a:chOff x="684061" y="1394089"/>
            <a:chExt cx="2248681" cy="464019"/>
          </a:xfrm>
        </p:grpSpPr>
        <p:pic>
          <p:nvPicPr>
            <p:cNvPr id="8" name="图片 7">
              <a:extLst>
                <a:ext uri="{FF2B5EF4-FFF2-40B4-BE49-F238E27FC236}">
                  <a16:creationId xmlns:a16="http://schemas.microsoft.com/office/drawing/2014/main" id="{F9242B0F-595A-466A-A5B1-1CAFF51FEBB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4061" y="1394089"/>
              <a:ext cx="464019" cy="464019"/>
            </a:xfrm>
            <a:prstGeom prst="rect">
              <a:avLst/>
            </a:prstGeom>
          </p:spPr>
        </p:pic>
        <p:grpSp>
          <p:nvGrpSpPr>
            <p:cNvPr id="9" name="组合 8">
              <a:extLst>
                <a:ext uri="{FF2B5EF4-FFF2-40B4-BE49-F238E27FC236}">
                  <a16:creationId xmlns:a16="http://schemas.microsoft.com/office/drawing/2014/main" id="{B4047EC1-283A-4317-B490-388EEDECFEA9}"/>
                </a:ext>
              </a:extLst>
            </p:cNvPr>
            <p:cNvGrpSpPr/>
            <p:nvPr/>
          </p:nvGrpSpPr>
          <p:grpSpPr>
            <a:xfrm>
              <a:off x="1317078" y="1445774"/>
              <a:ext cx="1615664" cy="404176"/>
              <a:chOff x="4902710" y="4109562"/>
              <a:chExt cx="2474913" cy="619125"/>
            </a:xfrm>
          </p:grpSpPr>
          <p:sp>
            <p:nvSpPr>
              <p:cNvPr id="10" name="Freeform 5">
                <a:extLst>
                  <a:ext uri="{FF2B5EF4-FFF2-40B4-BE49-F238E27FC236}">
                    <a16:creationId xmlns:a16="http://schemas.microsoft.com/office/drawing/2014/main" id="{8E57184E-7B12-47CC-B5DF-0D1A2E656C8C}"/>
                  </a:ext>
                </a:extLst>
              </p:cNvPr>
              <p:cNvSpPr>
                <a:spLocks/>
              </p:cNvSpPr>
              <p:nvPr/>
            </p:nvSpPr>
            <p:spPr bwMode="auto">
              <a:xfrm>
                <a:off x="5086860" y="4109562"/>
                <a:ext cx="98425" cy="80963"/>
              </a:xfrm>
              <a:custGeom>
                <a:avLst/>
                <a:gdLst>
                  <a:gd name="T0" fmla="*/ 0 w 54"/>
                  <a:gd name="T1" fmla="*/ 5 h 44"/>
                  <a:gd name="T2" fmla="*/ 54 w 54"/>
                  <a:gd name="T3" fmla="*/ 29 h 44"/>
                  <a:gd name="T4" fmla="*/ 19 w 54"/>
                  <a:gd name="T5" fmla="*/ 35 h 44"/>
                  <a:gd name="T6" fmla="*/ 21 w 54"/>
                  <a:gd name="T7" fmla="*/ 25 h 44"/>
                  <a:gd name="T8" fmla="*/ 0 w 54"/>
                  <a:gd name="T9" fmla="*/ 5 h 44"/>
                </a:gdLst>
                <a:ahLst/>
                <a:cxnLst>
                  <a:cxn ang="0">
                    <a:pos x="T0" y="T1"/>
                  </a:cxn>
                  <a:cxn ang="0">
                    <a:pos x="T2" y="T3"/>
                  </a:cxn>
                  <a:cxn ang="0">
                    <a:pos x="T4" y="T5"/>
                  </a:cxn>
                  <a:cxn ang="0">
                    <a:pos x="T6" y="T7"/>
                  </a:cxn>
                  <a:cxn ang="0">
                    <a:pos x="T8" y="T9"/>
                  </a:cxn>
                </a:cxnLst>
                <a:rect l="0" t="0" r="r" b="b"/>
                <a:pathLst>
                  <a:path w="54" h="44">
                    <a:moveTo>
                      <a:pt x="0" y="5"/>
                    </a:moveTo>
                    <a:cubicBezTo>
                      <a:pt x="21" y="0"/>
                      <a:pt x="42" y="12"/>
                      <a:pt x="54" y="29"/>
                    </a:cubicBezTo>
                    <a:cubicBezTo>
                      <a:pt x="50" y="44"/>
                      <a:pt x="31" y="36"/>
                      <a:pt x="19" y="35"/>
                    </a:cubicBezTo>
                    <a:cubicBezTo>
                      <a:pt x="20" y="32"/>
                      <a:pt x="20" y="27"/>
                      <a:pt x="21" y="25"/>
                    </a:cubicBezTo>
                    <a:cubicBezTo>
                      <a:pt x="12" y="20"/>
                      <a:pt x="5" y="14"/>
                      <a:pt x="0" y="5"/>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1" name="Freeform 6">
                <a:extLst>
                  <a:ext uri="{FF2B5EF4-FFF2-40B4-BE49-F238E27FC236}">
                    <a16:creationId xmlns:a16="http://schemas.microsoft.com/office/drawing/2014/main" id="{4F6D7699-8837-4EF4-832D-A744816803A8}"/>
                  </a:ext>
                </a:extLst>
              </p:cNvPr>
              <p:cNvSpPr>
                <a:spLocks noEditPoints="1"/>
              </p:cNvSpPr>
              <p:nvPr/>
            </p:nvSpPr>
            <p:spPr bwMode="auto">
              <a:xfrm>
                <a:off x="7071235" y="4115912"/>
                <a:ext cx="306388" cy="342900"/>
              </a:xfrm>
              <a:custGeom>
                <a:avLst/>
                <a:gdLst>
                  <a:gd name="T0" fmla="*/ 90 w 167"/>
                  <a:gd name="T1" fmla="*/ 0 h 187"/>
                  <a:gd name="T2" fmla="*/ 111 w 167"/>
                  <a:gd name="T3" fmla="*/ 19 h 187"/>
                  <a:gd name="T4" fmla="*/ 101 w 167"/>
                  <a:gd name="T5" fmla="*/ 32 h 187"/>
                  <a:gd name="T6" fmla="*/ 73 w 167"/>
                  <a:gd name="T7" fmla="*/ 51 h 187"/>
                  <a:gd name="T8" fmla="*/ 81 w 167"/>
                  <a:gd name="T9" fmla="*/ 52 h 187"/>
                  <a:gd name="T10" fmla="*/ 158 w 167"/>
                  <a:gd name="T11" fmla="*/ 27 h 187"/>
                  <a:gd name="T12" fmla="*/ 153 w 167"/>
                  <a:gd name="T13" fmla="*/ 42 h 187"/>
                  <a:gd name="T14" fmla="*/ 107 w 167"/>
                  <a:gd name="T15" fmla="*/ 110 h 187"/>
                  <a:gd name="T16" fmla="*/ 148 w 167"/>
                  <a:gd name="T17" fmla="*/ 100 h 187"/>
                  <a:gd name="T18" fmla="*/ 157 w 167"/>
                  <a:gd name="T19" fmla="*/ 118 h 187"/>
                  <a:gd name="T20" fmla="*/ 75 w 167"/>
                  <a:gd name="T21" fmla="*/ 139 h 187"/>
                  <a:gd name="T22" fmla="*/ 137 w 167"/>
                  <a:gd name="T23" fmla="*/ 114 h 187"/>
                  <a:gd name="T24" fmla="*/ 136 w 167"/>
                  <a:gd name="T25" fmla="*/ 110 h 187"/>
                  <a:gd name="T26" fmla="*/ 109 w 167"/>
                  <a:gd name="T27" fmla="*/ 116 h 187"/>
                  <a:gd name="T28" fmla="*/ 90 w 167"/>
                  <a:gd name="T29" fmla="*/ 126 h 187"/>
                  <a:gd name="T30" fmla="*/ 78 w 167"/>
                  <a:gd name="T31" fmla="*/ 124 h 187"/>
                  <a:gd name="T32" fmla="*/ 2 w 167"/>
                  <a:gd name="T33" fmla="*/ 187 h 187"/>
                  <a:gd name="T34" fmla="*/ 4 w 167"/>
                  <a:gd name="T35" fmla="*/ 167 h 187"/>
                  <a:gd name="T36" fmla="*/ 25 w 167"/>
                  <a:gd name="T37" fmla="*/ 140 h 187"/>
                  <a:gd name="T38" fmla="*/ 9 w 167"/>
                  <a:gd name="T39" fmla="*/ 169 h 187"/>
                  <a:gd name="T40" fmla="*/ 78 w 167"/>
                  <a:gd name="T41" fmla="*/ 117 h 187"/>
                  <a:gd name="T42" fmla="*/ 78 w 167"/>
                  <a:gd name="T43" fmla="*/ 109 h 187"/>
                  <a:gd name="T44" fmla="*/ 62 w 167"/>
                  <a:gd name="T45" fmla="*/ 96 h 187"/>
                  <a:gd name="T46" fmla="*/ 41 w 167"/>
                  <a:gd name="T47" fmla="*/ 120 h 187"/>
                  <a:gd name="T48" fmla="*/ 38 w 167"/>
                  <a:gd name="T49" fmla="*/ 121 h 187"/>
                  <a:gd name="T50" fmla="*/ 56 w 167"/>
                  <a:gd name="T51" fmla="*/ 93 h 187"/>
                  <a:gd name="T52" fmla="*/ 42 w 167"/>
                  <a:gd name="T53" fmla="*/ 93 h 187"/>
                  <a:gd name="T54" fmla="*/ 33 w 167"/>
                  <a:gd name="T55" fmla="*/ 43 h 187"/>
                  <a:gd name="T56" fmla="*/ 59 w 167"/>
                  <a:gd name="T57" fmla="*/ 87 h 187"/>
                  <a:gd name="T58" fmla="*/ 70 w 167"/>
                  <a:gd name="T59" fmla="*/ 61 h 187"/>
                  <a:gd name="T60" fmla="*/ 63 w 167"/>
                  <a:gd name="T61" fmla="*/ 50 h 187"/>
                  <a:gd name="T62" fmla="*/ 73 w 167"/>
                  <a:gd name="T63" fmla="*/ 48 h 187"/>
                  <a:gd name="T64" fmla="*/ 96 w 167"/>
                  <a:gd name="T65" fmla="*/ 13 h 187"/>
                  <a:gd name="T66" fmla="*/ 90 w 167"/>
                  <a:gd name="T67" fmla="*/ 0 h 187"/>
                  <a:gd name="T68" fmla="*/ 95 w 167"/>
                  <a:gd name="T69" fmla="*/ 52 h 187"/>
                  <a:gd name="T70" fmla="*/ 95 w 167"/>
                  <a:gd name="T71" fmla="*/ 52 h 187"/>
                  <a:gd name="T72" fmla="*/ 110 w 167"/>
                  <a:gd name="T73" fmla="*/ 79 h 187"/>
                  <a:gd name="T74" fmla="*/ 80 w 167"/>
                  <a:gd name="T75" fmla="*/ 93 h 187"/>
                  <a:gd name="T76" fmla="*/ 84 w 167"/>
                  <a:gd name="T77" fmla="*/ 114 h 187"/>
                  <a:gd name="T78" fmla="*/ 97 w 167"/>
                  <a:gd name="T79" fmla="*/ 104 h 187"/>
                  <a:gd name="T80" fmla="*/ 145 w 167"/>
                  <a:gd name="T81" fmla="*/ 32 h 187"/>
                  <a:gd name="T82" fmla="*/ 95 w 167"/>
                  <a:gd name="T83" fmla="*/ 52 h 187"/>
                  <a:gd name="T84" fmla="*/ 86 w 167"/>
                  <a:gd name="T85" fmla="*/ 52 h 187"/>
                  <a:gd name="T86" fmla="*/ 86 w 167"/>
                  <a:gd name="T87" fmla="*/ 52 h 187"/>
                  <a:gd name="T88" fmla="*/ 92 w 167"/>
                  <a:gd name="T89" fmla="*/ 66 h 187"/>
                  <a:gd name="T90" fmla="*/ 70 w 167"/>
                  <a:gd name="T91" fmla="*/ 86 h 187"/>
                  <a:gd name="T92" fmla="*/ 100 w 167"/>
                  <a:gd name="T93" fmla="*/ 67 h 187"/>
                  <a:gd name="T94" fmla="*/ 86 w 167"/>
                  <a:gd name="T95" fmla="*/ 52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67" h="187">
                    <a:moveTo>
                      <a:pt x="90" y="0"/>
                    </a:moveTo>
                    <a:cubicBezTo>
                      <a:pt x="98" y="5"/>
                      <a:pt x="108" y="10"/>
                      <a:pt x="111" y="19"/>
                    </a:cubicBezTo>
                    <a:cubicBezTo>
                      <a:pt x="111" y="26"/>
                      <a:pt x="106" y="29"/>
                      <a:pt x="101" y="32"/>
                    </a:cubicBezTo>
                    <a:cubicBezTo>
                      <a:pt x="91" y="38"/>
                      <a:pt x="81" y="43"/>
                      <a:pt x="73" y="51"/>
                    </a:cubicBezTo>
                    <a:cubicBezTo>
                      <a:pt x="75" y="51"/>
                      <a:pt x="79" y="52"/>
                      <a:pt x="81" y="52"/>
                    </a:cubicBezTo>
                    <a:cubicBezTo>
                      <a:pt x="106" y="42"/>
                      <a:pt x="130" y="24"/>
                      <a:pt x="158" y="27"/>
                    </a:cubicBezTo>
                    <a:cubicBezTo>
                      <a:pt x="157" y="33"/>
                      <a:pt x="157" y="38"/>
                      <a:pt x="153" y="42"/>
                    </a:cubicBezTo>
                    <a:cubicBezTo>
                      <a:pt x="135" y="63"/>
                      <a:pt x="121" y="86"/>
                      <a:pt x="107" y="110"/>
                    </a:cubicBezTo>
                    <a:cubicBezTo>
                      <a:pt x="120" y="106"/>
                      <a:pt x="134" y="101"/>
                      <a:pt x="148" y="100"/>
                    </a:cubicBezTo>
                    <a:cubicBezTo>
                      <a:pt x="157" y="99"/>
                      <a:pt x="167" y="113"/>
                      <a:pt x="157" y="118"/>
                    </a:cubicBezTo>
                    <a:cubicBezTo>
                      <a:pt x="131" y="130"/>
                      <a:pt x="102" y="133"/>
                      <a:pt x="75" y="139"/>
                    </a:cubicBezTo>
                    <a:cubicBezTo>
                      <a:pt x="95" y="128"/>
                      <a:pt x="116" y="121"/>
                      <a:pt x="137" y="114"/>
                    </a:cubicBezTo>
                    <a:cubicBezTo>
                      <a:pt x="137" y="113"/>
                      <a:pt x="136" y="111"/>
                      <a:pt x="136" y="110"/>
                    </a:cubicBezTo>
                    <a:cubicBezTo>
                      <a:pt x="127" y="112"/>
                      <a:pt x="118" y="114"/>
                      <a:pt x="109" y="116"/>
                    </a:cubicBezTo>
                    <a:cubicBezTo>
                      <a:pt x="102" y="117"/>
                      <a:pt x="97" y="124"/>
                      <a:pt x="90" y="126"/>
                    </a:cubicBezTo>
                    <a:cubicBezTo>
                      <a:pt x="86" y="127"/>
                      <a:pt x="82" y="125"/>
                      <a:pt x="78" y="124"/>
                    </a:cubicBezTo>
                    <a:cubicBezTo>
                      <a:pt x="42" y="131"/>
                      <a:pt x="33" y="173"/>
                      <a:pt x="2" y="187"/>
                    </a:cubicBezTo>
                    <a:cubicBezTo>
                      <a:pt x="2" y="181"/>
                      <a:pt x="0" y="173"/>
                      <a:pt x="4" y="167"/>
                    </a:cubicBezTo>
                    <a:cubicBezTo>
                      <a:pt x="10" y="157"/>
                      <a:pt x="17" y="148"/>
                      <a:pt x="25" y="140"/>
                    </a:cubicBezTo>
                    <a:cubicBezTo>
                      <a:pt x="20" y="150"/>
                      <a:pt x="12" y="158"/>
                      <a:pt x="9" y="169"/>
                    </a:cubicBezTo>
                    <a:cubicBezTo>
                      <a:pt x="31" y="150"/>
                      <a:pt x="52" y="129"/>
                      <a:pt x="78" y="117"/>
                    </a:cubicBezTo>
                    <a:cubicBezTo>
                      <a:pt x="78" y="115"/>
                      <a:pt x="78" y="112"/>
                      <a:pt x="78" y="109"/>
                    </a:cubicBezTo>
                    <a:cubicBezTo>
                      <a:pt x="72" y="106"/>
                      <a:pt x="66" y="101"/>
                      <a:pt x="62" y="96"/>
                    </a:cubicBezTo>
                    <a:cubicBezTo>
                      <a:pt x="55" y="105"/>
                      <a:pt x="48" y="112"/>
                      <a:pt x="41" y="120"/>
                    </a:cubicBezTo>
                    <a:cubicBezTo>
                      <a:pt x="40" y="120"/>
                      <a:pt x="39" y="121"/>
                      <a:pt x="38" y="121"/>
                    </a:cubicBezTo>
                    <a:cubicBezTo>
                      <a:pt x="44" y="112"/>
                      <a:pt x="50" y="102"/>
                      <a:pt x="56" y="93"/>
                    </a:cubicBezTo>
                    <a:cubicBezTo>
                      <a:pt x="52" y="93"/>
                      <a:pt x="47" y="93"/>
                      <a:pt x="42" y="93"/>
                    </a:cubicBezTo>
                    <a:cubicBezTo>
                      <a:pt x="43" y="76"/>
                      <a:pt x="36" y="60"/>
                      <a:pt x="33" y="43"/>
                    </a:cubicBezTo>
                    <a:cubicBezTo>
                      <a:pt x="46" y="55"/>
                      <a:pt x="53" y="71"/>
                      <a:pt x="59" y="87"/>
                    </a:cubicBezTo>
                    <a:cubicBezTo>
                      <a:pt x="63" y="79"/>
                      <a:pt x="67" y="70"/>
                      <a:pt x="70" y="61"/>
                    </a:cubicBezTo>
                    <a:cubicBezTo>
                      <a:pt x="68" y="58"/>
                      <a:pt x="65" y="54"/>
                      <a:pt x="63" y="50"/>
                    </a:cubicBezTo>
                    <a:cubicBezTo>
                      <a:pt x="66" y="49"/>
                      <a:pt x="69" y="49"/>
                      <a:pt x="73" y="48"/>
                    </a:cubicBezTo>
                    <a:cubicBezTo>
                      <a:pt x="82" y="37"/>
                      <a:pt x="88" y="25"/>
                      <a:pt x="96" y="13"/>
                    </a:cubicBezTo>
                    <a:cubicBezTo>
                      <a:pt x="94" y="9"/>
                      <a:pt x="92" y="4"/>
                      <a:pt x="90" y="0"/>
                    </a:cubicBezTo>
                    <a:moveTo>
                      <a:pt x="95" y="52"/>
                    </a:moveTo>
                    <a:cubicBezTo>
                      <a:pt x="95" y="52"/>
                      <a:pt x="95" y="52"/>
                      <a:pt x="95" y="52"/>
                    </a:cubicBezTo>
                    <a:cubicBezTo>
                      <a:pt x="102" y="59"/>
                      <a:pt x="112" y="67"/>
                      <a:pt x="110" y="79"/>
                    </a:cubicBezTo>
                    <a:cubicBezTo>
                      <a:pt x="105" y="91"/>
                      <a:pt x="90" y="90"/>
                      <a:pt x="80" y="93"/>
                    </a:cubicBezTo>
                    <a:cubicBezTo>
                      <a:pt x="81" y="100"/>
                      <a:pt x="82" y="107"/>
                      <a:pt x="84" y="114"/>
                    </a:cubicBezTo>
                    <a:cubicBezTo>
                      <a:pt x="89" y="112"/>
                      <a:pt x="95" y="110"/>
                      <a:pt x="97" y="104"/>
                    </a:cubicBezTo>
                    <a:cubicBezTo>
                      <a:pt x="113" y="80"/>
                      <a:pt x="130" y="57"/>
                      <a:pt x="145" y="32"/>
                    </a:cubicBezTo>
                    <a:cubicBezTo>
                      <a:pt x="127" y="35"/>
                      <a:pt x="111" y="44"/>
                      <a:pt x="95" y="52"/>
                    </a:cubicBezTo>
                    <a:moveTo>
                      <a:pt x="86" y="52"/>
                    </a:moveTo>
                    <a:cubicBezTo>
                      <a:pt x="86" y="52"/>
                      <a:pt x="86" y="52"/>
                      <a:pt x="86" y="52"/>
                    </a:cubicBezTo>
                    <a:cubicBezTo>
                      <a:pt x="88" y="57"/>
                      <a:pt x="90" y="62"/>
                      <a:pt x="92" y="66"/>
                    </a:cubicBezTo>
                    <a:cubicBezTo>
                      <a:pt x="83" y="71"/>
                      <a:pt x="76" y="79"/>
                      <a:pt x="70" y="86"/>
                    </a:cubicBezTo>
                    <a:cubicBezTo>
                      <a:pt x="81" y="97"/>
                      <a:pt x="104" y="83"/>
                      <a:pt x="100" y="67"/>
                    </a:cubicBezTo>
                    <a:cubicBezTo>
                      <a:pt x="98" y="61"/>
                      <a:pt x="94" y="52"/>
                      <a:pt x="86" y="52"/>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2" name="Freeform 7">
                <a:extLst>
                  <a:ext uri="{FF2B5EF4-FFF2-40B4-BE49-F238E27FC236}">
                    <a16:creationId xmlns:a16="http://schemas.microsoft.com/office/drawing/2014/main" id="{BEC81EC7-7D2C-49E0-9C55-201CB07EAC7B}"/>
                  </a:ext>
                </a:extLst>
              </p:cNvPr>
              <p:cNvSpPr>
                <a:spLocks noEditPoints="1"/>
              </p:cNvSpPr>
              <p:nvPr/>
            </p:nvSpPr>
            <p:spPr bwMode="auto">
              <a:xfrm>
                <a:off x="5782185" y="4144487"/>
                <a:ext cx="319088" cy="392113"/>
              </a:xfrm>
              <a:custGeom>
                <a:avLst/>
                <a:gdLst>
                  <a:gd name="T0" fmla="*/ 153 w 174"/>
                  <a:gd name="T1" fmla="*/ 23 h 214"/>
                  <a:gd name="T2" fmla="*/ 127 w 174"/>
                  <a:gd name="T3" fmla="*/ 66 h 214"/>
                  <a:gd name="T4" fmla="*/ 162 w 174"/>
                  <a:gd name="T5" fmla="*/ 69 h 214"/>
                  <a:gd name="T6" fmla="*/ 174 w 174"/>
                  <a:gd name="T7" fmla="*/ 109 h 214"/>
                  <a:gd name="T8" fmla="*/ 160 w 174"/>
                  <a:gd name="T9" fmla="*/ 109 h 214"/>
                  <a:gd name="T10" fmla="*/ 150 w 174"/>
                  <a:gd name="T11" fmla="*/ 81 h 214"/>
                  <a:gd name="T12" fmla="*/ 136 w 174"/>
                  <a:gd name="T13" fmla="*/ 134 h 214"/>
                  <a:gd name="T14" fmla="*/ 133 w 174"/>
                  <a:gd name="T15" fmla="*/ 139 h 214"/>
                  <a:gd name="T16" fmla="*/ 145 w 174"/>
                  <a:gd name="T17" fmla="*/ 139 h 214"/>
                  <a:gd name="T18" fmla="*/ 132 w 174"/>
                  <a:gd name="T19" fmla="*/ 157 h 214"/>
                  <a:gd name="T20" fmla="*/ 124 w 174"/>
                  <a:gd name="T21" fmla="*/ 214 h 214"/>
                  <a:gd name="T22" fmla="*/ 76 w 174"/>
                  <a:gd name="T23" fmla="*/ 212 h 214"/>
                  <a:gd name="T24" fmla="*/ 79 w 174"/>
                  <a:gd name="T25" fmla="*/ 185 h 214"/>
                  <a:gd name="T26" fmla="*/ 105 w 174"/>
                  <a:gd name="T27" fmla="*/ 182 h 214"/>
                  <a:gd name="T28" fmla="*/ 114 w 174"/>
                  <a:gd name="T29" fmla="*/ 194 h 214"/>
                  <a:gd name="T30" fmla="*/ 13 w 174"/>
                  <a:gd name="T31" fmla="*/ 213 h 214"/>
                  <a:gd name="T32" fmla="*/ 97 w 174"/>
                  <a:gd name="T33" fmla="*/ 162 h 214"/>
                  <a:gd name="T34" fmla="*/ 119 w 174"/>
                  <a:gd name="T35" fmla="*/ 135 h 214"/>
                  <a:gd name="T36" fmla="*/ 100 w 174"/>
                  <a:gd name="T37" fmla="*/ 146 h 214"/>
                  <a:gd name="T38" fmla="*/ 107 w 174"/>
                  <a:gd name="T39" fmla="*/ 107 h 214"/>
                  <a:gd name="T40" fmla="*/ 67 w 174"/>
                  <a:gd name="T41" fmla="*/ 133 h 214"/>
                  <a:gd name="T42" fmla="*/ 78 w 174"/>
                  <a:gd name="T43" fmla="*/ 83 h 214"/>
                  <a:gd name="T44" fmla="*/ 73 w 174"/>
                  <a:gd name="T45" fmla="*/ 109 h 214"/>
                  <a:gd name="T46" fmla="*/ 109 w 174"/>
                  <a:gd name="T47" fmla="*/ 99 h 214"/>
                  <a:gd name="T48" fmla="*/ 115 w 174"/>
                  <a:gd name="T49" fmla="*/ 54 h 214"/>
                  <a:gd name="T50" fmla="*/ 100 w 174"/>
                  <a:gd name="T51" fmla="*/ 63 h 214"/>
                  <a:gd name="T52" fmla="*/ 74 w 174"/>
                  <a:gd name="T53" fmla="*/ 60 h 214"/>
                  <a:gd name="T54" fmla="*/ 105 w 174"/>
                  <a:gd name="T55" fmla="*/ 30 h 214"/>
                  <a:gd name="T56" fmla="*/ 134 w 174"/>
                  <a:gd name="T57" fmla="*/ 32 h 214"/>
                  <a:gd name="T58" fmla="*/ 123 w 174"/>
                  <a:gd name="T59" fmla="*/ 116 h 214"/>
                  <a:gd name="T60" fmla="*/ 116 w 174"/>
                  <a:gd name="T61" fmla="*/ 104 h 214"/>
                  <a:gd name="T62" fmla="*/ 130 w 174"/>
                  <a:gd name="T63" fmla="*/ 121 h 214"/>
                  <a:gd name="T64" fmla="*/ 123 w 174"/>
                  <a:gd name="T65" fmla="*/ 116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4" h="214">
                    <a:moveTo>
                      <a:pt x="139" y="0"/>
                    </a:moveTo>
                    <a:cubicBezTo>
                      <a:pt x="149" y="3"/>
                      <a:pt x="152" y="13"/>
                      <a:pt x="153" y="23"/>
                    </a:cubicBezTo>
                    <a:cubicBezTo>
                      <a:pt x="156" y="25"/>
                      <a:pt x="158" y="28"/>
                      <a:pt x="160" y="30"/>
                    </a:cubicBezTo>
                    <a:cubicBezTo>
                      <a:pt x="145" y="38"/>
                      <a:pt x="135" y="52"/>
                      <a:pt x="127" y="66"/>
                    </a:cubicBezTo>
                    <a:cubicBezTo>
                      <a:pt x="122" y="70"/>
                      <a:pt x="123" y="76"/>
                      <a:pt x="124" y="81"/>
                    </a:cubicBezTo>
                    <a:cubicBezTo>
                      <a:pt x="136" y="75"/>
                      <a:pt x="148" y="68"/>
                      <a:pt x="162" y="69"/>
                    </a:cubicBezTo>
                    <a:cubicBezTo>
                      <a:pt x="161" y="77"/>
                      <a:pt x="159" y="85"/>
                      <a:pt x="156" y="92"/>
                    </a:cubicBezTo>
                    <a:cubicBezTo>
                      <a:pt x="161" y="99"/>
                      <a:pt x="168" y="103"/>
                      <a:pt x="174" y="109"/>
                    </a:cubicBezTo>
                    <a:cubicBezTo>
                      <a:pt x="168" y="120"/>
                      <a:pt x="155" y="123"/>
                      <a:pt x="144" y="127"/>
                    </a:cubicBezTo>
                    <a:cubicBezTo>
                      <a:pt x="149" y="121"/>
                      <a:pt x="155" y="116"/>
                      <a:pt x="160" y="109"/>
                    </a:cubicBezTo>
                    <a:cubicBezTo>
                      <a:pt x="157" y="106"/>
                      <a:pt x="153" y="103"/>
                      <a:pt x="150" y="99"/>
                    </a:cubicBezTo>
                    <a:cubicBezTo>
                      <a:pt x="149" y="93"/>
                      <a:pt x="150" y="87"/>
                      <a:pt x="150" y="81"/>
                    </a:cubicBezTo>
                    <a:cubicBezTo>
                      <a:pt x="149" y="81"/>
                      <a:pt x="148" y="82"/>
                      <a:pt x="147" y="82"/>
                    </a:cubicBezTo>
                    <a:cubicBezTo>
                      <a:pt x="146" y="99"/>
                      <a:pt x="146" y="119"/>
                      <a:pt x="136" y="134"/>
                    </a:cubicBezTo>
                    <a:cubicBezTo>
                      <a:pt x="134" y="134"/>
                      <a:pt x="129" y="135"/>
                      <a:pt x="127" y="135"/>
                    </a:cubicBezTo>
                    <a:cubicBezTo>
                      <a:pt x="129" y="136"/>
                      <a:pt x="131" y="137"/>
                      <a:pt x="133" y="139"/>
                    </a:cubicBezTo>
                    <a:cubicBezTo>
                      <a:pt x="133" y="141"/>
                      <a:pt x="132" y="146"/>
                      <a:pt x="132" y="148"/>
                    </a:cubicBezTo>
                    <a:cubicBezTo>
                      <a:pt x="137" y="145"/>
                      <a:pt x="141" y="142"/>
                      <a:pt x="145" y="139"/>
                    </a:cubicBezTo>
                    <a:cubicBezTo>
                      <a:pt x="151" y="139"/>
                      <a:pt x="157" y="140"/>
                      <a:pt x="163" y="141"/>
                    </a:cubicBezTo>
                    <a:cubicBezTo>
                      <a:pt x="154" y="150"/>
                      <a:pt x="142" y="152"/>
                      <a:pt x="132" y="157"/>
                    </a:cubicBezTo>
                    <a:cubicBezTo>
                      <a:pt x="131" y="172"/>
                      <a:pt x="131" y="187"/>
                      <a:pt x="130" y="202"/>
                    </a:cubicBezTo>
                    <a:cubicBezTo>
                      <a:pt x="130" y="207"/>
                      <a:pt x="129" y="212"/>
                      <a:pt x="124" y="214"/>
                    </a:cubicBezTo>
                    <a:cubicBezTo>
                      <a:pt x="113" y="208"/>
                      <a:pt x="104" y="199"/>
                      <a:pt x="93" y="192"/>
                    </a:cubicBezTo>
                    <a:cubicBezTo>
                      <a:pt x="86" y="197"/>
                      <a:pt x="82" y="205"/>
                      <a:pt x="76" y="212"/>
                    </a:cubicBezTo>
                    <a:cubicBezTo>
                      <a:pt x="72" y="211"/>
                      <a:pt x="68" y="211"/>
                      <a:pt x="64" y="209"/>
                    </a:cubicBezTo>
                    <a:cubicBezTo>
                      <a:pt x="64" y="199"/>
                      <a:pt x="69" y="190"/>
                      <a:pt x="79" y="185"/>
                    </a:cubicBezTo>
                    <a:cubicBezTo>
                      <a:pt x="80" y="187"/>
                      <a:pt x="83" y="190"/>
                      <a:pt x="84" y="191"/>
                    </a:cubicBezTo>
                    <a:cubicBezTo>
                      <a:pt x="91" y="188"/>
                      <a:pt x="98" y="185"/>
                      <a:pt x="105" y="182"/>
                    </a:cubicBezTo>
                    <a:cubicBezTo>
                      <a:pt x="102" y="185"/>
                      <a:pt x="99" y="189"/>
                      <a:pt x="96" y="192"/>
                    </a:cubicBezTo>
                    <a:cubicBezTo>
                      <a:pt x="102" y="192"/>
                      <a:pt x="109" y="198"/>
                      <a:pt x="114" y="194"/>
                    </a:cubicBezTo>
                    <a:cubicBezTo>
                      <a:pt x="116" y="184"/>
                      <a:pt x="116" y="173"/>
                      <a:pt x="117" y="163"/>
                    </a:cubicBezTo>
                    <a:cubicBezTo>
                      <a:pt x="81" y="176"/>
                      <a:pt x="50" y="201"/>
                      <a:pt x="13" y="213"/>
                    </a:cubicBezTo>
                    <a:cubicBezTo>
                      <a:pt x="8" y="210"/>
                      <a:pt x="4" y="207"/>
                      <a:pt x="0" y="204"/>
                    </a:cubicBezTo>
                    <a:cubicBezTo>
                      <a:pt x="33" y="192"/>
                      <a:pt x="64" y="175"/>
                      <a:pt x="97" y="162"/>
                    </a:cubicBezTo>
                    <a:cubicBezTo>
                      <a:pt x="104" y="160"/>
                      <a:pt x="111" y="158"/>
                      <a:pt x="117" y="155"/>
                    </a:cubicBezTo>
                    <a:cubicBezTo>
                      <a:pt x="118" y="148"/>
                      <a:pt x="119" y="142"/>
                      <a:pt x="119" y="135"/>
                    </a:cubicBezTo>
                    <a:cubicBezTo>
                      <a:pt x="117" y="134"/>
                      <a:pt x="113" y="130"/>
                      <a:pt x="111" y="129"/>
                    </a:cubicBezTo>
                    <a:cubicBezTo>
                      <a:pt x="107" y="135"/>
                      <a:pt x="108" y="145"/>
                      <a:pt x="100" y="146"/>
                    </a:cubicBezTo>
                    <a:cubicBezTo>
                      <a:pt x="99" y="145"/>
                      <a:pt x="97" y="143"/>
                      <a:pt x="96" y="141"/>
                    </a:cubicBezTo>
                    <a:cubicBezTo>
                      <a:pt x="98" y="129"/>
                      <a:pt x="104" y="119"/>
                      <a:pt x="107" y="107"/>
                    </a:cubicBezTo>
                    <a:cubicBezTo>
                      <a:pt x="92" y="124"/>
                      <a:pt x="77" y="141"/>
                      <a:pt x="61" y="157"/>
                    </a:cubicBezTo>
                    <a:cubicBezTo>
                      <a:pt x="56" y="148"/>
                      <a:pt x="63" y="140"/>
                      <a:pt x="67" y="133"/>
                    </a:cubicBezTo>
                    <a:cubicBezTo>
                      <a:pt x="71" y="125"/>
                      <a:pt x="65" y="118"/>
                      <a:pt x="62" y="111"/>
                    </a:cubicBezTo>
                    <a:cubicBezTo>
                      <a:pt x="68" y="102"/>
                      <a:pt x="79" y="95"/>
                      <a:pt x="78" y="83"/>
                    </a:cubicBezTo>
                    <a:cubicBezTo>
                      <a:pt x="82" y="84"/>
                      <a:pt x="85" y="86"/>
                      <a:pt x="89" y="88"/>
                    </a:cubicBezTo>
                    <a:cubicBezTo>
                      <a:pt x="94" y="99"/>
                      <a:pt x="80" y="104"/>
                      <a:pt x="73" y="109"/>
                    </a:cubicBezTo>
                    <a:cubicBezTo>
                      <a:pt x="80" y="118"/>
                      <a:pt x="78" y="128"/>
                      <a:pt x="74" y="137"/>
                    </a:cubicBezTo>
                    <a:cubicBezTo>
                      <a:pt x="85" y="124"/>
                      <a:pt x="98" y="112"/>
                      <a:pt x="109" y="99"/>
                    </a:cubicBezTo>
                    <a:cubicBezTo>
                      <a:pt x="113" y="80"/>
                      <a:pt x="126" y="66"/>
                      <a:pt x="131" y="47"/>
                    </a:cubicBezTo>
                    <a:cubicBezTo>
                      <a:pt x="126" y="49"/>
                      <a:pt x="120" y="52"/>
                      <a:pt x="115" y="54"/>
                    </a:cubicBezTo>
                    <a:cubicBezTo>
                      <a:pt x="112" y="62"/>
                      <a:pt x="109" y="70"/>
                      <a:pt x="105" y="77"/>
                    </a:cubicBezTo>
                    <a:cubicBezTo>
                      <a:pt x="103" y="73"/>
                      <a:pt x="102" y="68"/>
                      <a:pt x="100" y="63"/>
                    </a:cubicBezTo>
                    <a:cubicBezTo>
                      <a:pt x="94" y="65"/>
                      <a:pt x="88" y="68"/>
                      <a:pt x="82" y="69"/>
                    </a:cubicBezTo>
                    <a:cubicBezTo>
                      <a:pt x="79" y="67"/>
                      <a:pt x="76" y="64"/>
                      <a:pt x="74" y="60"/>
                    </a:cubicBezTo>
                    <a:cubicBezTo>
                      <a:pt x="83" y="57"/>
                      <a:pt x="93" y="54"/>
                      <a:pt x="102" y="47"/>
                    </a:cubicBezTo>
                    <a:cubicBezTo>
                      <a:pt x="104" y="42"/>
                      <a:pt x="104" y="36"/>
                      <a:pt x="105" y="30"/>
                    </a:cubicBezTo>
                    <a:cubicBezTo>
                      <a:pt x="112" y="30"/>
                      <a:pt x="118" y="34"/>
                      <a:pt x="119" y="42"/>
                    </a:cubicBezTo>
                    <a:cubicBezTo>
                      <a:pt x="124" y="39"/>
                      <a:pt x="131" y="38"/>
                      <a:pt x="134" y="32"/>
                    </a:cubicBezTo>
                    <a:cubicBezTo>
                      <a:pt x="137" y="22"/>
                      <a:pt x="137" y="11"/>
                      <a:pt x="139" y="0"/>
                    </a:cubicBezTo>
                    <a:moveTo>
                      <a:pt x="123" y="116"/>
                    </a:moveTo>
                    <a:cubicBezTo>
                      <a:pt x="123" y="116"/>
                      <a:pt x="123" y="116"/>
                      <a:pt x="123" y="116"/>
                    </a:cubicBezTo>
                    <a:cubicBezTo>
                      <a:pt x="119" y="114"/>
                      <a:pt x="119" y="108"/>
                      <a:pt x="116" y="104"/>
                    </a:cubicBezTo>
                    <a:cubicBezTo>
                      <a:pt x="115" y="112"/>
                      <a:pt x="113" y="120"/>
                      <a:pt x="112" y="128"/>
                    </a:cubicBezTo>
                    <a:cubicBezTo>
                      <a:pt x="118" y="127"/>
                      <a:pt x="128" y="128"/>
                      <a:pt x="130" y="121"/>
                    </a:cubicBezTo>
                    <a:cubicBezTo>
                      <a:pt x="133" y="110"/>
                      <a:pt x="136" y="99"/>
                      <a:pt x="135" y="88"/>
                    </a:cubicBezTo>
                    <a:cubicBezTo>
                      <a:pt x="120" y="90"/>
                      <a:pt x="134" y="111"/>
                      <a:pt x="123" y="116"/>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3" name="Freeform 8">
                <a:extLst>
                  <a:ext uri="{FF2B5EF4-FFF2-40B4-BE49-F238E27FC236}">
                    <a16:creationId xmlns:a16="http://schemas.microsoft.com/office/drawing/2014/main" id="{5D6FF434-1435-460A-8D24-6175F694BF67}"/>
                  </a:ext>
                </a:extLst>
              </p:cNvPr>
              <p:cNvSpPr>
                <a:spLocks/>
              </p:cNvSpPr>
              <p:nvPr/>
            </p:nvSpPr>
            <p:spPr bwMode="auto">
              <a:xfrm>
                <a:off x="5488498" y="4168300"/>
                <a:ext cx="195263" cy="385763"/>
              </a:xfrm>
              <a:custGeom>
                <a:avLst/>
                <a:gdLst>
                  <a:gd name="T0" fmla="*/ 57 w 107"/>
                  <a:gd name="T1" fmla="*/ 0 h 210"/>
                  <a:gd name="T2" fmla="*/ 75 w 107"/>
                  <a:gd name="T3" fmla="*/ 14 h 210"/>
                  <a:gd name="T4" fmla="*/ 69 w 107"/>
                  <a:gd name="T5" fmla="*/ 46 h 210"/>
                  <a:gd name="T6" fmla="*/ 107 w 107"/>
                  <a:gd name="T7" fmla="*/ 38 h 210"/>
                  <a:gd name="T8" fmla="*/ 86 w 107"/>
                  <a:gd name="T9" fmla="*/ 52 h 210"/>
                  <a:gd name="T10" fmla="*/ 66 w 107"/>
                  <a:gd name="T11" fmla="*/ 61 h 210"/>
                  <a:gd name="T12" fmla="*/ 77 w 107"/>
                  <a:gd name="T13" fmla="*/ 52 h 210"/>
                  <a:gd name="T14" fmla="*/ 81 w 107"/>
                  <a:gd name="T15" fmla="*/ 56 h 210"/>
                  <a:gd name="T16" fmla="*/ 66 w 107"/>
                  <a:gd name="T17" fmla="*/ 74 h 210"/>
                  <a:gd name="T18" fmla="*/ 90 w 107"/>
                  <a:gd name="T19" fmla="*/ 63 h 210"/>
                  <a:gd name="T20" fmla="*/ 106 w 107"/>
                  <a:gd name="T21" fmla="*/ 73 h 210"/>
                  <a:gd name="T22" fmla="*/ 69 w 107"/>
                  <a:gd name="T23" fmla="*/ 101 h 210"/>
                  <a:gd name="T24" fmla="*/ 89 w 107"/>
                  <a:gd name="T25" fmla="*/ 70 h 210"/>
                  <a:gd name="T26" fmla="*/ 65 w 107"/>
                  <a:gd name="T27" fmla="*/ 84 h 210"/>
                  <a:gd name="T28" fmla="*/ 73 w 107"/>
                  <a:gd name="T29" fmla="*/ 104 h 210"/>
                  <a:gd name="T30" fmla="*/ 64 w 107"/>
                  <a:gd name="T31" fmla="*/ 111 h 210"/>
                  <a:gd name="T32" fmla="*/ 65 w 107"/>
                  <a:gd name="T33" fmla="*/ 125 h 210"/>
                  <a:gd name="T34" fmla="*/ 74 w 107"/>
                  <a:gd name="T35" fmla="*/ 116 h 210"/>
                  <a:gd name="T36" fmla="*/ 74 w 107"/>
                  <a:gd name="T37" fmla="*/ 126 h 210"/>
                  <a:gd name="T38" fmla="*/ 64 w 107"/>
                  <a:gd name="T39" fmla="*/ 137 h 210"/>
                  <a:gd name="T40" fmla="*/ 63 w 107"/>
                  <a:gd name="T41" fmla="*/ 210 h 210"/>
                  <a:gd name="T42" fmla="*/ 24 w 107"/>
                  <a:gd name="T43" fmla="*/ 193 h 210"/>
                  <a:gd name="T44" fmla="*/ 47 w 107"/>
                  <a:gd name="T45" fmla="*/ 191 h 210"/>
                  <a:gd name="T46" fmla="*/ 51 w 107"/>
                  <a:gd name="T47" fmla="*/ 147 h 210"/>
                  <a:gd name="T48" fmla="*/ 40 w 107"/>
                  <a:gd name="T49" fmla="*/ 139 h 210"/>
                  <a:gd name="T50" fmla="*/ 52 w 107"/>
                  <a:gd name="T51" fmla="*/ 131 h 210"/>
                  <a:gd name="T52" fmla="*/ 54 w 107"/>
                  <a:gd name="T53" fmla="*/ 114 h 210"/>
                  <a:gd name="T54" fmla="*/ 46 w 107"/>
                  <a:gd name="T55" fmla="*/ 111 h 210"/>
                  <a:gd name="T56" fmla="*/ 54 w 107"/>
                  <a:gd name="T57" fmla="*/ 105 h 210"/>
                  <a:gd name="T58" fmla="*/ 54 w 107"/>
                  <a:gd name="T59" fmla="*/ 90 h 210"/>
                  <a:gd name="T60" fmla="*/ 19 w 107"/>
                  <a:gd name="T61" fmla="*/ 131 h 210"/>
                  <a:gd name="T62" fmla="*/ 8 w 107"/>
                  <a:gd name="T63" fmla="*/ 122 h 210"/>
                  <a:gd name="T64" fmla="*/ 24 w 107"/>
                  <a:gd name="T65" fmla="*/ 103 h 210"/>
                  <a:gd name="T66" fmla="*/ 27 w 107"/>
                  <a:gd name="T67" fmla="*/ 108 h 210"/>
                  <a:gd name="T68" fmla="*/ 57 w 107"/>
                  <a:gd name="T69" fmla="*/ 77 h 210"/>
                  <a:gd name="T70" fmla="*/ 38 w 107"/>
                  <a:gd name="T71" fmla="*/ 86 h 210"/>
                  <a:gd name="T72" fmla="*/ 57 w 107"/>
                  <a:gd name="T73" fmla="*/ 62 h 210"/>
                  <a:gd name="T74" fmla="*/ 20 w 107"/>
                  <a:gd name="T75" fmla="*/ 81 h 210"/>
                  <a:gd name="T76" fmla="*/ 0 w 107"/>
                  <a:gd name="T77" fmla="*/ 77 h 210"/>
                  <a:gd name="T78" fmla="*/ 56 w 107"/>
                  <a:gd name="T79" fmla="*/ 51 h 210"/>
                  <a:gd name="T80" fmla="*/ 57 w 107"/>
                  <a:gd name="T81" fmla="*/ 0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07" h="210">
                    <a:moveTo>
                      <a:pt x="57" y="0"/>
                    </a:moveTo>
                    <a:cubicBezTo>
                      <a:pt x="63" y="4"/>
                      <a:pt x="72" y="7"/>
                      <a:pt x="75" y="14"/>
                    </a:cubicBezTo>
                    <a:cubicBezTo>
                      <a:pt x="74" y="25"/>
                      <a:pt x="68" y="35"/>
                      <a:pt x="69" y="46"/>
                    </a:cubicBezTo>
                    <a:cubicBezTo>
                      <a:pt x="82" y="43"/>
                      <a:pt x="94" y="33"/>
                      <a:pt x="107" y="38"/>
                    </a:cubicBezTo>
                    <a:cubicBezTo>
                      <a:pt x="101" y="45"/>
                      <a:pt x="94" y="48"/>
                      <a:pt x="86" y="52"/>
                    </a:cubicBezTo>
                    <a:cubicBezTo>
                      <a:pt x="79" y="45"/>
                      <a:pt x="67" y="53"/>
                      <a:pt x="66" y="61"/>
                    </a:cubicBezTo>
                    <a:cubicBezTo>
                      <a:pt x="70" y="58"/>
                      <a:pt x="74" y="55"/>
                      <a:pt x="77" y="52"/>
                    </a:cubicBezTo>
                    <a:cubicBezTo>
                      <a:pt x="79" y="53"/>
                      <a:pt x="80" y="55"/>
                      <a:pt x="81" y="56"/>
                    </a:cubicBezTo>
                    <a:cubicBezTo>
                      <a:pt x="75" y="61"/>
                      <a:pt x="65" y="65"/>
                      <a:pt x="66" y="74"/>
                    </a:cubicBezTo>
                    <a:cubicBezTo>
                      <a:pt x="74" y="71"/>
                      <a:pt x="82" y="66"/>
                      <a:pt x="90" y="63"/>
                    </a:cubicBezTo>
                    <a:cubicBezTo>
                      <a:pt x="97" y="62"/>
                      <a:pt x="102" y="68"/>
                      <a:pt x="106" y="73"/>
                    </a:cubicBezTo>
                    <a:cubicBezTo>
                      <a:pt x="94" y="84"/>
                      <a:pt x="83" y="94"/>
                      <a:pt x="69" y="101"/>
                    </a:cubicBezTo>
                    <a:cubicBezTo>
                      <a:pt x="76" y="91"/>
                      <a:pt x="84" y="82"/>
                      <a:pt x="89" y="70"/>
                    </a:cubicBezTo>
                    <a:cubicBezTo>
                      <a:pt x="81" y="74"/>
                      <a:pt x="73" y="79"/>
                      <a:pt x="65" y="84"/>
                    </a:cubicBezTo>
                    <a:cubicBezTo>
                      <a:pt x="66" y="91"/>
                      <a:pt x="62" y="101"/>
                      <a:pt x="73" y="104"/>
                    </a:cubicBezTo>
                    <a:cubicBezTo>
                      <a:pt x="70" y="106"/>
                      <a:pt x="67" y="109"/>
                      <a:pt x="64" y="111"/>
                    </a:cubicBezTo>
                    <a:cubicBezTo>
                      <a:pt x="64" y="116"/>
                      <a:pt x="65" y="120"/>
                      <a:pt x="65" y="125"/>
                    </a:cubicBezTo>
                    <a:cubicBezTo>
                      <a:pt x="68" y="122"/>
                      <a:pt x="71" y="119"/>
                      <a:pt x="74" y="116"/>
                    </a:cubicBezTo>
                    <a:cubicBezTo>
                      <a:pt x="74" y="118"/>
                      <a:pt x="74" y="124"/>
                      <a:pt x="74" y="126"/>
                    </a:cubicBezTo>
                    <a:cubicBezTo>
                      <a:pt x="71" y="130"/>
                      <a:pt x="67" y="134"/>
                      <a:pt x="64" y="137"/>
                    </a:cubicBezTo>
                    <a:cubicBezTo>
                      <a:pt x="60" y="161"/>
                      <a:pt x="66" y="186"/>
                      <a:pt x="63" y="210"/>
                    </a:cubicBezTo>
                    <a:cubicBezTo>
                      <a:pt x="50" y="205"/>
                      <a:pt x="39" y="196"/>
                      <a:pt x="24" y="193"/>
                    </a:cubicBezTo>
                    <a:cubicBezTo>
                      <a:pt x="32" y="192"/>
                      <a:pt x="40" y="192"/>
                      <a:pt x="47" y="191"/>
                    </a:cubicBezTo>
                    <a:cubicBezTo>
                      <a:pt x="50" y="177"/>
                      <a:pt x="52" y="162"/>
                      <a:pt x="51" y="147"/>
                    </a:cubicBezTo>
                    <a:cubicBezTo>
                      <a:pt x="46" y="146"/>
                      <a:pt x="43" y="143"/>
                      <a:pt x="40" y="139"/>
                    </a:cubicBezTo>
                    <a:cubicBezTo>
                      <a:pt x="44" y="136"/>
                      <a:pt x="48" y="134"/>
                      <a:pt x="52" y="131"/>
                    </a:cubicBezTo>
                    <a:cubicBezTo>
                      <a:pt x="53" y="125"/>
                      <a:pt x="53" y="120"/>
                      <a:pt x="54" y="114"/>
                    </a:cubicBezTo>
                    <a:cubicBezTo>
                      <a:pt x="52" y="113"/>
                      <a:pt x="48" y="112"/>
                      <a:pt x="46" y="111"/>
                    </a:cubicBezTo>
                    <a:cubicBezTo>
                      <a:pt x="48" y="109"/>
                      <a:pt x="51" y="107"/>
                      <a:pt x="54" y="105"/>
                    </a:cubicBezTo>
                    <a:cubicBezTo>
                      <a:pt x="54" y="100"/>
                      <a:pt x="54" y="95"/>
                      <a:pt x="54" y="90"/>
                    </a:cubicBezTo>
                    <a:cubicBezTo>
                      <a:pt x="38" y="100"/>
                      <a:pt x="32" y="118"/>
                      <a:pt x="19" y="131"/>
                    </a:cubicBezTo>
                    <a:cubicBezTo>
                      <a:pt x="13" y="133"/>
                      <a:pt x="12" y="126"/>
                      <a:pt x="8" y="122"/>
                    </a:cubicBezTo>
                    <a:cubicBezTo>
                      <a:pt x="13" y="116"/>
                      <a:pt x="19" y="109"/>
                      <a:pt x="24" y="103"/>
                    </a:cubicBezTo>
                    <a:cubicBezTo>
                      <a:pt x="25" y="104"/>
                      <a:pt x="26" y="107"/>
                      <a:pt x="27" y="108"/>
                    </a:cubicBezTo>
                    <a:cubicBezTo>
                      <a:pt x="37" y="98"/>
                      <a:pt x="48" y="88"/>
                      <a:pt x="57" y="77"/>
                    </a:cubicBezTo>
                    <a:cubicBezTo>
                      <a:pt x="51" y="79"/>
                      <a:pt x="44" y="83"/>
                      <a:pt x="38" y="86"/>
                    </a:cubicBezTo>
                    <a:cubicBezTo>
                      <a:pt x="45" y="78"/>
                      <a:pt x="56" y="73"/>
                      <a:pt x="57" y="62"/>
                    </a:cubicBezTo>
                    <a:cubicBezTo>
                      <a:pt x="45" y="68"/>
                      <a:pt x="35" y="82"/>
                      <a:pt x="20" y="81"/>
                    </a:cubicBezTo>
                    <a:cubicBezTo>
                      <a:pt x="13" y="81"/>
                      <a:pt x="6" y="79"/>
                      <a:pt x="0" y="77"/>
                    </a:cubicBezTo>
                    <a:cubicBezTo>
                      <a:pt x="18" y="67"/>
                      <a:pt x="39" y="63"/>
                      <a:pt x="56" y="51"/>
                    </a:cubicBezTo>
                    <a:cubicBezTo>
                      <a:pt x="59" y="34"/>
                      <a:pt x="58" y="17"/>
                      <a:pt x="57" y="0"/>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4" name="Freeform 9">
                <a:extLst>
                  <a:ext uri="{FF2B5EF4-FFF2-40B4-BE49-F238E27FC236}">
                    <a16:creationId xmlns:a16="http://schemas.microsoft.com/office/drawing/2014/main" id="{2187D0BC-641E-4928-9CCE-6A52B0432B3E}"/>
                  </a:ext>
                </a:extLst>
              </p:cNvPr>
              <p:cNvSpPr>
                <a:spLocks noEditPoints="1"/>
              </p:cNvSpPr>
              <p:nvPr/>
            </p:nvSpPr>
            <p:spPr bwMode="auto">
              <a:xfrm>
                <a:off x="4913823" y="4176237"/>
                <a:ext cx="388938" cy="395288"/>
              </a:xfrm>
              <a:custGeom>
                <a:avLst/>
                <a:gdLst>
                  <a:gd name="T0" fmla="*/ 60 w 212"/>
                  <a:gd name="T1" fmla="*/ 25 h 216"/>
                  <a:gd name="T2" fmla="*/ 157 w 212"/>
                  <a:gd name="T3" fmla="*/ 0 h 216"/>
                  <a:gd name="T4" fmla="*/ 161 w 212"/>
                  <a:gd name="T5" fmla="*/ 13 h 216"/>
                  <a:gd name="T6" fmla="*/ 140 w 212"/>
                  <a:gd name="T7" fmla="*/ 28 h 216"/>
                  <a:gd name="T8" fmla="*/ 92 w 212"/>
                  <a:gd name="T9" fmla="*/ 87 h 216"/>
                  <a:gd name="T10" fmla="*/ 123 w 212"/>
                  <a:gd name="T11" fmla="*/ 75 h 216"/>
                  <a:gd name="T12" fmla="*/ 133 w 212"/>
                  <a:gd name="T13" fmla="*/ 51 h 216"/>
                  <a:gd name="T14" fmla="*/ 137 w 212"/>
                  <a:gd name="T15" fmla="*/ 67 h 216"/>
                  <a:gd name="T16" fmla="*/ 165 w 212"/>
                  <a:gd name="T17" fmla="*/ 51 h 216"/>
                  <a:gd name="T18" fmla="*/ 173 w 212"/>
                  <a:gd name="T19" fmla="*/ 35 h 216"/>
                  <a:gd name="T20" fmla="*/ 189 w 212"/>
                  <a:gd name="T21" fmla="*/ 44 h 216"/>
                  <a:gd name="T22" fmla="*/ 161 w 212"/>
                  <a:gd name="T23" fmla="*/ 84 h 216"/>
                  <a:gd name="T24" fmla="*/ 203 w 212"/>
                  <a:gd name="T25" fmla="*/ 69 h 216"/>
                  <a:gd name="T26" fmla="*/ 212 w 212"/>
                  <a:gd name="T27" fmla="*/ 70 h 216"/>
                  <a:gd name="T28" fmla="*/ 198 w 212"/>
                  <a:gd name="T29" fmla="*/ 81 h 216"/>
                  <a:gd name="T30" fmla="*/ 150 w 212"/>
                  <a:gd name="T31" fmla="*/ 98 h 216"/>
                  <a:gd name="T32" fmla="*/ 151 w 212"/>
                  <a:gd name="T33" fmla="*/ 118 h 216"/>
                  <a:gd name="T34" fmla="*/ 187 w 212"/>
                  <a:gd name="T35" fmla="*/ 109 h 216"/>
                  <a:gd name="T36" fmla="*/ 200 w 212"/>
                  <a:gd name="T37" fmla="*/ 117 h 216"/>
                  <a:gd name="T38" fmla="*/ 149 w 212"/>
                  <a:gd name="T39" fmla="*/ 165 h 216"/>
                  <a:gd name="T40" fmla="*/ 180 w 212"/>
                  <a:gd name="T41" fmla="*/ 118 h 216"/>
                  <a:gd name="T42" fmla="*/ 151 w 212"/>
                  <a:gd name="T43" fmla="*/ 132 h 216"/>
                  <a:gd name="T44" fmla="*/ 161 w 212"/>
                  <a:gd name="T45" fmla="*/ 137 h 216"/>
                  <a:gd name="T46" fmla="*/ 141 w 212"/>
                  <a:gd name="T47" fmla="*/ 155 h 216"/>
                  <a:gd name="T48" fmla="*/ 149 w 212"/>
                  <a:gd name="T49" fmla="*/ 157 h 216"/>
                  <a:gd name="T50" fmla="*/ 110 w 212"/>
                  <a:gd name="T51" fmla="*/ 182 h 216"/>
                  <a:gd name="T52" fmla="*/ 89 w 212"/>
                  <a:gd name="T53" fmla="*/ 197 h 216"/>
                  <a:gd name="T54" fmla="*/ 121 w 212"/>
                  <a:gd name="T55" fmla="*/ 185 h 216"/>
                  <a:gd name="T56" fmla="*/ 81 w 212"/>
                  <a:gd name="T57" fmla="*/ 216 h 216"/>
                  <a:gd name="T58" fmla="*/ 73 w 212"/>
                  <a:gd name="T59" fmla="*/ 194 h 216"/>
                  <a:gd name="T60" fmla="*/ 110 w 212"/>
                  <a:gd name="T61" fmla="*/ 179 h 216"/>
                  <a:gd name="T62" fmla="*/ 102 w 212"/>
                  <a:gd name="T63" fmla="*/ 134 h 216"/>
                  <a:gd name="T64" fmla="*/ 120 w 212"/>
                  <a:gd name="T65" fmla="*/ 114 h 216"/>
                  <a:gd name="T66" fmla="*/ 123 w 212"/>
                  <a:gd name="T67" fmla="*/ 118 h 216"/>
                  <a:gd name="T68" fmla="*/ 116 w 212"/>
                  <a:gd name="T69" fmla="*/ 170 h 216"/>
                  <a:gd name="T70" fmla="*/ 130 w 212"/>
                  <a:gd name="T71" fmla="*/ 163 h 216"/>
                  <a:gd name="T72" fmla="*/ 132 w 212"/>
                  <a:gd name="T73" fmla="*/ 151 h 216"/>
                  <a:gd name="T74" fmla="*/ 115 w 212"/>
                  <a:gd name="T75" fmla="*/ 151 h 216"/>
                  <a:gd name="T76" fmla="*/ 136 w 212"/>
                  <a:gd name="T77" fmla="*/ 139 h 216"/>
                  <a:gd name="T78" fmla="*/ 113 w 212"/>
                  <a:gd name="T79" fmla="*/ 135 h 216"/>
                  <a:gd name="T80" fmla="*/ 137 w 212"/>
                  <a:gd name="T81" fmla="*/ 124 h 216"/>
                  <a:gd name="T82" fmla="*/ 140 w 212"/>
                  <a:gd name="T83" fmla="*/ 106 h 216"/>
                  <a:gd name="T84" fmla="*/ 96 w 212"/>
                  <a:gd name="T85" fmla="*/ 125 h 216"/>
                  <a:gd name="T86" fmla="*/ 71 w 212"/>
                  <a:gd name="T87" fmla="*/ 121 h 216"/>
                  <a:gd name="T88" fmla="*/ 12 w 212"/>
                  <a:gd name="T89" fmla="*/ 212 h 216"/>
                  <a:gd name="T90" fmla="*/ 0 w 212"/>
                  <a:gd name="T91" fmla="*/ 200 h 216"/>
                  <a:gd name="T92" fmla="*/ 21 w 212"/>
                  <a:gd name="T93" fmla="*/ 173 h 216"/>
                  <a:gd name="T94" fmla="*/ 62 w 212"/>
                  <a:gd name="T95" fmla="*/ 112 h 216"/>
                  <a:gd name="T96" fmla="*/ 53 w 212"/>
                  <a:gd name="T97" fmla="*/ 106 h 216"/>
                  <a:gd name="T98" fmla="*/ 70 w 212"/>
                  <a:gd name="T99" fmla="*/ 100 h 216"/>
                  <a:gd name="T100" fmla="*/ 98 w 212"/>
                  <a:gd name="T101" fmla="*/ 58 h 216"/>
                  <a:gd name="T102" fmla="*/ 131 w 212"/>
                  <a:gd name="T103" fmla="*/ 16 h 216"/>
                  <a:gd name="T104" fmla="*/ 77 w 212"/>
                  <a:gd name="T105" fmla="*/ 37 h 216"/>
                  <a:gd name="T106" fmla="*/ 60 w 212"/>
                  <a:gd name="T107" fmla="*/ 25 h 216"/>
                  <a:gd name="T108" fmla="*/ 132 w 212"/>
                  <a:gd name="T109" fmla="*/ 83 h 216"/>
                  <a:gd name="T110" fmla="*/ 132 w 212"/>
                  <a:gd name="T111" fmla="*/ 83 h 216"/>
                  <a:gd name="T112" fmla="*/ 120 w 212"/>
                  <a:gd name="T113" fmla="*/ 83 h 216"/>
                  <a:gd name="T114" fmla="*/ 75 w 212"/>
                  <a:gd name="T115" fmla="*/ 111 h 216"/>
                  <a:gd name="T116" fmla="*/ 81 w 212"/>
                  <a:gd name="T117" fmla="*/ 116 h 216"/>
                  <a:gd name="T118" fmla="*/ 129 w 212"/>
                  <a:gd name="T119" fmla="*/ 100 h 216"/>
                  <a:gd name="T120" fmla="*/ 159 w 212"/>
                  <a:gd name="T121" fmla="*/ 63 h 216"/>
                  <a:gd name="T122" fmla="*/ 132 w 212"/>
                  <a:gd name="T123" fmla="*/ 83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12" h="216">
                    <a:moveTo>
                      <a:pt x="60" y="25"/>
                    </a:moveTo>
                    <a:cubicBezTo>
                      <a:pt x="94" y="23"/>
                      <a:pt x="124" y="4"/>
                      <a:pt x="157" y="0"/>
                    </a:cubicBezTo>
                    <a:cubicBezTo>
                      <a:pt x="159" y="4"/>
                      <a:pt x="161" y="8"/>
                      <a:pt x="161" y="13"/>
                    </a:cubicBezTo>
                    <a:cubicBezTo>
                      <a:pt x="154" y="18"/>
                      <a:pt x="146" y="21"/>
                      <a:pt x="140" y="28"/>
                    </a:cubicBezTo>
                    <a:cubicBezTo>
                      <a:pt x="122" y="46"/>
                      <a:pt x="108" y="67"/>
                      <a:pt x="92" y="87"/>
                    </a:cubicBezTo>
                    <a:cubicBezTo>
                      <a:pt x="103" y="85"/>
                      <a:pt x="113" y="80"/>
                      <a:pt x="123" y="75"/>
                    </a:cubicBezTo>
                    <a:cubicBezTo>
                      <a:pt x="125" y="67"/>
                      <a:pt x="121" y="51"/>
                      <a:pt x="133" y="51"/>
                    </a:cubicBezTo>
                    <a:cubicBezTo>
                      <a:pt x="135" y="56"/>
                      <a:pt x="133" y="62"/>
                      <a:pt x="137" y="67"/>
                    </a:cubicBezTo>
                    <a:cubicBezTo>
                      <a:pt x="147" y="63"/>
                      <a:pt x="154" y="54"/>
                      <a:pt x="165" y="51"/>
                    </a:cubicBezTo>
                    <a:cubicBezTo>
                      <a:pt x="167" y="45"/>
                      <a:pt x="170" y="40"/>
                      <a:pt x="173" y="35"/>
                    </a:cubicBezTo>
                    <a:cubicBezTo>
                      <a:pt x="179" y="35"/>
                      <a:pt x="187" y="36"/>
                      <a:pt x="189" y="44"/>
                    </a:cubicBezTo>
                    <a:cubicBezTo>
                      <a:pt x="183" y="59"/>
                      <a:pt x="172" y="72"/>
                      <a:pt x="161" y="84"/>
                    </a:cubicBezTo>
                    <a:cubicBezTo>
                      <a:pt x="175" y="79"/>
                      <a:pt x="189" y="73"/>
                      <a:pt x="203" y="69"/>
                    </a:cubicBezTo>
                    <a:cubicBezTo>
                      <a:pt x="205" y="70"/>
                      <a:pt x="209" y="70"/>
                      <a:pt x="212" y="70"/>
                    </a:cubicBezTo>
                    <a:cubicBezTo>
                      <a:pt x="208" y="74"/>
                      <a:pt x="203" y="79"/>
                      <a:pt x="198" y="81"/>
                    </a:cubicBezTo>
                    <a:cubicBezTo>
                      <a:pt x="181" y="85"/>
                      <a:pt x="165" y="91"/>
                      <a:pt x="150" y="98"/>
                    </a:cubicBezTo>
                    <a:cubicBezTo>
                      <a:pt x="150" y="105"/>
                      <a:pt x="151" y="111"/>
                      <a:pt x="151" y="118"/>
                    </a:cubicBezTo>
                    <a:cubicBezTo>
                      <a:pt x="162" y="114"/>
                      <a:pt x="174" y="111"/>
                      <a:pt x="187" y="109"/>
                    </a:cubicBezTo>
                    <a:cubicBezTo>
                      <a:pt x="191" y="111"/>
                      <a:pt x="196" y="114"/>
                      <a:pt x="200" y="117"/>
                    </a:cubicBezTo>
                    <a:cubicBezTo>
                      <a:pt x="185" y="135"/>
                      <a:pt x="169" y="153"/>
                      <a:pt x="149" y="165"/>
                    </a:cubicBezTo>
                    <a:cubicBezTo>
                      <a:pt x="160" y="150"/>
                      <a:pt x="172" y="135"/>
                      <a:pt x="180" y="118"/>
                    </a:cubicBezTo>
                    <a:cubicBezTo>
                      <a:pt x="169" y="120"/>
                      <a:pt x="155" y="120"/>
                      <a:pt x="151" y="132"/>
                    </a:cubicBezTo>
                    <a:cubicBezTo>
                      <a:pt x="154" y="133"/>
                      <a:pt x="159" y="135"/>
                      <a:pt x="161" y="137"/>
                    </a:cubicBezTo>
                    <a:cubicBezTo>
                      <a:pt x="156" y="144"/>
                      <a:pt x="143" y="144"/>
                      <a:pt x="141" y="155"/>
                    </a:cubicBezTo>
                    <a:cubicBezTo>
                      <a:pt x="143" y="155"/>
                      <a:pt x="147" y="157"/>
                      <a:pt x="149" y="157"/>
                    </a:cubicBezTo>
                    <a:cubicBezTo>
                      <a:pt x="137" y="167"/>
                      <a:pt x="122" y="172"/>
                      <a:pt x="110" y="182"/>
                    </a:cubicBezTo>
                    <a:cubicBezTo>
                      <a:pt x="103" y="187"/>
                      <a:pt x="96" y="191"/>
                      <a:pt x="89" y="197"/>
                    </a:cubicBezTo>
                    <a:cubicBezTo>
                      <a:pt x="100" y="194"/>
                      <a:pt x="110" y="188"/>
                      <a:pt x="121" y="185"/>
                    </a:cubicBezTo>
                    <a:cubicBezTo>
                      <a:pt x="109" y="197"/>
                      <a:pt x="96" y="207"/>
                      <a:pt x="81" y="216"/>
                    </a:cubicBezTo>
                    <a:cubicBezTo>
                      <a:pt x="77" y="209"/>
                      <a:pt x="74" y="201"/>
                      <a:pt x="73" y="194"/>
                    </a:cubicBezTo>
                    <a:cubicBezTo>
                      <a:pt x="85" y="188"/>
                      <a:pt x="98" y="184"/>
                      <a:pt x="110" y="179"/>
                    </a:cubicBezTo>
                    <a:cubicBezTo>
                      <a:pt x="101" y="166"/>
                      <a:pt x="97" y="149"/>
                      <a:pt x="102" y="134"/>
                    </a:cubicBezTo>
                    <a:cubicBezTo>
                      <a:pt x="107" y="126"/>
                      <a:pt x="114" y="121"/>
                      <a:pt x="120" y="114"/>
                    </a:cubicBezTo>
                    <a:cubicBezTo>
                      <a:pt x="121" y="116"/>
                      <a:pt x="122" y="117"/>
                      <a:pt x="123" y="118"/>
                    </a:cubicBezTo>
                    <a:cubicBezTo>
                      <a:pt x="105" y="129"/>
                      <a:pt x="105" y="153"/>
                      <a:pt x="116" y="170"/>
                    </a:cubicBezTo>
                    <a:cubicBezTo>
                      <a:pt x="120" y="167"/>
                      <a:pt x="126" y="166"/>
                      <a:pt x="130" y="163"/>
                    </a:cubicBezTo>
                    <a:cubicBezTo>
                      <a:pt x="131" y="159"/>
                      <a:pt x="132" y="155"/>
                      <a:pt x="132" y="151"/>
                    </a:cubicBezTo>
                    <a:cubicBezTo>
                      <a:pt x="127" y="151"/>
                      <a:pt x="121" y="151"/>
                      <a:pt x="115" y="151"/>
                    </a:cubicBezTo>
                    <a:cubicBezTo>
                      <a:pt x="122" y="146"/>
                      <a:pt x="129" y="143"/>
                      <a:pt x="136" y="139"/>
                    </a:cubicBezTo>
                    <a:cubicBezTo>
                      <a:pt x="129" y="134"/>
                      <a:pt x="121" y="135"/>
                      <a:pt x="113" y="135"/>
                    </a:cubicBezTo>
                    <a:cubicBezTo>
                      <a:pt x="119" y="128"/>
                      <a:pt x="128" y="127"/>
                      <a:pt x="137" y="124"/>
                    </a:cubicBezTo>
                    <a:cubicBezTo>
                      <a:pt x="138" y="118"/>
                      <a:pt x="140" y="112"/>
                      <a:pt x="140" y="106"/>
                    </a:cubicBezTo>
                    <a:cubicBezTo>
                      <a:pt x="125" y="110"/>
                      <a:pt x="110" y="117"/>
                      <a:pt x="96" y="125"/>
                    </a:cubicBezTo>
                    <a:cubicBezTo>
                      <a:pt x="88" y="130"/>
                      <a:pt x="79" y="124"/>
                      <a:pt x="71" y="121"/>
                    </a:cubicBezTo>
                    <a:cubicBezTo>
                      <a:pt x="50" y="151"/>
                      <a:pt x="31" y="182"/>
                      <a:pt x="12" y="212"/>
                    </a:cubicBezTo>
                    <a:cubicBezTo>
                      <a:pt x="8" y="208"/>
                      <a:pt x="4" y="204"/>
                      <a:pt x="0" y="200"/>
                    </a:cubicBezTo>
                    <a:cubicBezTo>
                      <a:pt x="8" y="192"/>
                      <a:pt x="14" y="182"/>
                      <a:pt x="21" y="173"/>
                    </a:cubicBezTo>
                    <a:cubicBezTo>
                      <a:pt x="34" y="152"/>
                      <a:pt x="47" y="132"/>
                      <a:pt x="62" y="112"/>
                    </a:cubicBezTo>
                    <a:cubicBezTo>
                      <a:pt x="59" y="110"/>
                      <a:pt x="56" y="108"/>
                      <a:pt x="53" y="106"/>
                    </a:cubicBezTo>
                    <a:cubicBezTo>
                      <a:pt x="59" y="104"/>
                      <a:pt x="65" y="103"/>
                      <a:pt x="70" y="100"/>
                    </a:cubicBezTo>
                    <a:cubicBezTo>
                      <a:pt x="80" y="86"/>
                      <a:pt x="88" y="71"/>
                      <a:pt x="98" y="58"/>
                    </a:cubicBezTo>
                    <a:cubicBezTo>
                      <a:pt x="108" y="43"/>
                      <a:pt x="121" y="31"/>
                      <a:pt x="131" y="16"/>
                    </a:cubicBezTo>
                    <a:cubicBezTo>
                      <a:pt x="113" y="23"/>
                      <a:pt x="98" y="41"/>
                      <a:pt x="77" y="37"/>
                    </a:cubicBezTo>
                    <a:cubicBezTo>
                      <a:pt x="70" y="36"/>
                      <a:pt x="64" y="31"/>
                      <a:pt x="60" y="25"/>
                    </a:cubicBezTo>
                    <a:moveTo>
                      <a:pt x="132" y="83"/>
                    </a:moveTo>
                    <a:cubicBezTo>
                      <a:pt x="132" y="83"/>
                      <a:pt x="132" y="83"/>
                      <a:pt x="132" y="83"/>
                    </a:cubicBezTo>
                    <a:cubicBezTo>
                      <a:pt x="129" y="88"/>
                      <a:pt x="124" y="83"/>
                      <a:pt x="120" y="83"/>
                    </a:cubicBezTo>
                    <a:cubicBezTo>
                      <a:pt x="104" y="91"/>
                      <a:pt x="87" y="98"/>
                      <a:pt x="75" y="111"/>
                    </a:cubicBezTo>
                    <a:cubicBezTo>
                      <a:pt x="76" y="112"/>
                      <a:pt x="79" y="115"/>
                      <a:pt x="81" y="116"/>
                    </a:cubicBezTo>
                    <a:cubicBezTo>
                      <a:pt x="98" y="115"/>
                      <a:pt x="113" y="106"/>
                      <a:pt x="129" y="100"/>
                    </a:cubicBezTo>
                    <a:cubicBezTo>
                      <a:pt x="145" y="95"/>
                      <a:pt x="153" y="78"/>
                      <a:pt x="159" y="63"/>
                    </a:cubicBezTo>
                    <a:cubicBezTo>
                      <a:pt x="149" y="68"/>
                      <a:pt x="138" y="73"/>
                      <a:pt x="132" y="8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5" name="Freeform 10">
                <a:extLst>
                  <a:ext uri="{FF2B5EF4-FFF2-40B4-BE49-F238E27FC236}">
                    <a16:creationId xmlns:a16="http://schemas.microsoft.com/office/drawing/2014/main" id="{CF7A8CC4-8F63-40C3-85AE-4314790D0E7E}"/>
                  </a:ext>
                </a:extLst>
              </p:cNvPr>
              <p:cNvSpPr>
                <a:spLocks/>
              </p:cNvSpPr>
              <p:nvPr/>
            </p:nvSpPr>
            <p:spPr bwMode="auto">
              <a:xfrm>
                <a:off x="6287010" y="4198462"/>
                <a:ext cx="123825" cy="95250"/>
              </a:xfrm>
              <a:custGeom>
                <a:avLst/>
                <a:gdLst>
                  <a:gd name="T0" fmla="*/ 55 w 67"/>
                  <a:gd name="T1" fmla="*/ 0 h 52"/>
                  <a:gd name="T2" fmla="*/ 67 w 67"/>
                  <a:gd name="T3" fmla="*/ 13 h 52"/>
                  <a:gd name="T4" fmla="*/ 64 w 67"/>
                  <a:gd name="T5" fmla="*/ 29 h 52"/>
                  <a:gd name="T6" fmla="*/ 40 w 67"/>
                  <a:gd name="T7" fmla="*/ 35 h 52"/>
                  <a:gd name="T8" fmla="*/ 0 w 67"/>
                  <a:gd name="T9" fmla="*/ 52 h 52"/>
                  <a:gd name="T10" fmla="*/ 47 w 67"/>
                  <a:gd name="T11" fmla="*/ 13 h 52"/>
                  <a:gd name="T12" fmla="*/ 55 w 67"/>
                  <a:gd name="T13" fmla="*/ 0 h 52"/>
                </a:gdLst>
                <a:ahLst/>
                <a:cxnLst>
                  <a:cxn ang="0">
                    <a:pos x="T0" y="T1"/>
                  </a:cxn>
                  <a:cxn ang="0">
                    <a:pos x="T2" y="T3"/>
                  </a:cxn>
                  <a:cxn ang="0">
                    <a:pos x="T4" y="T5"/>
                  </a:cxn>
                  <a:cxn ang="0">
                    <a:pos x="T6" y="T7"/>
                  </a:cxn>
                  <a:cxn ang="0">
                    <a:pos x="T8" y="T9"/>
                  </a:cxn>
                  <a:cxn ang="0">
                    <a:pos x="T10" y="T11"/>
                  </a:cxn>
                  <a:cxn ang="0">
                    <a:pos x="T12" y="T13"/>
                  </a:cxn>
                </a:cxnLst>
                <a:rect l="0" t="0" r="r" b="b"/>
                <a:pathLst>
                  <a:path w="67" h="52">
                    <a:moveTo>
                      <a:pt x="55" y="0"/>
                    </a:moveTo>
                    <a:cubicBezTo>
                      <a:pt x="59" y="4"/>
                      <a:pt x="65" y="7"/>
                      <a:pt x="67" y="13"/>
                    </a:cubicBezTo>
                    <a:cubicBezTo>
                      <a:pt x="67" y="18"/>
                      <a:pt x="67" y="24"/>
                      <a:pt x="64" y="29"/>
                    </a:cubicBezTo>
                    <a:cubicBezTo>
                      <a:pt x="56" y="32"/>
                      <a:pt x="48" y="32"/>
                      <a:pt x="40" y="35"/>
                    </a:cubicBezTo>
                    <a:cubicBezTo>
                      <a:pt x="26" y="38"/>
                      <a:pt x="13" y="46"/>
                      <a:pt x="0" y="52"/>
                    </a:cubicBezTo>
                    <a:cubicBezTo>
                      <a:pt x="14" y="37"/>
                      <a:pt x="31" y="26"/>
                      <a:pt x="47" y="13"/>
                    </a:cubicBezTo>
                    <a:cubicBezTo>
                      <a:pt x="51" y="10"/>
                      <a:pt x="53" y="5"/>
                      <a:pt x="55" y="0"/>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6" name="Freeform 11">
                <a:extLst>
                  <a:ext uri="{FF2B5EF4-FFF2-40B4-BE49-F238E27FC236}">
                    <a16:creationId xmlns:a16="http://schemas.microsoft.com/office/drawing/2014/main" id="{A34B4CE1-ABD3-409A-82E1-AE12EAE81876}"/>
                  </a:ext>
                </a:extLst>
              </p:cNvPr>
              <p:cNvSpPr>
                <a:spLocks/>
              </p:cNvSpPr>
              <p:nvPr/>
            </p:nvSpPr>
            <p:spPr bwMode="auto">
              <a:xfrm>
                <a:off x="6401310" y="4214337"/>
                <a:ext cx="153988" cy="377825"/>
              </a:xfrm>
              <a:custGeom>
                <a:avLst/>
                <a:gdLst>
                  <a:gd name="T0" fmla="*/ 36 w 84"/>
                  <a:gd name="T1" fmla="*/ 0 h 206"/>
                  <a:gd name="T2" fmla="*/ 59 w 84"/>
                  <a:gd name="T3" fmla="*/ 11 h 206"/>
                  <a:gd name="T4" fmla="*/ 57 w 84"/>
                  <a:gd name="T5" fmla="*/ 80 h 206"/>
                  <a:gd name="T6" fmla="*/ 73 w 84"/>
                  <a:gd name="T7" fmla="*/ 49 h 206"/>
                  <a:gd name="T8" fmla="*/ 84 w 84"/>
                  <a:gd name="T9" fmla="*/ 74 h 206"/>
                  <a:gd name="T10" fmla="*/ 55 w 84"/>
                  <a:gd name="T11" fmla="*/ 98 h 206"/>
                  <a:gd name="T12" fmla="*/ 52 w 84"/>
                  <a:gd name="T13" fmla="*/ 175 h 206"/>
                  <a:gd name="T14" fmla="*/ 45 w 84"/>
                  <a:gd name="T15" fmla="*/ 206 h 206"/>
                  <a:gd name="T16" fmla="*/ 40 w 84"/>
                  <a:gd name="T17" fmla="*/ 112 h 206"/>
                  <a:gd name="T18" fmla="*/ 19 w 84"/>
                  <a:gd name="T19" fmla="*/ 130 h 206"/>
                  <a:gd name="T20" fmla="*/ 6 w 84"/>
                  <a:gd name="T21" fmla="*/ 124 h 206"/>
                  <a:gd name="T22" fmla="*/ 15 w 84"/>
                  <a:gd name="T23" fmla="*/ 84 h 206"/>
                  <a:gd name="T24" fmla="*/ 17 w 84"/>
                  <a:gd name="T25" fmla="*/ 58 h 206"/>
                  <a:gd name="T26" fmla="*/ 0 w 84"/>
                  <a:gd name="T27" fmla="*/ 26 h 206"/>
                  <a:gd name="T28" fmla="*/ 26 w 84"/>
                  <a:gd name="T29" fmla="*/ 44 h 206"/>
                  <a:gd name="T30" fmla="*/ 18 w 84"/>
                  <a:gd name="T31" fmla="*/ 71 h 206"/>
                  <a:gd name="T32" fmla="*/ 29 w 84"/>
                  <a:gd name="T33" fmla="*/ 94 h 206"/>
                  <a:gd name="T34" fmla="*/ 21 w 84"/>
                  <a:gd name="T35" fmla="*/ 112 h 206"/>
                  <a:gd name="T36" fmla="*/ 41 w 84"/>
                  <a:gd name="T37" fmla="*/ 95 h 206"/>
                  <a:gd name="T38" fmla="*/ 36 w 84"/>
                  <a:gd name="T39" fmla="*/ 0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4" h="206">
                    <a:moveTo>
                      <a:pt x="36" y="0"/>
                    </a:moveTo>
                    <a:cubicBezTo>
                      <a:pt x="45" y="0"/>
                      <a:pt x="55" y="3"/>
                      <a:pt x="59" y="11"/>
                    </a:cubicBezTo>
                    <a:cubicBezTo>
                      <a:pt x="61" y="34"/>
                      <a:pt x="50" y="57"/>
                      <a:pt x="57" y="80"/>
                    </a:cubicBezTo>
                    <a:cubicBezTo>
                      <a:pt x="68" y="73"/>
                      <a:pt x="72" y="61"/>
                      <a:pt x="73" y="49"/>
                    </a:cubicBezTo>
                    <a:cubicBezTo>
                      <a:pt x="75" y="58"/>
                      <a:pt x="79" y="66"/>
                      <a:pt x="84" y="74"/>
                    </a:cubicBezTo>
                    <a:cubicBezTo>
                      <a:pt x="75" y="82"/>
                      <a:pt x="65" y="90"/>
                      <a:pt x="55" y="98"/>
                    </a:cubicBezTo>
                    <a:cubicBezTo>
                      <a:pt x="54" y="124"/>
                      <a:pt x="52" y="150"/>
                      <a:pt x="52" y="175"/>
                    </a:cubicBezTo>
                    <a:cubicBezTo>
                      <a:pt x="52" y="186"/>
                      <a:pt x="48" y="196"/>
                      <a:pt x="45" y="206"/>
                    </a:cubicBezTo>
                    <a:cubicBezTo>
                      <a:pt x="37" y="175"/>
                      <a:pt x="42" y="143"/>
                      <a:pt x="40" y="112"/>
                    </a:cubicBezTo>
                    <a:cubicBezTo>
                      <a:pt x="33" y="118"/>
                      <a:pt x="26" y="124"/>
                      <a:pt x="19" y="130"/>
                    </a:cubicBezTo>
                    <a:cubicBezTo>
                      <a:pt x="15" y="129"/>
                      <a:pt x="10" y="127"/>
                      <a:pt x="6" y="124"/>
                    </a:cubicBezTo>
                    <a:cubicBezTo>
                      <a:pt x="18" y="115"/>
                      <a:pt x="23" y="98"/>
                      <a:pt x="15" y="84"/>
                    </a:cubicBezTo>
                    <a:cubicBezTo>
                      <a:pt x="10" y="75"/>
                      <a:pt x="14" y="67"/>
                      <a:pt x="17" y="58"/>
                    </a:cubicBezTo>
                    <a:cubicBezTo>
                      <a:pt x="11" y="48"/>
                      <a:pt x="5" y="37"/>
                      <a:pt x="0" y="26"/>
                    </a:cubicBezTo>
                    <a:cubicBezTo>
                      <a:pt x="12" y="26"/>
                      <a:pt x="23" y="33"/>
                      <a:pt x="26" y="44"/>
                    </a:cubicBezTo>
                    <a:cubicBezTo>
                      <a:pt x="31" y="54"/>
                      <a:pt x="22" y="62"/>
                      <a:pt x="18" y="71"/>
                    </a:cubicBezTo>
                    <a:cubicBezTo>
                      <a:pt x="23" y="78"/>
                      <a:pt x="30" y="85"/>
                      <a:pt x="29" y="94"/>
                    </a:cubicBezTo>
                    <a:cubicBezTo>
                      <a:pt x="27" y="100"/>
                      <a:pt x="23" y="106"/>
                      <a:pt x="21" y="112"/>
                    </a:cubicBezTo>
                    <a:cubicBezTo>
                      <a:pt x="28" y="107"/>
                      <a:pt x="34" y="101"/>
                      <a:pt x="41" y="95"/>
                    </a:cubicBezTo>
                    <a:cubicBezTo>
                      <a:pt x="41" y="63"/>
                      <a:pt x="45" y="31"/>
                      <a:pt x="36" y="0"/>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7" name="Freeform 12">
                <a:extLst>
                  <a:ext uri="{FF2B5EF4-FFF2-40B4-BE49-F238E27FC236}">
                    <a16:creationId xmlns:a16="http://schemas.microsoft.com/office/drawing/2014/main" id="{148B70ED-41D5-45CB-9DD0-805FA8E462DC}"/>
                  </a:ext>
                </a:extLst>
              </p:cNvPr>
              <p:cNvSpPr>
                <a:spLocks/>
              </p:cNvSpPr>
              <p:nvPr/>
            </p:nvSpPr>
            <p:spPr bwMode="auto">
              <a:xfrm>
                <a:off x="6629910" y="4225450"/>
                <a:ext cx="295275" cy="309563"/>
              </a:xfrm>
              <a:custGeom>
                <a:avLst/>
                <a:gdLst>
                  <a:gd name="T0" fmla="*/ 117 w 161"/>
                  <a:gd name="T1" fmla="*/ 0 h 169"/>
                  <a:gd name="T2" fmla="*/ 132 w 161"/>
                  <a:gd name="T3" fmla="*/ 23 h 169"/>
                  <a:gd name="T4" fmla="*/ 113 w 161"/>
                  <a:gd name="T5" fmla="*/ 59 h 169"/>
                  <a:gd name="T6" fmla="*/ 136 w 161"/>
                  <a:gd name="T7" fmla="*/ 50 h 169"/>
                  <a:gd name="T8" fmla="*/ 150 w 161"/>
                  <a:gd name="T9" fmla="*/ 57 h 169"/>
                  <a:gd name="T10" fmla="*/ 107 w 161"/>
                  <a:gd name="T11" fmla="*/ 75 h 169"/>
                  <a:gd name="T12" fmla="*/ 90 w 161"/>
                  <a:gd name="T13" fmla="*/ 100 h 169"/>
                  <a:gd name="T14" fmla="*/ 127 w 161"/>
                  <a:gd name="T15" fmla="*/ 128 h 169"/>
                  <a:gd name="T16" fmla="*/ 161 w 161"/>
                  <a:gd name="T17" fmla="*/ 132 h 169"/>
                  <a:gd name="T18" fmla="*/ 135 w 161"/>
                  <a:gd name="T19" fmla="*/ 151 h 169"/>
                  <a:gd name="T20" fmla="*/ 113 w 161"/>
                  <a:gd name="T21" fmla="*/ 141 h 169"/>
                  <a:gd name="T22" fmla="*/ 87 w 161"/>
                  <a:gd name="T23" fmla="*/ 105 h 169"/>
                  <a:gd name="T24" fmla="*/ 0 w 161"/>
                  <a:gd name="T25" fmla="*/ 169 h 169"/>
                  <a:gd name="T26" fmla="*/ 80 w 161"/>
                  <a:gd name="T27" fmla="*/ 81 h 169"/>
                  <a:gd name="T28" fmla="*/ 58 w 161"/>
                  <a:gd name="T29" fmla="*/ 61 h 169"/>
                  <a:gd name="T30" fmla="*/ 92 w 161"/>
                  <a:gd name="T31" fmla="*/ 61 h 169"/>
                  <a:gd name="T32" fmla="*/ 117 w 161"/>
                  <a:gd name="T33" fmla="*/ 0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1" h="169">
                    <a:moveTo>
                      <a:pt x="117" y="0"/>
                    </a:moveTo>
                    <a:cubicBezTo>
                      <a:pt x="123" y="6"/>
                      <a:pt x="135" y="12"/>
                      <a:pt x="132" y="23"/>
                    </a:cubicBezTo>
                    <a:cubicBezTo>
                      <a:pt x="127" y="35"/>
                      <a:pt x="119" y="46"/>
                      <a:pt x="113" y="59"/>
                    </a:cubicBezTo>
                    <a:cubicBezTo>
                      <a:pt x="121" y="57"/>
                      <a:pt x="129" y="55"/>
                      <a:pt x="136" y="50"/>
                    </a:cubicBezTo>
                    <a:cubicBezTo>
                      <a:pt x="141" y="52"/>
                      <a:pt x="146" y="55"/>
                      <a:pt x="150" y="57"/>
                    </a:cubicBezTo>
                    <a:cubicBezTo>
                      <a:pt x="138" y="68"/>
                      <a:pt x="122" y="70"/>
                      <a:pt x="107" y="75"/>
                    </a:cubicBezTo>
                    <a:cubicBezTo>
                      <a:pt x="102" y="83"/>
                      <a:pt x="96" y="92"/>
                      <a:pt x="90" y="100"/>
                    </a:cubicBezTo>
                    <a:cubicBezTo>
                      <a:pt x="103" y="109"/>
                      <a:pt x="114" y="120"/>
                      <a:pt x="127" y="128"/>
                    </a:cubicBezTo>
                    <a:cubicBezTo>
                      <a:pt x="137" y="134"/>
                      <a:pt x="149" y="131"/>
                      <a:pt x="161" y="132"/>
                    </a:cubicBezTo>
                    <a:cubicBezTo>
                      <a:pt x="152" y="138"/>
                      <a:pt x="143" y="144"/>
                      <a:pt x="135" y="151"/>
                    </a:cubicBezTo>
                    <a:cubicBezTo>
                      <a:pt x="127" y="156"/>
                      <a:pt x="117" y="149"/>
                      <a:pt x="113" y="141"/>
                    </a:cubicBezTo>
                    <a:cubicBezTo>
                      <a:pt x="105" y="129"/>
                      <a:pt x="98" y="116"/>
                      <a:pt x="87" y="105"/>
                    </a:cubicBezTo>
                    <a:cubicBezTo>
                      <a:pt x="66" y="135"/>
                      <a:pt x="37" y="162"/>
                      <a:pt x="0" y="169"/>
                    </a:cubicBezTo>
                    <a:cubicBezTo>
                      <a:pt x="35" y="149"/>
                      <a:pt x="60" y="115"/>
                      <a:pt x="80" y="81"/>
                    </a:cubicBezTo>
                    <a:cubicBezTo>
                      <a:pt x="71" y="76"/>
                      <a:pt x="64" y="68"/>
                      <a:pt x="58" y="61"/>
                    </a:cubicBezTo>
                    <a:cubicBezTo>
                      <a:pt x="69" y="65"/>
                      <a:pt x="81" y="63"/>
                      <a:pt x="92" y="61"/>
                    </a:cubicBezTo>
                    <a:cubicBezTo>
                      <a:pt x="102" y="41"/>
                      <a:pt x="112" y="22"/>
                      <a:pt x="117" y="0"/>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8" name="Freeform 13">
                <a:extLst>
                  <a:ext uri="{FF2B5EF4-FFF2-40B4-BE49-F238E27FC236}">
                    <a16:creationId xmlns:a16="http://schemas.microsoft.com/office/drawing/2014/main" id="{38607454-7C86-4FBE-990D-176C25602E26}"/>
                  </a:ext>
                </a:extLst>
              </p:cNvPr>
              <p:cNvSpPr>
                <a:spLocks/>
              </p:cNvSpPr>
              <p:nvPr/>
            </p:nvSpPr>
            <p:spPr bwMode="auto">
              <a:xfrm>
                <a:off x="7106160" y="4257200"/>
                <a:ext cx="33338" cy="66675"/>
              </a:xfrm>
              <a:custGeom>
                <a:avLst/>
                <a:gdLst>
                  <a:gd name="T0" fmla="*/ 0 w 18"/>
                  <a:gd name="T1" fmla="*/ 0 h 37"/>
                  <a:gd name="T2" fmla="*/ 18 w 18"/>
                  <a:gd name="T3" fmla="*/ 27 h 37"/>
                  <a:gd name="T4" fmla="*/ 12 w 18"/>
                  <a:gd name="T5" fmla="*/ 37 h 37"/>
                  <a:gd name="T6" fmla="*/ 0 w 18"/>
                  <a:gd name="T7" fmla="*/ 0 h 37"/>
                </a:gdLst>
                <a:ahLst/>
                <a:cxnLst>
                  <a:cxn ang="0">
                    <a:pos x="T0" y="T1"/>
                  </a:cxn>
                  <a:cxn ang="0">
                    <a:pos x="T2" y="T3"/>
                  </a:cxn>
                  <a:cxn ang="0">
                    <a:pos x="T4" y="T5"/>
                  </a:cxn>
                  <a:cxn ang="0">
                    <a:pos x="T6" y="T7"/>
                  </a:cxn>
                </a:cxnLst>
                <a:rect l="0" t="0" r="r" b="b"/>
                <a:pathLst>
                  <a:path w="18" h="37">
                    <a:moveTo>
                      <a:pt x="0" y="0"/>
                    </a:moveTo>
                    <a:cubicBezTo>
                      <a:pt x="7" y="8"/>
                      <a:pt x="16" y="16"/>
                      <a:pt x="18" y="27"/>
                    </a:cubicBezTo>
                    <a:cubicBezTo>
                      <a:pt x="18" y="31"/>
                      <a:pt x="14" y="34"/>
                      <a:pt x="12" y="37"/>
                    </a:cubicBezTo>
                    <a:cubicBezTo>
                      <a:pt x="3" y="27"/>
                      <a:pt x="1" y="13"/>
                      <a:pt x="0" y="0"/>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9" name="Freeform 14">
                <a:extLst>
                  <a:ext uri="{FF2B5EF4-FFF2-40B4-BE49-F238E27FC236}">
                    <a16:creationId xmlns:a16="http://schemas.microsoft.com/office/drawing/2014/main" id="{AAB44ED5-B59A-49DD-ABE7-A9801C24C6F6}"/>
                  </a:ext>
                </a:extLst>
              </p:cNvPr>
              <p:cNvSpPr>
                <a:spLocks/>
              </p:cNvSpPr>
              <p:nvPr/>
            </p:nvSpPr>
            <p:spPr bwMode="auto">
              <a:xfrm>
                <a:off x="6233035" y="4285775"/>
                <a:ext cx="184150" cy="215900"/>
              </a:xfrm>
              <a:custGeom>
                <a:avLst/>
                <a:gdLst>
                  <a:gd name="T0" fmla="*/ 69 w 101"/>
                  <a:gd name="T1" fmla="*/ 0 h 118"/>
                  <a:gd name="T2" fmla="*/ 90 w 101"/>
                  <a:gd name="T3" fmla="*/ 19 h 118"/>
                  <a:gd name="T4" fmla="*/ 79 w 101"/>
                  <a:gd name="T5" fmla="*/ 26 h 118"/>
                  <a:gd name="T6" fmla="*/ 77 w 101"/>
                  <a:gd name="T7" fmla="*/ 64 h 118"/>
                  <a:gd name="T8" fmla="*/ 101 w 101"/>
                  <a:gd name="T9" fmla="*/ 39 h 118"/>
                  <a:gd name="T10" fmla="*/ 76 w 101"/>
                  <a:gd name="T11" fmla="*/ 80 h 118"/>
                  <a:gd name="T12" fmla="*/ 74 w 101"/>
                  <a:gd name="T13" fmla="*/ 118 h 118"/>
                  <a:gd name="T14" fmla="*/ 60 w 101"/>
                  <a:gd name="T15" fmla="*/ 114 h 118"/>
                  <a:gd name="T16" fmla="*/ 59 w 101"/>
                  <a:gd name="T17" fmla="*/ 95 h 118"/>
                  <a:gd name="T18" fmla="*/ 37 w 101"/>
                  <a:gd name="T19" fmla="*/ 113 h 118"/>
                  <a:gd name="T20" fmla="*/ 34 w 101"/>
                  <a:gd name="T21" fmla="*/ 92 h 118"/>
                  <a:gd name="T22" fmla="*/ 51 w 101"/>
                  <a:gd name="T23" fmla="*/ 70 h 118"/>
                  <a:gd name="T24" fmla="*/ 52 w 101"/>
                  <a:gd name="T25" fmla="*/ 85 h 118"/>
                  <a:gd name="T26" fmla="*/ 60 w 101"/>
                  <a:gd name="T27" fmla="*/ 73 h 118"/>
                  <a:gd name="T28" fmla="*/ 62 w 101"/>
                  <a:gd name="T29" fmla="*/ 35 h 118"/>
                  <a:gd name="T30" fmla="*/ 28 w 101"/>
                  <a:gd name="T31" fmla="*/ 65 h 118"/>
                  <a:gd name="T32" fmla="*/ 0 w 101"/>
                  <a:gd name="T33" fmla="*/ 53 h 118"/>
                  <a:gd name="T34" fmla="*/ 58 w 101"/>
                  <a:gd name="T35" fmla="*/ 22 h 118"/>
                  <a:gd name="T36" fmla="*/ 69 w 101"/>
                  <a:gd name="T37" fmla="*/ 0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1" h="118">
                    <a:moveTo>
                      <a:pt x="69" y="0"/>
                    </a:moveTo>
                    <a:cubicBezTo>
                      <a:pt x="77" y="4"/>
                      <a:pt x="85" y="11"/>
                      <a:pt x="90" y="19"/>
                    </a:cubicBezTo>
                    <a:cubicBezTo>
                      <a:pt x="86" y="21"/>
                      <a:pt x="83" y="23"/>
                      <a:pt x="79" y="26"/>
                    </a:cubicBezTo>
                    <a:cubicBezTo>
                      <a:pt x="77" y="38"/>
                      <a:pt x="77" y="51"/>
                      <a:pt x="77" y="64"/>
                    </a:cubicBezTo>
                    <a:cubicBezTo>
                      <a:pt x="86" y="56"/>
                      <a:pt x="92" y="46"/>
                      <a:pt x="101" y="39"/>
                    </a:cubicBezTo>
                    <a:cubicBezTo>
                      <a:pt x="94" y="54"/>
                      <a:pt x="85" y="67"/>
                      <a:pt x="76" y="80"/>
                    </a:cubicBezTo>
                    <a:cubicBezTo>
                      <a:pt x="74" y="93"/>
                      <a:pt x="76" y="105"/>
                      <a:pt x="74" y="118"/>
                    </a:cubicBezTo>
                    <a:cubicBezTo>
                      <a:pt x="69" y="117"/>
                      <a:pt x="64" y="116"/>
                      <a:pt x="60" y="114"/>
                    </a:cubicBezTo>
                    <a:cubicBezTo>
                      <a:pt x="59" y="108"/>
                      <a:pt x="59" y="101"/>
                      <a:pt x="59" y="95"/>
                    </a:cubicBezTo>
                    <a:cubicBezTo>
                      <a:pt x="52" y="102"/>
                      <a:pt x="45" y="108"/>
                      <a:pt x="37" y="113"/>
                    </a:cubicBezTo>
                    <a:cubicBezTo>
                      <a:pt x="35" y="106"/>
                      <a:pt x="33" y="99"/>
                      <a:pt x="34" y="92"/>
                    </a:cubicBezTo>
                    <a:cubicBezTo>
                      <a:pt x="39" y="84"/>
                      <a:pt x="45" y="77"/>
                      <a:pt x="51" y="70"/>
                    </a:cubicBezTo>
                    <a:cubicBezTo>
                      <a:pt x="51" y="75"/>
                      <a:pt x="52" y="80"/>
                      <a:pt x="52" y="85"/>
                    </a:cubicBezTo>
                    <a:cubicBezTo>
                      <a:pt x="55" y="82"/>
                      <a:pt x="60" y="79"/>
                      <a:pt x="60" y="73"/>
                    </a:cubicBezTo>
                    <a:cubicBezTo>
                      <a:pt x="62" y="61"/>
                      <a:pt x="62" y="48"/>
                      <a:pt x="62" y="35"/>
                    </a:cubicBezTo>
                    <a:cubicBezTo>
                      <a:pt x="50" y="44"/>
                      <a:pt x="39" y="55"/>
                      <a:pt x="28" y="65"/>
                    </a:cubicBezTo>
                    <a:cubicBezTo>
                      <a:pt x="17" y="69"/>
                      <a:pt x="7" y="60"/>
                      <a:pt x="0" y="53"/>
                    </a:cubicBezTo>
                    <a:cubicBezTo>
                      <a:pt x="21" y="47"/>
                      <a:pt x="39" y="34"/>
                      <a:pt x="58" y="22"/>
                    </a:cubicBezTo>
                    <a:cubicBezTo>
                      <a:pt x="66" y="18"/>
                      <a:pt x="65" y="7"/>
                      <a:pt x="69" y="0"/>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0" name="Freeform 15">
                <a:extLst>
                  <a:ext uri="{FF2B5EF4-FFF2-40B4-BE49-F238E27FC236}">
                    <a16:creationId xmlns:a16="http://schemas.microsoft.com/office/drawing/2014/main" id="{2E0DC048-3280-4157-ACB3-00C86C6B5E7C}"/>
                  </a:ext>
                </a:extLst>
              </p:cNvPr>
              <p:cNvSpPr>
                <a:spLocks/>
              </p:cNvSpPr>
              <p:nvPr/>
            </p:nvSpPr>
            <p:spPr bwMode="auto">
              <a:xfrm>
                <a:off x="7156960" y="4376262"/>
                <a:ext cx="88900" cy="50800"/>
              </a:xfrm>
              <a:custGeom>
                <a:avLst/>
                <a:gdLst>
                  <a:gd name="T0" fmla="*/ 31 w 48"/>
                  <a:gd name="T1" fmla="*/ 6 h 28"/>
                  <a:gd name="T2" fmla="*/ 48 w 48"/>
                  <a:gd name="T3" fmla="*/ 6 h 28"/>
                  <a:gd name="T4" fmla="*/ 21 w 48"/>
                  <a:gd name="T5" fmla="*/ 28 h 28"/>
                  <a:gd name="T6" fmla="*/ 33 w 48"/>
                  <a:gd name="T7" fmla="*/ 16 h 28"/>
                  <a:gd name="T8" fmla="*/ 14 w 48"/>
                  <a:gd name="T9" fmla="*/ 22 h 28"/>
                  <a:gd name="T10" fmla="*/ 0 w 48"/>
                  <a:gd name="T11" fmla="*/ 15 h 28"/>
                  <a:gd name="T12" fmla="*/ 31 w 48"/>
                  <a:gd name="T13" fmla="*/ 6 h 28"/>
                </a:gdLst>
                <a:ahLst/>
                <a:cxnLst>
                  <a:cxn ang="0">
                    <a:pos x="T0" y="T1"/>
                  </a:cxn>
                  <a:cxn ang="0">
                    <a:pos x="T2" y="T3"/>
                  </a:cxn>
                  <a:cxn ang="0">
                    <a:pos x="T4" y="T5"/>
                  </a:cxn>
                  <a:cxn ang="0">
                    <a:pos x="T6" y="T7"/>
                  </a:cxn>
                  <a:cxn ang="0">
                    <a:pos x="T8" y="T9"/>
                  </a:cxn>
                  <a:cxn ang="0">
                    <a:pos x="T10" y="T11"/>
                  </a:cxn>
                  <a:cxn ang="0">
                    <a:pos x="T12" y="T13"/>
                  </a:cxn>
                </a:cxnLst>
                <a:rect l="0" t="0" r="r" b="b"/>
                <a:pathLst>
                  <a:path w="48" h="28">
                    <a:moveTo>
                      <a:pt x="31" y="6"/>
                    </a:moveTo>
                    <a:cubicBezTo>
                      <a:pt x="37" y="3"/>
                      <a:pt x="45" y="0"/>
                      <a:pt x="48" y="6"/>
                    </a:cubicBezTo>
                    <a:cubicBezTo>
                      <a:pt x="43" y="17"/>
                      <a:pt x="33" y="26"/>
                      <a:pt x="21" y="28"/>
                    </a:cubicBezTo>
                    <a:cubicBezTo>
                      <a:pt x="25" y="24"/>
                      <a:pt x="29" y="20"/>
                      <a:pt x="33" y="16"/>
                    </a:cubicBezTo>
                    <a:cubicBezTo>
                      <a:pt x="27" y="18"/>
                      <a:pt x="21" y="21"/>
                      <a:pt x="14" y="22"/>
                    </a:cubicBezTo>
                    <a:cubicBezTo>
                      <a:pt x="9" y="20"/>
                      <a:pt x="5" y="18"/>
                      <a:pt x="0" y="15"/>
                    </a:cubicBezTo>
                    <a:cubicBezTo>
                      <a:pt x="11" y="14"/>
                      <a:pt x="22" y="12"/>
                      <a:pt x="31" y="6"/>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1" name="Freeform 16">
                <a:extLst>
                  <a:ext uri="{FF2B5EF4-FFF2-40B4-BE49-F238E27FC236}">
                    <a16:creationId xmlns:a16="http://schemas.microsoft.com/office/drawing/2014/main" id="{938C3607-6AFF-4959-B5FC-70135E1E0936}"/>
                  </a:ext>
                </a:extLst>
              </p:cNvPr>
              <p:cNvSpPr>
                <a:spLocks/>
              </p:cNvSpPr>
              <p:nvPr/>
            </p:nvSpPr>
            <p:spPr bwMode="auto">
              <a:xfrm>
                <a:off x="7112510" y="4411187"/>
                <a:ext cx="196850" cy="179388"/>
              </a:xfrm>
              <a:custGeom>
                <a:avLst/>
                <a:gdLst>
                  <a:gd name="T0" fmla="*/ 49 w 107"/>
                  <a:gd name="T1" fmla="*/ 14 h 98"/>
                  <a:gd name="T2" fmla="*/ 93 w 107"/>
                  <a:gd name="T3" fmla="*/ 0 h 98"/>
                  <a:gd name="T4" fmla="*/ 107 w 107"/>
                  <a:gd name="T5" fmla="*/ 13 h 98"/>
                  <a:gd name="T6" fmla="*/ 68 w 107"/>
                  <a:gd name="T7" fmla="*/ 24 h 98"/>
                  <a:gd name="T8" fmla="*/ 78 w 107"/>
                  <a:gd name="T9" fmla="*/ 14 h 98"/>
                  <a:gd name="T10" fmla="*/ 60 w 107"/>
                  <a:gd name="T11" fmla="*/ 20 h 98"/>
                  <a:gd name="T12" fmla="*/ 66 w 107"/>
                  <a:gd name="T13" fmla="*/ 94 h 98"/>
                  <a:gd name="T14" fmla="*/ 51 w 107"/>
                  <a:gd name="T15" fmla="*/ 95 h 98"/>
                  <a:gd name="T16" fmla="*/ 0 w 107"/>
                  <a:gd name="T17" fmla="*/ 64 h 98"/>
                  <a:gd name="T18" fmla="*/ 51 w 107"/>
                  <a:gd name="T19" fmla="*/ 74 h 98"/>
                  <a:gd name="T20" fmla="*/ 53 w 107"/>
                  <a:gd name="T21" fmla="*/ 24 h 98"/>
                  <a:gd name="T22" fmla="*/ 11 w 107"/>
                  <a:gd name="T23" fmla="*/ 40 h 98"/>
                  <a:gd name="T24" fmla="*/ 3 w 107"/>
                  <a:gd name="T25" fmla="*/ 28 h 98"/>
                  <a:gd name="T26" fmla="*/ 49 w 107"/>
                  <a:gd name="T27" fmla="*/ 14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7" h="98">
                    <a:moveTo>
                      <a:pt x="49" y="14"/>
                    </a:moveTo>
                    <a:cubicBezTo>
                      <a:pt x="63" y="6"/>
                      <a:pt x="79" y="6"/>
                      <a:pt x="93" y="0"/>
                    </a:cubicBezTo>
                    <a:cubicBezTo>
                      <a:pt x="98" y="4"/>
                      <a:pt x="103" y="8"/>
                      <a:pt x="107" y="13"/>
                    </a:cubicBezTo>
                    <a:cubicBezTo>
                      <a:pt x="96" y="22"/>
                      <a:pt x="81" y="20"/>
                      <a:pt x="68" y="24"/>
                    </a:cubicBezTo>
                    <a:cubicBezTo>
                      <a:pt x="71" y="21"/>
                      <a:pt x="75" y="18"/>
                      <a:pt x="78" y="14"/>
                    </a:cubicBezTo>
                    <a:cubicBezTo>
                      <a:pt x="72" y="16"/>
                      <a:pt x="66" y="18"/>
                      <a:pt x="60" y="20"/>
                    </a:cubicBezTo>
                    <a:cubicBezTo>
                      <a:pt x="68" y="44"/>
                      <a:pt x="65" y="70"/>
                      <a:pt x="66" y="94"/>
                    </a:cubicBezTo>
                    <a:cubicBezTo>
                      <a:pt x="61" y="97"/>
                      <a:pt x="56" y="98"/>
                      <a:pt x="51" y="95"/>
                    </a:cubicBezTo>
                    <a:cubicBezTo>
                      <a:pt x="33" y="87"/>
                      <a:pt x="16" y="76"/>
                      <a:pt x="0" y="64"/>
                    </a:cubicBezTo>
                    <a:cubicBezTo>
                      <a:pt x="17" y="67"/>
                      <a:pt x="33" y="73"/>
                      <a:pt x="51" y="74"/>
                    </a:cubicBezTo>
                    <a:cubicBezTo>
                      <a:pt x="52" y="57"/>
                      <a:pt x="51" y="41"/>
                      <a:pt x="53" y="24"/>
                    </a:cubicBezTo>
                    <a:cubicBezTo>
                      <a:pt x="40" y="30"/>
                      <a:pt x="27" y="45"/>
                      <a:pt x="11" y="40"/>
                    </a:cubicBezTo>
                    <a:cubicBezTo>
                      <a:pt x="5" y="40"/>
                      <a:pt x="5" y="32"/>
                      <a:pt x="3" y="28"/>
                    </a:cubicBezTo>
                    <a:cubicBezTo>
                      <a:pt x="20" y="31"/>
                      <a:pt x="34" y="20"/>
                      <a:pt x="49" y="14"/>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2" name="Freeform 17">
                <a:extLst>
                  <a:ext uri="{FF2B5EF4-FFF2-40B4-BE49-F238E27FC236}">
                    <a16:creationId xmlns:a16="http://schemas.microsoft.com/office/drawing/2014/main" id="{8D3AFD48-96F5-4637-B635-30862E2DEDA2}"/>
                  </a:ext>
                </a:extLst>
              </p:cNvPr>
              <p:cNvSpPr>
                <a:spLocks/>
              </p:cNvSpPr>
              <p:nvPr/>
            </p:nvSpPr>
            <p:spPr bwMode="auto">
              <a:xfrm>
                <a:off x="5631373" y="4450875"/>
                <a:ext cx="52388" cy="47625"/>
              </a:xfrm>
              <a:custGeom>
                <a:avLst/>
                <a:gdLst>
                  <a:gd name="T0" fmla="*/ 0 w 29"/>
                  <a:gd name="T1" fmla="*/ 0 h 26"/>
                  <a:gd name="T2" fmla="*/ 29 w 29"/>
                  <a:gd name="T3" fmla="*/ 14 h 26"/>
                  <a:gd name="T4" fmla="*/ 9 w 29"/>
                  <a:gd name="T5" fmla="*/ 26 h 26"/>
                  <a:gd name="T6" fmla="*/ 12 w 29"/>
                  <a:gd name="T7" fmla="*/ 13 h 26"/>
                  <a:gd name="T8" fmla="*/ 0 w 29"/>
                  <a:gd name="T9" fmla="*/ 0 h 26"/>
                </a:gdLst>
                <a:ahLst/>
                <a:cxnLst>
                  <a:cxn ang="0">
                    <a:pos x="T0" y="T1"/>
                  </a:cxn>
                  <a:cxn ang="0">
                    <a:pos x="T2" y="T3"/>
                  </a:cxn>
                  <a:cxn ang="0">
                    <a:pos x="T4" y="T5"/>
                  </a:cxn>
                  <a:cxn ang="0">
                    <a:pos x="T6" y="T7"/>
                  </a:cxn>
                  <a:cxn ang="0">
                    <a:pos x="T8" y="T9"/>
                  </a:cxn>
                </a:cxnLst>
                <a:rect l="0" t="0" r="r" b="b"/>
                <a:pathLst>
                  <a:path w="29" h="26">
                    <a:moveTo>
                      <a:pt x="0" y="0"/>
                    </a:moveTo>
                    <a:cubicBezTo>
                      <a:pt x="10" y="3"/>
                      <a:pt x="20" y="7"/>
                      <a:pt x="29" y="14"/>
                    </a:cubicBezTo>
                    <a:cubicBezTo>
                      <a:pt x="23" y="19"/>
                      <a:pt x="16" y="22"/>
                      <a:pt x="9" y="26"/>
                    </a:cubicBezTo>
                    <a:cubicBezTo>
                      <a:pt x="10" y="22"/>
                      <a:pt x="11" y="16"/>
                      <a:pt x="12" y="13"/>
                    </a:cubicBezTo>
                    <a:cubicBezTo>
                      <a:pt x="8" y="8"/>
                      <a:pt x="4" y="4"/>
                      <a:pt x="0" y="0"/>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3" name="Freeform 18">
                <a:extLst>
                  <a:ext uri="{FF2B5EF4-FFF2-40B4-BE49-F238E27FC236}">
                    <a16:creationId xmlns:a16="http://schemas.microsoft.com/office/drawing/2014/main" id="{747D4F54-318C-4B6F-A19B-D011A15F3B18}"/>
                  </a:ext>
                </a:extLst>
              </p:cNvPr>
              <p:cNvSpPr>
                <a:spLocks/>
              </p:cNvSpPr>
              <p:nvPr/>
            </p:nvSpPr>
            <p:spPr bwMode="auto">
              <a:xfrm>
                <a:off x="6034598" y="4460400"/>
                <a:ext cx="55563" cy="41275"/>
              </a:xfrm>
              <a:custGeom>
                <a:avLst/>
                <a:gdLst>
                  <a:gd name="T0" fmla="*/ 0 w 30"/>
                  <a:gd name="T1" fmla="*/ 0 h 23"/>
                  <a:gd name="T2" fmla="*/ 29 w 30"/>
                  <a:gd name="T3" fmla="*/ 11 h 23"/>
                  <a:gd name="T4" fmla="*/ 16 w 30"/>
                  <a:gd name="T5" fmla="*/ 23 h 23"/>
                  <a:gd name="T6" fmla="*/ 0 w 30"/>
                  <a:gd name="T7" fmla="*/ 0 h 23"/>
                </a:gdLst>
                <a:ahLst/>
                <a:cxnLst>
                  <a:cxn ang="0">
                    <a:pos x="T0" y="T1"/>
                  </a:cxn>
                  <a:cxn ang="0">
                    <a:pos x="T2" y="T3"/>
                  </a:cxn>
                  <a:cxn ang="0">
                    <a:pos x="T4" y="T5"/>
                  </a:cxn>
                  <a:cxn ang="0">
                    <a:pos x="T6" y="T7"/>
                  </a:cxn>
                </a:cxnLst>
                <a:rect l="0" t="0" r="r" b="b"/>
                <a:pathLst>
                  <a:path w="30" h="23">
                    <a:moveTo>
                      <a:pt x="0" y="0"/>
                    </a:moveTo>
                    <a:cubicBezTo>
                      <a:pt x="11" y="0"/>
                      <a:pt x="24" y="0"/>
                      <a:pt x="29" y="11"/>
                    </a:cubicBezTo>
                    <a:cubicBezTo>
                      <a:pt x="30" y="19"/>
                      <a:pt x="23" y="23"/>
                      <a:pt x="16" y="23"/>
                    </a:cubicBezTo>
                    <a:cubicBezTo>
                      <a:pt x="11" y="15"/>
                      <a:pt x="7" y="7"/>
                      <a:pt x="0" y="0"/>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4" name="Freeform 19">
                <a:extLst>
                  <a:ext uri="{FF2B5EF4-FFF2-40B4-BE49-F238E27FC236}">
                    <a16:creationId xmlns:a16="http://schemas.microsoft.com/office/drawing/2014/main" id="{5BCFAE16-A4C3-4B4C-BA55-B08FC3D80A98}"/>
                  </a:ext>
                </a:extLst>
              </p:cNvPr>
              <p:cNvSpPr>
                <a:spLocks/>
              </p:cNvSpPr>
              <p:nvPr/>
            </p:nvSpPr>
            <p:spPr bwMode="auto">
              <a:xfrm>
                <a:off x="5209098" y="4481037"/>
                <a:ext cx="58738" cy="55563"/>
              </a:xfrm>
              <a:custGeom>
                <a:avLst/>
                <a:gdLst>
                  <a:gd name="T0" fmla="*/ 0 w 32"/>
                  <a:gd name="T1" fmla="*/ 0 h 31"/>
                  <a:gd name="T2" fmla="*/ 30 w 32"/>
                  <a:gd name="T3" fmla="*/ 16 h 31"/>
                  <a:gd name="T4" fmla="*/ 28 w 32"/>
                  <a:gd name="T5" fmla="*/ 28 h 31"/>
                  <a:gd name="T6" fmla="*/ 9 w 32"/>
                  <a:gd name="T7" fmla="*/ 23 h 31"/>
                  <a:gd name="T8" fmla="*/ 0 w 32"/>
                  <a:gd name="T9" fmla="*/ 0 h 31"/>
                </a:gdLst>
                <a:ahLst/>
                <a:cxnLst>
                  <a:cxn ang="0">
                    <a:pos x="T0" y="T1"/>
                  </a:cxn>
                  <a:cxn ang="0">
                    <a:pos x="T2" y="T3"/>
                  </a:cxn>
                  <a:cxn ang="0">
                    <a:pos x="T4" y="T5"/>
                  </a:cxn>
                  <a:cxn ang="0">
                    <a:pos x="T6" y="T7"/>
                  </a:cxn>
                  <a:cxn ang="0">
                    <a:pos x="T8" y="T9"/>
                  </a:cxn>
                </a:cxnLst>
                <a:rect l="0" t="0" r="r" b="b"/>
                <a:pathLst>
                  <a:path w="32" h="31">
                    <a:moveTo>
                      <a:pt x="0" y="0"/>
                    </a:moveTo>
                    <a:cubicBezTo>
                      <a:pt x="11" y="4"/>
                      <a:pt x="22" y="8"/>
                      <a:pt x="30" y="16"/>
                    </a:cubicBezTo>
                    <a:cubicBezTo>
                      <a:pt x="32" y="20"/>
                      <a:pt x="30" y="25"/>
                      <a:pt x="28" y="28"/>
                    </a:cubicBezTo>
                    <a:cubicBezTo>
                      <a:pt x="21" y="31"/>
                      <a:pt x="15" y="26"/>
                      <a:pt x="9" y="23"/>
                    </a:cubicBezTo>
                    <a:cubicBezTo>
                      <a:pt x="11" y="14"/>
                      <a:pt x="5" y="7"/>
                      <a:pt x="0" y="0"/>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5" name="Freeform 20">
                <a:extLst>
                  <a:ext uri="{FF2B5EF4-FFF2-40B4-BE49-F238E27FC236}">
                    <a16:creationId xmlns:a16="http://schemas.microsoft.com/office/drawing/2014/main" id="{80289AF8-9703-4DFD-B184-DF36D2ECF366}"/>
                  </a:ext>
                </a:extLst>
              </p:cNvPr>
              <p:cNvSpPr>
                <a:spLocks/>
              </p:cNvSpPr>
              <p:nvPr/>
            </p:nvSpPr>
            <p:spPr bwMode="auto">
              <a:xfrm>
                <a:off x="5415473" y="4498500"/>
                <a:ext cx="95250" cy="69850"/>
              </a:xfrm>
              <a:custGeom>
                <a:avLst/>
                <a:gdLst>
                  <a:gd name="T0" fmla="*/ 0 w 52"/>
                  <a:gd name="T1" fmla="*/ 23 h 38"/>
                  <a:gd name="T2" fmla="*/ 52 w 52"/>
                  <a:gd name="T3" fmla="*/ 0 h 38"/>
                  <a:gd name="T4" fmla="*/ 20 w 52"/>
                  <a:gd name="T5" fmla="*/ 35 h 38"/>
                  <a:gd name="T6" fmla="*/ 0 w 52"/>
                  <a:gd name="T7" fmla="*/ 23 h 38"/>
                </a:gdLst>
                <a:ahLst/>
                <a:cxnLst>
                  <a:cxn ang="0">
                    <a:pos x="T0" y="T1"/>
                  </a:cxn>
                  <a:cxn ang="0">
                    <a:pos x="T2" y="T3"/>
                  </a:cxn>
                  <a:cxn ang="0">
                    <a:pos x="T4" y="T5"/>
                  </a:cxn>
                  <a:cxn ang="0">
                    <a:pos x="T6" y="T7"/>
                  </a:cxn>
                </a:cxnLst>
                <a:rect l="0" t="0" r="r" b="b"/>
                <a:pathLst>
                  <a:path w="52" h="38">
                    <a:moveTo>
                      <a:pt x="0" y="23"/>
                    </a:moveTo>
                    <a:cubicBezTo>
                      <a:pt x="22" y="27"/>
                      <a:pt x="36" y="10"/>
                      <a:pt x="52" y="0"/>
                    </a:cubicBezTo>
                    <a:cubicBezTo>
                      <a:pt x="43" y="13"/>
                      <a:pt x="32" y="25"/>
                      <a:pt x="20" y="35"/>
                    </a:cubicBezTo>
                    <a:cubicBezTo>
                      <a:pt x="11" y="38"/>
                      <a:pt x="5" y="29"/>
                      <a:pt x="0" y="2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6" name="Freeform 21">
                <a:extLst>
                  <a:ext uri="{FF2B5EF4-FFF2-40B4-BE49-F238E27FC236}">
                    <a16:creationId xmlns:a16="http://schemas.microsoft.com/office/drawing/2014/main" id="{CDE13544-FFEB-4824-86F3-C0F0374B35AE}"/>
                  </a:ext>
                </a:extLst>
              </p:cNvPr>
              <p:cNvSpPr>
                <a:spLocks noEditPoints="1"/>
              </p:cNvSpPr>
              <p:nvPr/>
            </p:nvSpPr>
            <p:spPr bwMode="auto">
              <a:xfrm>
                <a:off x="4902710" y="4642962"/>
                <a:ext cx="2474913" cy="85725"/>
              </a:xfrm>
              <a:custGeom>
                <a:avLst/>
                <a:gdLst>
                  <a:gd name="T0" fmla="*/ 0 w 1349"/>
                  <a:gd name="T1" fmla="*/ 23 h 46"/>
                  <a:gd name="T2" fmla="*/ 23 w 1349"/>
                  <a:gd name="T3" fmla="*/ 4 h 46"/>
                  <a:gd name="T4" fmla="*/ 33 w 1349"/>
                  <a:gd name="T5" fmla="*/ 38 h 46"/>
                  <a:gd name="T6" fmla="*/ 76 w 1349"/>
                  <a:gd name="T7" fmla="*/ 39 h 46"/>
                  <a:gd name="T8" fmla="*/ 54 w 1349"/>
                  <a:gd name="T9" fmla="*/ 1 h 46"/>
                  <a:gd name="T10" fmla="*/ 96 w 1349"/>
                  <a:gd name="T11" fmla="*/ 45 h 46"/>
                  <a:gd name="T12" fmla="*/ 168 w 1349"/>
                  <a:gd name="T13" fmla="*/ 40 h 46"/>
                  <a:gd name="T14" fmla="*/ 226 w 1349"/>
                  <a:gd name="T15" fmla="*/ 32 h 46"/>
                  <a:gd name="T16" fmla="*/ 189 w 1349"/>
                  <a:gd name="T17" fmla="*/ 7 h 46"/>
                  <a:gd name="T18" fmla="*/ 192 w 1349"/>
                  <a:gd name="T19" fmla="*/ 9 h 46"/>
                  <a:gd name="T20" fmla="*/ 205 w 1349"/>
                  <a:gd name="T21" fmla="*/ 28 h 46"/>
                  <a:gd name="T22" fmla="*/ 273 w 1349"/>
                  <a:gd name="T23" fmla="*/ 23 h 46"/>
                  <a:gd name="T24" fmla="*/ 267 w 1349"/>
                  <a:gd name="T25" fmla="*/ 30 h 46"/>
                  <a:gd name="T26" fmla="*/ 325 w 1349"/>
                  <a:gd name="T27" fmla="*/ 23 h 46"/>
                  <a:gd name="T28" fmla="*/ 281 w 1349"/>
                  <a:gd name="T29" fmla="*/ 14 h 46"/>
                  <a:gd name="T30" fmla="*/ 296 w 1349"/>
                  <a:gd name="T31" fmla="*/ 5 h 46"/>
                  <a:gd name="T32" fmla="*/ 315 w 1349"/>
                  <a:gd name="T33" fmla="*/ 37 h 46"/>
                  <a:gd name="T34" fmla="*/ 341 w 1349"/>
                  <a:gd name="T35" fmla="*/ 1 h 46"/>
                  <a:gd name="T36" fmla="*/ 423 w 1349"/>
                  <a:gd name="T37" fmla="*/ 24 h 46"/>
                  <a:gd name="T38" fmla="*/ 379 w 1349"/>
                  <a:gd name="T39" fmla="*/ 14 h 46"/>
                  <a:gd name="T40" fmla="*/ 393 w 1349"/>
                  <a:gd name="T41" fmla="*/ 5 h 46"/>
                  <a:gd name="T42" fmla="*/ 417 w 1349"/>
                  <a:gd name="T43" fmla="*/ 28 h 46"/>
                  <a:gd name="T44" fmla="*/ 481 w 1349"/>
                  <a:gd name="T45" fmla="*/ 23 h 46"/>
                  <a:gd name="T46" fmla="*/ 471 w 1349"/>
                  <a:gd name="T47" fmla="*/ 5 h 46"/>
                  <a:gd name="T48" fmla="*/ 518 w 1349"/>
                  <a:gd name="T49" fmla="*/ 1 h 46"/>
                  <a:gd name="T50" fmla="*/ 546 w 1349"/>
                  <a:gd name="T51" fmla="*/ 1 h 46"/>
                  <a:gd name="T52" fmla="*/ 540 w 1349"/>
                  <a:gd name="T53" fmla="*/ 27 h 46"/>
                  <a:gd name="T54" fmla="*/ 592 w 1349"/>
                  <a:gd name="T55" fmla="*/ 26 h 46"/>
                  <a:gd name="T56" fmla="*/ 592 w 1349"/>
                  <a:gd name="T57" fmla="*/ 22 h 46"/>
                  <a:gd name="T58" fmla="*/ 637 w 1349"/>
                  <a:gd name="T59" fmla="*/ 39 h 46"/>
                  <a:gd name="T60" fmla="*/ 620 w 1349"/>
                  <a:gd name="T61" fmla="*/ 45 h 46"/>
                  <a:gd name="T62" fmla="*/ 670 w 1349"/>
                  <a:gd name="T63" fmla="*/ 45 h 46"/>
                  <a:gd name="T64" fmla="*/ 724 w 1349"/>
                  <a:gd name="T65" fmla="*/ 44 h 46"/>
                  <a:gd name="T66" fmla="*/ 753 w 1349"/>
                  <a:gd name="T67" fmla="*/ 13 h 46"/>
                  <a:gd name="T68" fmla="*/ 720 w 1349"/>
                  <a:gd name="T69" fmla="*/ 37 h 46"/>
                  <a:gd name="T70" fmla="*/ 788 w 1349"/>
                  <a:gd name="T71" fmla="*/ 5 h 46"/>
                  <a:gd name="T72" fmla="*/ 763 w 1349"/>
                  <a:gd name="T73" fmla="*/ 45 h 46"/>
                  <a:gd name="T74" fmla="*/ 825 w 1349"/>
                  <a:gd name="T75" fmla="*/ 31 h 46"/>
                  <a:gd name="T76" fmla="*/ 832 w 1349"/>
                  <a:gd name="T77" fmla="*/ 5 h 46"/>
                  <a:gd name="T78" fmla="*/ 869 w 1349"/>
                  <a:gd name="T79" fmla="*/ 45 h 46"/>
                  <a:gd name="T80" fmla="*/ 878 w 1349"/>
                  <a:gd name="T81" fmla="*/ 23 h 46"/>
                  <a:gd name="T82" fmla="*/ 901 w 1349"/>
                  <a:gd name="T83" fmla="*/ 4 h 46"/>
                  <a:gd name="T84" fmla="*/ 910 w 1349"/>
                  <a:gd name="T85" fmla="*/ 39 h 46"/>
                  <a:gd name="T86" fmla="*/ 935 w 1349"/>
                  <a:gd name="T87" fmla="*/ 31 h 46"/>
                  <a:gd name="T88" fmla="*/ 978 w 1349"/>
                  <a:gd name="T89" fmla="*/ 1 h 46"/>
                  <a:gd name="T90" fmla="*/ 1050 w 1349"/>
                  <a:gd name="T91" fmla="*/ 39 h 46"/>
                  <a:gd name="T92" fmla="*/ 1028 w 1349"/>
                  <a:gd name="T93" fmla="*/ 1 h 46"/>
                  <a:gd name="T94" fmla="*/ 1095 w 1349"/>
                  <a:gd name="T95" fmla="*/ 45 h 46"/>
                  <a:gd name="T96" fmla="*/ 1145 w 1349"/>
                  <a:gd name="T97" fmla="*/ 45 h 46"/>
                  <a:gd name="T98" fmla="*/ 1171 w 1349"/>
                  <a:gd name="T99" fmla="*/ 1 h 46"/>
                  <a:gd name="T100" fmla="*/ 1196 w 1349"/>
                  <a:gd name="T101" fmla="*/ 41 h 46"/>
                  <a:gd name="T102" fmla="*/ 1221 w 1349"/>
                  <a:gd name="T103" fmla="*/ 26 h 46"/>
                  <a:gd name="T104" fmla="*/ 1221 w 1349"/>
                  <a:gd name="T105" fmla="*/ 22 h 46"/>
                  <a:gd name="T106" fmla="*/ 1250 w 1349"/>
                  <a:gd name="T107" fmla="*/ 6 h 46"/>
                  <a:gd name="T108" fmla="*/ 1242 w 1349"/>
                  <a:gd name="T109" fmla="*/ 34 h 46"/>
                  <a:gd name="T110" fmla="*/ 1249 w 1349"/>
                  <a:gd name="T111" fmla="*/ 22 h 46"/>
                  <a:gd name="T112" fmla="*/ 1262 w 1349"/>
                  <a:gd name="T113" fmla="*/ 12 h 46"/>
                  <a:gd name="T114" fmla="*/ 1290 w 1349"/>
                  <a:gd name="T115" fmla="*/ 1 h 46"/>
                  <a:gd name="T116" fmla="*/ 1323 w 1349"/>
                  <a:gd name="T117" fmla="*/ 1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349" h="46">
                    <a:moveTo>
                      <a:pt x="46" y="24"/>
                    </a:moveTo>
                    <a:cubicBezTo>
                      <a:pt x="46" y="27"/>
                      <a:pt x="45" y="29"/>
                      <a:pt x="44" y="32"/>
                    </a:cubicBezTo>
                    <a:cubicBezTo>
                      <a:pt x="43" y="35"/>
                      <a:pt x="41" y="38"/>
                      <a:pt x="39" y="40"/>
                    </a:cubicBezTo>
                    <a:cubicBezTo>
                      <a:pt x="37" y="42"/>
                      <a:pt x="34" y="43"/>
                      <a:pt x="31" y="44"/>
                    </a:cubicBezTo>
                    <a:cubicBezTo>
                      <a:pt x="29" y="46"/>
                      <a:pt x="26" y="46"/>
                      <a:pt x="23" y="46"/>
                    </a:cubicBezTo>
                    <a:cubicBezTo>
                      <a:pt x="20" y="46"/>
                      <a:pt x="17" y="46"/>
                      <a:pt x="14" y="44"/>
                    </a:cubicBezTo>
                    <a:cubicBezTo>
                      <a:pt x="11" y="43"/>
                      <a:pt x="9" y="42"/>
                      <a:pt x="7" y="40"/>
                    </a:cubicBezTo>
                    <a:cubicBezTo>
                      <a:pt x="4" y="37"/>
                      <a:pt x="3" y="35"/>
                      <a:pt x="2" y="32"/>
                    </a:cubicBezTo>
                    <a:cubicBezTo>
                      <a:pt x="0" y="29"/>
                      <a:pt x="0" y="26"/>
                      <a:pt x="0" y="23"/>
                    </a:cubicBezTo>
                    <a:cubicBezTo>
                      <a:pt x="0" y="20"/>
                      <a:pt x="0" y="17"/>
                      <a:pt x="2" y="14"/>
                    </a:cubicBezTo>
                    <a:cubicBezTo>
                      <a:pt x="3" y="11"/>
                      <a:pt x="4" y="9"/>
                      <a:pt x="7" y="7"/>
                    </a:cubicBezTo>
                    <a:cubicBezTo>
                      <a:pt x="9" y="4"/>
                      <a:pt x="11" y="3"/>
                      <a:pt x="14" y="2"/>
                    </a:cubicBezTo>
                    <a:cubicBezTo>
                      <a:pt x="17" y="1"/>
                      <a:pt x="20" y="0"/>
                      <a:pt x="23" y="0"/>
                    </a:cubicBezTo>
                    <a:cubicBezTo>
                      <a:pt x="27" y="0"/>
                      <a:pt x="32" y="1"/>
                      <a:pt x="36" y="4"/>
                    </a:cubicBezTo>
                    <a:cubicBezTo>
                      <a:pt x="39" y="6"/>
                      <a:pt x="42" y="9"/>
                      <a:pt x="43" y="13"/>
                    </a:cubicBezTo>
                    <a:cubicBezTo>
                      <a:pt x="38" y="13"/>
                      <a:pt x="38" y="13"/>
                      <a:pt x="38" y="13"/>
                    </a:cubicBezTo>
                    <a:cubicBezTo>
                      <a:pt x="37" y="10"/>
                      <a:pt x="34" y="8"/>
                      <a:pt x="32" y="7"/>
                    </a:cubicBezTo>
                    <a:cubicBezTo>
                      <a:pt x="29" y="5"/>
                      <a:pt x="26" y="4"/>
                      <a:pt x="23" y="4"/>
                    </a:cubicBezTo>
                    <a:cubicBezTo>
                      <a:pt x="20" y="4"/>
                      <a:pt x="18" y="5"/>
                      <a:pt x="16" y="5"/>
                    </a:cubicBezTo>
                    <a:cubicBezTo>
                      <a:pt x="14" y="6"/>
                      <a:pt x="12" y="8"/>
                      <a:pt x="10" y="9"/>
                    </a:cubicBezTo>
                    <a:cubicBezTo>
                      <a:pt x="8" y="11"/>
                      <a:pt x="7" y="13"/>
                      <a:pt x="6" y="16"/>
                    </a:cubicBezTo>
                    <a:cubicBezTo>
                      <a:pt x="5" y="18"/>
                      <a:pt x="5" y="20"/>
                      <a:pt x="5" y="23"/>
                    </a:cubicBezTo>
                    <a:cubicBezTo>
                      <a:pt x="5" y="26"/>
                      <a:pt x="5" y="28"/>
                      <a:pt x="6" y="30"/>
                    </a:cubicBezTo>
                    <a:cubicBezTo>
                      <a:pt x="7" y="33"/>
                      <a:pt x="8" y="35"/>
                      <a:pt x="10" y="37"/>
                    </a:cubicBezTo>
                    <a:cubicBezTo>
                      <a:pt x="12" y="38"/>
                      <a:pt x="14" y="40"/>
                      <a:pt x="16" y="41"/>
                    </a:cubicBezTo>
                    <a:cubicBezTo>
                      <a:pt x="18" y="41"/>
                      <a:pt x="21" y="42"/>
                      <a:pt x="23" y="42"/>
                    </a:cubicBezTo>
                    <a:cubicBezTo>
                      <a:pt x="27" y="42"/>
                      <a:pt x="30" y="41"/>
                      <a:pt x="33" y="38"/>
                    </a:cubicBezTo>
                    <a:cubicBezTo>
                      <a:pt x="37" y="36"/>
                      <a:pt x="39" y="32"/>
                      <a:pt x="40" y="28"/>
                    </a:cubicBezTo>
                    <a:cubicBezTo>
                      <a:pt x="23" y="28"/>
                      <a:pt x="23" y="28"/>
                      <a:pt x="23" y="28"/>
                    </a:cubicBezTo>
                    <a:cubicBezTo>
                      <a:pt x="23" y="24"/>
                      <a:pt x="23" y="24"/>
                      <a:pt x="23" y="24"/>
                    </a:cubicBezTo>
                    <a:lnTo>
                      <a:pt x="46" y="24"/>
                    </a:lnTo>
                    <a:close/>
                    <a:moveTo>
                      <a:pt x="59" y="1"/>
                    </a:moveTo>
                    <a:cubicBezTo>
                      <a:pt x="59" y="31"/>
                      <a:pt x="59" y="31"/>
                      <a:pt x="59" y="31"/>
                    </a:cubicBezTo>
                    <a:cubicBezTo>
                      <a:pt x="59" y="34"/>
                      <a:pt x="60" y="37"/>
                      <a:pt x="62" y="39"/>
                    </a:cubicBezTo>
                    <a:cubicBezTo>
                      <a:pt x="64" y="41"/>
                      <a:pt x="66" y="42"/>
                      <a:pt x="69" y="42"/>
                    </a:cubicBezTo>
                    <a:cubicBezTo>
                      <a:pt x="72" y="42"/>
                      <a:pt x="74" y="41"/>
                      <a:pt x="76" y="39"/>
                    </a:cubicBezTo>
                    <a:cubicBezTo>
                      <a:pt x="78" y="37"/>
                      <a:pt x="79" y="34"/>
                      <a:pt x="79" y="31"/>
                    </a:cubicBezTo>
                    <a:cubicBezTo>
                      <a:pt x="79" y="1"/>
                      <a:pt x="79" y="1"/>
                      <a:pt x="79" y="1"/>
                    </a:cubicBezTo>
                    <a:cubicBezTo>
                      <a:pt x="84" y="1"/>
                      <a:pt x="84" y="1"/>
                      <a:pt x="84" y="1"/>
                    </a:cubicBezTo>
                    <a:cubicBezTo>
                      <a:pt x="84" y="31"/>
                      <a:pt x="84" y="31"/>
                      <a:pt x="84" y="31"/>
                    </a:cubicBezTo>
                    <a:cubicBezTo>
                      <a:pt x="84" y="35"/>
                      <a:pt x="82" y="39"/>
                      <a:pt x="79" y="42"/>
                    </a:cubicBezTo>
                    <a:cubicBezTo>
                      <a:pt x="76" y="45"/>
                      <a:pt x="73" y="46"/>
                      <a:pt x="69" y="46"/>
                    </a:cubicBezTo>
                    <a:cubicBezTo>
                      <a:pt x="65" y="46"/>
                      <a:pt x="61" y="45"/>
                      <a:pt x="58" y="42"/>
                    </a:cubicBezTo>
                    <a:cubicBezTo>
                      <a:pt x="56" y="39"/>
                      <a:pt x="54" y="35"/>
                      <a:pt x="54" y="31"/>
                    </a:cubicBezTo>
                    <a:cubicBezTo>
                      <a:pt x="54" y="1"/>
                      <a:pt x="54" y="1"/>
                      <a:pt x="54" y="1"/>
                    </a:cubicBezTo>
                    <a:lnTo>
                      <a:pt x="59" y="1"/>
                    </a:lnTo>
                    <a:close/>
                    <a:moveTo>
                      <a:pt x="91" y="45"/>
                    </a:moveTo>
                    <a:cubicBezTo>
                      <a:pt x="109" y="1"/>
                      <a:pt x="109" y="1"/>
                      <a:pt x="109" y="1"/>
                    </a:cubicBezTo>
                    <a:cubicBezTo>
                      <a:pt x="114" y="1"/>
                      <a:pt x="114" y="1"/>
                      <a:pt x="114" y="1"/>
                    </a:cubicBezTo>
                    <a:cubicBezTo>
                      <a:pt x="132" y="45"/>
                      <a:pt x="132" y="45"/>
                      <a:pt x="132" y="45"/>
                    </a:cubicBezTo>
                    <a:cubicBezTo>
                      <a:pt x="127" y="45"/>
                      <a:pt x="127" y="45"/>
                      <a:pt x="127" y="45"/>
                    </a:cubicBezTo>
                    <a:cubicBezTo>
                      <a:pt x="121" y="31"/>
                      <a:pt x="121" y="31"/>
                      <a:pt x="121" y="31"/>
                    </a:cubicBezTo>
                    <a:cubicBezTo>
                      <a:pt x="101" y="31"/>
                      <a:pt x="101" y="31"/>
                      <a:pt x="101" y="31"/>
                    </a:cubicBezTo>
                    <a:cubicBezTo>
                      <a:pt x="96" y="45"/>
                      <a:pt x="96" y="45"/>
                      <a:pt x="96" y="45"/>
                    </a:cubicBezTo>
                    <a:lnTo>
                      <a:pt x="91" y="45"/>
                    </a:lnTo>
                    <a:close/>
                    <a:moveTo>
                      <a:pt x="111" y="7"/>
                    </a:moveTo>
                    <a:cubicBezTo>
                      <a:pt x="103" y="27"/>
                      <a:pt x="103" y="27"/>
                      <a:pt x="103" y="27"/>
                    </a:cubicBezTo>
                    <a:cubicBezTo>
                      <a:pt x="119" y="27"/>
                      <a:pt x="119" y="27"/>
                      <a:pt x="119" y="27"/>
                    </a:cubicBezTo>
                    <a:lnTo>
                      <a:pt x="111" y="7"/>
                    </a:lnTo>
                    <a:close/>
                    <a:moveTo>
                      <a:pt x="139" y="45"/>
                    </a:moveTo>
                    <a:cubicBezTo>
                      <a:pt x="139" y="1"/>
                      <a:pt x="139" y="1"/>
                      <a:pt x="139" y="1"/>
                    </a:cubicBezTo>
                    <a:cubicBezTo>
                      <a:pt x="146" y="1"/>
                      <a:pt x="146" y="1"/>
                      <a:pt x="146" y="1"/>
                    </a:cubicBezTo>
                    <a:cubicBezTo>
                      <a:pt x="168" y="40"/>
                      <a:pt x="168" y="40"/>
                      <a:pt x="168" y="40"/>
                    </a:cubicBezTo>
                    <a:cubicBezTo>
                      <a:pt x="168" y="1"/>
                      <a:pt x="168" y="1"/>
                      <a:pt x="168" y="1"/>
                    </a:cubicBezTo>
                    <a:cubicBezTo>
                      <a:pt x="173" y="1"/>
                      <a:pt x="173" y="1"/>
                      <a:pt x="173" y="1"/>
                    </a:cubicBezTo>
                    <a:cubicBezTo>
                      <a:pt x="173" y="45"/>
                      <a:pt x="173" y="45"/>
                      <a:pt x="173" y="45"/>
                    </a:cubicBezTo>
                    <a:cubicBezTo>
                      <a:pt x="166" y="45"/>
                      <a:pt x="166" y="45"/>
                      <a:pt x="166" y="45"/>
                    </a:cubicBezTo>
                    <a:cubicBezTo>
                      <a:pt x="144" y="6"/>
                      <a:pt x="144" y="6"/>
                      <a:pt x="144" y="6"/>
                    </a:cubicBezTo>
                    <a:cubicBezTo>
                      <a:pt x="144" y="45"/>
                      <a:pt x="144" y="45"/>
                      <a:pt x="144" y="45"/>
                    </a:cubicBezTo>
                    <a:lnTo>
                      <a:pt x="139" y="45"/>
                    </a:lnTo>
                    <a:close/>
                    <a:moveTo>
                      <a:pt x="228" y="24"/>
                    </a:moveTo>
                    <a:cubicBezTo>
                      <a:pt x="228" y="27"/>
                      <a:pt x="227" y="29"/>
                      <a:pt x="226" y="32"/>
                    </a:cubicBezTo>
                    <a:cubicBezTo>
                      <a:pt x="225" y="35"/>
                      <a:pt x="223" y="38"/>
                      <a:pt x="221" y="40"/>
                    </a:cubicBezTo>
                    <a:cubicBezTo>
                      <a:pt x="219" y="42"/>
                      <a:pt x="216" y="43"/>
                      <a:pt x="213" y="44"/>
                    </a:cubicBezTo>
                    <a:cubicBezTo>
                      <a:pt x="211" y="46"/>
                      <a:pt x="208" y="46"/>
                      <a:pt x="205" y="46"/>
                    </a:cubicBezTo>
                    <a:cubicBezTo>
                      <a:pt x="202" y="46"/>
                      <a:pt x="199" y="46"/>
                      <a:pt x="196" y="44"/>
                    </a:cubicBezTo>
                    <a:cubicBezTo>
                      <a:pt x="193" y="43"/>
                      <a:pt x="191" y="42"/>
                      <a:pt x="189" y="40"/>
                    </a:cubicBezTo>
                    <a:cubicBezTo>
                      <a:pt x="186" y="37"/>
                      <a:pt x="185" y="35"/>
                      <a:pt x="184" y="32"/>
                    </a:cubicBezTo>
                    <a:cubicBezTo>
                      <a:pt x="182" y="29"/>
                      <a:pt x="182" y="26"/>
                      <a:pt x="182" y="23"/>
                    </a:cubicBezTo>
                    <a:cubicBezTo>
                      <a:pt x="182" y="20"/>
                      <a:pt x="182" y="17"/>
                      <a:pt x="184" y="14"/>
                    </a:cubicBezTo>
                    <a:cubicBezTo>
                      <a:pt x="185" y="11"/>
                      <a:pt x="187" y="9"/>
                      <a:pt x="189" y="7"/>
                    </a:cubicBezTo>
                    <a:cubicBezTo>
                      <a:pt x="191" y="4"/>
                      <a:pt x="193" y="3"/>
                      <a:pt x="196" y="2"/>
                    </a:cubicBezTo>
                    <a:cubicBezTo>
                      <a:pt x="199" y="1"/>
                      <a:pt x="202" y="0"/>
                      <a:pt x="205" y="0"/>
                    </a:cubicBezTo>
                    <a:cubicBezTo>
                      <a:pt x="209" y="0"/>
                      <a:pt x="214" y="1"/>
                      <a:pt x="218" y="4"/>
                    </a:cubicBezTo>
                    <a:cubicBezTo>
                      <a:pt x="221" y="6"/>
                      <a:pt x="224" y="9"/>
                      <a:pt x="225" y="13"/>
                    </a:cubicBezTo>
                    <a:cubicBezTo>
                      <a:pt x="220" y="13"/>
                      <a:pt x="220" y="13"/>
                      <a:pt x="220" y="13"/>
                    </a:cubicBezTo>
                    <a:cubicBezTo>
                      <a:pt x="219" y="10"/>
                      <a:pt x="216" y="8"/>
                      <a:pt x="214" y="7"/>
                    </a:cubicBezTo>
                    <a:cubicBezTo>
                      <a:pt x="211" y="5"/>
                      <a:pt x="208" y="4"/>
                      <a:pt x="205" y="4"/>
                    </a:cubicBezTo>
                    <a:cubicBezTo>
                      <a:pt x="202" y="4"/>
                      <a:pt x="200" y="5"/>
                      <a:pt x="198" y="5"/>
                    </a:cubicBezTo>
                    <a:cubicBezTo>
                      <a:pt x="196" y="6"/>
                      <a:pt x="194" y="8"/>
                      <a:pt x="192" y="9"/>
                    </a:cubicBezTo>
                    <a:cubicBezTo>
                      <a:pt x="190" y="11"/>
                      <a:pt x="189" y="13"/>
                      <a:pt x="188" y="16"/>
                    </a:cubicBezTo>
                    <a:cubicBezTo>
                      <a:pt x="187" y="18"/>
                      <a:pt x="187" y="20"/>
                      <a:pt x="187" y="23"/>
                    </a:cubicBezTo>
                    <a:cubicBezTo>
                      <a:pt x="187" y="26"/>
                      <a:pt x="187" y="28"/>
                      <a:pt x="188" y="30"/>
                    </a:cubicBezTo>
                    <a:cubicBezTo>
                      <a:pt x="189" y="33"/>
                      <a:pt x="190" y="35"/>
                      <a:pt x="192" y="37"/>
                    </a:cubicBezTo>
                    <a:cubicBezTo>
                      <a:pt x="194" y="38"/>
                      <a:pt x="196" y="40"/>
                      <a:pt x="198" y="41"/>
                    </a:cubicBezTo>
                    <a:cubicBezTo>
                      <a:pt x="200" y="41"/>
                      <a:pt x="203" y="42"/>
                      <a:pt x="205" y="42"/>
                    </a:cubicBezTo>
                    <a:cubicBezTo>
                      <a:pt x="209" y="42"/>
                      <a:pt x="212" y="41"/>
                      <a:pt x="215" y="38"/>
                    </a:cubicBezTo>
                    <a:cubicBezTo>
                      <a:pt x="219" y="36"/>
                      <a:pt x="221" y="32"/>
                      <a:pt x="222" y="28"/>
                    </a:cubicBezTo>
                    <a:cubicBezTo>
                      <a:pt x="205" y="28"/>
                      <a:pt x="205" y="28"/>
                      <a:pt x="205" y="28"/>
                    </a:cubicBezTo>
                    <a:cubicBezTo>
                      <a:pt x="205" y="24"/>
                      <a:pt x="205" y="24"/>
                      <a:pt x="205" y="24"/>
                    </a:cubicBezTo>
                    <a:lnTo>
                      <a:pt x="228" y="24"/>
                    </a:lnTo>
                    <a:close/>
                    <a:moveTo>
                      <a:pt x="236" y="45"/>
                    </a:moveTo>
                    <a:cubicBezTo>
                      <a:pt x="236" y="1"/>
                      <a:pt x="236" y="1"/>
                      <a:pt x="236" y="1"/>
                    </a:cubicBezTo>
                    <a:cubicBezTo>
                      <a:pt x="251" y="1"/>
                      <a:pt x="251" y="1"/>
                      <a:pt x="251" y="1"/>
                    </a:cubicBezTo>
                    <a:cubicBezTo>
                      <a:pt x="254" y="1"/>
                      <a:pt x="257" y="2"/>
                      <a:pt x="260" y="3"/>
                    </a:cubicBezTo>
                    <a:cubicBezTo>
                      <a:pt x="262" y="4"/>
                      <a:pt x="265" y="5"/>
                      <a:pt x="267" y="8"/>
                    </a:cubicBezTo>
                    <a:cubicBezTo>
                      <a:pt x="269" y="10"/>
                      <a:pt x="270" y="12"/>
                      <a:pt x="271" y="15"/>
                    </a:cubicBezTo>
                    <a:cubicBezTo>
                      <a:pt x="272" y="17"/>
                      <a:pt x="273" y="20"/>
                      <a:pt x="273" y="23"/>
                    </a:cubicBezTo>
                    <a:cubicBezTo>
                      <a:pt x="273" y="26"/>
                      <a:pt x="272" y="29"/>
                      <a:pt x="271" y="31"/>
                    </a:cubicBezTo>
                    <a:cubicBezTo>
                      <a:pt x="270" y="34"/>
                      <a:pt x="269" y="37"/>
                      <a:pt x="267" y="39"/>
                    </a:cubicBezTo>
                    <a:cubicBezTo>
                      <a:pt x="265" y="41"/>
                      <a:pt x="262" y="42"/>
                      <a:pt x="260" y="43"/>
                    </a:cubicBezTo>
                    <a:cubicBezTo>
                      <a:pt x="257" y="44"/>
                      <a:pt x="254" y="45"/>
                      <a:pt x="251" y="45"/>
                    </a:cubicBezTo>
                    <a:lnTo>
                      <a:pt x="236" y="45"/>
                    </a:lnTo>
                    <a:close/>
                    <a:moveTo>
                      <a:pt x="251" y="41"/>
                    </a:moveTo>
                    <a:cubicBezTo>
                      <a:pt x="254" y="41"/>
                      <a:pt x="256" y="40"/>
                      <a:pt x="258" y="39"/>
                    </a:cubicBezTo>
                    <a:cubicBezTo>
                      <a:pt x="260" y="39"/>
                      <a:pt x="262" y="37"/>
                      <a:pt x="263" y="35"/>
                    </a:cubicBezTo>
                    <a:cubicBezTo>
                      <a:pt x="265" y="34"/>
                      <a:pt x="266" y="32"/>
                      <a:pt x="267" y="30"/>
                    </a:cubicBezTo>
                    <a:cubicBezTo>
                      <a:pt x="268" y="28"/>
                      <a:pt x="268" y="25"/>
                      <a:pt x="268" y="23"/>
                    </a:cubicBezTo>
                    <a:cubicBezTo>
                      <a:pt x="268" y="21"/>
                      <a:pt x="268" y="18"/>
                      <a:pt x="267" y="16"/>
                    </a:cubicBezTo>
                    <a:cubicBezTo>
                      <a:pt x="266" y="14"/>
                      <a:pt x="265" y="12"/>
                      <a:pt x="263" y="11"/>
                    </a:cubicBezTo>
                    <a:cubicBezTo>
                      <a:pt x="262" y="9"/>
                      <a:pt x="260" y="8"/>
                      <a:pt x="258" y="7"/>
                    </a:cubicBezTo>
                    <a:cubicBezTo>
                      <a:pt x="256" y="6"/>
                      <a:pt x="254" y="5"/>
                      <a:pt x="251" y="5"/>
                    </a:cubicBezTo>
                    <a:cubicBezTo>
                      <a:pt x="241" y="5"/>
                      <a:pt x="241" y="5"/>
                      <a:pt x="241" y="5"/>
                    </a:cubicBezTo>
                    <a:cubicBezTo>
                      <a:pt x="241" y="41"/>
                      <a:pt x="241" y="41"/>
                      <a:pt x="241" y="41"/>
                    </a:cubicBezTo>
                    <a:lnTo>
                      <a:pt x="251" y="41"/>
                    </a:lnTo>
                    <a:close/>
                    <a:moveTo>
                      <a:pt x="325" y="23"/>
                    </a:moveTo>
                    <a:cubicBezTo>
                      <a:pt x="325" y="26"/>
                      <a:pt x="325" y="29"/>
                      <a:pt x="324" y="32"/>
                    </a:cubicBezTo>
                    <a:cubicBezTo>
                      <a:pt x="322" y="35"/>
                      <a:pt x="321" y="37"/>
                      <a:pt x="319" y="39"/>
                    </a:cubicBezTo>
                    <a:cubicBezTo>
                      <a:pt x="316" y="41"/>
                      <a:pt x="314" y="43"/>
                      <a:pt x="311" y="44"/>
                    </a:cubicBezTo>
                    <a:cubicBezTo>
                      <a:pt x="308" y="46"/>
                      <a:pt x="305" y="46"/>
                      <a:pt x="302" y="46"/>
                    </a:cubicBezTo>
                    <a:cubicBezTo>
                      <a:pt x="299" y="46"/>
                      <a:pt x="296" y="46"/>
                      <a:pt x="293" y="44"/>
                    </a:cubicBezTo>
                    <a:cubicBezTo>
                      <a:pt x="291" y="43"/>
                      <a:pt x="288" y="41"/>
                      <a:pt x="286" y="39"/>
                    </a:cubicBezTo>
                    <a:cubicBezTo>
                      <a:pt x="284" y="37"/>
                      <a:pt x="282" y="35"/>
                      <a:pt x="281" y="32"/>
                    </a:cubicBezTo>
                    <a:cubicBezTo>
                      <a:pt x="280" y="29"/>
                      <a:pt x="279" y="26"/>
                      <a:pt x="279" y="23"/>
                    </a:cubicBezTo>
                    <a:cubicBezTo>
                      <a:pt x="279" y="20"/>
                      <a:pt x="280" y="17"/>
                      <a:pt x="281" y="14"/>
                    </a:cubicBezTo>
                    <a:cubicBezTo>
                      <a:pt x="282" y="11"/>
                      <a:pt x="284" y="9"/>
                      <a:pt x="286" y="7"/>
                    </a:cubicBezTo>
                    <a:cubicBezTo>
                      <a:pt x="288" y="5"/>
                      <a:pt x="291" y="3"/>
                      <a:pt x="293" y="2"/>
                    </a:cubicBezTo>
                    <a:cubicBezTo>
                      <a:pt x="296" y="1"/>
                      <a:pt x="299" y="0"/>
                      <a:pt x="302" y="0"/>
                    </a:cubicBezTo>
                    <a:cubicBezTo>
                      <a:pt x="305" y="0"/>
                      <a:pt x="308" y="1"/>
                      <a:pt x="311" y="2"/>
                    </a:cubicBezTo>
                    <a:cubicBezTo>
                      <a:pt x="314" y="3"/>
                      <a:pt x="316" y="5"/>
                      <a:pt x="319" y="7"/>
                    </a:cubicBezTo>
                    <a:cubicBezTo>
                      <a:pt x="321" y="9"/>
                      <a:pt x="322" y="11"/>
                      <a:pt x="324" y="14"/>
                    </a:cubicBezTo>
                    <a:cubicBezTo>
                      <a:pt x="325" y="17"/>
                      <a:pt x="325" y="20"/>
                      <a:pt x="325" y="23"/>
                    </a:cubicBezTo>
                    <a:moveTo>
                      <a:pt x="302" y="4"/>
                    </a:moveTo>
                    <a:cubicBezTo>
                      <a:pt x="300" y="4"/>
                      <a:pt x="298" y="5"/>
                      <a:pt x="296" y="5"/>
                    </a:cubicBezTo>
                    <a:cubicBezTo>
                      <a:pt x="293" y="6"/>
                      <a:pt x="291" y="8"/>
                      <a:pt x="290" y="9"/>
                    </a:cubicBezTo>
                    <a:cubicBezTo>
                      <a:pt x="288" y="11"/>
                      <a:pt x="286" y="13"/>
                      <a:pt x="285" y="16"/>
                    </a:cubicBezTo>
                    <a:cubicBezTo>
                      <a:pt x="285" y="18"/>
                      <a:pt x="284" y="20"/>
                      <a:pt x="284" y="23"/>
                    </a:cubicBezTo>
                    <a:cubicBezTo>
                      <a:pt x="284" y="26"/>
                      <a:pt x="285" y="28"/>
                      <a:pt x="285" y="31"/>
                    </a:cubicBezTo>
                    <a:cubicBezTo>
                      <a:pt x="286" y="33"/>
                      <a:pt x="288" y="35"/>
                      <a:pt x="290" y="37"/>
                    </a:cubicBezTo>
                    <a:cubicBezTo>
                      <a:pt x="291" y="38"/>
                      <a:pt x="293" y="40"/>
                      <a:pt x="296" y="41"/>
                    </a:cubicBezTo>
                    <a:cubicBezTo>
                      <a:pt x="298" y="41"/>
                      <a:pt x="300" y="42"/>
                      <a:pt x="302" y="42"/>
                    </a:cubicBezTo>
                    <a:cubicBezTo>
                      <a:pt x="304" y="42"/>
                      <a:pt x="307" y="41"/>
                      <a:pt x="309" y="41"/>
                    </a:cubicBezTo>
                    <a:cubicBezTo>
                      <a:pt x="311" y="40"/>
                      <a:pt x="313" y="38"/>
                      <a:pt x="315" y="37"/>
                    </a:cubicBezTo>
                    <a:cubicBezTo>
                      <a:pt x="317" y="35"/>
                      <a:pt x="318" y="33"/>
                      <a:pt x="319" y="31"/>
                    </a:cubicBezTo>
                    <a:cubicBezTo>
                      <a:pt x="320" y="28"/>
                      <a:pt x="321" y="26"/>
                      <a:pt x="321" y="23"/>
                    </a:cubicBezTo>
                    <a:cubicBezTo>
                      <a:pt x="321" y="20"/>
                      <a:pt x="320" y="18"/>
                      <a:pt x="319" y="16"/>
                    </a:cubicBezTo>
                    <a:cubicBezTo>
                      <a:pt x="318" y="13"/>
                      <a:pt x="317" y="11"/>
                      <a:pt x="315" y="9"/>
                    </a:cubicBezTo>
                    <a:cubicBezTo>
                      <a:pt x="313" y="8"/>
                      <a:pt x="311" y="6"/>
                      <a:pt x="309" y="5"/>
                    </a:cubicBezTo>
                    <a:cubicBezTo>
                      <a:pt x="307" y="5"/>
                      <a:pt x="304" y="4"/>
                      <a:pt x="302" y="4"/>
                    </a:cubicBezTo>
                    <a:moveTo>
                      <a:pt x="334" y="45"/>
                    </a:moveTo>
                    <a:cubicBezTo>
                      <a:pt x="334" y="1"/>
                      <a:pt x="334" y="1"/>
                      <a:pt x="334" y="1"/>
                    </a:cubicBezTo>
                    <a:cubicBezTo>
                      <a:pt x="341" y="1"/>
                      <a:pt x="341" y="1"/>
                      <a:pt x="341" y="1"/>
                    </a:cubicBezTo>
                    <a:cubicBezTo>
                      <a:pt x="363" y="40"/>
                      <a:pt x="363" y="40"/>
                      <a:pt x="363" y="40"/>
                    </a:cubicBezTo>
                    <a:cubicBezTo>
                      <a:pt x="363" y="1"/>
                      <a:pt x="363" y="1"/>
                      <a:pt x="363" y="1"/>
                    </a:cubicBezTo>
                    <a:cubicBezTo>
                      <a:pt x="368" y="1"/>
                      <a:pt x="368" y="1"/>
                      <a:pt x="368" y="1"/>
                    </a:cubicBezTo>
                    <a:cubicBezTo>
                      <a:pt x="368" y="45"/>
                      <a:pt x="368" y="45"/>
                      <a:pt x="368" y="45"/>
                    </a:cubicBezTo>
                    <a:cubicBezTo>
                      <a:pt x="361" y="45"/>
                      <a:pt x="361" y="45"/>
                      <a:pt x="361" y="45"/>
                    </a:cubicBezTo>
                    <a:cubicBezTo>
                      <a:pt x="338" y="6"/>
                      <a:pt x="338" y="6"/>
                      <a:pt x="338" y="6"/>
                    </a:cubicBezTo>
                    <a:cubicBezTo>
                      <a:pt x="338" y="45"/>
                      <a:pt x="338" y="45"/>
                      <a:pt x="338" y="45"/>
                    </a:cubicBezTo>
                    <a:lnTo>
                      <a:pt x="334" y="45"/>
                    </a:lnTo>
                    <a:close/>
                    <a:moveTo>
                      <a:pt x="423" y="24"/>
                    </a:moveTo>
                    <a:cubicBezTo>
                      <a:pt x="423" y="27"/>
                      <a:pt x="422" y="29"/>
                      <a:pt x="421" y="32"/>
                    </a:cubicBezTo>
                    <a:cubicBezTo>
                      <a:pt x="420" y="35"/>
                      <a:pt x="418" y="38"/>
                      <a:pt x="416" y="40"/>
                    </a:cubicBezTo>
                    <a:cubicBezTo>
                      <a:pt x="414" y="42"/>
                      <a:pt x="411" y="43"/>
                      <a:pt x="408" y="44"/>
                    </a:cubicBezTo>
                    <a:cubicBezTo>
                      <a:pt x="405" y="46"/>
                      <a:pt x="403" y="46"/>
                      <a:pt x="400" y="46"/>
                    </a:cubicBezTo>
                    <a:cubicBezTo>
                      <a:pt x="397" y="46"/>
                      <a:pt x="394" y="46"/>
                      <a:pt x="391" y="44"/>
                    </a:cubicBezTo>
                    <a:cubicBezTo>
                      <a:pt x="388" y="43"/>
                      <a:pt x="386" y="42"/>
                      <a:pt x="384" y="40"/>
                    </a:cubicBezTo>
                    <a:cubicBezTo>
                      <a:pt x="381" y="37"/>
                      <a:pt x="380" y="35"/>
                      <a:pt x="378" y="32"/>
                    </a:cubicBezTo>
                    <a:cubicBezTo>
                      <a:pt x="377" y="29"/>
                      <a:pt x="377" y="26"/>
                      <a:pt x="377" y="23"/>
                    </a:cubicBezTo>
                    <a:cubicBezTo>
                      <a:pt x="377" y="20"/>
                      <a:pt x="377" y="17"/>
                      <a:pt x="379" y="14"/>
                    </a:cubicBezTo>
                    <a:cubicBezTo>
                      <a:pt x="380" y="11"/>
                      <a:pt x="381" y="9"/>
                      <a:pt x="384" y="7"/>
                    </a:cubicBezTo>
                    <a:cubicBezTo>
                      <a:pt x="386" y="4"/>
                      <a:pt x="388" y="3"/>
                      <a:pt x="391" y="2"/>
                    </a:cubicBezTo>
                    <a:cubicBezTo>
                      <a:pt x="394" y="1"/>
                      <a:pt x="397" y="0"/>
                      <a:pt x="400" y="0"/>
                    </a:cubicBezTo>
                    <a:cubicBezTo>
                      <a:pt x="404" y="0"/>
                      <a:pt x="409" y="1"/>
                      <a:pt x="413" y="4"/>
                    </a:cubicBezTo>
                    <a:cubicBezTo>
                      <a:pt x="416" y="6"/>
                      <a:pt x="419" y="9"/>
                      <a:pt x="420" y="13"/>
                    </a:cubicBezTo>
                    <a:cubicBezTo>
                      <a:pt x="415" y="13"/>
                      <a:pt x="415" y="13"/>
                      <a:pt x="415" y="13"/>
                    </a:cubicBezTo>
                    <a:cubicBezTo>
                      <a:pt x="414" y="10"/>
                      <a:pt x="411" y="8"/>
                      <a:pt x="409" y="7"/>
                    </a:cubicBezTo>
                    <a:cubicBezTo>
                      <a:pt x="406" y="5"/>
                      <a:pt x="403" y="4"/>
                      <a:pt x="400" y="4"/>
                    </a:cubicBezTo>
                    <a:cubicBezTo>
                      <a:pt x="397" y="4"/>
                      <a:pt x="395" y="5"/>
                      <a:pt x="393" y="5"/>
                    </a:cubicBezTo>
                    <a:cubicBezTo>
                      <a:pt x="391" y="6"/>
                      <a:pt x="389" y="8"/>
                      <a:pt x="387" y="9"/>
                    </a:cubicBezTo>
                    <a:cubicBezTo>
                      <a:pt x="385" y="11"/>
                      <a:pt x="384" y="13"/>
                      <a:pt x="383" y="16"/>
                    </a:cubicBezTo>
                    <a:cubicBezTo>
                      <a:pt x="382" y="18"/>
                      <a:pt x="381" y="20"/>
                      <a:pt x="381" y="23"/>
                    </a:cubicBezTo>
                    <a:cubicBezTo>
                      <a:pt x="381" y="26"/>
                      <a:pt x="382" y="28"/>
                      <a:pt x="383" y="30"/>
                    </a:cubicBezTo>
                    <a:cubicBezTo>
                      <a:pt x="384" y="33"/>
                      <a:pt x="385" y="35"/>
                      <a:pt x="387" y="37"/>
                    </a:cubicBezTo>
                    <a:cubicBezTo>
                      <a:pt x="389" y="38"/>
                      <a:pt x="391" y="40"/>
                      <a:pt x="393" y="41"/>
                    </a:cubicBezTo>
                    <a:cubicBezTo>
                      <a:pt x="395" y="41"/>
                      <a:pt x="397" y="42"/>
                      <a:pt x="400" y="42"/>
                    </a:cubicBezTo>
                    <a:cubicBezTo>
                      <a:pt x="403" y="42"/>
                      <a:pt x="407" y="41"/>
                      <a:pt x="410" y="38"/>
                    </a:cubicBezTo>
                    <a:cubicBezTo>
                      <a:pt x="414" y="36"/>
                      <a:pt x="416" y="32"/>
                      <a:pt x="417" y="28"/>
                    </a:cubicBezTo>
                    <a:cubicBezTo>
                      <a:pt x="400" y="28"/>
                      <a:pt x="400" y="28"/>
                      <a:pt x="400" y="28"/>
                    </a:cubicBezTo>
                    <a:cubicBezTo>
                      <a:pt x="400" y="24"/>
                      <a:pt x="400" y="24"/>
                      <a:pt x="400" y="24"/>
                    </a:cubicBezTo>
                    <a:lnTo>
                      <a:pt x="423" y="24"/>
                    </a:lnTo>
                    <a:close/>
                    <a:moveTo>
                      <a:pt x="456" y="45"/>
                    </a:moveTo>
                    <a:cubicBezTo>
                      <a:pt x="456" y="1"/>
                      <a:pt x="456" y="1"/>
                      <a:pt x="456" y="1"/>
                    </a:cubicBezTo>
                    <a:cubicBezTo>
                      <a:pt x="471" y="1"/>
                      <a:pt x="471" y="1"/>
                      <a:pt x="471" y="1"/>
                    </a:cubicBezTo>
                    <a:cubicBezTo>
                      <a:pt x="475" y="1"/>
                      <a:pt x="478" y="2"/>
                      <a:pt x="481" y="5"/>
                    </a:cubicBezTo>
                    <a:cubicBezTo>
                      <a:pt x="483" y="7"/>
                      <a:pt x="485" y="11"/>
                      <a:pt x="485" y="14"/>
                    </a:cubicBezTo>
                    <a:cubicBezTo>
                      <a:pt x="485" y="18"/>
                      <a:pt x="483" y="21"/>
                      <a:pt x="481" y="23"/>
                    </a:cubicBezTo>
                    <a:cubicBezTo>
                      <a:pt x="478" y="26"/>
                      <a:pt x="475" y="27"/>
                      <a:pt x="471" y="27"/>
                    </a:cubicBezTo>
                    <a:cubicBezTo>
                      <a:pt x="461" y="27"/>
                      <a:pt x="461" y="27"/>
                      <a:pt x="461" y="27"/>
                    </a:cubicBezTo>
                    <a:cubicBezTo>
                      <a:pt x="461" y="45"/>
                      <a:pt x="461" y="45"/>
                      <a:pt x="461" y="45"/>
                    </a:cubicBezTo>
                    <a:lnTo>
                      <a:pt x="456" y="45"/>
                    </a:lnTo>
                    <a:close/>
                    <a:moveTo>
                      <a:pt x="471" y="23"/>
                    </a:moveTo>
                    <a:cubicBezTo>
                      <a:pt x="474" y="23"/>
                      <a:pt x="476" y="22"/>
                      <a:pt x="477" y="21"/>
                    </a:cubicBezTo>
                    <a:cubicBezTo>
                      <a:pt x="479" y="19"/>
                      <a:pt x="480" y="17"/>
                      <a:pt x="480" y="14"/>
                    </a:cubicBezTo>
                    <a:cubicBezTo>
                      <a:pt x="480" y="12"/>
                      <a:pt x="479" y="10"/>
                      <a:pt x="477" y="8"/>
                    </a:cubicBezTo>
                    <a:cubicBezTo>
                      <a:pt x="476" y="6"/>
                      <a:pt x="474" y="5"/>
                      <a:pt x="471" y="5"/>
                    </a:cubicBezTo>
                    <a:cubicBezTo>
                      <a:pt x="461" y="5"/>
                      <a:pt x="461" y="5"/>
                      <a:pt x="461" y="5"/>
                    </a:cubicBezTo>
                    <a:cubicBezTo>
                      <a:pt x="461" y="23"/>
                      <a:pt x="461" y="23"/>
                      <a:pt x="461" y="23"/>
                    </a:cubicBezTo>
                    <a:lnTo>
                      <a:pt x="471" y="23"/>
                    </a:lnTo>
                    <a:close/>
                    <a:moveTo>
                      <a:pt x="492" y="45"/>
                    </a:moveTo>
                    <a:cubicBezTo>
                      <a:pt x="492" y="1"/>
                      <a:pt x="492" y="1"/>
                      <a:pt x="492" y="1"/>
                    </a:cubicBezTo>
                    <a:cubicBezTo>
                      <a:pt x="497" y="1"/>
                      <a:pt x="497" y="1"/>
                      <a:pt x="497" y="1"/>
                    </a:cubicBezTo>
                    <a:cubicBezTo>
                      <a:pt x="497" y="20"/>
                      <a:pt x="497" y="20"/>
                      <a:pt x="497" y="20"/>
                    </a:cubicBezTo>
                    <a:cubicBezTo>
                      <a:pt x="518" y="20"/>
                      <a:pt x="518" y="20"/>
                      <a:pt x="518" y="20"/>
                    </a:cubicBezTo>
                    <a:cubicBezTo>
                      <a:pt x="518" y="1"/>
                      <a:pt x="518" y="1"/>
                      <a:pt x="518" y="1"/>
                    </a:cubicBezTo>
                    <a:cubicBezTo>
                      <a:pt x="523" y="1"/>
                      <a:pt x="523" y="1"/>
                      <a:pt x="523" y="1"/>
                    </a:cubicBezTo>
                    <a:cubicBezTo>
                      <a:pt x="523" y="45"/>
                      <a:pt x="523" y="45"/>
                      <a:pt x="523" y="45"/>
                    </a:cubicBezTo>
                    <a:cubicBezTo>
                      <a:pt x="518" y="45"/>
                      <a:pt x="518" y="45"/>
                      <a:pt x="518" y="45"/>
                    </a:cubicBezTo>
                    <a:cubicBezTo>
                      <a:pt x="518" y="24"/>
                      <a:pt x="518" y="24"/>
                      <a:pt x="518" y="24"/>
                    </a:cubicBezTo>
                    <a:cubicBezTo>
                      <a:pt x="497" y="24"/>
                      <a:pt x="497" y="24"/>
                      <a:pt x="497" y="24"/>
                    </a:cubicBezTo>
                    <a:cubicBezTo>
                      <a:pt x="497" y="45"/>
                      <a:pt x="497" y="45"/>
                      <a:pt x="497" y="45"/>
                    </a:cubicBezTo>
                    <a:lnTo>
                      <a:pt x="492" y="45"/>
                    </a:lnTo>
                    <a:close/>
                    <a:moveTo>
                      <a:pt x="528" y="45"/>
                    </a:moveTo>
                    <a:cubicBezTo>
                      <a:pt x="546" y="1"/>
                      <a:pt x="546" y="1"/>
                      <a:pt x="546" y="1"/>
                    </a:cubicBezTo>
                    <a:cubicBezTo>
                      <a:pt x="551" y="1"/>
                      <a:pt x="551" y="1"/>
                      <a:pt x="551" y="1"/>
                    </a:cubicBezTo>
                    <a:cubicBezTo>
                      <a:pt x="569" y="45"/>
                      <a:pt x="569" y="45"/>
                      <a:pt x="569" y="45"/>
                    </a:cubicBezTo>
                    <a:cubicBezTo>
                      <a:pt x="563" y="45"/>
                      <a:pt x="563" y="45"/>
                      <a:pt x="563" y="45"/>
                    </a:cubicBezTo>
                    <a:cubicBezTo>
                      <a:pt x="558" y="31"/>
                      <a:pt x="558" y="31"/>
                      <a:pt x="558" y="31"/>
                    </a:cubicBezTo>
                    <a:cubicBezTo>
                      <a:pt x="538" y="31"/>
                      <a:pt x="538" y="31"/>
                      <a:pt x="538" y="31"/>
                    </a:cubicBezTo>
                    <a:cubicBezTo>
                      <a:pt x="533" y="45"/>
                      <a:pt x="533" y="45"/>
                      <a:pt x="533" y="45"/>
                    </a:cubicBezTo>
                    <a:lnTo>
                      <a:pt x="528" y="45"/>
                    </a:lnTo>
                    <a:close/>
                    <a:moveTo>
                      <a:pt x="548" y="7"/>
                    </a:moveTo>
                    <a:cubicBezTo>
                      <a:pt x="540" y="27"/>
                      <a:pt x="540" y="27"/>
                      <a:pt x="540" y="27"/>
                    </a:cubicBezTo>
                    <a:cubicBezTo>
                      <a:pt x="556" y="27"/>
                      <a:pt x="556" y="27"/>
                      <a:pt x="556" y="27"/>
                    </a:cubicBezTo>
                    <a:lnTo>
                      <a:pt x="548" y="7"/>
                    </a:lnTo>
                    <a:close/>
                    <a:moveTo>
                      <a:pt x="576" y="45"/>
                    </a:moveTo>
                    <a:cubicBezTo>
                      <a:pt x="576" y="1"/>
                      <a:pt x="576" y="1"/>
                      <a:pt x="576" y="1"/>
                    </a:cubicBezTo>
                    <a:cubicBezTo>
                      <a:pt x="592" y="1"/>
                      <a:pt x="592" y="1"/>
                      <a:pt x="592" y="1"/>
                    </a:cubicBezTo>
                    <a:cubicBezTo>
                      <a:pt x="595" y="1"/>
                      <a:pt x="598" y="2"/>
                      <a:pt x="601" y="5"/>
                    </a:cubicBezTo>
                    <a:cubicBezTo>
                      <a:pt x="603" y="7"/>
                      <a:pt x="604" y="10"/>
                      <a:pt x="604" y="14"/>
                    </a:cubicBezTo>
                    <a:cubicBezTo>
                      <a:pt x="604" y="17"/>
                      <a:pt x="603" y="20"/>
                      <a:pt x="601" y="22"/>
                    </a:cubicBezTo>
                    <a:cubicBezTo>
                      <a:pt x="598" y="25"/>
                      <a:pt x="595" y="26"/>
                      <a:pt x="592" y="26"/>
                    </a:cubicBezTo>
                    <a:cubicBezTo>
                      <a:pt x="590" y="26"/>
                      <a:pt x="590" y="26"/>
                      <a:pt x="590" y="26"/>
                    </a:cubicBezTo>
                    <a:cubicBezTo>
                      <a:pt x="605" y="45"/>
                      <a:pt x="605" y="45"/>
                      <a:pt x="605" y="45"/>
                    </a:cubicBezTo>
                    <a:cubicBezTo>
                      <a:pt x="599" y="45"/>
                      <a:pt x="599" y="45"/>
                      <a:pt x="599" y="45"/>
                    </a:cubicBezTo>
                    <a:cubicBezTo>
                      <a:pt x="581" y="22"/>
                      <a:pt x="581" y="22"/>
                      <a:pt x="581" y="22"/>
                    </a:cubicBezTo>
                    <a:cubicBezTo>
                      <a:pt x="581" y="45"/>
                      <a:pt x="581" y="45"/>
                      <a:pt x="581" y="45"/>
                    </a:cubicBezTo>
                    <a:lnTo>
                      <a:pt x="576" y="45"/>
                    </a:lnTo>
                    <a:close/>
                    <a:moveTo>
                      <a:pt x="581" y="5"/>
                    </a:moveTo>
                    <a:cubicBezTo>
                      <a:pt x="581" y="22"/>
                      <a:pt x="581" y="22"/>
                      <a:pt x="581" y="22"/>
                    </a:cubicBezTo>
                    <a:cubicBezTo>
                      <a:pt x="592" y="22"/>
                      <a:pt x="592" y="22"/>
                      <a:pt x="592" y="22"/>
                    </a:cubicBezTo>
                    <a:cubicBezTo>
                      <a:pt x="594" y="22"/>
                      <a:pt x="596" y="21"/>
                      <a:pt x="597" y="19"/>
                    </a:cubicBezTo>
                    <a:cubicBezTo>
                      <a:pt x="599" y="18"/>
                      <a:pt x="600" y="16"/>
                      <a:pt x="600" y="14"/>
                    </a:cubicBezTo>
                    <a:cubicBezTo>
                      <a:pt x="600" y="11"/>
                      <a:pt x="599" y="9"/>
                      <a:pt x="597" y="8"/>
                    </a:cubicBezTo>
                    <a:cubicBezTo>
                      <a:pt x="596" y="6"/>
                      <a:pt x="594" y="5"/>
                      <a:pt x="592" y="5"/>
                    </a:cubicBezTo>
                    <a:lnTo>
                      <a:pt x="581" y="5"/>
                    </a:lnTo>
                    <a:close/>
                    <a:moveTo>
                      <a:pt x="615" y="45"/>
                    </a:moveTo>
                    <a:cubicBezTo>
                      <a:pt x="615" y="1"/>
                      <a:pt x="615" y="1"/>
                      <a:pt x="615" y="1"/>
                    </a:cubicBezTo>
                    <a:cubicBezTo>
                      <a:pt x="622" y="1"/>
                      <a:pt x="622" y="1"/>
                      <a:pt x="622" y="1"/>
                    </a:cubicBezTo>
                    <a:cubicBezTo>
                      <a:pt x="637" y="39"/>
                      <a:pt x="637" y="39"/>
                      <a:pt x="637" y="39"/>
                    </a:cubicBezTo>
                    <a:cubicBezTo>
                      <a:pt x="653" y="1"/>
                      <a:pt x="653" y="1"/>
                      <a:pt x="653" y="1"/>
                    </a:cubicBezTo>
                    <a:cubicBezTo>
                      <a:pt x="660" y="1"/>
                      <a:pt x="660" y="1"/>
                      <a:pt x="660" y="1"/>
                    </a:cubicBezTo>
                    <a:cubicBezTo>
                      <a:pt x="660" y="45"/>
                      <a:pt x="660" y="45"/>
                      <a:pt x="660" y="45"/>
                    </a:cubicBezTo>
                    <a:cubicBezTo>
                      <a:pt x="655" y="45"/>
                      <a:pt x="655" y="45"/>
                      <a:pt x="655" y="45"/>
                    </a:cubicBezTo>
                    <a:cubicBezTo>
                      <a:pt x="655" y="7"/>
                      <a:pt x="655" y="7"/>
                      <a:pt x="655" y="7"/>
                    </a:cubicBezTo>
                    <a:cubicBezTo>
                      <a:pt x="640" y="45"/>
                      <a:pt x="640" y="45"/>
                      <a:pt x="640" y="45"/>
                    </a:cubicBezTo>
                    <a:cubicBezTo>
                      <a:pt x="635" y="45"/>
                      <a:pt x="635" y="45"/>
                      <a:pt x="635" y="45"/>
                    </a:cubicBezTo>
                    <a:cubicBezTo>
                      <a:pt x="620" y="7"/>
                      <a:pt x="620" y="7"/>
                      <a:pt x="620" y="7"/>
                    </a:cubicBezTo>
                    <a:cubicBezTo>
                      <a:pt x="620" y="45"/>
                      <a:pt x="620" y="45"/>
                      <a:pt x="620" y="45"/>
                    </a:cubicBezTo>
                    <a:lnTo>
                      <a:pt x="615" y="45"/>
                    </a:lnTo>
                    <a:close/>
                    <a:moveTo>
                      <a:pt x="665" y="45"/>
                    </a:moveTo>
                    <a:cubicBezTo>
                      <a:pt x="683" y="1"/>
                      <a:pt x="683" y="1"/>
                      <a:pt x="683" y="1"/>
                    </a:cubicBezTo>
                    <a:cubicBezTo>
                      <a:pt x="688" y="1"/>
                      <a:pt x="688" y="1"/>
                      <a:pt x="688" y="1"/>
                    </a:cubicBezTo>
                    <a:cubicBezTo>
                      <a:pt x="706" y="45"/>
                      <a:pt x="706" y="45"/>
                      <a:pt x="706" y="45"/>
                    </a:cubicBezTo>
                    <a:cubicBezTo>
                      <a:pt x="701" y="45"/>
                      <a:pt x="701" y="45"/>
                      <a:pt x="701" y="45"/>
                    </a:cubicBezTo>
                    <a:cubicBezTo>
                      <a:pt x="695" y="31"/>
                      <a:pt x="695" y="31"/>
                      <a:pt x="695" y="31"/>
                    </a:cubicBezTo>
                    <a:cubicBezTo>
                      <a:pt x="675" y="31"/>
                      <a:pt x="675" y="31"/>
                      <a:pt x="675" y="31"/>
                    </a:cubicBezTo>
                    <a:cubicBezTo>
                      <a:pt x="670" y="45"/>
                      <a:pt x="670" y="45"/>
                      <a:pt x="670" y="45"/>
                    </a:cubicBezTo>
                    <a:lnTo>
                      <a:pt x="665" y="45"/>
                    </a:lnTo>
                    <a:close/>
                    <a:moveTo>
                      <a:pt x="685" y="7"/>
                    </a:moveTo>
                    <a:cubicBezTo>
                      <a:pt x="677" y="27"/>
                      <a:pt x="677" y="27"/>
                      <a:pt x="677" y="27"/>
                    </a:cubicBezTo>
                    <a:cubicBezTo>
                      <a:pt x="693" y="27"/>
                      <a:pt x="693" y="27"/>
                      <a:pt x="693" y="27"/>
                    </a:cubicBezTo>
                    <a:lnTo>
                      <a:pt x="685" y="7"/>
                    </a:lnTo>
                    <a:close/>
                    <a:moveTo>
                      <a:pt x="753" y="33"/>
                    </a:moveTo>
                    <a:cubicBezTo>
                      <a:pt x="751" y="37"/>
                      <a:pt x="748" y="41"/>
                      <a:pt x="745" y="43"/>
                    </a:cubicBezTo>
                    <a:cubicBezTo>
                      <a:pt x="741" y="45"/>
                      <a:pt x="737" y="46"/>
                      <a:pt x="733" y="46"/>
                    </a:cubicBezTo>
                    <a:cubicBezTo>
                      <a:pt x="730" y="46"/>
                      <a:pt x="727" y="46"/>
                      <a:pt x="724" y="44"/>
                    </a:cubicBezTo>
                    <a:cubicBezTo>
                      <a:pt x="721" y="43"/>
                      <a:pt x="719" y="41"/>
                      <a:pt x="717" y="39"/>
                    </a:cubicBezTo>
                    <a:cubicBezTo>
                      <a:pt x="714" y="37"/>
                      <a:pt x="713" y="35"/>
                      <a:pt x="712" y="32"/>
                    </a:cubicBezTo>
                    <a:cubicBezTo>
                      <a:pt x="710" y="29"/>
                      <a:pt x="710" y="26"/>
                      <a:pt x="710" y="23"/>
                    </a:cubicBezTo>
                    <a:cubicBezTo>
                      <a:pt x="710" y="20"/>
                      <a:pt x="710" y="17"/>
                      <a:pt x="712" y="14"/>
                    </a:cubicBezTo>
                    <a:cubicBezTo>
                      <a:pt x="713" y="11"/>
                      <a:pt x="714" y="9"/>
                      <a:pt x="717" y="7"/>
                    </a:cubicBezTo>
                    <a:cubicBezTo>
                      <a:pt x="719" y="5"/>
                      <a:pt x="721" y="3"/>
                      <a:pt x="724" y="2"/>
                    </a:cubicBezTo>
                    <a:cubicBezTo>
                      <a:pt x="727" y="1"/>
                      <a:pt x="730" y="0"/>
                      <a:pt x="733" y="0"/>
                    </a:cubicBezTo>
                    <a:cubicBezTo>
                      <a:pt x="737" y="0"/>
                      <a:pt x="741" y="1"/>
                      <a:pt x="745" y="3"/>
                    </a:cubicBezTo>
                    <a:cubicBezTo>
                      <a:pt x="749" y="6"/>
                      <a:pt x="752" y="9"/>
                      <a:pt x="753" y="13"/>
                    </a:cubicBezTo>
                    <a:cubicBezTo>
                      <a:pt x="748" y="13"/>
                      <a:pt x="748" y="13"/>
                      <a:pt x="748" y="13"/>
                    </a:cubicBezTo>
                    <a:cubicBezTo>
                      <a:pt x="747" y="11"/>
                      <a:pt x="745" y="8"/>
                      <a:pt x="742" y="7"/>
                    </a:cubicBezTo>
                    <a:cubicBezTo>
                      <a:pt x="739" y="5"/>
                      <a:pt x="736" y="4"/>
                      <a:pt x="733" y="4"/>
                    </a:cubicBezTo>
                    <a:cubicBezTo>
                      <a:pt x="730" y="4"/>
                      <a:pt x="728" y="5"/>
                      <a:pt x="726" y="6"/>
                    </a:cubicBezTo>
                    <a:cubicBezTo>
                      <a:pt x="724" y="6"/>
                      <a:pt x="722" y="8"/>
                      <a:pt x="720" y="10"/>
                    </a:cubicBezTo>
                    <a:cubicBezTo>
                      <a:pt x="718" y="11"/>
                      <a:pt x="717" y="13"/>
                      <a:pt x="716" y="16"/>
                    </a:cubicBezTo>
                    <a:cubicBezTo>
                      <a:pt x="715" y="18"/>
                      <a:pt x="714" y="21"/>
                      <a:pt x="714" y="23"/>
                    </a:cubicBezTo>
                    <a:cubicBezTo>
                      <a:pt x="714" y="26"/>
                      <a:pt x="715" y="28"/>
                      <a:pt x="716" y="30"/>
                    </a:cubicBezTo>
                    <a:cubicBezTo>
                      <a:pt x="717" y="33"/>
                      <a:pt x="718" y="35"/>
                      <a:pt x="720" y="37"/>
                    </a:cubicBezTo>
                    <a:cubicBezTo>
                      <a:pt x="722" y="38"/>
                      <a:pt x="724" y="40"/>
                      <a:pt x="726" y="41"/>
                    </a:cubicBezTo>
                    <a:cubicBezTo>
                      <a:pt x="728" y="41"/>
                      <a:pt x="730" y="42"/>
                      <a:pt x="733" y="42"/>
                    </a:cubicBezTo>
                    <a:cubicBezTo>
                      <a:pt x="736" y="42"/>
                      <a:pt x="739" y="41"/>
                      <a:pt x="742" y="39"/>
                    </a:cubicBezTo>
                    <a:cubicBezTo>
                      <a:pt x="745" y="38"/>
                      <a:pt x="747" y="36"/>
                      <a:pt x="748" y="33"/>
                    </a:cubicBezTo>
                    <a:lnTo>
                      <a:pt x="753" y="33"/>
                    </a:lnTo>
                    <a:close/>
                    <a:moveTo>
                      <a:pt x="763" y="45"/>
                    </a:moveTo>
                    <a:cubicBezTo>
                      <a:pt x="763" y="1"/>
                      <a:pt x="763" y="1"/>
                      <a:pt x="763" y="1"/>
                    </a:cubicBezTo>
                    <a:cubicBezTo>
                      <a:pt x="788" y="1"/>
                      <a:pt x="788" y="1"/>
                      <a:pt x="788" y="1"/>
                    </a:cubicBezTo>
                    <a:cubicBezTo>
                      <a:pt x="788" y="5"/>
                      <a:pt x="788" y="5"/>
                      <a:pt x="788" y="5"/>
                    </a:cubicBezTo>
                    <a:cubicBezTo>
                      <a:pt x="768" y="5"/>
                      <a:pt x="768" y="5"/>
                      <a:pt x="768" y="5"/>
                    </a:cubicBezTo>
                    <a:cubicBezTo>
                      <a:pt x="768" y="20"/>
                      <a:pt x="768" y="20"/>
                      <a:pt x="768" y="20"/>
                    </a:cubicBezTo>
                    <a:cubicBezTo>
                      <a:pt x="784" y="20"/>
                      <a:pt x="784" y="20"/>
                      <a:pt x="784" y="20"/>
                    </a:cubicBezTo>
                    <a:cubicBezTo>
                      <a:pt x="784" y="24"/>
                      <a:pt x="784" y="24"/>
                      <a:pt x="784" y="24"/>
                    </a:cubicBezTo>
                    <a:cubicBezTo>
                      <a:pt x="768" y="24"/>
                      <a:pt x="768" y="24"/>
                      <a:pt x="768" y="24"/>
                    </a:cubicBezTo>
                    <a:cubicBezTo>
                      <a:pt x="768" y="41"/>
                      <a:pt x="768" y="41"/>
                      <a:pt x="768" y="41"/>
                    </a:cubicBezTo>
                    <a:cubicBezTo>
                      <a:pt x="788" y="41"/>
                      <a:pt x="788" y="41"/>
                      <a:pt x="788" y="41"/>
                    </a:cubicBezTo>
                    <a:cubicBezTo>
                      <a:pt x="788" y="45"/>
                      <a:pt x="788" y="45"/>
                      <a:pt x="788" y="45"/>
                    </a:cubicBezTo>
                    <a:lnTo>
                      <a:pt x="763" y="45"/>
                    </a:lnTo>
                    <a:close/>
                    <a:moveTo>
                      <a:pt x="801" y="1"/>
                    </a:moveTo>
                    <a:cubicBezTo>
                      <a:pt x="801" y="31"/>
                      <a:pt x="801" y="31"/>
                      <a:pt x="801" y="31"/>
                    </a:cubicBezTo>
                    <a:cubicBezTo>
                      <a:pt x="801" y="34"/>
                      <a:pt x="802" y="37"/>
                      <a:pt x="803" y="39"/>
                    </a:cubicBezTo>
                    <a:cubicBezTo>
                      <a:pt x="805" y="41"/>
                      <a:pt x="808" y="42"/>
                      <a:pt x="811" y="42"/>
                    </a:cubicBezTo>
                    <a:cubicBezTo>
                      <a:pt x="813" y="42"/>
                      <a:pt x="816" y="41"/>
                      <a:pt x="818" y="39"/>
                    </a:cubicBezTo>
                    <a:cubicBezTo>
                      <a:pt x="820" y="37"/>
                      <a:pt x="821" y="34"/>
                      <a:pt x="821" y="31"/>
                    </a:cubicBezTo>
                    <a:cubicBezTo>
                      <a:pt x="821" y="1"/>
                      <a:pt x="821" y="1"/>
                      <a:pt x="821" y="1"/>
                    </a:cubicBezTo>
                    <a:cubicBezTo>
                      <a:pt x="825" y="1"/>
                      <a:pt x="825" y="1"/>
                      <a:pt x="825" y="1"/>
                    </a:cubicBezTo>
                    <a:cubicBezTo>
                      <a:pt x="825" y="31"/>
                      <a:pt x="825" y="31"/>
                      <a:pt x="825" y="31"/>
                    </a:cubicBezTo>
                    <a:cubicBezTo>
                      <a:pt x="825" y="35"/>
                      <a:pt x="824" y="39"/>
                      <a:pt x="821" y="42"/>
                    </a:cubicBezTo>
                    <a:cubicBezTo>
                      <a:pt x="818" y="45"/>
                      <a:pt x="815" y="46"/>
                      <a:pt x="811" y="46"/>
                    </a:cubicBezTo>
                    <a:cubicBezTo>
                      <a:pt x="807" y="46"/>
                      <a:pt x="803" y="45"/>
                      <a:pt x="800" y="42"/>
                    </a:cubicBezTo>
                    <a:cubicBezTo>
                      <a:pt x="797" y="39"/>
                      <a:pt x="796" y="35"/>
                      <a:pt x="796" y="31"/>
                    </a:cubicBezTo>
                    <a:cubicBezTo>
                      <a:pt x="796" y="1"/>
                      <a:pt x="796" y="1"/>
                      <a:pt x="796" y="1"/>
                    </a:cubicBezTo>
                    <a:lnTo>
                      <a:pt x="801" y="1"/>
                    </a:lnTo>
                    <a:close/>
                    <a:moveTo>
                      <a:pt x="841" y="45"/>
                    </a:moveTo>
                    <a:cubicBezTo>
                      <a:pt x="841" y="5"/>
                      <a:pt x="841" y="5"/>
                      <a:pt x="841" y="5"/>
                    </a:cubicBezTo>
                    <a:cubicBezTo>
                      <a:pt x="832" y="5"/>
                      <a:pt x="832" y="5"/>
                      <a:pt x="832" y="5"/>
                    </a:cubicBezTo>
                    <a:cubicBezTo>
                      <a:pt x="832" y="1"/>
                      <a:pt x="832" y="1"/>
                      <a:pt x="832" y="1"/>
                    </a:cubicBezTo>
                    <a:cubicBezTo>
                      <a:pt x="856" y="1"/>
                      <a:pt x="856" y="1"/>
                      <a:pt x="856" y="1"/>
                    </a:cubicBezTo>
                    <a:cubicBezTo>
                      <a:pt x="856" y="5"/>
                      <a:pt x="856" y="5"/>
                      <a:pt x="856" y="5"/>
                    </a:cubicBezTo>
                    <a:cubicBezTo>
                      <a:pt x="846" y="5"/>
                      <a:pt x="846" y="5"/>
                      <a:pt x="846" y="5"/>
                    </a:cubicBezTo>
                    <a:cubicBezTo>
                      <a:pt x="846" y="45"/>
                      <a:pt x="846" y="45"/>
                      <a:pt x="846" y="45"/>
                    </a:cubicBezTo>
                    <a:lnTo>
                      <a:pt x="841" y="45"/>
                    </a:lnTo>
                    <a:close/>
                    <a:moveTo>
                      <a:pt x="864" y="1"/>
                    </a:moveTo>
                    <a:cubicBezTo>
                      <a:pt x="869" y="1"/>
                      <a:pt x="869" y="1"/>
                      <a:pt x="869" y="1"/>
                    </a:cubicBezTo>
                    <a:cubicBezTo>
                      <a:pt x="869" y="45"/>
                      <a:pt x="869" y="45"/>
                      <a:pt x="869" y="45"/>
                    </a:cubicBezTo>
                    <a:cubicBezTo>
                      <a:pt x="864" y="45"/>
                      <a:pt x="864" y="45"/>
                      <a:pt x="864" y="45"/>
                    </a:cubicBezTo>
                    <a:lnTo>
                      <a:pt x="864" y="1"/>
                    </a:lnTo>
                    <a:close/>
                    <a:moveTo>
                      <a:pt x="922" y="33"/>
                    </a:moveTo>
                    <a:cubicBezTo>
                      <a:pt x="920" y="37"/>
                      <a:pt x="917" y="41"/>
                      <a:pt x="913" y="43"/>
                    </a:cubicBezTo>
                    <a:cubicBezTo>
                      <a:pt x="910" y="45"/>
                      <a:pt x="906" y="46"/>
                      <a:pt x="901" y="46"/>
                    </a:cubicBezTo>
                    <a:cubicBezTo>
                      <a:pt x="898" y="46"/>
                      <a:pt x="895" y="46"/>
                      <a:pt x="892" y="44"/>
                    </a:cubicBezTo>
                    <a:cubicBezTo>
                      <a:pt x="890" y="43"/>
                      <a:pt x="887" y="41"/>
                      <a:pt x="885" y="39"/>
                    </a:cubicBezTo>
                    <a:cubicBezTo>
                      <a:pt x="883" y="37"/>
                      <a:pt x="881" y="35"/>
                      <a:pt x="880" y="32"/>
                    </a:cubicBezTo>
                    <a:cubicBezTo>
                      <a:pt x="879" y="29"/>
                      <a:pt x="878" y="26"/>
                      <a:pt x="878" y="23"/>
                    </a:cubicBezTo>
                    <a:cubicBezTo>
                      <a:pt x="878" y="20"/>
                      <a:pt x="879" y="17"/>
                      <a:pt x="880" y="14"/>
                    </a:cubicBezTo>
                    <a:cubicBezTo>
                      <a:pt x="881" y="11"/>
                      <a:pt x="883" y="9"/>
                      <a:pt x="885" y="7"/>
                    </a:cubicBezTo>
                    <a:cubicBezTo>
                      <a:pt x="887" y="5"/>
                      <a:pt x="890" y="3"/>
                      <a:pt x="892" y="2"/>
                    </a:cubicBezTo>
                    <a:cubicBezTo>
                      <a:pt x="895" y="1"/>
                      <a:pt x="898" y="0"/>
                      <a:pt x="901" y="0"/>
                    </a:cubicBezTo>
                    <a:cubicBezTo>
                      <a:pt x="906" y="0"/>
                      <a:pt x="910" y="1"/>
                      <a:pt x="913" y="3"/>
                    </a:cubicBezTo>
                    <a:cubicBezTo>
                      <a:pt x="917" y="6"/>
                      <a:pt x="920" y="9"/>
                      <a:pt x="922" y="13"/>
                    </a:cubicBezTo>
                    <a:cubicBezTo>
                      <a:pt x="917" y="13"/>
                      <a:pt x="917" y="13"/>
                      <a:pt x="917" y="13"/>
                    </a:cubicBezTo>
                    <a:cubicBezTo>
                      <a:pt x="915" y="11"/>
                      <a:pt x="913" y="8"/>
                      <a:pt x="910" y="7"/>
                    </a:cubicBezTo>
                    <a:cubicBezTo>
                      <a:pt x="907" y="5"/>
                      <a:pt x="904" y="4"/>
                      <a:pt x="901" y="4"/>
                    </a:cubicBezTo>
                    <a:cubicBezTo>
                      <a:pt x="899" y="4"/>
                      <a:pt x="896" y="5"/>
                      <a:pt x="894" y="6"/>
                    </a:cubicBezTo>
                    <a:cubicBezTo>
                      <a:pt x="892" y="6"/>
                      <a:pt x="890" y="8"/>
                      <a:pt x="888" y="10"/>
                    </a:cubicBezTo>
                    <a:cubicBezTo>
                      <a:pt x="887" y="11"/>
                      <a:pt x="885" y="13"/>
                      <a:pt x="884" y="16"/>
                    </a:cubicBezTo>
                    <a:cubicBezTo>
                      <a:pt x="883" y="18"/>
                      <a:pt x="883" y="21"/>
                      <a:pt x="883" y="23"/>
                    </a:cubicBezTo>
                    <a:cubicBezTo>
                      <a:pt x="883" y="26"/>
                      <a:pt x="883" y="28"/>
                      <a:pt x="884" y="30"/>
                    </a:cubicBezTo>
                    <a:cubicBezTo>
                      <a:pt x="885" y="33"/>
                      <a:pt x="887" y="35"/>
                      <a:pt x="888" y="37"/>
                    </a:cubicBezTo>
                    <a:cubicBezTo>
                      <a:pt x="890" y="38"/>
                      <a:pt x="892" y="40"/>
                      <a:pt x="894" y="41"/>
                    </a:cubicBezTo>
                    <a:cubicBezTo>
                      <a:pt x="896" y="41"/>
                      <a:pt x="899" y="42"/>
                      <a:pt x="901" y="42"/>
                    </a:cubicBezTo>
                    <a:cubicBezTo>
                      <a:pt x="904" y="42"/>
                      <a:pt x="907" y="41"/>
                      <a:pt x="910" y="39"/>
                    </a:cubicBezTo>
                    <a:cubicBezTo>
                      <a:pt x="913" y="38"/>
                      <a:pt x="915" y="36"/>
                      <a:pt x="917" y="33"/>
                    </a:cubicBezTo>
                    <a:lnTo>
                      <a:pt x="922" y="33"/>
                    </a:lnTo>
                    <a:close/>
                    <a:moveTo>
                      <a:pt x="925" y="45"/>
                    </a:moveTo>
                    <a:cubicBezTo>
                      <a:pt x="943" y="1"/>
                      <a:pt x="943" y="1"/>
                      <a:pt x="943" y="1"/>
                    </a:cubicBezTo>
                    <a:cubicBezTo>
                      <a:pt x="948" y="1"/>
                      <a:pt x="948" y="1"/>
                      <a:pt x="948" y="1"/>
                    </a:cubicBezTo>
                    <a:cubicBezTo>
                      <a:pt x="966" y="45"/>
                      <a:pt x="966" y="45"/>
                      <a:pt x="966" y="45"/>
                    </a:cubicBezTo>
                    <a:cubicBezTo>
                      <a:pt x="961" y="45"/>
                      <a:pt x="961" y="45"/>
                      <a:pt x="961" y="45"/>
                    </a:cubicBezTo>
                    <a:cubicBezTo>
                      <a:pt x="955" y="31"/>
                      <a:pt x="955" y="31"/>
                      <a:pt x="955" y="31"/>
                    </a:cubicBezTo>
                    <a:cubicBezTo>
                      <a:pt x="935" y="31"/>
                      <a:pt x="935" y="31"/>
                      <a:pt x="935" y="31"/>
                    </a:cubicBezTo>
                    <a:cubicBezTo>
                      <a:pt x="930" y="45"/>
                      <a:pt x="930" y="45"/>
                      <a:pt x="930" y="45"/>
                    </a:cubicBezTo>
                    <a:lnTo>
                      <a:pt x="925" y="45"/>
                    </a:lnTo>
                    <a:close/>
                    <a:moveTo>
                      <a:pt x="945" y="7"/>
                    </a:moveTo>
                    <a:cubicBezTo>
                      <a:pt x="937" y="27"/>
                      <a:pt x="937" y="27"/>
                      <a:pt x="937" y="27"/>
                    </a:cubicBezTo>
                    <a:cubicBezTo>
                      <a:pt x="953" y="27"/>
                      <a:pt x="953" y="27"/>
                      <a:pt x="953" y="27"/>
                    </a:cubicBezTo>
                    <a:lnTo>
                      <a:pt x="945" y="7"/>
                    </a:lnTo>
                    <a:close/>
                    <a:moveTo>
                      <a:pt x="973" y="45"/>
                    </a:moveTo>
                    <a:cubicBezTo>
                      <a:pt x="973" y="1"/>
                      <a:pt x="973" y="1"/>
                      <a:pt x="973" y="1"/>
                    </a:cubicBezTo>
                    <a:cubicBezTo>
                      <a:pt x="978" y="1"/>
                      <a:pt x="978" y="1"/>
                      <a:pt x="978" y="1"/>
                    </a:cubicBezTo>
                    <a:cubicBezTo>
                      <a:pt x="978" y="41"/>
                      <a:pt x="978" y="41"/>
                      <a:pt x="978" y="41"/>
                    </a:cubicBezTo>
                    <a:cubicBezTo>
                      <a:pt x="995" y="41"/>
                      <a:pt x="995" y="41"/>
                      <a:pt x="995" y="41"/>
                    </a:cubicBezTo>
                    <a:cubicBezTo>
                      <a:pt x="995" y="45"/>
                      <a:pt x="995" y="45"/>
                      <a:pt x="995" y="45"/>
                    </a:cubicBezTo>
                    <a:lnTo>
                      <a:pt x="973" y="45"/>
                    </a:lnTo>
                    <a:close/>
                    <a:moveTo>
                      <a:pt x="1033" y="1"/>
                    </a:moveTo>
                    <a:cubicBezTo>
                      <a:pt x="1033" y="31"/>
                      <a:pt x="1033" y="31"/>
                      <a:pt x="1033" y="31"/>
                    </a:cubicBezTo>
                    <a:cubicBezTo>
                      <a:pt x="1033" y="34"/>
                      <a:pt x="1034" y="37"/>
                      <a:pt x="1036" y="39"/>
                    </a:cubicBezTo>
                    <a:cubicBezTo>
                      <a:pt x="1038" y="41"/>
                      <a:pt x="1040" y="42"/>
                      <a:pt x="1043" y="42"/>
                    </a:cubicBezTo>
                    <a:cubicBezTo>
                      <a:pt x="1046" y="42"/>
                      <a:pt x="1048" y="41"/>
                      <a:pt x="1050" y="39"/>
                    </a:cubicBezTo>
                    <a:cubicBezTo>
                      <a:pt x="1052" y="37"/>
                      <a:pt x="1053" y="34"/>
                      <a:pt x="1053" y="31"/>
                    </a:cubicBezTo>
                    <a:cubicBezTo>
                      <a:pt x="1053" y="1"/>
                      <a:pt x="1053" y="1"/>
                      <a:pt x="1053" y="1"/>
                    </a:cubicBezTo>
                    <a:cubicBezTo>
                      <a:pt x="1058" y="1"/>
                      <a:pt x="1058" y="1"/>
                      <a:pt x="1058" y="1"/>
                    </a:cubicBezTo>
                    <a:cubicBezTo>
                      <a:pt x="1058" y="31"/>
                      <a:pt x="1058" y="31"/>
                      <a:pt x="1058" y="31"/>
                    </a:cubicBezTo>
                    <a:cubicBezTo>
                      <a:pt x="1058" y="35"/>
                      <a:pt x="1056" y="39"/>
                      <a:pt x="1053" y="42"/>
                    </a:cubicBezTo>
                    <a:cubicBezTo>
                      <a:pt x="1050" y="45"/>
                      <a:pt x="1047" y="46"/>
                      <a:pt x="1043" y="46"/>
                    </a:cubicBezTo>
                    <a:cubicBezTo>
                      <a:pt x="1039" y="46"/>
                      <a:pt x="1035" y="45"/>
                      <a:pt x="1033" y="42"/>
                    </a:cubicBezTo>
                    <a:cubicBezTo>
                      <a:pt x="1030" y="39"/>
                      <a:pt x="1028" y="35"/>
                      <a:pt x="1028" y="31"/>
                    </a:cubicBezTo>
                    <a:cubicBezTo>
                      <a:pt x="1028" y="1"/>
                      <a:pt x="1028" y="1"/>
                      <a:pt x="1028" y="1"/>
                    </a:cubicBezTo>
                    <a:lnTo>
                      <a:pt x="1033" y="1"/>
                    </a:lnTo>
                    <a:close/>
                    <a:moveTo>
                      <a:pt x="1068" y="45"/>
                    </a:moveTo>
                    <a:cubicBezTo>
                      <a:pt x="1068" y="1"/>
                      <a:pt x="1068" y="1"/>
                      <a:pt x="1068" y="1"/>
                    </a:cubicBezTo>
                    <a:cubicBezTo>
                      <a:pt x="1075" y="1"/>
                      <a:pt x="1075" y="1"/>
                      <a:pt x="1075" y="1"/>
                    </a:cubicBezTo>
                    <a:cubicBezTo>
                      <a:pt x="1098" y="40"/>
                      <a:pt x="1098" y="40"/>
                      <a:pt x="1098" y="40"/>
                    </a:cubicBezTo>
                    <a:cubicBezTo>
                      <a:pt x="1098" y="1"/>
                      <a:pt x="1098" y="1"/>
                      <a:pt x="1098" y="1"/>
                    </a:cubicBezTo>
                    <a:cubicBezTo>
                      <a:pt x="1102" y="1"/>
                      <a:pt x="1102" y="1"/>
                      <a:pt x="1102" y="1"/>
                    </a:cubicBezTo>
                    <a:cubicBezTo>
                      <a:pt x="1102" y="45"/>
                      <a:pt x="1102" y="45"/>
                      <a:pt x="1102" y="45"/>
                    </a:cubicBezTo>
                    <a:cubicBezTo>
                      <a:pt x="1095" y="45"/>
                      <a:pt x="1095" y="45"/>
                      <a:pt x="1095" y="45"/>
                    </a:cubicBezTo>
                    <a:cubicBezTo>
                      <a:pt x="1073" y="6"/>
                      <a:pt x="1073" y="6"/>
                      <a:pt x="1073" y="6"/>
                    </a:cubicBezTo>
                    <a:cubicBezTo>
                      <a:pt x="1073" y="45"/>
                      <a:pt x="1073" y="45"/>
                      <a:pt x="1073" y="45"/>
                    </a:cubicBezTo>
                    <a:lnTo>
                      <a:pt x="1068" y="45"/>
                    </a:lnTo>
                    <a:close/>
                    <a:moveTo>
                      <a:pt x="1115" y="1"/>
                    </a:moveTo>
                    <a:cubicBezTo>
                      <a:pt x="1120" y="1"/>
                      <a:pt x="1120" y="1"/>
                      <a:pt x="1120" y="1"/>
                    </a:cubicBezTo>
                    <a:cubicBezTo>
                      <a:pt x="1120" y="45"/>
                      <a:pt x="1120" y="45"/>
                      <a:pt x="1120" y="45"/>
                    </a:cubicBezTo>
                    <a:cubicBezTo>
                      <a:pt x="1115" y="45"/>
                      <a:pt x="1115" y="45"/>
                      <a:pt x="1115" y="45"/>
                    </a:cubicBezTo>
                    <a:lnTo>
                      <a:pt x="1115" y="1"/>
                    </a:lnTo>
                    <a:close/>
                    <a:moveTo>
                      <a:pt x="1145" y="45"/>
                    </a:moveTo>
                    <a:cubicBezTo>
                      <a:pt x="1128" y="1"/>
                      <a:pt x="1128" y="1"/>
                      <a:pt x="1128" y="1"/>
                    </a:cubicBezTo>
                    <a:cubicBezTo>
                      <a:pt x="1133" y="1"/>
                      <a:pt x="1133" y="1"/>
                      <a:pt x="1133" y="1"/>
                    </a:cubicBezTo>
                    <a:cubicBezTo>
                      <a:pt x="1147" y="38"/>
                      <a:pt x="1147" y="38"/>
                      <a:pt x="1147" y="38"/>
                    </a:cubicBezTo>
                    <a:cubicBezTo>
                      <a:pt x="1161" y="1"/>
                      <a:pt x="1161" y="1"/>
                      <a:pt x="1161" y="1"/>
                    </a:cubicBezTo>
                    <a:cubicBezTo>
                      <a:pt x="1166" y="1"/>
                      <a:pt x="1166" y="1"/>
                      <a:pt x="1166" y="1"/>
                    </a:cubicBezTo>
                    <a:cubicBezTo>
                      <a:pt x="1149" y="45"/>
                      <a:pt x="1149" y="45"/>
                      <a:pt x="1149" y="45"/>
                    </a:cubicBezTo>
                    <a:lnTo>
                      <a:pt x="1145" y="45"/>
                    </a:lnTo>
                    <a:close/>
                    <a:moveTo>
                      <a:pt x="1171" y="45"/>
                    </a:moveTo>
                    <a:cubicBezTo>
                      <a:pt x="1171" y="1"/>
                      <a:pt x="1171" y="1"/>
                      <a:pt x="1171" y="1"/>
                    </a:cubicBezTo>
                    <a:cubicBezTo>
                      <a:pt x="1196" y="1"/>
                      <a:pt x="1196" y="1"/>
                      <a:pt x="1196" y="1"/>
                    </a:cubicBezTo>
                    <a:cubicBezTo>
                      <a:pt x="1196" y="5"/>
                      <a:pt x="1196" y="5"/>
                      <a:pt x="1196" y="5"/>
                    </a:cubicBezTo>
                    <a:cubicBezTo>
                      <a:pt x="1176" y="5"/>
                      <a:pt x="1176" y="5"/>
                      <a:pt x="1176" y="5"/>
                    </a:cubicBezTo>
                    <a:cubicBezTo>
                      <a:pt x="1176" y="20"/>
                      <a:pt x="1176" y="20"/>
                      <a:pt x="1176" y="20"/>
                    </a:cubicBezTo>
                    <a:cubicBezTo>
                      <a:pt x="1192" y="20"/>
                      <a:pt x="1192" y="20"/>
                      <a:pt x="1192" y="20"/>
                    </a:cubicBezTo>
                    <a:cubicBezTo>
                      <a:pt x="1192" y="24"/>
                      <a:pt x="1192" y="24"/>
                      <a:pt x="1192" y="24"/>
                    </a:cubicBezTo>
                    <a:cubicBezTo>
                      <a:pt x="1176" y="24"/>
                      <a:pt x="1176" y="24"/>
                      <a:pt x="1176" y="24"/>
                    </a:cubicBezTo>
                    <a:cubicBezTo>
                      <a:pt x="1176" y="41"/>
                      <a:pt x="1176" y="41"/>
                      <a:pt x="1176" y="41"/>
                    </a:cubicBezTo>
                    <a:cubicBezTo>
                      <a:pt x="1196" y="41"/>
                      <a:pt x="1196" y="41"/>
                      <a:pt x="1196" y="41"/>
                    </a:cubicBezTo>
                    <a:cubicBezTo>
                      <a:pt x="1196" y="45"/>
                      <a:pt x="1196" y="45"/>
                      <a:pt x="1196" y="45"/>
                    </a:cubicBezTo>
                    <a:lnTo>
                      <a:pt x="1171" y="45"/>
                    </a:lnTo>
                    <a:close/>
                    <a:moveTo>
                      <a:pt x="1205" y="45"/>
                    </a:moveTo>
                    <a:cubicBezTo>
                      <a:pt x="1205" y="1"/>
                      <a:pt x="1205" y="1"/>
                      <a:pt x="1205" y="1"/>
                    </a:cubicBezTo>
                    <a:cubicBezTo>
                      <a:pt x="1221" y="1"/>
                      <a:pt x="1221" y="1"/>
                      <a:pt x="1221" y="1"/>
                    </a:cubicBezTo>
                    <a:cubicBezTo>
                      <a:pt x="1225" y="1"/>
                      <a:pt x="1228" y="2"/>
                      <a:pt x="1230" y="5"/>
                    </a:cubicBezTo>
                    <a:cubicBezTo>
                      <a:pt x="1233" y="7"/>
                      <a:pt x="1234" y="10"/>
                      <a:pt x="1234" y="14"/>
                    </a:cubicBezTo>
                    <a:cubicBezTo>
                      <a:pt x="1234" y="17"/>
                      <a:pt x="1233" y="20"/>
                      <a:pt x="1230" y="22"/>
                    </a:cubicBezTo>
                    <a:cubicBezTo>
                      <a:pt x="1228" y="25"/>
                      <a:pt x="1225" y="26"/>
                      <a:pt x="1221" y="26"/>
                    </a:cubicBezTo>
                    <a:cubicBezTo>
                      <a:pt x="1219" y="26"/>
                      <a:pt x="1219" y="26"/>
                      <a:pt x="1219" y="26"/>
                    </a:cubicBezTo>
                    <a:cubicBezTo>
                      <a:pt x="1235" y="45"/>
                      <a:pt x="1235" y="45"/>
                      <a:pt x="1235" y="45"/>
                    </a:cubicBezTo>
                    <a:cubicBezTo>
                      <a:pt x="1229" y="45"/>
                      <a:pt x="1229" y="45"/>
                      <a:pt x="1229" y="45"/>
                    </a:cubicBezTo>
                    <a:cubicBezTo>
                      <a:pt x="1210" y="22"/>
                      <a:pt x="1210" y="22"/>
                      <a:pt x="1210" y="22"/>
                    </a:cubicBezTo>
                    <a:cubicBezTo>
                      <a:pt x="1210" y="45"/>
                      <a:pt x="1210" y="45"/>
                      <a:pt x="1210" y="45"/>
                    </a:cubicBezTo>
                    <a:lnTo>
                      <a:pt x="1205" y="45"/>
                    </a:lnTo>
                    <a:close/>
                    <a:moveTo>
                      <a:pt x="1210" y="5"/>
                    </a:moveTo>
                    <a:cubicBezTo>
                      <a:pt x="1210" y="22"/>
                      <a:pt x="1210" y="22"/>
                      <a:pt x="1210" y="22"/>
                    </a:cubicBezTo>
                    <a:cubicBezTo>
                      <a:pt x="1221" y="22"/>
                      <a:pt x="1221" y="22"/>
                      <a:pt x="1221" y="22"/>
                    </a:cubicBezTo>
                    <a:cubicBezTo>
                      <a:pt x="1223" y="22"/>
                      <a:pt x="1225" y="21"/>
                      <a:pt x="1227" y="19"/>
                    </a:cubicBezTo>
                    <a:cubicBezTo>
                      <a:pt x="1228" y="18"/>
                      <a:pt x="1229" y="16"/>
                      <a:pt x="1229" y="14"/>
                    </a:cubicBezTo>
                    <a:cubicBezTo>
                      <a:pt x="1229" y="11"/>
                      <a:pt x="1228" y="9"/>
                      <a:pt x="1227" y="8"/>
                    </a:cubicBezTo>
                    <a:cubicBezTo>
                      <a:pt x="1225" y="6"/>
                      <a:pt x="1223" y="5"/>
                      <a:pt x="1221" y="5"/>
                    </a:cubicBezTo>
                    <a:lnTo>
                      <a:pt x="1210" y="5"/>
                    </a:lnTo>
                    <a:close/>
                    <a:moveTo>
                      <a:pt x="1262" y="12"/>
                    </a:moveTo>
                    <a:cubicBezTo>
                      <a:pt x="1262" y="10"/>
                      <a:pt x="1261" y="8"/>
                      <a:pt x="1260" y="6"/>
                    </a:cubicBezTo>
                    <a:cubicBezTo>
                      <a:pt x="1258" y="5"/>
                      <a:pt x="1256" y="4"/>
                      <a:pt x="1255" y="4"/>
                    </a:cubicBezTo>
                    <a:cubicBezTo>
                      <a:pt x="1253" y="4"/>
                      <a:pt x="1251" y="5"/>
                      <a:pt x="1250" y="6"/>
                    </a:cubicBezTo>
                    <a:cubicBezTo>
                      <a:pt x="1248" y="8"/>
                      <a:pt x="1248" y="10"/>
                      <a:pt x="1248" y="12"/>
                    </a:cubicBezTo>
                    <a:cubicBezTo>
                      <a:pt x="1248" y="15"/>
                      <a:pt x="1249" y="17"/>
                      <a:pt x="1252" y="18"/>
                    </a:cubicBezTo>
                    <a:cubicBezTo>
                      <a:pt x="1260" y="23"/>
                      <a:pt x="1260" y="23"/>
                      <a:pt x="1260" y="23"/>
                    </a:cubicBezTo>
                    <a:cubicBezTo>
                      <a:pt x="1262" y="24"/>
                      <a:pt x="1264" y="25"/>
                      <a:pt x="1265" y="27"/>
                    </a:cubicBezTo>
                    <a:cubicBezTo>
                      <a:pt x="1266" y="29"/>
                      <a:pt x="1267" y="31"/>
                      <a:pt x="1267" y="34"/>
                    </a:cubicBezTo>
                    <a:cubicBezTo>
                      <a:pt x="1267" y="37"/>
                      <a:pt x="1266" y="40"/>
                      <a:pt x="1263" y="43"/>
                    </a:cubicBezTo>
                    <a:cubicBezTo>
                      <a:pt x="1261" y="45"/>
                      <a:pt x="1258" y="46"/>
                      <a:pt x="1255" y="46"/>
                    </a:cubicBezTo>
                    <a:cubicBezTo>
                      <a:pt x="1251" y="46"/>
                      <a:pt x="1248" y="45"/>
                      <a:pt x="1246" y="43"/>
                    </a:cubicBezTo>
                    <a:cubicBezTo>
                      <a:pt x="1243" y="40"/>
                      <a:pt x="1242" y="37"/>
                      <a:pt x="1242" y="34"/>
                    </a:cubicBezTo>
                    <a:cubicBezTo>
                      <a:pt x="1242" y="32"/>
                      <a:pt x="1242" y="32"/>
                      <a:pt x="1242" y="32"/>
                    </a:cubicBezTo>
                    <a:cubicBezTo>
                      <a:pt x="1247" y="32"/>
                      <a:pt x="1247" y="32"/>
                      <a:pt x="1247" y="32"/>
                    </a:cubicBezTo>
                    <a:cubicBezTo>
                      <a:pt x="1247" y="34"/>
                      <a:pt x="1247" y="34"/>
                      <a:pt x="1247" y="34"/>
                    </a:cubicBezTo>
                    <a:cubicBezTo>
                      <a:pt x="1247" y="36"/>
                      <a:pt x="1248" y="38"/>
                      <a:pt x="1249" y="40"/>
                    </a:cubicBezTo>
                    <a:cubicBezTo>
                      <a:pt x="1251" y="41"/>
                      <a:pt x="1252" y="42"/>
                      <a:pt x="1255" y="42"/>
                    </a:cubicBezTo>
                    <a:cubicBezTo>
                      <a:pt x="1257" y="42"/>
                      <a:pt x="1258" y="41"/>
                      <a:pt x="1260" y="40"/>
                    </a:cubicBezTo>
                    <a:cubicBezTo>
                      <a:pt x="1261" y="38"/>
                      <a:pt x="1262" y="36"/>
                      <a:pt x="1262" y="34"/>
                    </a:cubicBezTo>
                    <a:cubicBezTo>
                      <a:pt x="1262" y="31"/>
                      <a:pt x="1261" y="28"/>
                      <a:pt x="1257" y="27"/>
                    </a:cubicBezTo>
                    <a:cubicBezTo>
                      <a:pt x="1249" y="22"/>
                      <a:pt x="1249" y="22"/>
                      <a:pt x="1249" y="22"/>
                    </a:cubicBezTo>
                    <a:cubicBezTo>
                      <a:pt x="1247" y="21"/>
                      <a:pt x="1246" y="20"/>
                      <a:pt x="1244" y="18"/>
                    </a:cubicBezTo>
                    <a:cubicBezTo>
                      <a:pt x="1243" y="16"/>
                      <a:pt x="1243" y="14"/>
                      <a:pt x="1243" y="12"/>
                    </a:cubicBezTo>
                    <a:cubicBezTo>
                      <a:pt x="1243" y="9"/>
                      <a:pt x="1244" y="6"/>
                      <a:pt x="1246" y="3"/>
                    </a:cubicBezTo>
                    <a:cubicBezTo>
                      <a:pt x="1249" y="1"/>
                      <a:pt x="1251" y="0"/>
                      <a:pt x="1255" y="0"/>
                    </a:cubicBezTo>
                    <a:cubicBezTo>
                      <a:pt x="1258" y="0"/>
                      <a:pt x="1261" y="1"/>
                      <a:pt x="1263" y="3"/>
                    </a:cubicBezTo>
                    <a:cubicBezTo>
                      <a:pt x="1265" y="6"/>
                      <a:pt x="1266" y="9"/>
                      <a:pt x="1266" y="12"/>
                    </a:cubicBezTo>
                    <a:cubicBezTo>
                      <a:pt x="1266" y="13"/>
                      <a:pt x="1266" y="13"/>
                      <a:pt x="1266" y="13"/>
                    </a:cubicBezTo>
                    <a:cubicBezTo>
                      <a:pt x="1262" y="13"/>
                      <a:pt x="1262" y="13"/>
                      <a:pt x="1262" y="13"/>
                    </a:cubicBezTo>
                    <a:lnTo>
                      <a:pt x="1262" y="12"/>
                    </a:lnTo>
                    <a:close/>
                    <a:moveTo>
                      <a:pt x="1279" y="1"/>
                    </a:moveTo>
                    <a:cubicBezTo>
                      <a:pt x="1284" y="1"/>
                      <a:pt x="1284" y="1"/>
                      <a:pt x="1284" y="1"/>
                    </a:cubicBezTo>
                    <a:cubicBezTo>
                      <a:pt x="1284" y="45"/>
                      <a:pt x="1284" y="45"/>
                      <a:pt x="1284" y="45"/>
                    </a:cubicBezTo>
                    <a:cubicBezTo>
                      <a:pt x="1279" y="45"/>
                      <a:pt x="1279" y="45"/>
                      <a:pt x="1279" y="45"/>
                    </a:cubicBezTo>
                    <a:lnTo>
                      <a:pt x="1279" y="1"/>
                    </a:lnTo>
                    <a:close/>
                    <a:moveTo>
                      <a:pt x="1300" y="45"/>
                    </a:moveTo>
                    <a:cubicBezTo>
                      <a:pt x="1300" y="5"/>
                      <a:pt x="1300" y="5"/>
                      <a:pt x="1300" y="5"/>
                    </a:cubicBezTo>
                    <a:cubicBezTo>
                      <a:pt x="1290" y="5"/>
                      <a:pt x="1290" y="5"/>
                      <a:pt x="1290" y="5"/>
                    </a:cubicBezTo>
                    <a:cubicBezTo>
                      <a:pt x="1290" y="1"/>
                      <a:pt x="1290" y="1"/>
                      <a:pt x="1290" y="1"/>
                    </a:cubicBezTo>
                    <a:cubicBezTo>
                      <a:pt x="1314" y="1"/>
                      <a:pt x="1314" y="1"/>
                      <a:pt x="1314" y="1"/>
                    </a:cubicBezTo>
                    <a:cubicBezTo>
                      <a:pt x="1314" y="5"/>
                      <a:pt x="1314" y="5"/>
                      <a:pt x="1314" y="5"/>
                    </a:cubicBezTo>
                    <a:cubicBezTo>
                      <a:pt x="1305" y="5"/>
                      <a:pt x="1305" y="5"/>
                      <a:pt x="1305" y="5"/>
                    </a:cubicBezTo>
                    <a:cubicBezTo>
                      <a:pt x="1305" y="45"/>
                      <a:pt x="1305" y="45"/>
                      <a:pt x="1305" y="45"/>
                    </a:cubicBezTo>
                    <a:lnTo>
                      <a:pt x="1300" y="45"/>
                    </a:lnTo>
                    <a:close/>
                    <a:moveTo>
                      <a:pt x="1331" y="45"/>
                    </a:moveTo>
                    <a:cubicBezTo>
                      <a:pt x="1331" y="27"/>
                      <a:pt x="1331" y="27"/>
                      <a:pt x="1331" y="27"/>
                    </a:cubicBezTo>
                    <a:cubicBezTo>
                      <a:pt x="1317" y="1"/>
                      <a:pt x="1317" y="1"/>
                      <a:pt x="1317" y="1"/>
                    </a:cubicBezTo>
                    <a:cubicBezTo>
                      <a:pt x="1323" y="1"/>
                      <a:pt x="1323" y="1"/>
                      <a:pt x="1323" y="1"/>
                    </a:cubicBezTo>
                    <a:cubicBezTo>
                      <a:pt x="1333" y="22"/>
                      <a:pt x="1333" y="22"/>
                      <a:pt x="1333" y="22"/>
                    </a:cubicBezTo>
                    <a:cubicBezTo>
                      <a:pt x="1344" y="1"/>
                      <a:pt x="1344" y="1"/>
                      <a:pt x="1344" y="1"/>
                    </a:cubicBezTo>
                    <a:cubicBezTo>
                      <a:pt x="1349" y="1"/>
                      <a:pt x="1349" y="1"/>
                      <a:pt x="1349" y="1"/>
                    </a:cubicBezTo>
                    <a:cubicBezTo>
                      <a:pt x="1336" y="27"/>
                      <a:pt x="1336" y="27"/>
                      <a:pt x="1336" y="27"/>
                    </a:cubicBezTo>
                    <a:cubicBezTo>
                      <a:pt x="1336" y="45"/>
                      <a:pt x="1336" y="45"/>
                      <a:pt x="1336" y="45"/>
                    </a:cubicBezTo>
                    <a:lnTo>
                      <a:pt x="1331" y="45"/>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grpSp>
      <p:sp>
        <p:nvSpPr>
          <p:cNvPr id="28" name="文本框 27">
            <a:extLst>
              <a:ext uri="{FF2B5EF4-FFF2-40B4-BE49-F238E27FC236}">
                <a16:creationId xmlns:a16="http://schemas.microsoft.com/office/drawing/2014/main" id="{2BA9C057-BB5E-4A6D-BF63-894FBBD5AF28}"/>
              </a:ext>
            </a:extLst>
          </p:cNvPr>
          <p:cNvSpPr txBox="1"/>
          <p:nvPr/>
        </p:nvSpPr>
        <p:spPr>
          <a:xfrm>
            <a:off x="660400" y="3739371"/>
            <a:ext cx="3136739" cy="854593"/>
          </a:xfrm>
          <a:prstGeom prst="rect">
            <a:avLst/>
          </a:prstGeom>
          <a:noFill/>
        </p:spPr>
        <p:txBody>
          <a:bodyPr wrap="square" lIns="0" rtlCol="0">
            <a:spAutoFit/>
          </a:bodyPr>
          <a:lstStyle/>
          <a:p>
            <a:pPr>
              <a:lnSpc>
                <a:spcPct val="130000"/>
              </a:lnSpc>
            </a:pPr>
            <a:r>
              <a:rPr lang="zh-CN" altLang="en-US" sz="2000">
                <a:solidFill>
                  <a:schemeClr val="bg1"/>
                </a:solidFill>
                <a:cs typeface="+mn-ea"/>
                <a:sym typeface="+mn-lt"/>
              </a:rPr>
              <a:t>汇报学生：阿叽叽</a:t>
            </a:r>
            <a:endParaRPr lang="en-US" altLang="zh-CN" sz="2000">
              <a:solidFill>
                <a:schemeClr val="bg1"/>
              </a:solidFill>
              <a:cs typeface="+mn-ea"/>
              <a:sym typeface="+mn-lt"/>
            </a:endParaRPr>
          </a:p>
          <a:p>
            <a:pPr>
              <a:lnSpc>
                <a:spcPct val="130000"/>
              </a:lnSpc>
            </a:pPr>
            <a:r>
              <a:rPr lang="zh-CN" altLang="en-US" sz="2000">
                <a:solidFill>
                  <a:schemeClr val="bg1"/>
                </a:solidFill>
                <a:cs typeface="+mn-ea"/>
                <a:sym typeface="+mn-lt"/>
              </a:rPr>
              <a:t>指导老师：李老师</a:t>
            </a:r>
            <a:endParaRPr lang="en-US" altLang="zh-CN" sz="2000">
              <a:solidFill>
                <a:schemeClr val="bg1"/>
              </a:solidFill>
              <a:cs typeface="+mn-ea"/>
              <a:sym typeface="+mn-lt"/>
            </a:endParaRPr>
          </a:p>
        </p:txBody>
      </p:sp>
      <p:cxnSp>
        <p:nvCxnSpPr>
          <p:cNvPr id="29" name="直接连接符 28">
            <a:extLst>
              <a:ext uri="{FF2B5EF4-FFF2-40B4-BE49-F238E27FC236}">
                <a16:creationId xmlns:a16="http://schemas.microsoft.com/office/drawing/2014/main" id="{5103D029-60B6-4746-A3D8-8192B1D7CCD9}"/>
              </a:ext>
            </a:extLst>
          </p:cNvPr>
          <p:cNvCxnSpPr>
            <a:cxnSpLocks/>
          </p:cNvCxnSpPr>
          <p:nvPr/>
        </p:nvCxnSpPr>
        <p:spPr>
          <a:xfrm>
            <a:off x="671975" y="3518425"/>
            <a:ext cx="1842625" cy="0"/>
          </a:xfrm>
          <a:prstGeom prst="line">
            <a:avLst/>
          </a:prstGeom>
          <a:ln w="25400" cap="rnd">
            <a:gradFill>
              <a:gsLst>
                <a:gs pos="0">
                  <a:schemeClr val="bg1"/>
                </a:gs>
                <a:gs pos="100000">
                  <a:schemeClr val="accent1">
                    <a:alpha val="0"/>
                  </a:schemeClr>
                </a:gs>
              </a:gsLst>
              <a:lin ang="0" scaled="0"/>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780320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fltVal val="0"/>
                                          </p:val>
                                        </p:tav>
                                        <p:tav tm="100000">
                                          <p:val>
                                            <p:strVal val="#ppt_w"/>
                                          </p:val>
                                        </p:tav>
                                      </p:tavLst>
                                    </p:anim>
                                    <p:anim calcmode="lin" valueType="num">
                                      <p:cBhvr>
                                        <p:cTn id="8" dur="1000" fill="hold"/>
                                        <p:tgtEl>
                                          <p:spTgt spid="6"/>
                                        </p:tgtEl>
                                        <p:attrNameLst>
                                          <p:attrName>ppt_h</p:attrName>
                                        </p:attrNameLst>
                                      </p:cBhvr>
                                      <p:tavLst>
                                        <p:tav tm="0">
                                          <p:val>
                                            <p:fltVal val="0"/>
                                          </p:val>
                                        </p:tav>
                                        <p:tav tm="100000">
                                          <p:val>
                                            <p:strVal val="#ppt_h"/>
                                          </p:val>
                                        </p:tav>
                                      </p:tavLst>
                                    </p:anim>
                                    <p:anim calcmode="lin" valueType="num">
                                      <p:cBhvr>
                                        <p:cTn id="9" dur="1000" fill="hold"/>
                                        <p:tgtEl>
                                          <p:spTgt spid="6"/>
                                        </p:tgtEl>
                                        <p:attrNameLst>
                                          <p:attrName>style.rotation</p:attrName>
                                        </p:attrNameLst>
                                      </p:cBhvr>
                                      <p:tavLst>
                                        <p:tav tm="0">
                                          <p:val>
                                            <p:fltVal val="90"/>
                                          </p:val>
                                        </p:tav>
                                        <p:tav tm="100000">
                                          <p:val>
                                            <p:fltVal val="0"/>
                                          </p:val>
                                        </p:tav>
                                      </p:tavLst>
                                    </p:anim>
                                    <p:animEffect transition="in" filter="fade">
                                      <p:cBhvr>
                                        <p:cTn id="10" dur="1000"/>
                                        <p:tgtEl>
                                          <p:spTgt spid="6"/>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p:cTn id="13" dur="1000" fill="hold"/>
                                        <p:tgtEl>
                                          <p:spTgt spid="7"/>
                                        </p:tgtEl>
                                        <p:attrNameLst>
                                          <p:attrName>ppt_w</p:attrName>
                                        </p:attrNameLst>
                                      </p:cBhvr>
                                      <p:tavLst>
                                        <p:tav tm="0">
                                          <p:val>
                                            <p:fltVal val="0"/>
                                          </p:val>
                                        </p:tav>
                                        <p:tav tm="100000">
                                          <p:val>
                                            <p:strVal val="#ppt_w"/>
                                          </p:val>
                                        </p:tav>
                                      </p:tavLst>
                                    </p:anim>
                                    <p:anim calcmode="lin" valueType="num">
                                      <p:cBhvr>
                                        <p:cTn id="14" dur="1000" fill="hold"/>
                                        <p:tgtEl>
                                          <p:spTgt spid="7"/>
                                        </p:tgtEl>
                                        <p:attrNameLst>
                                          <p:attrName>ppt_h</p:attrName>
                                        </p:attrNameLst>
                                      </p:cBhvr>
                                      <p:tavLst>
                                        <p:tav tm="0">
                                          <p:val>
                                            <p:fltVal val="0"/>
                                          </p:val>
                                        </p:tav>
                                        <p:tav tm="100000">
                                          <p:val>
                                            <p:strVal val="#ppt_h"/>
                                          </p:val>
                                        </p:tav>
                                      </p:tavLst>
                                    </p:anim>
                                    <p:anim calcmode="lin" valueType="num">
                                      <p:cBhvr>
                                        <p:cTn id="15" dur="1000" fill="hold"/>
                                        <p:tgtEl>
                                          <p:spTgt spid="7"/>
                                        </p:tgtEl>
                                        <p:attrNameLst>
                                          <p:attrName>style.rotation</p:attrName>
                                        </p:attrNameLst>
                                      </p:cBhvr>
                                      <p:tavLst>
                                        <p:tav tm="0">
                                          <p:val>
                                            <p:fltVal val="90"/>
                                          </p:val>
                                        </p:tav>
                                        <p:tav tm="100000">
                                          <p:val>
                                            <p:fltVal val="0"/>
                                          </p:val>
                                        </p:tav>
                                      </p:tavLst>
                                    </p:anim>
                                    <p:animEffect transition="in" filter="fade">
                                      <p:cBhvr>
                                        <p:cTn id="16" dur="1000"/>
                                        <p:tgtEl>
                                          <p:spTgt spid="7"/>
                                        </p:tgtEl>
                                      </p:cBhvr>
                                    </p:animEffect>
                                  </p:childTnLst>
                                </p:cTn>
                              </p:par>
                            </p:childTnLst>
                          </p:cTn>
                        </p:par>
                        <p:par>
                          <p:cTn id="17" fill="hold">
                            <p:stCondLst>
                              <p:cond delay="1000"/>
                            </p:stCondLst>
                            <p:childTnLst>
                              <p:par>
                                <p:cTn id="18" presetID="2" presetClass="entr" presetSubtype="4" fill="hold" nodeType="afterEffect">
                                  <p:stCondLst>
                                    <p:cond delay="0"/>
                                  </p:stCondLst>
                                  <p:childTnLst>
                                    <p:set>
                                      <p:cBhvr>
                                        <p:cTn id="19" dur="1" fill="hold">
                                          <p:stCondLst>
                                            <p:cond delay="0"/>
                                          </p:stCondLst>
                                        </p:cTn>
                                        <p:tgtEl>
                                          <p:spTgt spid="2"/>
                                        </p:tgtEl>
                                        <p:attrNameLst>
                                          <p:attrName>style.visibility</p:attrName>
                                        </p:attrNameLst>
                                      </p:cBhvr>
                                      <p:to>
                                        <p:strVal val="visible"/>
                                      </p:to>
                                    </p:set>
                                    <p:anim calcmode="lin" valueType="num">
                                      <p:cBhvr additive="base">
                                        <p:cTn id="20" dur="500" fill="hold"/>
                                        <p:tgtEl>
                                          <p:spTgt spid="2"/>
                                        </p:tgtEl>
                                        <p:attrNameLst>
                                          <p:attrName>ppt_x</p:attrName>
                                        </p:attrNameLst>
                                      </p:cBhvr>
                                      <p:tavLst>
                                        <p:tav tm="0">
                                          <p:val>
                                            <p:strVal val="#ppt_x"/>
                                          </p:val>
                                        </p:tav>
                                        <p:tav tm="100000">
                                          <p:val>
                                            <p:strVal val="#ppt_x"/>
                                          </p:val>
                                        </p:tav>
                                      </p:tavLst>
                                    </p:anim>
                                    <p:anim calcmode="lin" valueType="num">
                                      <p:cBhvr additive="base">
                                        <p:cTn id="21" dur="500" fill="hold"/>
                                        <p:tgtEl>
                                          <p:spTgt spid="2"/>
                                        </p:tgtEl>
                                        <p:attrNameLst>
                                          <p:attrName>ppt_y</p:attrName>
                                        </p:attrNameLst>
                                      </p:cBhvr>
                                      <p:tavLst>
                                        <p:tav tm="0">
                                          <p:val>
                                            <p:strVal val="1+#ppt_h/2"/>
                                          </p:val>
                                        </p:tav>
                                        <p:tav tm="100000">
                                          <p:val>
                                            <p:strVal val="#ppt_y"/>
                                          </p:val>
                                        </p:tav>
                                      </p:tavLst>
                                    </p:anim>
                                  </p:childTnLst>
                                </p:cTn>
                              </p:par>
                            </p:childTnLst>
                          </p:cTn>
                        </p:par>
                        <p:par>
                          <p:cTn id="22" fill="hold">
                            <p:stCondLst>
                              <p:cond delay="1500"/>
                            </p:stCondLst>
                            <p:childTnLst>
                              <p:par>
                                <p:cTn id="23" presetID="2" presetClass="entr" presetSubtype="4" fill="hold" grpId="0" nodeType="afterEffect">
                                  <p:stCondLst>
                                    <p:cond delay="0"/>
                                  </p:stCondLst>
                                  <p:childTnLst>
                                    <p:set>
                                      <p:cBhvr>
                                        <p:cTn id="24" dur="1" fill="hold">
                                          <p:stCondLst>
                                            <p:cond delay="0"/>
                                          </p:stCondLst>
                                        </p:cTn>
                                        <p:tgtEl>
                                          <p:spTgt spid="3">
                                            <p:txEl>
                                              <p:pRg st="0" end="0"/>
                                            </p:txEl>
                                          </p:spTgt>
                                        </p:tgtEl>
                                        <p:attrNameLst>
                                          <p:attrName>style.visibility</p:attrName>
                                        </p:attrNameLst>
                                      </p:cBhvr>
                                      <p:to>
                                        <p:strVal val="visible"/>
                                      </p:to>
                                    </p:set>
                                    <p:anim calcmode="lin" valueType="num">
                                      <p:cBhvr additive="base">
                                        <p:cTn id="25" dur="75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26" dur="75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par>
                          <p:cTn id="27" fill="hold">
                            <p:stCondLst>
                              <p:cond delay="2250"/>
                            </p:stCondLst>
                            <p:childTnLst>
                              <p:par>
                                <p:cTn id="28" presetID="2" presetClass="entr" presetSubtype="4" fill="hold" grpId="0" nodeType="afterEffect">
                                  <p:stCondLst>
                                    <p:cond delay="0"/>
                                  </p:stCondLst>
                                  <p:childTnLst>
                                    <p:set>
                                      <p:cBhvr>
                                        <p:cTn id="29" dur="1" fill="hold">
                                          <p:stCondLst>
                                            <p:cond delay="0"/>
                                          </p:stCondLst>
                                        </p:cTn>
                                        <p:tgtEl>
                                          <p:spTgt spid="4">
                                            <p:txEl>
                                              <p:pRg st="0" end="0"/>
                                            </p:txEl>
                                          </p:spTgt>
                                        </p:tgtEl>
                                        <p:attrNameLst>
                                          <p:attrName>style.visibility</p:attrName>
                                        </p:attrNameLst>
                                      </p:cBhvr>
                                      <p:to>
                                        <p:strVal val="visible"/>
                                      </p:to>
                                    </p:set>
                                    <p:anim calcmode="lin" valueType="num">
                                      <p:cBhvr additive="base">
                                        <p:cTn id="30" dur="75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31" dur="750" fill="hold"/>
                                        <p:tgtEl>
                                          <p:spTgt spid="4">
                                            <p:txEl>
                                              <p:pRg st="0" end="0"/>
                                            </p:txEl>
                                          </p:spTgt>
                                        </p:tgtEl>
                                        <p:attrNameLst>
                                          <p:attrName>ppt_y</p:attrName>
                                        </p:attrNameLst>
                                      </p:cBhvr>
                                      <p:tavLst>
                                        <p:tav tm="0">
                                          <p:val>
                                            <p:strVal val="1+#ppt_h/2"/>
                                          </p:val>
                                        </p:tav>
                                        <p:tav tm="100000">
                                          <p:val>
                                            <p:strVal val="#ppt_y"/>
                                          </p:val>
                                        </p:tav>
                                      </p:tavLst>
                                    </p:anim>
                                  </p:childTnLst>
                                </p:cTn>
                              </p:par>
                              <p:par>
                                <p:cTn id="32" presetID="2" presetClass="entr" presetSubtype="4" fill="hold" nodeType="withEffect">
                                  <p:stCondLst>
                                    <p:cond delay="0"/>
                                  </p:stCondLst>
                                  <p:childTnLst>
                                    <p:set>
                                      <p:cBhvr>
                                        <p:cTn id="33" dur="1" fill="hold">
                                          <p:stCondLst>
                                            <p:cond delay="0"/>
                                          </p:stCondLst>
                                        </p:cTn>
                                        <p:tgtEl>
                                          <p:spTgt spid="29"/>
                                        </p:tgtEl>
                                        <p:attrNameLst>
                                          <p:attrName>style.visibility</p:attrName>
                                        </p:attrNameLst>
                                      </p:cBhvr>
                                      <p:to>
                                        <p:strVal val="visible"/>
                                      </p:to>
                                    </p:set>
                                    <p:anim calcmode="lin" valueType="num">
                                      <p:cBhvr additive="base">
                                        <p:cTn id="34" dur="750" fill="hold"/>
                                        <p:tgtEl>
                                          <p:spTgt spid="29"/>
                                        </p:tgtEl>
                                        <p:attrNameLst>
                                          <p:attrName>ppt_x</p:attrName>
                                        </p:attrNameLst>
                                      </p:cBhvr>
                                      <p:tavLst>
                                        <p:tav tm="0">
                                          <p:val>
                                            <p:strVal val="#ppt_x"/>
                                          </p:val>
                                        </p:tav>
                                        <p:tav tm="100000">
                                          <p:val>
                                            <p:strVal val="#ppt_x"/>
                                          </p:val>
                                        </p:tav>
                                      </p:tavLst>
                                    </p:anim>
                                    <p:anim calcmode="lin" valueType="num">
                                      <p:cBhvr additive="base">
                                        <p:cTn id="35" dur="750" fill="hold"/>
                                        <p:tgtEl>
                                          <p:spTgt spid="29"/>
                                        </p:tgtEl>
                                        <p:attrNameLst>
                                          <p:attrName>ppt_y</p:attrName>
                                        </p:attrNameLst>
                                      </p:cBhvr>
                                      <p:tavLst>
                                        <p:tav tm="0">
                                          <p:val>
                                            <p:strVal val="1+#ppt_h/2"/>
                                          </p:val>
                                        </p:tav>
                                        <p:tav tm="100000">
                                          <p:val>
                                            <p:strVal val="#ppt_y"/>
                                          </p:val>
                                        </p:tav>
                                      </p:tavLst>
                                    </p:anim>
                                  </p:childTnLst>
                                </p:cTn>
                              </p:par>
                            </p:childTnLst>
                          </p:cTn>
                        </p:par>
                        <p:par>
                          <p:cTn id="36" fill="hold">
                            <p:stCondLst>
                              <p:cond delay="3000"/>
                            </p:stCondLst>
                            <p:childTnLst>
                              <p:par>
                                <p:cTn id="37" presetID="2" presetClass="entr" presetSubtype="4" fill="hold" grpId="0" nodeType="afterEffect">
                                  <p:stCondLst>
                                    <p:cond delay="0"/>
                                  </p:stCondLst>
                                  <p:childTnLst>
                                    <p:set>
                                      <p:cBhvr>
                                        <p:cTn id="38" dur="1" fill="hold">
                                          <p:stCondLst>
                                            <p:cond delay="0"/>
                                          </p:stCondLst>
                                        </p:cTn>
                                        <p:tgtEl>
                                          <p:spTgt spid="28"/>
                                        </p:tgtEl>
                                        <p:attrNameLst>
                                          <p:attrName>style.visibility</p:attrName>
                                        </p:attrNameLst>
                                      </p:cBhvr>
                                      <p:to>
                                        <p:strVal val="visible"/>
                                      </p:to>
                                    </p:set>
                                    <p:anim calcmode="lin" valueType="num">
                                      <p:cBhvr additive="base">
                                        <p:cTn id="39" dur="750" fill="hold"/>
                                        <p:tgtEl>
                                          <p:spTgt spid="28"/>
                                        </p:tgtEl>
                                        <p:attrNameLst>
                                          <p:attrName>ppt_x</p:attrName>
                                        </p:attrNameLst>
                                      </p:cBhvr>
                                      <p:tavLst>
                                        <p:tav tm="0">
                                          <p:val>
                                            <p:strVal val="#ppt_x"/>
                                          </p:val>
                                        </p:tav>
                                        <p:tav tm="100000">
                                          <p:val>
                                            <p:strVal val="#ppt_x"/>
                                          </p:val>
                                        </p:tav>
                                      </p:tavLst>
                                    </p:anim>
                                    <p:anim calcmode="lin" valueType="num">
                                      <p:cBhvr additive="base">
                                        <p:cTn id="40" dur="750" fill="hold"/>
                                        <p:tgtEl>
                                          <p:spTgt spid="2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3" grpId="0" build="p"/>
      <p:bldP spid="4" grpId="0" build="p"/>
      <p:bldP spid="2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图片 23" descr="图片包含 户外艺术系列, 蜂巢&#10;&#10;自动生成的说明">
            <a:extLst>
              <a:ext uri="{FF2B5EF4-FFF2-40B4-BE49-F238E27FC236}">
                <a16:creationId xmlns:a16="http://schemas.microsoft.com/office/drawing/2014/main" id="{3FE88E5F-F368-4545-A6D5-EED5C32BDB13}"/>
              </a:ext>
            </a:extLst>
          </p:cNvPr>
          <p:cNvPicPr>
            <a:picLocks noChangeAspect="1"/>
          </p:cNvPicPr>
          <p:nvPr/>
        </p:nvPicPr>
        <p:blipFill rotWithShape="1">
          <a:blip r:embed="rId2">
            <a:alphaModFix amt="25000"/>
            <a:extLst>
              <a:ext uri="{28A0092B-C50C-407E-A947-70E740481C1C}">
                <a14:useLocalDpi xmlns:a14="http://schemas.microsoft.com/office/drawing/2010/main" val="0"/>
              </a:ext>
            </a:extLst>
          </a:blip>
          <a:srcRect l="33059" t="5014" r="12124"/>
          <a:stretch/>
        </p:blipFill>
        <p:spPr>
          <a:xfrm>
            <a:off x="4230939" y="-1"/>
            <a:ext cx="7961062" cy="4890487"/>
          </a:xfrm>
          <a:prstGeom prst="rect">
            <a:avLst/>
          </a:prstGeom>
        </p:spPr>
      </p:pic>
      <p:grpSp>
        <p:nvGrpSpPr>
          <p:cNvPr id="5" name="组合 4">
            <a:extLst>
              <a:ext uri="{FF2B5EF4-FFF2-40B4-BE49-F238E27FC236}">
                <a16:creationId xmlns:a16="http://schemas.microsoft.com/office/drawing/2014/main" id="{3456C188-F2CB-4F82-A79E-5AAC952DAA25}"/>
              </a:ext>
            </a:extLst>
          </p:cNvPr>
          <p:cNvGrpSpPr/>
          <p:nvPr/>
        </p:nvGrpSpPr>
        <p:grpSpPr>
          <a:xfrm>
            <a:off x="955342" y="1499381"/>
            <a:ext cx="4179087" cy="4015574"/>
            <a:chOff x="955342" y="1499381"/>
            <a:chExt cx="4179087" cy="4015574"/>
          </a:xfrm>
        </p:grpSpPr>
        <p:sp>
          <p:nvSpPr>
            <p:cNvPr id="6" name="椭圆 5">
              <a:extLst>
                <a:ext uri="{FF2B5EF4-FFF2-40B4-BE49-F238E27FC236}">
                  <a16:creationId xmlns:a16="http://schemas.microsoft.com/office/drawing/2014/main" id="{0D675265-98F4-4971-9417-CF1D2ECE2574}"/>
                </a:ext>
              </a:extLst>
            </p:cNvPr>
            <p:cNvSpPr/>
            <p:nvPr/>
          </p:nvSpPr>
          <p:spPr>
            <a:xfrm>
              <a:off x="1142089" y="1765915"/>
              <a:ext cx="3749040" cy="3749040"/>
            </a:xfrm>
            <a:prstGeom prst="ellipse">
              <a:avLst/>
            </a:prstGeom>
            <a:solidFill>
              <a:schemeClr val="accent6">
                <a:lumMod val="60000"/>
                <a:lumOff val="40000"/>
                <a:alpha val="2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椭圆 6">
              <a:extLst>
                <a:ext uri="{FF2B5EF4-FFF2-40B4-BE49-F238E27FC236}">
                  <a16:creationId xmlns:a16="http://schemas.microsoft.com/office/drawing/2014/main" id="{EC869B76-4CC6-454E-B4FF-9E7F5D615D9E}"/>
                </a:ext>
              </a:extLst>
            </p:cNvPr>
            <p:cNvSpPr/>
            <p:nvPr/>
          </p:nvSpPr>
          <p:spPr>
            <a:xfrm>
              <a:off x="955342" y="1499381"/>
              <a:ext cx="4179087" cy="3981157"/>
            </a:xfrm>
            <a:custGeom>
              <a:avLst/>
              <a:gdLst>
                <a:gd name="connsiteX0" fmla="*/ 0 w 3870960"/>
                <a:gd name="connsiteY0" fmla="*/ 1935480 h 3870960"/>
                <a:gd name="connsiteX1" fmla="*/ 1935480 w 3870960"/>
                <a:gd name="connsiteY1" fmla="*/ 0 h 3870960"/>
                <a:gd name="connsiteX2" fmla="*/ 3870960 w 3870960"/>
                <a:gd name="connsiteY2" fmla="*/ 1935480 h 3870960"/>
                <a:gd name="connsiteX3" fmla="*/ 1935480 w 3870960"/>
                <a:gd name="connsiteY3" fmla="*/ 3870960 h 3870960"/>
                <a:gd name="connsiteX4" fmla="*/ 0 w 3870960"/>
                <a:gd name="connsiteY4" fmla="*/ 1935480 h 3870960"/>
                <a:gd name="connsiteX0" fmla="*/ 0 w 4109499"/>
                <a:gd name="connsiteY0" fmla="*/ 2095081 h 3872230"/>
                <a:gd name="connsiteX1" fmla="*/ 2174019 w 4109499"/>
                <a:gd name="connsiteY1" fmla="*/ 575 h 3872230"/>
                <a:gd name="connsiteX2" fmla="*/ 4109499 w 4109499"/>
                <a:gd name="connsiteY2" fmla="*/ 1936055 h 3872230"/>
                <a:gd name="connsiteX3" fmla="*/ 2174019 w 4109499"/>
                <a:gd name="connsiteY3" fmla="*/ 3871535 h 3872230"/>
                <a:gd name="connsiteX4" fmla="*/ 0 w 4109499"/>
                <a:gd name="connsiteY4" fmla="*/ 2095081 h 3872230"/>
                <a:gd name="connsiteX0" fmla="*/ 0 w 4179073"/>
                <a:gd name="connsiteY0" fmla="*/ 2095008 h 3872075"/>
                <a:gd name="connsiteX1" fmla="*/ 2174019 w 4179073"/>
                <a:gd name="connsiteY1" fmla="*/ 502 h 3872075"/>
                <a:gd name="connsiteX2" fmla="*/ 4179073 w 4179073"/>
                <a:gd name="connsiteY2" fmla="*/ 1945921 h 3872075"/>
                <a:gd name="connsiteX3" fmla="*/ 2174019 w 4179073"/>
                <a:gd name="connsiteY3" fmla="*/ 3871462 h 3872075"/>
                <a:gd name="connsiteX4" fmla="*/ 0 w 4179073"/>
                <a:gd name="connsiteY4" fmla="*/ 2095008 h 3872075"/>
                <a:gd name="connsiteX0" fmla="*/ 22 w 4179095"/>
                <a:gd name="connsiteY0" fmla="*/ 2095008 h 3981157"/>
                <a:gd name="connsiteX1" fmla="*/ 2174041 w 4179095"/>
                <a:gd name="connsiteY1" fmla="*/ 502 h 3981157"/>
                <a:gd name="connsiteX2" fmla="*/ 4179095 w 4179095"/>
                <a:gd name="connsiteY2" fmla="*/ 1945921 h 3981157"/>
                <a:gd name="connsiteX3" fmla="*/ 2134284 w 4179095"/>
                <a:gd name="connsiteY3" fmla="*/ 3980792 h 3981157"/>
                <a:gd name="connsiteX4" fmla="*/ 22 w 4179095"/>
                <a:gd name="connsiteY4" fmla="*/ 2095008 h 3981157"/>
                <a:gd name="connsiteX0" fmla="*/ 14 w 4179087"/>
                <a:gd name="connsiteY0" fmla="*/ 2095008 h 3981157"/>
                <a:gd name="connsiteX1" fmla="*/ 2104459 w 4179087"/>
                <a:gd name="connsiteY1" fmla="*/ 502 h 3981157"/>
                <a:gd name="connsiteX2" fmla="*/ 4179087 w 4179087"/>
                <a:gd name="connsiteY2" fmla="*/ 1945921 h 3981157"/>
                <a:gd name="connsiteX3" fmla="*/ 2134276 w 4179087"/>
                <a:gd name="connsiteY3" fmla="*/ 3980792 h 3981157"/>
                <a:gd name="connsiteX4" fmla="*/ 14 w 4179087"/>
                <a:gd name="connsiteY4" fmla="*/ 2095008 h 39811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79087" h="3981157">
                  <a:moveTo>
                    <a:pt x="14" y="2095008"/>
                  </a:moveTo>
                  <a:cubicBezTo>
                    <a:pt x="-4955" y="1431626"/>
                    <a:pt x="1407947" y="25350"/>
                    <a:pt x="2104459" y="502"/>
                  </a:cubicBezTo>
                  <a:cubicBezTo>
                    <a:pt x="2800971" y="-24346"/>
                    <a:pt x="4179087" y="876985"/>
                    <a:pt x="4179087" y="1945921"/>
                  </a:cubicBezTo>
                  <a:cubicBezTo>
                    <a:pt x="4179087" y="3014857"/>
                    <a:pt x="2830788" y="3955944"/>
                    <a:pt x="2134276" y="3980792"/>
                  </a:cubicBezTo>
                  <a:cubicBezTo>
                    <a:pt x="1437764" y="4005640"/>
                    <a:pt x="4983" y="2758390"/>
                    <a:pt x="14" y="2095008"/>
                  </a:cubicBezTo>
                  <a:close/>
                </a:path>
              </a:pathLst>
            </a:custGeom>
            <a:solidFill>
              <a:schemeClr val="accent6">
                <a:lumMod val="20000"/>
                <a:lumOff val="80000"/>
                <a:alpha val="2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pic>
        <p:nvPicPr>
          <p:cNvPr id="30" name="图片占位符 29" descr="图片包含 照片, 白色, 外表, 黑色&#10;&#10;自动生成的说明">
            <a:extLst>
              <a:ext uri="{FF2B5EF4-FFF2-40B4-BE49-F238E27FC236}">
                <a16:creationId xmlns:a16="http://schemas.microsoft.com/office/drawing/2014/main" id="{1B69C5F9-E98B-4494-9206-F9919DEE31F8}"/>
              </a:ext>
            </a:extLst>
          </p:cNvPr>
          <p:cNvPicPr>
            <a:picLocks noGrp="1" noChangeAspect="1"/>
          </p:cNvPicPr>
          <p:nvPr>
            <p:ph type="pic" sz="quarter" idx="12"/>
          </p:nvPr>
        </p:nvPicPr>
        <p:blipFill>
          <a:blip r:embed="rId3">
            <a:extLst>
              <a:ext uri="{28A0092B-C50C-407E-A947-70E740481C1C}">
                <a14:useLocalDpi xmlns:a14="http://schemas.microsoft.com/office/drawing/2010/main" val="0"/>
              </a:ext>
            </a:extLst>
          </a:blip>
          <a:srcRect t="112" b="112"/>
          <a:stretch>
            <a:fillRect/>
          </a:stretch>
        </p:blipFill>
        <p:spPr/>
      </p:pic>
      <p:sp>
        <p:nvSpPr>
          <p:cNvPr id="2" name="文本占位符 1">
            <a:extLst>
              <a:ext uri="{FF2B5EF4-FFF2-40B4-BE49-F238E27FC236}">
                <a16:creationId xmlns:a16="http://schemas.microsoft.com/office/drawing/2014/main" id="{147558D8-9705-405E-B437-78CB2D911500}"/>
              </a:ext>
            </a:extLst>
          </p:cNvPr>
          <p:cNvSpPr>
            <a:spLocks noGrp="1"/>
          </p:cNvSpPr>
          <p:nvPr>
            <p:ph type="body" sz="quarter" idx="11"/>
          </p:nvPr>
        </p:nvSpPr>
        <p:spPr/>
        <p:txBody>
          <a:bodyPr/>
          <a:lstStyle/>
          <a:p>
            <a:r>
              <a:rPr lang="zh-CN" altLang="en-US">
                <a:cs typeface="+mn-ea"/>
                <a:sym typeface="+mn-lt"/>
              </a:rPr>
              <a:t>图文参考版式</a:t>
            </a:r>
            <a:r>
              <a:rPr lang="en-US" altLang="zh-CN">
                <a:latin typeface="+mn-lt"/>
                <a:ea typeface="+mn-ea"/>
                <a:cs typeface="+mn-ea"/>
                <a:sym typeface="+mn-lt"/>
              </a:rPr>
              <a:t>04</a:t>
            </a:r>
            <a:endParaRPr lang="zh-CN" altLang="en-US">
              <a:latin typeface="+mn-lt"/>
              <a:ea typeface="+mn-ea"/>
              <a:cs typeface="+mn-ea"/>
              <a:sym typeface="+mn-lt"/>
            </a:endParaRPr>
          </a:p>
        </p:txBody>
      </p:sp>
      <p:sp>
        <p:nvSpPr>
          <p:cNvPr id="4" name="任意多边形: 形状 3">
            <a:extLst>
              <a:ext uri="{FF2B5EF4-FFF2-40B4-BE49-F238E27FC236}">
                <a16:creationId xmlns:a16="http://schemas.microsoft.com/office/drawing/2014/main" id="{4581B3CE-FB5A-4505-AC2E-37E449E6D048}"/>
              </a:ext>
            </a:extLst>
          </p:cNvPr>
          <p:cNvSpPr/>
          <p:nvPr/>
        </p:nvSpPr>
        <p:spPr>
          <a:xfrm>
            <a:off x="-3320391" y="4190035"/>
            <a:ext cx="0" cy="0"/>
          </a:xfrm>
          <a:custGeom>
            <a:avLst/>
            <a:gdLst>
              <a:gd name="connsiteX0" fmla="*/ 0 w 0"/>
              <a:gd name="connsiteY0" fmla="*/ 0 h 0"/>
              <a:gd name="connsiteX1" fmla="*/ 0 w 0"/>
              <a:gd name="connsiteY1" fmla="*/ 0 h 0"/>
            </a:gdLst>
            <a:ahLst/>
            <a:cxnLst>
              <a:cxn ang="0">
                <a:pos x="connsiteX0" y="connsiteY0"/>
              </a:cxn>
              <a:cxn ang="0">
                <a:pos x="connsiteX1" y="connsiteY1"/>
              </a:cxn>
            </a:cxnLst>
            <a:rect l="l" t="t" r="r" b="b"/>
            <a:pathLst>
              <a:path>
                <a:moveTo>
                  <a:pt x="0" y="0"/>
                </a:moveTo>
                <a:lnTo>
                  <a:pt x="0" y="0"/>
                </a:lnTo>
              </a:path>
            </a:pathLst>
          </a:cu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9" name="文本框 18">
            <a:extLst>
              <a:ext uri="{FF2B5EF4-FFF2-40B4-BE49-F238E27FC236}">
                <a16:creationId xmlns:a16="http://schemas.microsoft.com/office/drawing/2014/main" id="{864D7DCA-F274-47B3-930B-84A2B544C25D}"/>
              </a:ext>
            </a:extLst>
          </p:cNvPr>
          <p:cNvSpPr txBox="1"/>
          <p:nvPr/>
        </p:nvSpPr>
        <p:spPr>
          <a:xfrm>
            <a:off x="5636872" y="2316165"/>
            <a:ext cx="5843546" cy="3332194"/>
          </a:xfrm>
          <a:prstGeom prst="rect">
            <a:avLst/>
          </a:prstGeom>
          <a:noFill/>
        </p:spPr>
        <p:txBody>
          <a:bodyPr wrap="square" rtlCol="0">
            <a:spAutoFit/>
          </a:bodyPr>
          <a:lstStyle/>
          <a:p>
            <a:pPr algn="just">
              <a:lnSpc>
                <a:spcPct val="130000"/>
              </a:lnSpc>
              <a:spcAft>
                <a:spcPts val="600"/>
              </a:spcAft>
            </a:pPr>
            <a:r>
              <a:rPr lang="zh-CN" altLang="en-US" sz="2000">
                <a:latin typeface="+mn-ea"/>
                <a:cs typeface="+mn-ea"/>
                <a:sym typeface="+mn-lt"/>
              </a:rPr>
              <a:t>该版式可用作人物介绍。</a:t>
            </a:r>
            <a:endParaRPr lang="en-US" altLang="zh-CN" sz="2000">
              <a:latin typeface="+mn-ea"/>
              <a:cs typeface="+mn-ea"/>
              <a:sym typeface="+mn-lt"/>
            </a:endParaRPr>
          </a:p>
          <a:p>
            <a:pPr algn="just">
              <a:lnSpc>
                <a:spcPct val="130000"/>
              </a:lnSpc>
              <a:spcAft>
                <a:spcPts val="600"/>
              </a:spcAft>
            </a:pPr>
            <a:r>
              <a:rPr lang="zh-CN" altLang="en-US" sz="2000">
                <a:latin typeface="+mn-ea"/>
                <a:cs typeface="+mn-ea"/>
                <a:sym typeface="+mn-lt"/>
              </a:rPr>
              <a:t>学校学科优势特色突出。临床医学学科进入</a:t>
            </a:r>
            <a:r>
              <a:rPr lang="en-US" altLang="zh-CN" sz="2000">
                <a:cs typeface="+mn-ea"/>
                <a:sym typeface="+mn-lt"/>
              </a:rPr>
              <a:t>ESI</a:t>
            </a:r>
            <a:r>
              <a:rPr lang="zh-CN" altLang="en-US" sz="2000">
                <a:latin typeface="+mn-ea"/>
                <a:cs typeface="+mn-ea"/>
                <a:sym typeface="+mn-lt"/>
              </a:rPr>
              <a:t>排名全球前</a:t>
            </a:r>
            <a:r>
              <a:rPr lang="en-US" altLang="zh-CN" sz="2000">
                <a:cs typeface="+mn-ea"/>
                <a:sym typeface="+mn-lt"/>
              </a:rPr>
              <a:t>1%</a:t>
            </a:r>
            <a:r>
              <a:rPr lang="zh-CN" altLang="en-US" sz="2000">
                <a:latin typeface="+mn-ea"/>
                <a:cs typeface="+mn-ea"/>
                <a:sym typeface="+mn-lt"/>
              </a:rPr>
              <a:t>，药学学科在新一轮学科评估中居全国并列第</a:t>
            </a:r>
            <a:r>
              <a:rPr lang="en-US" altLang="zh-CN" sz="2000">
                <a:cs typeface="+mn-ea"/>
                <a:sym typeface="+mn-lt"/>
              </a:rPr>
              <a:t>21</a:t>
            </a:r>
            <a:r>
              <a:rPr lang="zh-CN" altLang="en-US" sz="2000">
                <a:latin typeface="+mn-ea"/>
                <a:cs typeface="+mn-ea"/>
                <a:sym typeface="+mn-lt"/>
              </a:rPr>
              <a:t>位、省内并列第</a:t>
            </a:r>
            <a:r>
              <a:rPr lang="en-US" altLang="zh-CN" sz="2000">
                <a:cs typeface="+mn-ea"/>
                <a:sym typeface="+mn-lt"/>
              </a:rPr>
              <a:t>2</a:t>
            </a:r>
            <a:r>
              <a:rPr lang="zh-CN" altLang="en-US" sz="2000">
                <a:latin typeface="+mn-ea"/>
                <a:cs typeface="+mn-ea"/>
                <a:sym typeface="+mn-lt"/>
              </a:rPr>
              <a:t>位。现有省部级重点学科</a:t>
            </a:r>
            <a:r>
              <a:rPr lang="en-US" altLang="zh-CN" sz="2000">
                <a:cs typeface="+mn-ea"/>
                <a:sym typeface="+mn-lt"/>
              </a:rPr>
              <a:t>5</a:t>
            </a:r>
            <a:r>
              <a:rPr lang="zh-CN" altLang="en-US" sz="2000">
                <a:latin typeface="+mn-ea"/>
                <a:cs typeface="+mn-ea"/>
                <a:sym typeface="+mn-lt"/>
              </a:rPr>
              <a:t>个，包括</a:t>
            </a:r>
            <a:r>
              <a:rPr lang="en-US" altLang="zh-CN" sz="2000">
                <a:cs typeface="+mn-ea"/>
                <a:sym typeface="+mn-lt"/>
              </a:rPr>
              <a:t>1</a:t>
            </a:r>
            <a:r>
              <a:rPr lang="zh-CN" altLang="en-US" sz="2000">
                <a:latin typeface="+mn-ea"/>
                <a:cs typeface="+mn-ea"/>
                <a:sym typeface="+mn-lt"/>
              </a:rPr>
              <a:t>个广东省攀峰重点学科、</a:t>
            </a:r>
            <a:r>
              <a:rPr lang="en-US" altLang="zh-CN" sz="2000">
                <a:cs typeface="+mn-ea"/>
                <a:sym typeface="+mn-lt"/>
              </a:rPr>
              <a:t>3</a:t>
            </a:r>
            <a:r>
              <a:rPr lang="zh-CN" altLang="en-US" sz="2000">
                <a:latin typeface="+mn-ea"/>
                <a:cs typeface="+mn-ea"/>
                <a:sym typeface="+mn-lt"/>
              </a:rPr>
              <a:t>个广东省优势重点学科、</a:t>
            </a:r>
            <a:r>
              <a:rPr lang="en-US" altLang="zh-CN" sz="2000">
                <a:cs typeface="+mn-ea"/>
                <a:sym typeface="+mn-lt"/>
              </a:rPr>
              <a:t>1</a:t>
            </a:r>
            <a:r>
              <a:rPr lang="zh-CN" altLang="en-US" sz="2000">
                <a:latin typeface="+mn-ea"/>
                <a:cs typeface="+mn-ea"/>
                <a:sym typeface="+mn-lt"/>
              </a:rPr>
              <a:t>个广东省重点培育学科，另有国家中医药管理局重点学科</a:t>
            </a:r>
            <a:r>
              <a:rPr lang="en-US" altLang="zh-CN" sz="2000">
                <a:cs typeface="+mn-ea"/>
                <a:sym typeface="+mn-lt"/>
              </a:rPr>
              <a:t>2</a:t>
            </a:r>
            <a:r>
              <a:rPr lang="zh-CN" altLang="en-US" sz="2000">
                <a:latin typeface="+mn-ea"/>
                <a:cs typeface="+mn-ea"/>
                <a:sym typeface="+mn-lt"/>
              </a:rPr>
              <a:t>个。拥有</a:t>
            </a:r>
            <a:r>
              <a:rPr lang="en-US" altLang="zh-CN" sz="2000">
                <a:cs typeface="+mn-ea"/>
                <a:sym typeface="+mn-lt"/>
              </a:rPr>
              <a:t>5</a:t>
            </a:r>
            <a:r>
              <a:rPr lang="zh-CN" altLang="en-US" sz="2000">
                <a:latin typeface="+mn-ea"/>
                <a:cs typeface="+mn-ea"/>
                <a:sym typeface="+mn-lt"/>
              </a:rPr>
              <a:t>个一级硕士学位授权点，</a:t>
            </a:r>
            <a:r>
              <a:rPr lang="en-US" altLang="zh-CN" sz="2000">
                <a:cs typeface="+mn-ea"/>
                <a:sym typeface="+mn-lt"/>
              </a:rPr>
              <a:t>6</a:t>
            </a:r>
            <a:r>
              <a:rPr lang="zh-CN" altLang="en-US" sz="2000">
                <a:latin typeface="+mn-ea"/>
                <a:cs typeface="+mn-ea"/>
                <a:sym typeface="+mn-lt"/>
              </a:rPr>
              <a:t>个硕士专业学位授权类别。 </a:t>
            </a:r>
          </a:p>
        </p:txBody>
      </p:sp>
      <p:sp>
        <p:nvSpPr>
          <p:cNvPr id="20" name="文本框 19">
            <a:extLst>
              <a:ext uri="{FF2B5EF4-FFF2-40B4-BE49-F238E27FC236}">
                <a16:creationId xmlns:a16="http://schemas.microsoft.com/office/drawing/2014/main" id="{28FFDE98-82B7-4A1C-B378-94B74B69612C}"/>
              </a:ext>
            </a:extLst>
          </p:cNvPr>
          <p:cNvSpPr txBox="1"/>
          <p:nvPr/>
        </p:nvSpPr>
        <p:spPr>
          <a:xfrm>
            <a:off x="5636872" y="1617471"/>
            <a:ext cx="3449256" cy="525657"/>
          </a:xfrm>
          <a:prstGeom prst="rect">
            <a:avLst/>
          </a:prstGeom>
          <a:noFill/>
        </p:spPr>
        <p:txBody>
          <a:bodyPr wrap="square" rtlCol="0">
            <a:spAutoFit/>
          </a:bodyPr>
          <a:lstStyle/>
          <a:p>
            <a:pPr algn="just">
              <a:lnSpc>
                <a:spcPct val="130000"/>
              </a:lnSpc>
            </a:pPr>
            <a:r>
              <a:rPr lang="zh-CN" altLang="en-US" sz="2400">
                <a:solidFill>
                  <a:schemeClr val="accent1"/>
                </a:solidFill>
                <a:latin typeface="+mj-ea"/>
                <a:ea typeface="+mj-ea"/>
                <a:cs typeface="+mn-ea"/>
                <a:sym typeface="+mn-lt"/>
              </a:rPr>
              <a:t>在此处输入你的标题</a:t>
            </a:r>
            <a:endParaRPr lang="en-US" altLang="zh-CN" sz="2400">
              <a:solidFill>
                <a:schemeClr val="accent1"/>
              </a:solidFill>
              <a:latin typeface="+mj-ea"/>
              <a:ea typeface="+mj-ea"/>
              <a:cs typeface="+mn-ea"/>
              <a:sym typeface="+mn-lt"/>
            </a:endParaRPr>
          </a:p>
        </p:txBody>
      </p:sp>
      <p:cxnSp>
        <p:nvCxnSpPr>
          <p:cNvPr id="25" name="直接连接符 24">
            <a:extLst>
              <a:ext uri="{FF2B5EF4-FFF2-40B4-BE49-F238E27FC236}">
                <a16:creationId xmlns:a16="http://schemas.microsoft.com/office/drawing/2014/main" id="{0D5168D7-BDD6-4395-9E33-D19ABF486B8F}"/>
              </a:ext>
            </a:extLst>
          </p:cNvPr>
          <p:cNvCxnSpPr>
            <a:cxnSpLocks/>
          </p:cNvCxnSpPr>
          <p:nvPr/>
        </p:nvCxnSpPr>
        <p:spPr>
          <a:xfrm>
            <a:off x="5764820" y="2241167"/>
            <a:ext cx="1296380" cy="0"/>
          </a:xfrm>
          <a:prstGeom prst="line">
            <a:avLst/>
          </a:prstGeom>
          <a:ln w="28575" cap="rnd">
            <a:gradFill>
              <a:gsLst>
                <a:gs pos="0">
                  <a:schemeClr val="accent1"/>
                </a:gs>
                <a:gs pos="100000">
                  <a:schemeClr val="accent6">
                    <a:alpha val="4000"/>
                  </a:schemeClr>
                </a:gs>
              </a:gsLst>
              <a:lin ang="0" scaled="0"/>
            </a:gradFill>
          </a:ln>
        </p:spPr>
        <p:style>
          <a:lnRef idx="1">
            <a:schemeClr val="accent1"/>
          </a:lnRef>
          <a:fillRef idx="0">
            <a:schemeClr val="accent1"/>
          </a:fillRef>
          <a:effectRef idx="0">
            <a:schemeClr val="accent1"/>
          </a:effectRef>
          <a:fontRef idx="minor">
            <a:schemeClr val="tx1"/>
          </a:fontRef>
        </p:style>
      </p:cxnSp>
      <p:sp>
        <p:nvSpPr>
          <p:cNvPr id="17" name="任意多边形: 形状 16">
            <a:extLst>
              <a:ext uri="{FF2B5EF4-FFF2-40B4-BE49-F238E27FC236}">
                <a16:creationId xmlns:a16="http://schemas.microsoft.com/office/drawing/2014/main" id="{1BA593A4-3736-4801-910E-47803624F39E}"/>
              </a:ext>
            </a:extLst>
          </p:cNvPr>
          <p:cNvSpPr/>
          <p:nvPr/>
        </p:nvSpPr>
        <p:spPr>
          <a:xfrm rot="968660">
            <a:off x="4249909" y="1221594"/>
            <a:ext cx="351381" cy="186286"/>
          </a:xfrm>
          <a:custGeom>
            <a:avLst/>
            <a:gdLst>
              <a:gd name="connsiteX0" fmla="*/ 205780 w 702762"/>
              <a:gd name="connsiteY0" fmla="*/ 150756 h 637826"/>
              <a:gd name="connsiteX1" fmla="*/ 636310 w 702762"/>
              <a:gd name="connsiteY1" fmla="*/ 21216 h 637826"/>
              <a:gd name="connsiteX2" fmla="*/ 659170 w 702762"/>
              <a:gd name="connsiteY2" fmla="*/ 604146 h 637826"/>
              <a:gd name="connsiteX3" fmla="*/ 224830 w 702762"/>
              <a:gd name="connsiteY3" fmla="*/ 546996 h 637826"/>
              <a:gd name="connsiteX4" fmla="*/ 40 w 702762"/>
              <a:gd name="connsiteY4" fmla="*/ 375546 h 637826"/>
              <a:gd name="connsiteX5" fmla="*/ 205780 w 702762"/>
              <a:gd name="connsiteY5" fmla="*/ 150756 h 6378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02762" h="637826">
                <a:moveTo>
                  <a:pt x="205780" y="150756"/>
                </a:moveTo>
                <a:cubicBezTo>
                  <a:pt x="311825" y="91701"/>
                  <a:pt x="560745" y="-54349"/>
                  <a:pt x="636310" y="21216"/>
                </a:cubicBezTo>
                <a:cubicBezTo>
                  <a:pt x="711875" y="96781"/>
                  <a:pt x="727750" y="516516"/>
                  <a:pt x="659170" y="604146"/>
                </a:cubicBezTo>
                <a:cubicBezTo>
                  <a:pt x="590590" y="691776"/>
                  <a:pt x="334685" y="585096"/>
                  <a:pt x="224830" y="546996"/>
                </a:cubicBezTo>
                <a:cubicBezTo>
                  <a:pt x="114975" y="508896"/>
                  <a:pt x="-2500" y="444761"/>
                  <a:pt x="40" y="375546"/>
                </a:cubicBezTo>
                <a:cubicBezTo>
                  <a:pt x="2580" y="306331"/>
                  <a:pt x="99735" y="209811"/>
                  <a:pt x="205780" y="150756"/>
                </a:cubicBezTo>
                <a:close/>
              </a:path>
            </a:pathLst>
          </a:custGeom>
          <a:gradFill>
            <a:gsLst>
              <a:gs pos="0">
                <a:schemeClr val="accent6">
                  <a:lumMod val="20000"/>
                  <a:lumOff val="80000"/>
                </a:schemeClr>
              </a:gs>
              <a:gs pos="100000">
                <a:schemeClr val="accent6">
                  <a:lumMod val="20000"/>
                  <a:lumOff val="80000"/>
                  <a:alpha val="48000"/>
                </a:schemeClr>
              </a:gs>
            </a:gsLst>
            <a:lin ang="14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3" name="组合 2">
            <a:extLst>
              <a:ext uri="{FF2B5EF4-FFF2-40B4-BE49-F238E27FC236}">
                <a16:creationId xmlns:a16="http://schemas.microsoft.com/office/drawing/2014/main" id="{77C58643-6058-4A1C-8F5D-B011FBAEA1CB}"/>
              </a:ext>
            </a:extLst>
          </p:cNvPr>
          <p:cNvGrpSpPr/>
          <p:nvPr/>
        </p:nvGrpSpPr>
        <p:grpSpPr>
          <a:xfrm>
            <a:off x="590926" y="4848892"/>
            <a:ext cx="4528466" cy="1077216"/>
            <a:chOff x="590926" y="4848892"/>
            <a:chExt cx="4528466" cy="1077216"/>
          </a:xfrm>
        </p:grpSpPr>
        <p:sp>
          <p:nvSpPr>
            <p:cNvPr id="18" name="任意多边形: 形状 17">
              <a:extLst>
                <a:ext uri="{FF2B5EF4-FFF2-40B4-BE49-F238E27FC236}">
                  <a16:creationId xmlns:a16="http://schemas.microsoft.com/office/drawing/2014/main" id="{AB7D2B21-6DFA-4A7C-9257-C2C803FE32F6}"/>
                </a:ext>
              </a:extLst>
            </p:cNvPr>
            <p:cNvSpPr/>
            <p:nvPr/>
          </p:nvSpPr>
          <p:spPr>
            <a:xfrm rot="4530113">
              <a:off x="4654721" y="5368874"/>
              <a:ext cx="568561" cy="360780"/>
            </a:xfrm>
            <a:custGeom>
              <a:avLst/>
              <a:gdLst>
                <a:gd name="connsiteX0" fmla="*/ 205780 w 702762"/>
                <a:gd name="connsiteY0" fmla="*/ 150756 h 637826"/>
                <a:gd name="connsiteX1" fmla="*/ 636310 w 702762"/>
                <a:gd name="connsiteY1" fmla="*/ 21216 h 637826"/>
                <a:gd name="connsiteX2" fmla="*/ 659170 w 702762"/>
                <a:gd name="connsiteY2" fmla="*/ 604146 h 637826"/>
                <a:gd name="connsiteX3" fmla="*/ 224830 w 702762"/>
                <a:gd name="connsiteY3" fmla="*/ 546996 h 637826"/>
                <a:gd name="connsiteX4" fmla="*/ 40 w 702762"/>
                <a:gd name="connsiteY4" fmla="*/ 375546 h 637826"/>
                <a:gd name="connsiteX5" fmla="*/ 205780 w 702762"/>
                <a:gd name="connsiteY5" fmla="*/ 150756 h 6378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02762" h="637826">
                  <a:moveTo>
                    <a:pt x="205780" y="150756"/>
                  </a:moveTo>
                  <a:cubicBezTo>
                    <a:pt x="311825" y="91701"/>
                    <a:pt x="560745" y="-54349"/>
                    <a:pt x="636310" y="21216"/>
                  </a:cubicBezTo>
                  <a:cubicBezTo>
                    <a:pt x="711875" y="96781"/>
                    <a:pt x="727750" y="516516"/>
                    <a:pt x="659170" y="604146"/>
                  </a:cubicBezTo>
                  <a:cubicBezTo>
                    <a:pt x="590590" y="691776"/>
                    <a:pt x="334685" y="585096"/>
                    <a:pt x="224830" y="546996"/>
                  </a:cubicBezTo>
                  <a:cubicBezTo>
                    <a:pt x="114975" y="508896"/>
                    <a:pt x="-2500" y="444761"/>
                    <a:pt x="40" y="375546"/>
                  </a:cubicBezTo>
                  <a:cubicBezTo>
                    <a:pt x="2580" y="306331"/>
                    <a:pt x="99735" y="209811"/>
                    <a:pt x="205780" y="150756"/>
                  </a:cubicBezTo>
                  <a:close/>
                </a:path>
              </a:pathLst>
            </a:custGeom>
            <a:gradFill>
              <a:gsLst>
                <a:gs pos="0">
                  <a:schemeClr val="accent6">
                    <a:lumMod val="20000"/>
                    <a:lumOff val="80000"/>
                  </a:schemeClr>
                </a:gs>
                <a:gs pos="100000">
                  <a:schemeClr val="accent6">
                    <a:lumMod val="20000"/>
                    <a:lumOff val="80000"/>
                    <a:alpha val="48000"/>
                  </a:schemeClr>
                </a:gs>
              </a:gsLst>
              <a:lin ang="14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3" name="任意多边形: 形状 22">
              <a:extLst>
                <a:ext uri="{FF2B5EF4-FFF2-40B4-BE49-F238E27FC236}">
                  <a16:creationId xmlns:a16="http://schemas.microsoft.com/office/drawing/2014/main" id="{4CCC9292-BF35-4B94-B6DD-CD86AC793D8F}"/>
                </a:ext>
              </a:extLst>
            </p:cNvPr>
            <p:cNvSpPr/>
            <p:nvPr/>
          </p:nvSpPr>
          <p:spPr>
            <a:xfrm rot="9151343">
              <a:off x="1676611" y="5578698"/>
              <a:ext cx="366586" cy="347410"/>
            </a:xfrm>
            <a:custGeom>
              <a:avLst/>
              <a:gdLst>
                <a:gd name="connsiteX0" fmla="*/ 107975 w 533793"/>
                <a:gd name="connsiteY0" fmla="*/ 142983 h 505871"/>
                <a:gd name="connsiteX1" fmla="*/ 344195 w 533793"/>
                <a:gd name="connsiteY1" fmla="*/ 13443 h 505871"/>
                <a:gd name="connsiteX2" fmla="*/ 523265 w 533793"/>
                <a:gd name="connsiteY2" fmla="*/ 447783 h 505871"/>
                <a:gd name="connsiteX3" fmla="*/ 24155 w 533793"/>
                <a:gd name="connsiteY3" fmla="*/ 470643 h 505871"/>
                <a:gd name="connsiteX4" fmla="*/ 107975 w 533793"/>
                <a:gd name="connsiteY4" fmla="*/ 142983 h 5058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3793" h="505871">
                  <a:moveTo>
                    <a:pt x="107975" y="142983"/>
                  </a:moveTo>
                  <a:cubicBezTo>
                    <a:pt x="161315" y="66783"/>
                    <a:pt x="274980" y="-37357"/>
                    <a:pt x="344195" y="13443"/>
                  </a:cubicBezTo>
                  <a:cubicBezTo>
                    <a:pt x="413410" y="64243"/>
                    <a:pt x="576605" y="371583"/>
                    <a:pt x="523265" y="447783"/>
                  </a:cubicBezTo>
                  <a:cubicBezTo>
                    <a:pt x="469925" y="523983"/>
                    <a:pt x="94640" y="518268"/>
                    <a:pt x="24155" y="470643"/>
                  </a:cubicBezTo>
                  <a:cubicBezTo>
                    <a:pt x="-46330" y="423018"/>
                    <a:pt x="54635" y="219183"/>
                    <a:pt x="107975" y="142983"/>
                  </a:cubicBezTo>
                  <a:close/>
                </a:path>
              </a:pathLst>
            </a:custGeom>
            <a:gradFill>
              <a:gsLst>
                <a:gs pos="0">
                  <a:schemeClr val="accent6">
                    <a:lumMod val="20000"/>
                    <a:lumOff val="80000"/>
                  </a:schemeClr>
                </a:gs>
                <a:gs pos="100000">
                  <a:schemeClr val="accent6">
                    <a:lumMod val="20000"/>
                    <a:lumOff val="80000"/>
                    <a:alpha val="48000"/>
                  </a:schemeClr>
                </a:gs>
              </a:gsLst>
              <a:lin ang="14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26" name="任意多边形: 形状 25">
              <a:extLst>
                <a:ext uri="{FF2B5EF4-FFF2-40B4-BE49-F238E27FC236}">
                  <a16:creationId xmlns:a16="http://schemas.microsoft.com/office/drawing/2014/main" id="{5AFE1F00-EF62-4403-A2EB-85FB70D9D3E5}"/>
                </a:ext>
              </a:extLst>
            </p:cNvPr>
            <p:cNvSpPr/>
            <p:nvPr/>
          </p:nvSpPr>
          <p:spPr>
            <a:xfrm rot="8962548">
              <a:off x="590926" y="4848892"/>
              <a:ext cx="364262" cy="330604"/>
            </a:xfrm>
            <a:custGeom>
              <a:avLst/>
              <a:gdLst>
                <a:gd name="connsiteX0" fmla="*/ 205780 w 702762"/>
                <a:gd name="connsiteY0" fmla="*/ 150756 h 637826"/>
                <a:gd name="connsiteX1" fmla="*/ 636310 w 702762"/>
                <a:gd name="connsiteY1" fmla="*/ 21216 h 637826"/>
                <a:gd name="connsiteX2" fmla="*/ 659170 w 702762"/>
                <a:gd name="connsiteY2" fmla="*/ 604146 h 637826"/>
                <a:gd name="connsiteX3" fmla="*/ 224830 w 702762"/>
                <a:gd name="connsiteY3" fmla="*/ 546996 h 637826"/>
                <a:gd name="connsiteX4" fmla="*/ 40 w 702762"/>
                <a:gd name="connsiteY4" fmla="*/ 375546 h 637826"/>
                <a:gd name="connsiteX5" fmla="*/ 205780 w 702762"/>
                <a:gd name="connsiteY5" fmla="*/ 150756 h 6378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02762" h="637826">
                  <a:moveTo>
                    <a:pt x="205780" y="150756"/>
                  </a:moveTo>
                  <a:cubicBezTo>
                    <a:pt x="311825" y="91701"/>
                    <a:pt x="560745" y="-54349"/>
                    <a:pt x="636310" y="21216"/>
                  </a:cubicBezTo>
                  <a:cubicBezTo>
                    <a:pt x="711875" y="96781"/>
                    <a:pt x="727750" y="516516"/>
                    <a:pt x="659170" y="604146"/>
                  </a:cubicBezTo>
                  <a:cubicBezTo>
                    <a:pt x="590590" y="691776"/>
                    <a:pt x="334685" y="585096"/>
                    <a:pt x="224830" y="546996"/>
                  </a:cubicBezTo>
                  <a:cubicBezTo>
                    <a:pt x="114975" y="508896"/>
                    <a:pt x="-2500" y="444761"/>
                    <a:pt x="40" y="375546"/>
                  </a:cubicBezTo>
                  <a:cubicBezTo>
                    <a:pt x="2580" y="306331"/>
                    <a:pt x="99735" y="209811"/>
                    <a:pt x="205780" y="150756"/>
                  </a:cubicBezTo>
                  <a:close/>
                </a:path>
              </a:pathLst>
            </a:custGeom>
            <a:gradFill>
              <a:gsLst>
                <a:gs pos="0">
                  <a:schemeClr val="accent6">
                    <a:lumMod val="20000"/>
                    <a:lumOff val="80000"/>
                  </a:schemeClr>
                </a:gs>
                <a:gs pos="100000">
                  <a:schemeClr val="accent6">
                    <a:lumMod val="20000"/>
                    <a:lumOff val="80000"/>
                    <a:alpha val="48000"/>
                  </a:schemeClr>
                </a:gs>
              </a:gsLst>
              <a:lin ang="14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27" name="任意多边形: 形状 26">
            <a:extLst>
              <a:ext uri="{FF2B5EF4-FFF2-40B4-BE49-F238E27FC236}">
                <a16:creationId xmlns:a16="http://schemas.microsoft.com/office/drawing/2014/main" id="{210AA1D6-ADCF-41AD-B71B-98B1AC778E0F}"/>
              </a:ext>
            </a:extLst>
          </p:cNvPr>
          <p:cNvSpPr/>
          <p:nvPr/>
        </p:nvSpPr>
        <p:spPr>
          <a:xfrm>
            <a:off x="525056" y="1112192"/>
            <a:ext cx="1040133" cy="966640"/>
          </a:xfrm>
          <a:custGeom>
            <a:avLst/>
            <a:gdLst>
              <a:gd name="connsiteX0" fmla="*/ 133711 w 576384"/>
              <a:gd name="connsiteY0" fmla="*/ 39961 h 535658"/>
              <a:gd name="connsiteX1" fmla="*/ 354691 w 576384"/>
              <a:gd name="connsiteY1" fmla="*/ 55201 h 535658"/>
              <a:gd name="connsiteX2" fmla="*/ 575671 w 576384"/>
              <a:gd name="connsiteY2" fmla="*/ 436201 h 535658"/>
              <a:gd name="connsiteX3" fmla="*/ 278491 w 576384"/>
              <a:gd name="connsiteY3" fmla="*/ 535261 h 535658"/>
              <a:gd name="connsiteX4" fmla="*/ 4171 w 576384"/>
              <a:gd name="connsiteY4" fmla="*/ 413341 h 535658"/>
              <a:gd name="connsiteX5" fmla="*/ 133711 w 576384"/>
              <a:gd name="connsiteY5" fmla="*/ 39961 h 5356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76384" h="535658">
                <a:moveTo>
                  <a:pt x="133711" y="39961"/>
                </a:moveTo>
                <a:cubicBezTo>
                  <a:pt x="192131" y="-19729"/>
                  <a:pt x="281031" y="-10839"/>
                  <a:pt x="354691" y="55201"/>
                </a:cubicBezTo>
                <a:cubicBezTo>
                  <a:pt x="428351" y="121241"/>
                  <a:pt x="588371" y="356191"/>
                  <a:pt x="575671" y="436201"/>
                </a:cubicBezTo>
                <a:cubicBezTo>
                  <a:pt x="562971" y="516211"/>
                  <a:pt x="373741" y="539071"/>
                  <a:pt x="278491" y="535261"/>
                </a:cubicBezTo>
                <a:cubicBezTo>
                  <a:pt x="183241" y="531451"/>
                  <a:pt x="29571" y="488271"/>
                  <a:pt x="4171" y="413341"/>
                </a:cubicBezTo>
                <a:cubicBezTo>
                  <a:pt x="-21229" y="338411"/>
                  <a:pt x="75291" y="99651"/>
                  <a:pt x="133711" y="39961"/>
                </a:cubicBezTo>
                <a:close/>
              </a:path>
            </a:pathLst>
          </a:custGeom>
          <a:gradFill>
            <a:gsLst>
              <a:gs pos="0">
                <a:schemeClr val="accent6"/>
              </a:gs>
              <a:gs pos="38000">
                <a:schemeClr val="accent6">
                  <a:lumMod val="100000"/>
                  <a:alpha val="30000"/>
                </a:schemeClr>
              </a:gs>
            </a:gsLst>
            <a:lin ang="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extLst>
      <p:ext uri="{BB962C8B-B14F-4D97-AF65-F5344CB8AC3E}">
        <p14:creationId xmlns:p14="http://schemas.microsoft.com/office/powerpoint/2010/main" val="14511075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0" nodeType="afterEffect">
                                  <p:stCondLst>
                                    <p:cond delay="0"/>
                                  </p:stCondLst>
                                  <p:childTnLst>
                                    <p:set>
                                      <p:cBhvr>
                                        <p:cTn id="9" dur="1" fill="hold">
                                          <p:stCondLst>
                                            <p:cond delay="0"/>
                                          </p:stCondLst>
                                        </p:cTn>
                                        <p:tgtEl>
                                          <p:spTgt spid="27"/>
                                        </p:tgtEl>
                                        <p:attrNameLst>
                                          <p:attrName>style.visibility</p:attrName>
                                        </p:attrNameLst>
                                      </p:cBhvr>
                                      <p:to>
                                        <p:strVal val="visible"/>
                                      </p:to>
                                    </p:set>
                                  </p:childTnLst>
                                </p:cTn>
                              </p:par>
                            </p:childTnLst>
                          </p:cTn>
                        </p:par>
                        <p:par>
                          <p:cTn id="10" fill="hold">
                            <p:stCondLst>
                              <p:cond delay="0"/>
                            </p:stCondLst>
                            <p:childTnLst>
                              <p:par>
                                <p:cTn id="11" presetID="1" presetClass="entr" presetSubtype="0" fill="hold" grpId="0" nodeType="afterEffect">
                                  <p:stCondLst>
                                    <p:cond delay="0"/>
                                  </p:stCondLst>
                                  <p:childTnLst>
                                    <p:set>
                                      <p:cBhvr>
                                        <p:cTn id="12" dur="1" fill="hold">
                                          <p:stCondLst>
                                            <p:cond delay="0"/>
                                          </p:stCondLst>
                                        </p:cTn>
                                        <p:tgtEl>
                                          <p:spTgt spid="17"/>
                                        </p:tgtEl>
                                        <p:attrNameLst>
                                          <p:attrName>style.visibility</p:attrName>
                                        </p:attrNameLst>
                                      </p:cBhvr>
                                      <p:to>
                                        <p:strVal val="visible"/>
                                      </p:to>
                                    </p:set>
                                  </p:childTnLst>
                                </p:cTn>
                              </p:par>
                            </p:childTnLst>
                          </p:cTn>
                        </p:par>
                        <p:par>
                          <p:cTn id="13" fill="hold">
                            <p:stCondLst>
                              <p:cond delay="0"/>
                            </p:stCondLst>
                            <p:childTnLst>
                              <p:par>
                                <p:cTn id="14" presetID="42" presetClass="entr" presetSubtype="0" fill="hold"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1000"/>
                                        <p:tgtEl>
                                          <p:spTgt spid="5"/>
                                        </p:tgtEl>
                                      </p:cBhvr>
                                    </p:animEffect>
                                    <p:anim calcmode="lin" valueType="num">
                                      <p:cBhvr>
                                        <p:cTn id="17" dur="1000" fill="hold"/>
                                        <p:tgtEl>
                                          <p:spTgt spid="5"/>
                                        </p:tgtEl>
                                        <p:attrNameLst>
                                          <p:attrName>ppt_x</p:attrName>
                                        </p:attrNameLst>
                                      </p:cBhvr>
                                      <p:tavLst>
                                        <p:tav tm="0">
                                          <p:val>
                                            <p:strVal val="#ppt_x"/>
                                          </p:val>
                                        </p:tav>
                                        <p:tav tm="100000">
                                          <p:val>
                                            <p:strVal val="#ppt_x"/>
                                          </p:val>
                                        </p:tav>
                                      </p:tavLst>
                                    </p:anim>
                                    <p:anim calcmode="lin" valueType="num">
                                      <p:cBhvr>
                                        <p:cTn id="18" dur="1000" fill="hold"/>
                                        <p:tgtEl>
                                          <p:spTgt spid="5"/>
                                        </p:tgtEl>
                                        <p:attrNameLst>
                                          <p:attrName>ppt_y</p:attrName>
                                        </p:attrNameLst>
                                      </p:cBhvr>
                                      <p:tavLst>
                                        <p:tav tm="0">
                                          <p:val>
                                            <p:strVal val="#ppt_y+.1"/>
                                          </p:val>
                                        </p:tav>
                                        <p:tav tm="100000">
                                          <p:val>
                                            <p:strVal val="#ppt_y"/>
                                          </p:val>
                                        </p:tav>
                                      </p:tavLst>
                                    </p:anim>
                                  </p:childTnLst>
                                </p:cTn>
                              </p:par>
                              <p:par>
                                <p:cTn id="19" presetID="42" presetClass="entr" presetSubtype="0" fill="hold" nodeType="withEffect">
                                  <p:stCondLst>
                                    <p:cond delay="0"/>
                                  </p:stCondLst>
                                  <p:childTnLst>
                                    <p:set>
                                      <p:cBhvr>
                                        <p:cTn id="20" dur="1" fill="hold">
                                          <p:stCondLst>
                                            <p:cond delay="0"/>
                                          </p:stCondLst>
                                        </p:cTn>
                                        <p:tgtEl>
                                          <p:spTgt spid="30"/>
                                        </p:tgtEl>
                                        <p:attrNameLst>
                                          <p:attrName>style.visibility</p:attrName>
                                        </p:attrNameLst>
                                      </p:cBhvr>
                                      <p:to>
                                        <p:strVal val="visible"/>
                                      </p:to>
                                    </p:set>
                                    <p:animEffect transition="in" filter="fade">
                                      <p:cBhvr>
                                        <p:cTn id="21" dur="1000"/>
                                        <p:tgtEl>
                                          <p:spTgt spid="30"/>
                                        </p:tgtEl>
                                      </p:cBhvr>
                                    </p:animEffect>
                                    <p:anim calcmode="lin" valueType="num">
                                      <p:cBhvr>
                                        <p:cTn id="22" dur="1000" fill="hold"/>
                                        <p:tgtEl>
                                          <p:spTgt spid="30"/>
                                        </p:tgtEl>
                                        <p:attrNameLst>
                                          <p:attrName>ppt_x</p:attrName>
                                        </p:attrNameLst>
                                      </p:cBhvr>
                                      <p:tavLst>
                                        <p:tav tm="0">
                                          <p:val>
                                            <p:strVal val="#ppt_x"/>
                                          </p:val>
                                        </p:tav>
                                        <p:tav tm="100000">
                                          <p:val>
                                            <p:strVal val="#ppt_x"/>
                                          </p:val>
                                        </p:tav>
                                      </p:tavLst>
                                    </p:anim>
                                    <p:anim calcmode="lin" valueType="num">
                                      <p:cBhvr>
                                        <p:cTn id="23" dur="1000" fill="hold"/>
                                        <p:tgtEl>
                                          <p:spTgt spid="30"/>
                                        </p:tgtEl>
                                        <p:attrNameLst>
                                          <p:attrName>ppt_y</p:attrName>
                                        </p:attrNameLst>
                                      </p:cBhvr>
                                      <p:tavLst>
                                        <p:tav tm="0">
                                          <p:val>
                                            <p:strVal val="#ppt_y+.1"/>
                                          </p:val>
                                        </p:tav>
                                        <p:tav tm="100000">
                                          <p:val>
                                            <p:strVal val="#ppt_y"/>
                                          </p:val>
                                        </p:tav>
                                      </p:tavLst>
                                    </p:anim>
                                  </p:childTnLst>
                                </p:cTn>
                              </p:par>
                            </p:childTnLst>
                          </p:cTn>
                        </p:par>
                        <p:par>
                          <p:cTn id="24" fill="hold">
                            <p:stCondLst>
                              <p:cond delay="1000"/>
                            </p:stCondLst>
                            <p:childTnLst>
                              <p:par>
                                <p:cTn id="25" presetID="42" presetClass="entr" presetSubtype="0" fill="hold" nodeType="after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fade">
                                      <p:cBhvr>
                                        <p:cTn id="27" dur="1000"/>
                                        <p:tgtEl>
                                          <p:spTgt spid="3"/>
                                        </p:tgtEl>
                                      </p:cBhvr>
                                    </p:animEffect>
                                    <p:anim calcmode="lin" valueType="num">
                                      <p:cBhvr>
                                        <p:cTn id="28" dur="1000" fill="hold"/>
                                        <p:tgtEl>
                                          <p:spTgt spid="3"/>
                                        </p:tgtEl>
                                        <p:attrNameLst>
                                          <p:attrName>ppt_x</p:attrName>
                                        </p:attrNameLst>
                                      </p:cBhvr>
                                      <p:tavLst>
                                        <p:tav tm="0">
                                          <p:val>
                                            <p:strVal val="#ppt_x"/>
                                          </p:val>
                                        </p:tav>
                                        <p:tav tm="100000">
                                          <p:val>
                                            <p:strVal val="#ppt_x"/>
                                          </p:val>
                                        </p:tav>
                                      </p:tavLst>
                                    </p:anim>
                                    <p:anim calcmode="lin" valueType="num">
                                      <p:cBhvr>
                                        <p:cTn id="29" dur="1000" fill="hold"/>
                                        <p:tgtEl>
                                          <p:spTgt spid="3"/>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20"/>
                                        </p:tgtEl>
                                        <p:attrNameLst>
                                          <p:attrName>style.visibility</p:attrName>
                                        </p:attrNameLst>
                                      </p:cBhvr>
                                      <p:to>
                                        <p:strVal val="visible"/>
                                      </p:to>
                                    </p:set>
                                    <p:animEffect transition="in" filter="fade">
                                      <p:cBhvr>
                                        <p:cTn id="32" dur="1000"/>
                                        <p:tgtEl>
                                          <p:spTgt spid="20"/>
                                        </p:tgtEl>
                                      </p:cBhvr>
                                    </p:animEffect>
                                    <p:anim calcmode="lin" valueType="num">
                                      <p:cBhvr>
                                        <p:cTn id="33" dur="1000" fill="hold"/>
                                        <p:tgtEl>
                                          <p:spTgt spid="20"/>
                                        </p:tgtEl>
                                        <p:attrNameLst>
                                          <p:attrName>ppt_x</p:attrName>
                                        </p:attrNameLst>
                                      </p:cBhvr>
                                      <p:tavLst>
                                        <p:tav tm="0">
                                          <p:val>
                                            <p:strVal val="#ppt_x"/>
                                          </p:val>
                                        </p:tav>
                                        <p:tav tm="100000">
                                          <p:val>
                                            <p:strVal val="#ppt_x"/>
                                          </p:val>
                                        </p:tav>
                                      </p:tavLst>
                                    </p:anim>
                                    <p:anim calcmode="lin" valueType="num">
                                      <p:cBhvr>
                                        <p:cTn id="34" dur="1000" fill="hold"/>
                                        <p:tgtEl>
                                          <p:spTgt spid="20"/>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0"/>
                                  </p:stCondLst>
                                  <p:childTnLst>
                                    <p:set>
                                      <p:cBhvr>
                                        <p:cTn id="36" dur="1" fill="hold">
                                          <p:stCondLst>
                                            <p:cond delay="0"/>
                                          </p:stCondLst>
                                        </p:cTn>
                                        <p:tgtEl>
                                          <p:spTgt spid="25"/>
                                        </p:tgtEl>
                                        <p:attrNameLst>
                                          <p:attrName>style.visibility</p:attrName>
                                        </p:attrNameLst>
                                      </p:cBhvr>
                                      <p:to>
                                        <p:strVal val="visible"/>
                                      </p:to>
                                    </p:set>
                                    <p:animEffect transition="in" filter="fade">
                                      <p:cBhvr>
                                        <p:cTn id="37" dur="1000"/>
                                        <p:tgtEl>
                                          <p:spTgt spid="25"/>
                                        </p:tgtEl>
                                      </p:cBhvr>
                                    </p:animEffect>
                                    <p:anim calcmode="lin" valueType="num">
                                      <p:cBhvr>
                                        <p:cTn id="38" dur="1000" fill="hold"/>
                                        <p:tgtEl>
                                          <p:spTgt spid="25"/>
                                        </p:tgtEl>
                                        <p:attrNameLst>
                                          <p:attrName>ppt_x</p:attrName>
                                        </p:attrNameLst>
                                      </p:cBhvr>
                                      <p:tavLst>
                                        <p:tav tm="0">
                                          <p:val>
                                            <p:strVal val="#ppt_x"/>
                                          </p:val>
                                        </p:tav>
                                        <p:tav tm="100000">
                                          <p:val>
                                            <p:strVal val="#ppt_x"/>
                                          </p:val>
                                        </p:tav>
                                      </p:tavLst>
                                    </p:anim>
                                    <p:anim calcmode="lin" valueType="num">
                                      <p:cBhvr>
                                        <p:cTn id="39" dur="1000" fill="hold"/>
                                        <p:tgtEl>
                                          <p:spTgt spid="25"/>
                                        </p:tgtEl>
                                        <p:attrNameLst>
                                          <p:attrName>ppt_y</p:attrName>
                                        </p:attrNameLst>
                                      </p:cBhvr>
                                      <p:tavLst>
                                        <p:tav tm="0">
                                          <p:val>
                                            <p:strVal val="#ppt_y+.1"/>
                                          </p:val>
                                        </p:tav>
                                        <p:tav tm="100000">
                                          <p:val>
                                            <p:strVal val="#ppt_y"/>
                                          </p:val>
                                        </p:tav>
                                      </p:tavLst>
                                    </p:anim>
                                  </p:childTnLst>
                                </p:cTn>
                              </p:par>
                            </p:childTnLst>
                          </p:cTn>
                        </p:par>
                        <p:par>
                          <p:cTn id="40" fill="hold">
                            <p:stCondLst>
                              <p:cond delay="2000"/>
                            </p:stCondLst>
                            <p:childTnLst>
                              <p:par>
                                <p:cTn id="41" presetID="42" presetClass="entr" presetSubtype="0" fill="hold" grpId="0" nodeType="afterEffect">
                                  <p:stCondLst>
                                    <p:cond delay="0"/>
                                  </p:stCondLst>
                                  <p:childTnLst>
                                    <p:set>
                                      <p:cBhvr>
                                        <p:cTn id="42" dur="1" fill="hold">
                                          <p:stCondLst>
                                            <p:cond delay="0"/>
                                          </p:stCondLst>
                                        </p:cTn>
                                        <p:tgtEl>
                                          <p:spTgt spid="19"/>
                                        </p:tgtEl>
                                        <p:attrNameLst>
                                          <p:attrName>style.visibility</p:attrName>
                                        </p:attrNameLst>
                                      </p:cBhvr>
                                      <p:to>
                                        <p:strVal val="visible"/>
                                      </p:to>
                                    </p:set>
                                    <p:animEffect transition="in" filter="fade">
                                      <p:cBhvr>
                                        <p:cTn id="43" dur="1000"/>
                                        <p:tgtEl>
                                          <p:spTgt spid="19"/>
                                        </p:tgtEl>
                                      </p:cBhvr>
                                    </p:animEffect>
                                    <p:anim calcmode="lin" valueType="num">
                                      <p:cBhvr>
                                        <p:cTn id="44" dur="1000" fill="hold"/>
                                        <p:tgtEl>
                                          <p:spTgt spid="19"/>
                                        </p:tgtEl>
                                        <p:attrNameLst>
                                          <p:attrName>ppt_x</p:attrName>
                                        </p:attrNameLst>
                                      </p:cBhvr>
                                      <p:tavLst>
                                        <p:tav tm="0">
                                          <p:val>
                                            <p:strVal val="#ppt_x"/>
                                          </p:val>
                                        </p:tav>
                                        <p:tav tm="100000">
                                          <p:val>
                                            <p:strVal val="#ppt_x"/>
                                          </p:val>
                                        </p:tav>
                                      </p:tavLst>
                                    </p:anim>
                                    <p:anim calcmode="lin" valueType="num">
                                      <p:cBhvr>
                                        <p:cTn id="45"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P spid="17" grpId="0" animBg="1"/>
      <p:bldP spid="27"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占位符 10">
            <a:extLst>
              <a:ext uri="{FF2B5EF4-FFF2-40B4-BE49-F238E27FC236}">
                <a16:creationId xmlns:a16="http://schemas.microsoft.com/office/drawing/2014/main" id="{378A7384-8F00-4DC0-A7E8-290B34AEB5DE}"/>
              </a:ext>
            </a:extLst>
          </p:cNvPr>
          <p:cNvPicPr>
            <a:picLocks noGrp="1" noChangeAspect="1"/>
          </p:cNvPicPr>
          <p:nvPr>
            <p:ph type="pic" sz="quarter" idx="10"/>
          </p:nvPr>
        </p:nvPicPr>
        <p:blipFill rotWithShape="1">
          <a:blip r:embed="rId3">
            <a:extLst>
              <a:ext uri="{28A0092B-C50C-407E-A947-70E740481C1C}">
                <a14:useLocalDpi xmlns:a14="http://schemas.microsoft.com/office/drawing/2010/main" val="0"/>
              </a:ext>
            </a:extLst>
          </a:blip>
          <a:srcRect l="3115" r="44807"/>
          <a:stretch/>
        </p:blipFill>
        <p:spPr>
          <a:xfrm>
            <a:off x="-22866" y="2004751"/>
            <a:ext cx="3883338" cy="3106792"/>
          </a:xfrm>
        </p:spPr>
      </p:pic>
      <p:pic>
        <p:nvPicPr>
          <p:cNvPr id="24" name="图片占位符 23" descr="图片包含 餐桌&#10;&#10;自动生成的说明">
            <a:extLst>
              <a:ext uri="{FF2B5EF4-FFF2-40B4-BE49-F238E27FC236}">
                <a16:creationId xmlns:a16="http://schemas.microsoft.com/office/drawing/2014/main" id="{F90555B3-99A3-4264-A244-F24FDF9A6075}"/>
              </a:ext>
            </a:extLst>
          </p:cNvPr>
          <p:cNvPicPr>
            <a:picLocks noGrp="1" noChangeAspect="1"/>
          </p:cNvPicPr>
          <p:nvPr>
            <p:ph type="pic" sz="quarter" idx="12"/>
          </p:nvPr>
        </p:nvPicPr>
        <p:blipFill>
          <a:blip r:embed="rId4">
            <a:extLst>
              <a:ext uri="{28A0092B-C50C-407E-A947-70E740481C1C}">
                <a14:useLocalDpi xmlns:a14="http://schemas.microsoft.com/office/drawing/2010/main" val="0"/>
              </a:ext>
            </a:extLst>
          </a:blip>
          <a:srcRect l="8382" r="8382"/>
          <a:stretch>
            <a:fillRect/>
          </a:stretch>
        </p:blipFill>
        <p:spPr/>
      </p:pic>
      <p:sp>
        <p:nvSpPr>
          <p:cNvPr id="2" name="文本占位符 1">
            <a:extLst>
              <a:ext uri="{FF2B5EF4-FFF2-40B4-BE49-F238E27FC236}">
                <a16:creationId xmlns:a16="http://schemas.microsoft.com/office/drawing/2014/main" id="{2471CB12-3A04-42B0-BAFE-62FA08CD03DD}"/>
              </a:ext>
            </a:extLst>
          </p:cNvPr>
          <p:cNvSpPr>
            <a:spLocks noGrp="1"/>
          </p:cNvSpPr>
          <p:nvPr>
            <p:ph type="body" sz="quarter" idx="11"/>
          </p:nvPr>
        </p:nvSpPr>
        <p:spPr/>
        <p:txBody>
          <a:bodyPr/>
          <a:lstStyle/>
          <a:p>
            <a:r>
              <a:rPr lang="zh-CN" altLang="en-US">
                <a:cs typeface="+mn-ea"/>
                <a:sym typeface="+mn-lt"/>
              </a:rPr>
              <a:t>图文参考版式</a:t>
            </a:r>
            <a:r>
              <a:rPr lang="en-US" altLang="zh-CN">
                <a:latin typeface="+mn-lt"/>
                <a:ea typeface="+mn-ea"/>
                <a:cs typeface="+mn-ea"/>
                <a:sym typeface="+mn-lt"/>
              </a:rPr>
              <a:t>05</a:t>
            </a:r>
            <a:endParaRPr lang="zh-CN" altLang="en-US">
              <a:latin typeface="+mn-lt"/>
              <a:ea typeface="+mn-ea"/>
              <a:cs typeface="+mn-ea"/>
              <a:sym typeface="+mn-lt"/>
            </a:endParaRPr>
          </a:p>
        </p:txBody>
      </p:sp>
      <p:grpSp>
        <p:nvGrpSpPr>
          <p:cNvPr id="3" name="组合 2">
            <a:extLst>
              <a:ext uri="{FF2B5EF4-FFF2-40B4-BE49-F238E27FC236}">
                <a16:creationId xmlns:a16="http://schemas.microsoft.com/office/drawing/2014/main" id="{AA553499-CE23-43B5-8AF4-69E294F48687}"/>
              </a:ext>
            </a:extLst>
          </p:cNvPr>
          <p:cNvGrpSpPr/>
          <p:nvPr/>
        </p:nvGrpSpPr>
        <p:grpSpPr>
          <a:xfrm>
            <a:off x="3875064" y="1496720"/>
            <a:ext cx="4451661" cy="4255905"/>
            <a:chOff x="3875064" y="1230495"/>
            <a:chExt cx="4451661" cy="4255905"/>
          </a:xfrm>
        </p:grpSpPr>
        <p:sp>
          <p:nvSpPr>
            <p:cNvPr id="7" name="矩形 6">
              <a:extLst>
                <a:ext uri="{FF2B5EF4-FFF2-40B4-BE49-F238E27FC236}">
                  <a16:creationId xmlns:a16="http://schemas.microsoft.com/office/drawing/2014/main" id="{3B8FCBB3-453A-4625-828F-E6D5E51673FA}"/>
                </a:ext>
              </a:extLst>
            </p:cNvPr>
            <p:cNvSpPr/>
            <p:nvPr/>
          </p:nvSpPr>
          <p:spPr>
            <a:xfrm>
              <a:off x="3875064" y="1230495"/>
              <a:ext cx="4441873" cy="4255905"/>
            </a:xfrm>
            <a:prstGeom prst="rect">
              <a:avLst/>
            </a:prstGeom>
            <a:gradFill>
              <a:gsLst>
                <a:gs pos="0">
                  <a:schemeClr val="accent1"/>
                </a:gs>
                <a:gs pos="100000">
                  <a:schemeClr val="accent6">
                    <a:alpha val="72000"/>
                  </a:schemeClr>
                </a:gs>
              </a:gsLst>
              <a:lin ang="2700000" scaled="0"/>
            </a:gradFill>
            <a:ln>
              <a:noFill/>
            </a:ln>
            <a:effectLst>
              <a:outerShdw blurRad="127000" sx="102000" sy="102000" algn="ctr" rotWithShape="0">
                <a:schemeClr val="accent1">
                  <a:alpha val="2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19" name="图片 18" descr="图片包含 户外艺术系列, 蜂巢&#10;&#10;自动生成的说明">
              <a:extLst>
                <a:ext uri="{FF2B5EF4-FFF2-40B4-BE49-F238E27FC236}">
                  <a16:creationId xmlns:a16="http://schemas.microsoft.com/office/drawing/2014/main" id="{BEF9AEAD-8396-4C61-A69D-9F30F1C3D63F}"/>
                </a:ext>
              </a:extLst>
            </p:cNvPr>
            <p:cNvPicPr>
              <a:picLocks noChangeAspect="1"/>
            </p:cNvPicPr>
            <p:nvPr/>
          </p:nvPicPr>
          <p:blipFill rotWithShape="1">
            <a:blip r:embed="rId5">
              <a:biLevel thresh="25000"/>
              <a:alphaModFix amt="27000"/>
              <a:extLst>
                <a:ext uri="{28A0092B-C50C-407E-A947-70E740481C1C}">
                  <a14:useLocalDpi xmlns:a14="http://schemas.microsoft.com/office/drawing/2010/main" val="0"/>
                </a:ext>
              </a:extLst>
            </a:blip>
            <a:srcRect l="53156" t="24620" r="14323"/>
            <a:stretch/>
          </p:blipFill>
          <p:spPr>
            <a:xfrm>
              <a:off x="3884852" y="1488476"/>
              <a:ext cx="4441873" cy="3881048"/>
            </a:xfrm>
            <a:prstGeom prst="rect">
              <a:avLst/>
            </a:prstGeom>
          </p:spPr>
        </p:pic>
      </p:grpSp>
      <p:sp>
        <p:nvSpPr>
          <p:cNvPr id="17" name="文本框 16">
            <a:extLst>
              <a:ext uri="{FF2B5EF4-FFF2-40B4-BE49-F238E27FC236}">
                <a16:creationId xmlns:a16="http://schemas.microsoft.com/office/drawing/2014/main" id="{C217C2CD-7A5A-4BBE-8CA1-3ACECB4E0CAC}"/>
              </a:ext>
            </a:extLst>
          </p:cNvPr>
          <p:cNvSpPr txBox="1"/>
          <p:nvPr/>
        </p:nvSpPr>
        <p:spPr>
          <a:xfrm>
            <a:off x="3994931" y="2956027"/>
            <a:ext cx="4202138" cy="2054922"/>
          </a:xfrm>
          <a:prstGeom prst="rect">
            <a:avLst/>
          </a:prstGeom>
          <a:noFill/>
        </p:spPr>
        <p:txBody>
          <a:bodyPr wrap="square" rtlCol="0">
            <a:spAutoFit/>
          </a:bodyPr>
          <a:lstStyle/>
          <a:p>
            <a:pPr algn="just">
              <a:lnSpc>
                <a:spcPct val="130000"/>
              </a:lnSpc>
            </a:pPr>
            <a:r>
              <a:rPr lang="zh-CN" altLang="en-US" sz="2000">
                <a:solidFill>
                  <a:schemeClr val="bg1"/>
                </a:solidFill>
                <a:latin typeface="+mn-ea"/>
                <a:cs typeface="+mn-ea"/>
                <a:sym typeface="+mn-lt"/>
              </a:rPr>
              <a:t>建校以来，学校秉承“药学中西、医道济世”校训，经</a:t>
            </a:r>
            <a:r>
              <a:rPr lang="en-US" altLang="zh-CN" sz="2000">
                <a:solidFill>
                  <a:schemeClr val="bg1"/>
                </a:solidFill>
                <a:cs typeface="+mn-ea"/>
                <a:sym typeface="+mn-lt"/>
              </a:rPr>
              <a:t>60</a:t>
            </a:r>
            <a:r>
              <a:rPr lang="zh-CN" altLang="en-US" sz="2000">
                <a:solidFill>
                  <a:schemeClr val="bg1"/>
                </a:solidFill>
                <a:latin typeface="+mn-ea"/>
                <a:cs typeface="+mn-ea"/>
                <a:sym typeface="+mn-lt"/>
              </a:rPr>
              <a:t>年砥砺奋进，现已发展成为“以药为主，药医结合，药工融合，多学科协调发展”独具特色的药科大学。 </a:t>
            </a:r>
          </a:p>
        </p:txBody>
      </p:sp>
      <p:sp>
        <p:nvSpPr>
          <p:cNvPr id="9" name="文本框 8">
            <a:extLst>
              <a:ext uri="{FF2B5EF4-FFF2-40B4-BE49-F238E27FC236}">
                <a16:creationId xmlns:a16="http://schemas.microsoft.com/office/drawing/2014/main" id="{D3B5CF65-5759-4669-BFAC-851EAAA00959}"/>
              </a:ext>
            </a:extLst>
          </p:cNvPr>
          <p:cNvSpPr txBox="1"/>
          <p:nvPr/>
        </p:nvSpPr>
        <p:spPr>
          <a:xfrm>
            <a:off x="3860472" y="2196285"/>
            <a:ext cx="4456466" cy="461665"/>
          </a:xfrm>
          <a:prstGeom prst="rect">
            <a:avLst/>
          </a:prstGeom>
          <a:noFill/>
        </p:spPr>
        <p:txBody>
          <a:bodyPr wrap="square" rtlCol="0">
            <a:spAutoFit/>
          </a:bodyPr>
          <a:lstStyle/>
          <a:p>
            <a:pPr algn="ctr"/>
            <a:r>
              <a:rPr lang="zh-CN" altLang="en-US" sz="2400">
                <a:solidFill>
                  <a:schemeClr val="bg1"/>
                </a:solidFill>
                <a:latin typeface="+mj-ea"/>
                <a:ea typeface="+mj-ea"/>
                <a:cs typeface="+mn-ea"/>
                <a:sym typeface="+mn-lt"/>
              </a:rPr>
              <a:t>在此处输入你的标题</a:t>
            </a:r>
          </a:p>
        </p:txBody>
      </p:sp>
      <p:sp>
        <p:nvSpPr>
          <p:cNvPr id="4" name="等腰三角形 3">
            <a:extLst>
              <a:ext uri="{FF2B5EF4-FFF2-40B4-BE49-F238E27FC236}">
                <a16:creationId xmlns:a16="http://schemas.microsoft.com/office/drawing/2014/main" id="{6D44EFBC-42BC-48B7-9224-385A73462ACB}"/>
              </a:ext>
            </a:extLst>
          </p:cNvPr>
          <p:cNvSpPr/>
          <p:nvPr/>
        </p:nvSpPr>
        <p:spPr>
          <a:xfrm flipV="1">
            <a:off x="6039113" y="2719838"/>
            <a:ext cx="123562" cy="106520"/>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562247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fade">
                                      <p:cBhvr>
                                        <p:cTn id="12" dur="1000"/>
                                        <p:tgtEl>
                                          <p:spTgt spid="24"/>
                                        </p:tgtEl>
                                      </p:cBhvr>
                                    </p:animEffect>
                                    <p:anim calcmode="lin" valueType="num">
                                      <p:cBhvr>
                                        <p:cTn id="13" dur="1000" fill="hold"/>
                                        <p:tgtEl>
                                          <p:spTgt spid="24"/>
                                        </p:tgtEl>
                                        <p:attrNameLst>
                                          <p:attrName>ppt_x</p:attrName>
                                        </p:attrNameLst>
                                      </p:cBhvr>
                                      <p:tavLst>
                                        <p:tav tm="0">
                                          <p:val>
                                            <p:strVal val="#ppt_x"/>
                                          </p:val>
                                        </p:tav>
                                        <p:tav tm="100000">
                                          <p:val>
                                            <p:strVal val="#ppt_x"/>
                                          </p:val>
                                        </p:tav>
                                      </p:tavLst>
                                    </p:anim>
                                    <p:anim calcmode="lin" valueType="num">
                                      <p:cBhvr>
                                        <p:cTn id="14" dur="1000" fill="hold"/>
                                        <p:tgtEl>
                                          <p:spTgt spid="24"/>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1000"/>
                                        <p:tgtEl>
                                          <p:spTgt spid="3"/>
                                        </p:tgtEl>
                                      </p:cBhvr>
                                    </p:animEffect>
                                    <p:anim calcmode="lin" valueType="num">
                                      <p:cBhvr>
                                        <p:cTn id="18" dur="1000" fill="hold"/>
                                        <p:tgtEl>
                                          <p:spTgt spid="3"/>
                                        </p:tgtEl>
                                        <p:attrNameLst>
                                          <p:attrName>ppt_x</p:attrName>
                                        </p:attrNameLst>
                                      </p:cBhvr>
                                      <p:tavLst>
                                        <p:tav tm="0">
                                          <p:val>
                                            <p:strVal val="#ppt_x"/>
                                          </p:val>
                                        </p:tav>
                                        <p:tav tm="100000">
                                          <p:val>
                                            <p:strVal val="#ppt_x"/>
                                          </p:val>
                                        </p:tav>
                                      </p:tavLst>
                                    </p:anim>
                                    <p:anim calcmode="lin" valueType="num">
                                      <p:cBhvr>
                                        <p:cTn id="19" dur="1000" fill="hold"/>
                                        <p:tgtEl>
                                          <p:spTgt spid="3"/>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42" presetClass="entr" presetSubtype="0"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1000"/>
                                        <p:tgtEl>
                                          <p:spTgt spid="9"/>
                                        </p:tgtEl>
                                      </p:cBhvr>
                                    </p:animEffect>
                                    <p:anim calcmode="lin" valueType="num">
                                      <p:cBhvr>
                                        <p:cTn id="24" dur="1000" fill="hold"/>
                                        <p:tgtEl>
                                          <p:spTgt spid="9"/>
                                        </p:tgtEl>
                                        <p:attrNameLst>
                                          <p:attrName>ppt_x</p:attrName>
                                        </p:attrNameLst>
                                      </p:cBhvr>
                                      <p:tavLst>
                                        <p:tav tm="0">
                                          <p:val>
                                            <p:strVal val="#ppt_x"/>
                                          </p:val>
                                        </p:tav>
                                        <p:tav tm="100000">
                                          <p:val>
                                            <p:strVal val="#ppt_x"/>
                                          </p:val>
                                        </p:tav>
                                      </p:tavLst>
                                    </p:anim>
                                    <p:anim calcmode="lin" valueType="num">
                                      <p:cBhvr>
                                        <p:cTn id="25" dur="1000" fill="hold"/>
                                        <p:tgtEl>
                                          <p:spTgt spid="9"/>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fade">
                                      <p:cBhvr>
                                        <p:cTn id="28" dur="1000"/>
                                        <p:tgtEl>
                                          <p:spTgt spid="4"/>
                                        </p:tgtEl>
                                      </p:cBhvr>
                                    </p:animEffect>
                                    <p:anim calcmode="lin" valueType="num">
                                      <p:cBhvr>
                                        <p:cTn id="29" dur="1000" fill="hold"/>
                                        <p:tgtEl>
                                          <p:spTgt spid="4"/>
                                        </p:tgtEl>
                                        <p:attrNameLst>
                                          <p:attrName>ppt_x</p:attrName>
                                        </p:attrNameLst>
                                      </p:cBhvr>
                                      <p:tavLst>
                                        <p:tav tm="0">
                                          <p:val>
                                            <p:strVal val="#ppt_x"/>
                                          </p:val>
                                        </p:tav>
                                        <p:tav tm="100000">
                                          <p:val>
                                            <p:strVal val="#ppt_x"/>
                                          </p:val>
                                        </p:tav>
                                      </p:tavLst>
                                    </p:anim>
                                    <p:anim calcmode="lin" valueType="num">
                                      <p:cBhvr>
                                        <p:cTn id="30" dur="1000" fill="hold"/>
                                        <p:tgtEl>
                                          <p:spTgt spid="4"/>
                                        </p:tgtEl>
                                        <p:attrNameLst>
                                          <p:attrName>ppt_y</p:attrName>
                                        </p:attrNameLst>
                                      </p:cBhvr>
                                      <p:tavLst>
                                        <p:tav tm="0">
                                          <p:val>
                                            <p:strVal val="#ppt_y+.1"/>
                                          </p:val>
                                        </p:tav>
                                        <p:tav tm="100000">
                                          <p:val>
                                            <p:strVal val="#ppt_y"/>
                                          </p:val>
                                        </p:tav>
                                      </p:tavLst>
                                    </p:anim>
                                  </p:childTnLst>
                                </p:cTn>
                              </p:par>
                            </p:childTnLst>
                          </p:cTn>
                        </p:par>
                        <p:par>
                          <p:cTn id="31" fill="hold">
                            <p:stCondLst>
                              <p:cond delay="2000"/>
                            </p:stCondLst>
                            <p:childTnLst>
                              <p:par>
                                <p:cTn id="32" presetID="42" presetClass="entr" presetSubtype="0" fill="hold" grpId="0" nodeType="afterEffect">
                                  <p:stCondLst>
                                    <p:cond delay="0"/>
                                  </p:stCondLst>
                                  <p:childTnLst>
                                    <p:set>
                                      <p:cBhvr>
                                        <p:cTn id="33" dur="1" fill="hold">
                                          <p:stCondLst>
                                            <p:cond delay="0"/>
                                          </p:stCondLst>
                                        </p:cTn>
                                        <p:tgtEl>
                                          <p:spTgt spid="17"/>
                                        </p:tgtEl>
                                        <p:attrNameLst>
                                          <p:attrName>style.visibility</p:attrName>
                                        </p:attrNameLst>
                                      </p:cBhvr>
                                      <p:to>
                                        <p:strVal val="visible"/>
                                      </p:to>
                                    </p:set>
                                    <p:animEffect transition="in" filter="fade">
                                      <p:cBhvr>
                                        <p:cTn id="34" dur="1000"/>
                                        <p:tgtEl>
                                          <p:spTgt spid="17"/>
                                        </p:tgtEl>
                                      </p:cBhvr>
                                    </p:animEffect>
                                    <p:anim calcmode="lin" valueType="num">
                                      <p:cBhvr>
                                        <p:cTn id="35" dur="1000" fill="hold"/>
                                        <p:tgtEl>
                                          <p:spTgt spid="17"/>
                                        </p:tgtEl>
                                        <p:attrNameLst>
                                          <p:attrName>ppt_x</p:attrName>
                                        </p:attrNameLst>
                                      </p:cBhvr>
                                      <p:tavLst>
                                        <p:tav tm="0">
                                          <p:val>
                                            <p:strVal val="#ppt_x"/>
                                          </p:val>
                                        </p:tav>
                                        <p:tav tm="100000">
                                          <p:val>
                                            <p:strVal val="#ppt_x"/>
                                          </p:val>
                                        </p:tav>
                                      </p:tavLst>
                                    </p:anim>
                                    <p:anim calcmode="lin" valueType="num">
                                      <p:cBhvr>
                                        <p:cTn id="36"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9" grpId="0"/>
      <p:bldP spid="4"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圆角 13">
            <a:extLst>
              <a:ext uri="{FF2B5EF4-FFF2-40B4-BE49-F238E27FC236}">
                <a16:creationId xmlns:a16="http://schemas.microsoft.com/office/drawing/2014/main" id="{E0310167-3A71-418F-B6B4-73200FA9E70F}"/>
              </a:ext>
            </a:extLst>
          </p:cNvPr>
          <p:cNvSpPr/>
          <p:nvPr/>
        </p:nvSpPr>
        <p:spPr>
          <a:xfrm>
            <a:off x="660400" y="3786186"/>
            <a:ext cx="8414073" cy="2000061"/>
          </a:xfrm>
          <a:prstGeom prst="roundRect">
            <a:avLst>
              <a:gd name="adj" fmla="val 3139"/>
            </a:avLst>
          </a:prstGeom>
          <a:solidFill>
            <a:schemeClr val="bg1"/>
          </a:solidFill>
          <a:ln>
            <a:noFill/>
          </a:ln>
          <a:effectLst>
            <a:outerShdw blurRad="63500" dist="38100" dir="2700000" algn="tl"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矩形: 圆角 12">
            <a:extLst>
              <a:ext uri="{FF2B5EF4-FFF2-40B4-BE49-F238E27FC236}">
                <a16:creationId xmlns:a16="http://schemas.microsoft.com/office/drawing/2014/main" id="{E9F3ED0C-254E-45DD-ACF4-2B4D02DC5656}"/>
              </a:ext>
            </a:extLst>
          </p:cNvPr>
          <p:cNvSpPr/>
          <p:nvPr/>
        </p:nvSpPr>
        <p:spPr>
          <a:xfrm>
            <a:off x="3117527" y="1448429"/>
            <a:ext cx="8414073" cy="2000061"/>
          </a:xfrm>
          <a:prstGeom prst="roundRect">
            <a:avLst>
              <a:gd name="adj" fmla="val 3139"/>
            </a:avLst>
          </a:prstGeom>
          <a:solidFill>
            <a:schemeClr val="bg1"/>
          </a:solidFill>
          <a:ln>
            <a:noFill/>
          </a:ln>
          <a:effectLst>
            <a:outerShdw blurRad="63500" dist="38100" dir="2700000" algn="tl"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12" name="图片占位符 11">
            <a:extLst>
              <a:ext uri="{FF2B5EF4-FFF2-40B4-BE49-F238E27FC236}">
                <a16:creationId xmlns:a16="http://schemas.microsoft.com/office/drawing/2014/main" id="{4FA70A8B-261F-4B0A-B76E-881FA23AD67B}"/>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25871" r="25871"/>
          <a:stretch>
            <a:fillRect/>
          </a:stretch>
        </p:blipFill>
        <p:spPr/>
      </p:pic>
      <p:pic>
        <p:nvPicPr>
          <p:cNvPr id="21" name="图片占位符 20">
            <a:extLst>
              <a:ext uri="{FF2B5EF4-FFF2-40B4-BE49-F238E27FC236}">
                <a16:creationId xmlns:a16="http://schemas.microsoft.com/office/drawing/2014/main" id="{1AEED31F-DF38-4D2C-860E-8CCFA14EA6A3}"/>
              </a:ext>
            </a:extLst>
          </p:cNvPr>
          <p:cNvPicPr>
            <a:picLocks noGrp="1" noChangeAspect="1"/>
          </p:cNvPicPr>
          <p:nvPr>
            <p:ph type="pic" sz="quarter" idx="12"/>
          </p:nvPr>
        </p:nvPicPr>
        <p:blipFill>
          <a:blip r:embed="rId3">
            <a:extLst>
              <a:ext uri="{28A0092B-C50C-407E-A947-70E740481C1C}">
                <a14:useLocalDpi xmlns:a14="http://schemas.microsoft.com/office/drawing/2010/main" val="0"/>
              </a:ext>
            </a:extLst>
          </a:blip>
          <a:srcRect l="25629" r="25629"/>
          <a:stretch>
            <a:fillRect/>
          </a:stretch>
        </p:blipFill>
        <p:spPr/>
      </p:pic>
      <p:sp>
        <p:nvSpPr>
          <p:cNvPr id="2" name="文本占位符 1">
            <a:extLst>
              <a:ext uri="{FF2B5EF4-FFF2-40B4-BE49-F238E27FC236}">
                <a16:creationId xmlns:a16="http://schemas.microsoft.com/office/drawing/2014/main" id="{1135C968-DB71-4DD3-AF19-E9F6B1F87F3C}"/>
              </a:ext>
            </a:extLst>
          </p:cNvPr>
          <p:cNvSpPr>
            <a:spLocks noGrp="1"/>
          </p:cNvSpPr>
          <p:nvPr>
            <p:ph type="body" sz="quarter" idx="11"/>
          </p:nvPr>
        </p:nvSpPr>
        <p:spPr/>
        <p:txBody>
          <a:bodyPr>
            <a:normAutofit/>
          </a:bodyPr>
          <a:lstStyle/>
          <a:p>
            <a:r>
              <a:rPr lang="zh-CN" altLang="en-US">
                <a:cs typeface="+mn-ea"/>
                <a:sym typeface="+mn-lt"/>
              </a:rPr>
              <a:t>图文参考版式</a:t>
            </a:r>
            <a:r>
              <a:rPr lang="en-US" altLang="zh-CN">
                <a:latin typeface="+mn-lt"/>
                <a:ea typeface="+mn-ea"/>
                <a:cs typeface="+mn-ea"/>
                <a:sym typeface="+mn-lt"/>
              </a:rPr>
              <a:t>06</a:t>
            </a:r>
            <a:endParaRPr lang="zh-CN" altLang="en-US">
              <a:latin typeface="+mn-lt"/>
              <a:ea typeface="+mn-ea"/>
              <a:cs typeface="+mn-ea"/>
              <a:sym typeface="+mn-lt"/>
            </a:endParaRPr>
          </a:p>
        </p:txBody>
      </p:sp>
      <p:sp>
        <p:nvSpPr>
          <p:cNvPr id="9" name="文本框 8">
            <a:extLst>
              <a:ext uri="{FF2B5EF4-FFF2-40B4-BE49-F238E27FC236}">
                <a16:creationId xmlns:a16="http://schemas.microsoft.com/office/drawing/2014/main" id="{4C5BDAC4-9531-4D70-A43D-72703369F05B}"/>
              </a:ext>
            </a:extLst>
          </p:cNvPr>
          <p:cNvSpPr txBox="1"/>
          <p:nvPr/>
        </p:nvSpPr>
        <p:spPr>
          <a:xfrm>
            <a:off x="3347069" y="2303869"/>
            <a:ext cx="8102802" cy="854593"/>
          </a:xfrm>
          <a:prstGeom prst="rect">
            <a:avLst/>
          </a:prstGeom>
          <a:noFill/>
        </p:spPr>
        <p:txBody>
          <a:bodyPr wrap="square" rtlCol="0">
            <a:spAutoFit/>
          </a:bodyPr>
          <a:lstStyle/>
          <a:p>
            <a:pPr algn="just">
              <a:lnSpc>
                <a:spcPct val="130000"/>
              </a:lnSpc>
              <a:spcAft>
                <a:spcPts val="600"/>
              </a:spcAft>
            </a:pPr>
            <a:r>
              <a:rPr lang="zh-CN" altLang="en-US" sz="2000">
                <a:latin typeface="+mn-ea"/>
                <a:cs typeface="+mn-ea"/>
                <a:sym typeface="+mn-lt"/>
              </a:rPr>
              <a:t>学校医药教育体系完整。是全国药学类专业最齐全的高校之一，现有本科专业</a:t>
            </a:r>
            <a:r>
              <a:rPr lang="en-US" altLang="zh-CN" sz="2000">
                <a:cs typeface="+mn-ea"/>
                <a:sym typeface="+mn-lt"/>
              </a:rPr>
              <a:t>44</a:t>
            </a:r>
            <a:r>
              <a:rPr lang="zh-CN" altLang="en-US" sz="2000">
                <a:latin typeface="+mn-ea"/>
                <a:cs typeface="+mn-ea"/>
                <a:sym typeface="+mn-lt"/>
              </a:rPr>
              <a:t>个，包括药学、药物制剂、预防医学</a:t>
            </a:r>
            <a:r>
              <a:rPr lang="en-US" altLang="zh-CN" sz="2000">
                <a:cs typeface="+mn-ea"/>
                <a:sym typeface="+mn-lt"/>
              </a:rPr>
              <a:t>3</a:t>
            </a:r>
            <a:r>
              <a:rPr lang="zh-CN" altLang="en-US" sz="2000">
                <a:latin typeface="+mn-ea"/>
                <a:cs typeface="+mn-ea"/>
                <a:sym typeface="+mn-lt"/>
              </a:rPr>
              <a:t>个国家特色专业</a:t>
            </a:r>
          </a:p>
        </p:txBody>
      </p:sp>
      <p:sp>
        <p:nvSpPr>
          <p:cNvPr id="11" name="文本框 10">
            <a:extLst>
              <a:ext uri="{FF2B5EF4-FFF2-40B4-BE49-F238E27FC236}">
                <a16:creationId xmlns:a16="http://schemas.microsoft.com/office/drawing/2014/main" id="{E69D3ED3-8C94-4691-8365-52112477873B}"/>
              </a:ext>
            </a:extLst>
          </p:cNvPr>
          <p:cNvSpPr txBox="1"/>
          <p:nvPr/>
        </p:nvSpPr>
        <p:spPr>
          <a:xfrm>
            <a:off x="3347069" y="1692156"/>
            <a:ext cx="3449256" cy="525657"/>
          </a:xfrm>
          <a:prstGeom prst="rect">
            <a:avLst/>
          </a:prstGeom>
          <a:noFill/>
        </p:spPr>
        <p:txBody>
          <a:bodyPr wrap="square" rtlCol="0">
            <a:spAutoFit/>
          </a:bodyPr>
          <a:lstStyle/>
          <a:p>
            <a:pPr algn="just">
              <a:lnSpc>
                <a:spcPct val="130000"/>
              </a:lnSpc>
            </a:pPr>
            <a:r>
              <a:rPr lang="zh-CN" altLang="en-US" sz="2400">
                <a:solidFill>
                  <a:schemeClr val="accent1"/>
                </a:solidFill>
                <a:latin typeface="+mj-ea"/>
                <a:ea typeface="+mj-ea"/>
                <a:cs typeface="+mn-ea"/>
                <a:sym typeface="+mn-lt"/>
              </a:rPr>
              <a:t>在此处输入你的标题</a:t>
            </a:r>
            <a:endParaRPr lang="en-US" altLang="zh-CN" sz="2400">
              <a:solidFill>
                <a:schemeClr val="accent1"/>
              </a:solidFill>
              <a:latin typeface="+mj-ea"/>
              <a:ea typeface="+mj-ea"/>
              <a:cs typeface="+mn-ea"/>
              <a:sym typeface="+mn-lt"/>
            </a:endParaRPr>
          </a:p>
        </p:txBody>
      </p:sp>
      <p:cxnSp>
        <p:nvCxnSpPr>
          <p:cNvPr id="22" name="直接连接符 21">
            <a:extLst>
              <a:ext uri="{FF2B5EF4-FFF2-40B4-BE49-F238E27FC236}">
                <a16:creationId xmlns:a16="http://schemas.microsoft.com/office/drawing/2014/main" id="{DB7ADC8D-EB6E-4581-8FCB-B4BD1E7FD338}"/>
              </a:ext>
            </a:extLst>
          </p:cNvPr>
          <p:cNvCxnSpPr>
            <a:cxnSpLocks/>
          </p:cNvCxnSpPr>
          <p:nvPr/>
        </p:nvCxnSpPr>
        <p:spPr>
          <a:xfrm>
            <a:off x="3439936" y="2230845"/>
            <a:ext cx="1474788" cy="0"/>
          </a:xfrm>
          <a:prstGeom prst="line">
            <a:avLst/>
          </a:prstGeom>
          <a:ln w="25400" cap="rnd">
            <a:gradFill>
              <a:gsLst>
                <a:gs pos="0">
                  <a:schemeClr val="accent1"/>
                </a:gs>
                <a:gs pos="100000">
                  <a:schemeClr val="accent6">
                    <a:alpha val="1000"/>
                  </a:schemeClr>
                </a:gs>
              </a:gsLst>
              <a:lin ang="0" scaled="0"/>
            </a:gradFill>
          </a:ln>
        </p:spPr>
        <p:style>
          <a:lnRef idx="1">
            <a:schemeClr val="accent1"/>
          </a:lnRef>
          <a:fillRef idx="0">
            <a:schemeClr val="accent1"/>
          </a:fillRef>
          <a:effectRef idx="0">
            <a:schemeClr val="accent1"/>
          </a:effectRef>
          <a:fontRef idx="minor">
            <a:schemeClr val="tx1"/>
          </a:fontRef>
        </p:style>
      </p:cxnSp>
      <p:sp>
        <p:nvSpPr>
          <p:cNvPr id="23" name="文本框 22">
            <a:extLst>
              <a:ext uri="{FF2B5EF4-FFF2-40B4-BE49-F238E27FC236}">
                <a16:creationId xmlns:a16="http://schemas.microsoft.com/office/drawing/2014/main" id="{24C2AEC5-E652-423D-8DB7-A42368BCC397}"/>
              </a:ext>
            </a:extLst>
          </p:cNvPr>
          <p:cNvSpPr txBox="1"/>
          <p:nvPr/>
        </p:nvSpPr>
        <p:spPr>
          <a:xfrm>
            <a:off x="673100" y="4641626"/>
            <a:ext cx="8102802" cy="854593"/>
          </a:xfrm>
          <a:prstGeom prst="rect">
            <a:avLst/>
          </a:prstGeom>
          <a:noFill/>
        </p:spPr>
        <p:txBody>
          <a:bodyPr wrap="square" rtlCol="0">
            <a:spAutoFit/>
          </a:bodyPr>
          <a:lstStyle/>
          <a:p>
            <a:pPr algn="r">
              <a:lnSpc>
                <a:spcPct val="130000"/>
              </a:lnSpc>
              <a:spcAft>
                <a:spcPts val="600"/>
              </a:spcAft>
            </a:pPr>
            <a:r>
              <a:rPr lang="zh-CN" altLang="en-US" sz="2000">
                <a:latin typeface="+mn-ea"/>
                <a:cs typeface="+mn-ea"/>
                <a:sym typeface="+mn-lt"/>
              </a:rPr>
              <a:t>学校医药教育体系完整。是全国药学类专业最齐全的高校之一，现有本科专业</a:t>
            </a:r>
            <a:r>
              <a:rPr lang="en-US" altLang="zh-CN" sz="2000">
                <a:cs typeface="+mn-ea"/>
                <a:sym typeface="+mn-lt"/>
              </a:rPr>
              <a:t>44</a:t>
            </a:r>
            <a:r>
              <a:rPr lang="zh-CN" altLang="en-US" sz="2000">
                <a:latin typeface="+mn-ea"/>
                <a:cs typeface="+mn-ea"/>
                <a:sym typeface="+mn-lt"/>
              </a:rPr>
              <a:t>个，包括药学、药物制剂、预防医学</a:t>
            </a:r>
            <a:r>
              <a:rPr lang="en-US" altLang="zh-CN" sz="2000">
                <a:cs typeface="+mn-ea"/>
                <a:sym typeface="+mn-lt"/>
              </a:rPr>
              <a:t>3</a:t>
            </a:r>
            <a:r>
              <a:rPr lang="zh-CN" altLang="en-US" sz="2000">
                <a:latin typeface="+mn-ea"/>
                <a:cs typeface="+mn-ea"/>
                <a:sym typeface="+mn-lt"/>
              </a:rPr>
              <a:t>个国家特色专业</a:t>
            </a:r>
          </a:p>
        </p:txBody>
      </p:sp>
      <p:sp>
        <p:nvSpPr>
          <p:cNvPr id="24" name="文本框 23">
            <a:extLst>
              <a:ext uri="{FF2B5EF4-FFF2-40B4-BE49-F238E27FC236}">
                <a16:creationId xmlns:a16="http://schemas.microsoft.com/office/drawing/2014/main" id="{7AAF1BAD-7C1E-4A3E-A73A-28566C47DAD9}"/>
              </a:ext>
            </a:extLst>
          </p:cNvPr>
          <p:cNvSpPr txBox="1"/>
          <p:nvPr/>
        </p:nvSpPr>
        <p:spPr>
          <a:xfrm>
            <a:off x="5326646" y="4029913"/>
            <a:ext cx="3449256" cy="525657"/>
          </a:xfrm>
          <a:prstGeom prst="rect">
            <a:avLst/>
          </a:prstGeom>
          <a:noFill/>
        </p:spPr>
        <p:txBody>
          <a:bodyPr wrap="square" rtlCol="0">
            <a:spAutoFit/>
          </a:bodyPr>
          <a:lstStyle/>
          <a:p>
            <a:pPr algn="r">
              <a:lnSpc>
                <a:spcPct val="130000"/>
              </a:lnSpc>
            </a:pPr>
            <a:r>
              <a:rPr lang="zh-CN" altLang="en-US" sz="2400">
                <a:solidFill>
                  <a:schemeClr val="accent1"/>
                </a:solidFill>
                <a:latin typeface="+mj-ea"/>
                <a:ea typeface="+mj-ea"/>
                <a:cs typeface="+mn-ea"/>
                <a:sym typeface="+mn-lt"/>
              </a:rPr>
              <a:t>在此处输入你的标题</a:t>
            </a:r>
            <a:endParaRPr lang="en-US" altLang="zh-CN" sz="2400">
              <a:solidFill>
                <a:schemeClr val="accent1"/>
              </a:solidFill>
              <a:latin typeface="+mj-ea"/>
              <a:ea typeface="+mj-ea"/>
              <a:cs typeface="+mn-ea"/>
              <a:sym typeface="+mn-lt"/>
            </a:endParaRPr>
          </a:p>
        </p:txBody>
      </p:sp>
      <p:cxnSp>
        <p:nvCxnSpPr>
          <p:cNvPr id="25" name="直接连接符 24">
            <a:extLst>
              <a:ext uri="{FF2B5EF4-FFF2-40B4-BE49-F238E27FC236}">
                <a16:creationId xmlns:a16="http://schemas.microsoft.com/office/drawing/2014/main" id="{815A6D44-7309-4B9B-8A45-625DB230F41A}"/>
              </a:ext>
            </a:extLst>
          </p:cNvPr>
          <p:cNvCxnSpPr>
            <a:cxnSpLocks/>
          </p:cNvCxnSpPr>
          <p:nvPr/>
        </p:nvCxnSpPr>
        <p:spPr>
          <a:xfrm>
            <a:off x="7191785" y="4579710"/>
            <a:ext cx="1474788" cy="0"/>
          </a:xfrm>
          <a:prstGeom prst="line">
            <a:avLst/>
          </a:prstGeom>
          <a:ln w="25400" cap="rnd">
            <a:gradFill>
              <a:gsLst>
                <a:gs pos="0">
                  <a:schemeClr val="accent1"/>
                </a:gs>
                <a:gs pos="100000">
                  <a:schemeClr val="accent6">
                    <a:alpha val="1000"/>
                  </a:schemeClr>
                </a:gs>
              </a:gsLst>
              <a:lin ang="10800000" scaled="0"/>
            </a:gradFill>
          </a:ln>
        </p:spPr>
        <p:style>
          <a:lnRef idx="1">
            <a:schemeClr val="accent1"/>
          </a:lnRef>
          <a:fillRef idx="0">
            <a:schemeClr val="accent1"/>
          </a:fillRef>
          <a:effectRef idx="0">
            <a:schemeClr val="accent1"/>
          </a:effectRef>
          <a:fontRef idx="minor">
            <a:schemeClr val="tx1"/>
          </a:fontRef>
        </p:style>
      </p:cxnSp>
      <p:grpSp>
        <p:nvGrpSpPr>
          <p:cNvPr id="15" name="组合 14">
            <a:extLst>
              <a:ext uri="{FF2B5EF4-FFF2-40B4-BE49-F238E27FC236}">
                <a16:creationId xmlns:a16="http://schemas.microsoft.com/office/drawing/2014/main" id="{F8371E2D-488A-47FD-A46B-4C9FAACB5B6D}"/>
              </a:ext>
            </a:extLst>
          </p:cNvPr>
          <p:cNvGrpSpPr/>
          <p:nvPr/>
        </p:nvGrpSpPr>
        <p:grpSpPr>
          <a:xfrm>
            <a:off x="3439936" y="1548626"/>
            <a:ext cx="492359" cy="135192"/>
            <a:chOff x="767556" y="1640174"/>
            <a:chExt cx="492359" cy="135192"/>
          </a:xfrm>
          <a:gradFill>
            <a:gsLst>
              <a:gs pos="0">
                <a:schemeClr val="accent6"/>
              </a:gs>
              <a:gs pos="100000">
                <a:schemeClr val="accent6">
                  <a:lumMod val="40000"/>
                  <a:lumOff val="60000"/>
                  <a:alpha val="24000"/>
                </a:schemeClr>
              </a:gs>
            </a:gsLst>
            <a:lin ang="900000" scaled="0"/>
          </a:gradFill>
        </p:grpSpPr>
        <p:sp>
          <p:nvSpPr>
            <p:cNvPr id="16" name="椭圆 15">
              <a:extLst>
                <a:ext uri="{FF2B5EF4-FFF2-40B4-BE49-F238E27FC236}">
                  <a16:creationId xmlns:a16="http://schemas.microsoft.com/office/drawing/2014/main" id="{4C27E636-C86C-4953-B6A4-79D2AEAC0E83}"/>
                </a:ext>
              </a:extLst>
            </p:cNvPr>
            <p:cNvSpPr/>
            <p:nvPr/>
          </p:nvSpPr>
          <p:spPr>
            <a:xfrm>
              <a:off x="767556" y="1640174"/>
              <a:ext cx="135192" cy="13519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a:extLst>
                <a:ext uri="{FF2B5EF4-FFF2-40B4-BE49-F238E27FC236}">
                  <a16:creationId xmlns:a16="http://schemas.microsoft.com/office/drawing/2014/main" id="{247B1311-E4EE-4B98-A828-036FF6FAFA35}"/>
                </a:ext>
              </a:extLst>
            </p:cNvPr>
            <p:cNvSpPr/>
            <p:nvPr/>
          </p:nvSpPr>
          <p:spPr>
            <a:xfrm>
              <a:off x="935908" y="1640174"/>
              <a:ext cx="135192" cy="13519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a:extLst>
                <a:ext uri="{FF2B5EF4-FFF2-40B4-BE49-F238E27FC236}">
                  <a16:creationId xmlns:a16="http://schemas.microsoft.com/office/drawing/2014/main" id="{3A2EEC90-FCAC-4708-A1CF-63DABADCEC82}"/>
                </a:ext>
              </a:extLst>
            </p:cNvPr>
            <p:cNvSpPr/>
            <p:nvPr/>
          </p:nvSpPr>
          <p:spPr>
            <a:xfrm>
              <a:off x="1124723" y="1640174"/>
              <a:ext cx="135192" cy="13519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9" name="组合 18">
            <a:extLst>
              <a:ext uri="{FF2B5EF4-FFF2-40B4-BE49-F238E27FC236}">
                <a16:creationId xmlns:a16="http://schemas.microsoft.com/office/drawing/2014/main" id="{7A56F120-2141-4146-937E-609BA5E457C1}"/>
              </a:ext>
            </a:extLst>
          </p:cNvPr>
          <p:cNvGrpSpPr/>
          <p:nvPr/>
        </p:nvGrpSpPr>
        <p:grpSpPr>
          <a:xfrm flipH="1">
            <a:off x="8154886" y="3893589"/>
            <a:ext cx="492359" cy="135192"/>
            <a:chOff x="767556" y="1640174"/>
            <a:chExt cx="492359" cy="135192"/>
          </a:xfrm>
          <a:gradFill>
            <a:gsLst>
              <a:gs pos="0">
                <a:schemeClr val="accent6"/>
              </a:gs>
              <a:gs pos="100000">
                <a:schemeClr val="accent6">
                  <a:lumMod val="40000"/>
                  <a:lumOff val="60000"/>
                  <a:alpha val="24000"/>
                </a:schemeClr>
              </a:gs>
            </a:gsLst>
            <a:lin ang="900000" scaled="0"/>
          </a:gradFill>
        </p:grpSpPr>
        <p:sp>
          <p:nvSpPr>
            <p:cNvPr id="20" name="椭圆 19">
              <a:extLst>
                <a:ext uri="{FF2B5EF4-FFF2-40B4-BE49-F238E27FC236}">
                  <a16:creationId xmlns:a16="http://schemas.microsoft.com/office/drawing/2014/main" id="{8B0FB748-7076-4110-BF7D-DEB8DC593C23}"/>
                </a:ext>
              </a:extLst>
            </p:cNvPr>
            <p:cNvSpPr/>
            <p:nvPr/>
          </p:nvSpPr>
          <p:spPr>
            <a:xfrm>
              <a:off x="767556" y="1640174"/>
              <a:ext cx="135192" cy="13519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a:extLst>
                <a:ext uri="{FF2B5EF4-FFF2-40B4-BE49-F238E27FC236}">
                  <a16:creationId xmlns:a16="http://schemas.microsoft.com/office/drawing/2014/main" id="{09E6894B-DB40-40C4-8A29-A1137DBCD477}"/>
                </a:ext>
              </a:extLst>
            </p:cNvPr>
            <p:cNvSpPr/>
            <p:nvPr/>
          </p:nvSpPr>
          <p:spPr>
            <a:xfrm>
              <a:off x="935908" y="1640174"/>
              <a:ext cx="135192" cy="13519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a:extLst>
                <a:ext uri="{FF2B5EF4-FFF2-40B4-BE49-F238E27FC236}">
                  <a16:creationId xmlns:a16="http://schemas.microsoft.com/office/drawing/2014/main" id="{A0D52C4E-DAF8-4E67-A092-5927F172670C}"/>
                </a:ext>
              </a:extLst>
            </p:cNvPr>
            <p:cNvSpPr/>
            <p:nvPr/>
          </p:nvSpPr>
          <p:spPr>
            <a:xfrm>
              <a:off x="1124723" y="1640174"/>
              <a:ext cx="135192" cy="13519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41342238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1000"/>
                                        <p:tgtEl>
                                          <p:spTgt spid="13"/>
                                        </p:tgtEl>
                                      </p:cBhvr>
                                    </p:animEffect>
                                    <p:anim calcmode="lin" valueType="num">
                                      <p:cBhvr>
                                        <p:cTn id="13" dur="1000" fill="hold"/>
                                        <p:tgtEl>
                                          <p:spTgt spid="13"/>
                                        </p:tgtEl>
                                        <p:attrNameLst>
                                          <p:attrName>ppt_x</p:attrName>
                                        </p:attrNameLst>
                                      </p:cBhvr>
                                      <p:tavLst>
                                        <p:tav tm="0">
                                          <p:val>
                                            <p:strVal val="#ppt_x"/>
                                          </p:val>
                                        </p:tav>
                                        <p:tav tm="100000">
                                          <p:val>
                                            <p:strVal val="#ppt_x"/>
                                          </p:val>
                                        </p:tav>
                                      </p:tavLst>
                                    </p:anim>
                                    <p:anim calcmode="lin" valueType="num">
                                      <p:cBhvr>
                                        <p:cTn id="14" dur="1000" fill="hold"/>
                                        <p:tgtEl>
                                          <p:spTgt spid="13"/>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2" presetClass="entr" presetSubtype="0" fill="hold" nodeType="after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fade">
                                      <p:cBhvr>
                                        <p:cTn id="18" dur="1000"/>
                                        <p:tgtEl>
                                          <p:spTgt spid="15"/>
                                        </p:tgtEl>
                                      </p:cBhvr>
                                    </p:animEffect>
                                    <p:anim calcmode="lin" valueType="num">
                                      <p:cBhvr>
                                        <p:cTn id="19" dur="1000" fill="hold"/>
                                        <p:tgtEl>
                                          <p:spTgt spid="15"/>
                                        </p:tgtEl>
                                        <p:attrNameLst>
                                          <p:attrName>ppt_x</p:attrName>
                                        </p:attrNameLst>
                                      </p:cBhvr>
                                      <p:tavLst>
                                        <p:tav tm="0">
                                          <p:val>
                                            <p:strVal val="#ppt_x"/>
                                          </p:val>
                                        </p:tav>
                                        <p:tav tm="100000">
                                          <p:val>
                                            <p:strVal val="#ppt_x"/>
                                          </p:val>
                                        </p:tav>
                                      </p:tavLst>
                                    </p:anim>
                                    <p:anim calcmode="lin" valueType="num">
                                      <p:cBhvr>
                                        <p:cTn id="20" dur="1000" fill="hold"/>
                                        <p:tgtEl>
                                          <p:spTgt spid="15"/>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42" presetClass="entr" presetSubtype="0" fill="hold" grpId="0" nodeType="after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1000"/>
                                        <p:tgtEl>
                                          <p:spTgt spid="9"/>
                                        </p:tgtEl>
                                      </p:cBhvr>
                                    </p:animEffect>
                                    <p:anim calcmode="lin" valueType="num">
                                      <p:cBhvr>
                                        <p:cTn id="25" dur="1000" fill="hold"/>
                                        <p:tgtEl>
                                          <p:spTgt spid="9"/>
                                        </p:tgtEl>
                                        <p:attrNameLst>
                                          <p:attrName>ppt_x</p:attrName>
                                        </p:attrNameLst>
                                      </p:cBhvr>
                                      <p:tavLst>
                                        <p:tav tm="0">
                                          <p:val>
                                            <p:strVal val="#ppt_x"/>
                                          </p:val>
                                        </p:tav>
                                        <p:tav tm="100000">
                                          <p:val>
                                            <p:strVal val="#ppt_x"/>
                                          </p:val>
                                        </p:tav>
                                      </p:tavLst>
                                    </p:anim>
                                    <p:anim calcmode="lin" valueType="num">
                                      <p:cBhvr>
                                        <p:cTn id="26" dur="1000" fill="hold"/>
                                        <p:tgtEl>
                                          <p:spTgt spid="9"/>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22"/>
                                        </p:tgtEl>
                                        <p:attrNameLst>
                                          <p:attrName>style.visibility</p:attrName>
                                        </p:attrNameLst>
                                      </p:cBhvr>
                                      <p:to>
                                        <p:strVal val="visible"/>
                                      </p:to>
                                    </p:set>
                                    <p:animEffect transition="in" filter="fade">
                                      <p:cBhvr>
                                        <p:cTn id="29" dur="1000"/>
                                        <p:tgtEl>
                                          <p:spTgt spid="22"/>
                                        </p:tgtEl>
                                      </p:cBhvr>
                                    </p:animEffect>
                                    <p:anim calcmode="lin" valueType="num">
                                      <p:cBhvr>
                                        <p:cTn id="30" dur="1000" fill="hold"/>
                                        <p:tgtEl>
                                          <p:spTgt spid="22"/>
                                        </p:tgtEl>
                                        <p:attrNameLst>
                                          <p:attrName>ppt_x</p:attrName>
                                        </p:attrNameLst>
                                      </p:cBhvr>
                                      <p:tavLst>
                                        <p:tav tm="0">
                                          <p:val>
                                            <p:strVal val="#ppt_x"/>
                                          </p:val>
                                        </p:tav>
                                        <p:tav tm="100000">
                                          <p:val>
                                            <p:strVal val="#ppt_x"/>
                                          </p:val>
                                        </p:tav>
                                      </p:tavLst>
                                    </p:anim>
                                    <p:anim calcmode="lin" valueType="num">
                                      <p:cBhvr>
                                        <p:cTn id="31" dur="1000" fill="hold"/>
                                        <p:tgtEl>
                                          <p:spTgt spid="22"/>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fade">
                                      <p:cBhvr>
                                        <p:cTn id="34" dur="1000"/>
                                        <p:tgtEl>
                                          <p:spTgt spid="11"/>
                                        </p:tgtEl>
                                      </p:cBhvr>
                                    </p:animEffect>
                                    <p:anim calcmode="lin" valueType="num">
                                      <p:cBhvr>
                                        <p:cTn id="35" dur="1000" fill="hold"/>
                                        <p:tgtEl>
                                          <p:spTgt spid="11"/>
                                        </p:tgtEl>
                                        <p:attrNameLst>
                                          <p:attrName>ppt_x</p:attrName>
                                        </p:attrNameLst>
                                      </p:cBhvr>
                                      <p:tavLst>
                                        <p:tav tm="0">
                                          <p:val>
                                            <p:strVal val="#ppt_x"/>
                                          </p:val>
                                        </p:tav>
                                        <p:tav tm="100000">
                                          <p:val>
                                            <p:strVal val="#ppt_x"/>
                                          </p:val>
                                        </p:tav>
                                      </p:tavLst>
                                    </p:anim>
                                    <p:anim calcmode="lin" valueType="num">
                                      <p:cBhvr>
                                        <p:cTn id="36" dur="1000" fill="hold"/>
                                        <p:tgtEl>
                                          <p:spTgt spid="11"/>
                                        </p:tgtEl>
                                        <p:attrNameLst>
                                          <p:attrName>ppt_y</p:attrName>
                                        </p:attrNameLst>
                                      </p:cBhvr>
                                      <p:tavLst>
                                        <p:tav tm="0">
                                          <p:val>
                                            <p:strVal val="#ppt_y+.1"/>
                                          </p:val>
                                        </p:tav>
                                        <p:tav tm="100000">
                                          <p:val>
                                            <p:strVal val="#ppt_y"/>
                                          </p:val>
                                        </p:tav>
                                      </p:tavLst>
                                    </p:anim>
                                  </p:childTnLst>
                                </p:cTn>
                              </p:par>
                            </p:childTnLst>
                          </p:cTn>
                        </p:par>
                        <p:par>
                          <p:cTn id="37" fill="hold">
                            <p:stCondLst>
                              <p:cond delay="3000"/>
                            </p:stCondLst>
                            <p:childTnLst>
                              <p:par>
                                <p:cTn id="38" presetID="2" presetClass="entr" presetSubtype="4" fill="hold" nodeType="afterEffect">
                                  <p:stCondLst>
                                    <p:cond delay="0"/>
                                  </p:stCondLst>
                                  <p:childTnLst>
                                    <p:set>
                                      <p:cBhvr>
                                        <p:cTn id="39" dur="1" fill="hold">
                                          <p:stCondLst>
                                            <p:cond delay="0"/>
                                          </p:stCondLst>
                                        </p:cTn>
                                        <p:tgtEl>
                                          <p:spTgt spid="21"/>
                                        </p:tgtEl>
                                        <p:attrNameLst>
                                          <p:attrName>style.visibility</p:attrName>
                                        </p:attrNameLst>
                                      </p:cBhvr>
                                      <p:to>
                                        <p:strVal val="visible"/>
                                      </p:to>
                                    </p:set>
                                    <p:anim calcmode="lin" valueType="num">
                                      <p:cBhvr additive="base">
                                        <p:cTn id="40" dur="500" fill="hold"/>
                                        <p:tgtEl>
                                          <p:spTgt spid="21"/>
                                        </p:tgtEl>
                                        <p:attrNameLst>
                                          <p:attrName>ppt_x</p:attrName>
                                        </p:attrNameLst>
                                      </p:cBhvr>
                                      <p:tavLst>
                                        <p:tav tm="0">
                                          <p:val>
                                            <p:strVal val="#ppt_x"/>
                                          </p:val>
                                        </p:tav>
                                        <p:tav tm="100000">
                                          <p:val>
                                            <p:strVal val="#ppt_x"/>
                                          </p:val>
                                        </p:tav>
                                      </p:tavLst>
                                    </p:anim>
                                    <p:anim calcmode="lin" valueType="num">
                                      <p:cBhvr additive="base">
                                        <p:cTn id="41" dur="500" fill="hold"/>
                                        <p:tgtEl>
                                          <p:spTgt spid="21"/>
                                        </p:tgtEl>
                                        <p:attrNameLst>
                                          <p:attrName>ppt_y</p:attrName>
                                        </p:attrNameLst>
                                      </p:cBhvr>
                                      <p:tavLst>
                                        <p:tav tm="0">
                                          <p:val>
                                            <p:strVal val="1+#ppt_h/2"/>
                                          </p:val>
                                        </p:tav>
                                        <p:tav tm="100000">
                                          <p:val>
                                            <p:strVal val="#ppt_y"/>
                                          </p:val>
                                        </p:tav>
                                      </p:tavLst>
                                    </p:anim>
                                  </p:childTnLst>
                                </p:cTn>
                              </p:par>
                              <p:par>
                                <p:cTn id="42" presetID="42" presetClass="entr" presetSubtype="0" fill="hold" grpId="0" nodeType="withEffect">
                                  <p:stCondLst>
                                    <p:cond delay="0"/>
                                  </p:stCondLst>
                                  <p:childTnLst>
                                    <p:set>
                                      <p:cBhvr>
                                        <p:cTn id="43" dur="1" fill="hold">
                                          <p:stCondLst>
                                            <p:cond delay="0"/>
                                          </p:stCondLst>
                                        </p:cTn>
                                        <p:tgtEl>
                                          <p:spTgt spid="14"/>
                                        </p:tgtEl>
                                        <p:attrNameLst>
                                          <p:attrName>style.visibility</p:attrName>
                                        </p:attrNameLst>
                                      </p:cBhvr>
                                      <p:to>
                                        <p:strVal val="visible"/>
                                      </p:to>
                                    </p:set>
                                    <p:animEffect transition="in" filter="fade">
                                      <p:cBhvr>
                                        <p:cTn id="44" dur="1000"/>
                                        <p:tgtEl>
                                          <p:spTgt spid="14"/>
                                        </p:tgtEl>
                                      </p:cBhvr>
                                    </p:animEffect>
                                    <p:anim calcmode="lin" valueType="num">
                                      <p:cBhvr>
                                        <p:cTn id="45" dur="1000" fill="hold"/>
                                        <p:tgtEl>
                                          <p:spTgt spid="14"/>
                                        </p:tgtEl>
                                        <p:attrNameLst>
                                          <p:attrName>ppt_x</p:attrName>
                                        </p:attrNameLst>
                                      </p:cBhvr>
                                      <p:tavLst>
                                        <p:tav tm="0">
                                          <p:val>
                                            <p:strVal val="#ppt_x"/>
                                          </p:val>
                                        </p:tav>
                                        <p:tav tm="100000">
                                          <p:val>
                                            <p:strVal val="#ppt_x"/>
                                          </p:val>
                                        </p:tav>
                                      </p:tavLst>
                                    </p:anim>
                                    <p:anim calcmode="lin" valueType="num">
                                      <p:cBhvr>
                                        <p:cTn id="46" dur="1000" fill="hold"/>
                                        <p:tgtEl>
                                          <p:spTgt spid="14"/>
                                        </p:tgtEl>
                                        <p:attrNameLst>
                                          <p:attrName>ppt_y</p:attrName>
                                        </p:attrNameLst>
                                      </p:cBhvr>
                                      <p:tavLst>
                                        <p:tav tm="0">
                                          <p:val>
                                            <p:strVal val="#ppt_y+.1"/>
                                          </p:val>
                                        </p:tav>
                                        <p:tav tm="100000">
                                          <p:val>
                                            <p:strVal val="#ppt_y"/>
                                          </p:val>
                                        </p:tav>
                                      </p:tavLst>
                                    </p:anim>
                                  </p:childTnLst>
                                </p:cTn>
                              </p:par>
                            </p:childTnLst>
                          </p:cTn>
                        </p:par>
                        <p:par>
                          <p:cTn id="47" fill="hold">
                            <p:stCondLst>
                              <p:cond delay="4000"/>
                            </p:stCondLst>
                            <p:childTnLst>
                              <p:par>
                                <p:cTn id="48" presetID="42" presetClass="entr" presetSubtype="0" fill="hold" nodeType="afterEffect">
                                  <p:stCondLst>
                                    <p:cond delay="0"/>
                                  </p:stCondLst>
                                  <p:childTnLst>
                                    <p:set>
                                      <p:cBhvr>
                                        <p:cTn id="49" dur="1" fill="hold">
                                          <p:stCondLst>
                                            <p:cond delay="0"/>
                                          </p:stCondLst>
                                        </p:cTn>
                                        <p:tgtEl>
                                          <p:spTgt spid="19"/>
                                        </p:tgtEl>
                                        <p:attrNameLst>
                                          <p:attrName>style.visibility</p:attrName>
                                        </p:attrNameLst>
                                      </p:cBhvr>
                                      <p:to>
                                        <p:strVal val="visible"/>
                                      </p:to>
                                    </p:set>
                                    <p:animEffect transition="in" filter="fade">
                                      <p:cBhvr>
                                        <p:cTn id="50" dur="1000"/>
                                        <p:tgtEl>
                                          <p:spTgt spid="19"/>
                                        </p:tgtEl>
                                      </p:cBhvr>
                                    </p:animEffect>
                                    <p:anim calcmode="lin" valueType="num">
                                      <p:cBhvr>
                                        <p:cTn id="51" dur="1000" fill="hold"/>
                                        <p:tgtEl>
                                          <p:spTgt spid="19"/>
                                        </p:tgtEl>
                                        <p:attrNameLst>
                                          <p:attrName>ppt_x</p:attrName>
                                        </p:attrNameLst>
                                      </p:cBhvr>
                                      <p:tavLst>
                                        <p:tav tm="0">
                                          <p:val>
                                            <p:strVal val="#ppt_x"/>
                                          </p:val>
                                        </p:tav>
                                        <p:tav tm="100000">
                                          <p:val>
                                            <p:strVal val="#ppt_x"/>
                                          </p:val>
                                        </p:tav>
                                      </p:tavLst>
                                    </p:anim>
                                    <p:anim calcmode="lin" valueType="num">
                                      <p:cBhvr>
                                        <p:cTn id="52" dur="1000" fill="hold"/>
                                        <p:tgtEl>
                                          <p:spTgt spid="19"/>
                                        </p:tgtEl>
                                        <p:attrNameLst>
                                          <p:attrName>ppt_y</p:attrName>
                                        </p:attrNameLst>
                                      </p:cBhvr>
                                      <p:tavLst>
                                        <p:tav tm="0">
                                          <p:val>
                                            <p:strVal val="#ppt_y+.1"/>
                                          </p:val>
                                        </p:tav>
                                        <p:tav tm="100000">
                                          <p:val>
                                            <p:strVal val="#ppt_y"/>
                                          </p:val>
                                        </p:tav>
                                      </p:tavLst>
                                    </p:anim>
                                  </p:childTnLst>
                                </p:cTn>
                              </p:par>
                            </p:childTnLst>
                          </p:cTn>
                        </p:par>
                        <p:par>
                          <p:cTn id="53" fill="hold">
                            <p:stCondLst>
                              <p:cond delay="5000"/>
                            </p:stCondLst>
                            <p:childTnLst>
                              <p:par>
                                <p:cTn id="54" presetID="42" presetClass="entr" presetSubtype="0" fill="hold" grpId="0" nodeType="afterEffect">
                                  <p:stCondLst>
                                    <p:cond delay="0"/>
                                  </p:stCondLst>
                                  <p:childTnLst>
                                    <p:set>
                                      <p:cBhvr>
                                        <p:cTn id="55" dur="1" fill="hold">
                                          <p:stCondLst>
                                            <p:cond delay="0"/>
                                          </p:stCondLst>
                                        </p:cTn>
                                        <p:tgtEl>
                                          <p:spTgt spid="23"/>
                                        </p:tgtEl>
                                        <p:attrNameLst>
                                          <p:attrName>style.visibility</p:attrName>
                                        </p:attrNameLst>
                                      </p:cBhvr>
                                      <p:to>
                                        <p:strVal val="visible"/>
                                      </p:to>
                                    </p:set>
                                    <p:animEffect transition="in" filter="fade">
                                      <p:cBhvr>
                                        <p:cTn id="56" dur="1000"/>
                                        <p:tgtEl>
                                          <p:spTgt spid="23"/>
                                        </p:tgtEl>
                                      </p:cBhvr>
                                    </p:animEffect>
                                    <p:anim calcmode="lin" valueType="num">
                                      <p:cBhvr>
                                        <p:cTn id="57" dur="1000" fill="hold"/>
                                        <p:tgtEl>
                                          <p:spTgt spid="23"/>
                                        </p:tgtEl>
                                        <p:attrNameLst>
                                          <p:attrName>ppt_x</p:attrName>
                                        </p:attrNameLst>
                                      </p:cBhvr>
                                      <p:tavLst>
                                        <p:tav tm="0">
                                          <p:val>
                                            <p:strVal val="#ppt_x"/>
                                          </p:val>
                                        </p:tav>
                                        <p:tav tm="100000">
                                          <p:val>
                                            <p:strVal val="#ppt_x"/>
                                          </p:val>
                                        </p:tav>
                                      </p:tavLst>
                                    </p:anim>
                                    <p:anim calcmode="lin" valueType="num">
                                      <p:cBhvr>
                                        <p:cTn id="58" dur="1000" fill="hold"/>
                                        <p:tgtEl>
                                          <p:spTgt spid="23"/>
                                        </p:tgtEl>
                                        <p:attrNameLst>
                                          <p:attrName>ppt_y</p:attrName>
                                        </p:attrNameLst>
                                      </p:cBhvr>
                                      <p:tavLst>
                                        <p:tav tm="0">
                                          <p:val>
                                            <p:strVal val="#ppt_y+.1"/>
                                          </p:val>
                                        </p:tav>
                                        <p:tav tm="100000">
                                          <p:val>
                                            <p:strVal val="#ppt_y"/>
                                          </p:val>
                                        </p:tav>
                                      </p:tavLst>
                                    </p:anim>
                                  </p:childTnLst>
                                </p:cTn>
                              </p:par>
                              <p:par>
                                <p:cTn id="59" presetID="42" presetClass="entr" presetSubtype="0" fill="hold" grpId="0" nodeType="withEffect">
                                  <p:stCondLst>
                                    <p:cond delay="0"/>
                                  </p:stCondLst>
                                  <p:childTnLst>
                                    <p:set>
                                      <p:cBhvr>
                                        <p:cTn id="60" dur="1" fill="hold">
                                          <p:stCondLst>
                                            <p:cond delay="0"/>
                                          </p:stCondLst>
                                        </p:cTn>
                                        <p:tgtEl>
                                          <p:spTgt spid="24"/>
                                        </p:tgtEl>
                                        <p:attrNameLst>
                                          <p:attrName>style.visibility</p:attrName>
                                        </p:attrNameLst>
                                      </p:cBhvr>
                                      <p:to>
                                        <p:strVal val="visible"/>
                                      </p:to>
                                    </p:set>
                                    <p:animEffect transition="in" filter="fade">
                                      <p:cBhvr>
                                        <p:cTn id="61" dur="1000"/>
                                        <p:tgtEl>
                                          <p:spTgt spid="24"/>
                                        </p:tgtEl>
                                      </p:cBhvr>
                                    </p:animEffect>
                                    <p:anim calcmode="lin" valueType="num">
                                      <p:cBhvr>
                                        <p:cTn id="62" dur="1000" fill="hold"/>
                                        <p:tgtEl>
                                          <p:spTgt spid="24"/>
                                        </p:tgtEl>
                                        <p:attrNameLst>
                                          <p:attrName>ppt_x</p:attrName>
                                        </p:attrNameLst>
                                      </p:cBhvr>
                                      <p:tavLst>
                                        <p:tav tm="0">
                                          <p:val>
                                            <p:strVal val="#ppt_x"/>
                                          </p:val>
                                        </p:tav>
                                        <p:tav tm="100000">
                                          <p:val>
                                            <p:strVal val="#ppt_x"/>
                                          </p:val>
                                        </p:tav>
                                      </p:tavLst>
                                    </p:anim>
                                    <p:anim calcmode="lin" valueType="num">
                                      <p:cBhvr>
                                        <p:cTn id="63" dur="1000" fill="hold"/>
                                        <p:tgtEl>
                                          <p:spTgt spid="24"/>
                                        </p:tgtEl>
                                        <p:attrNameLst>
                                          <p:attrName>ppt_y</p:attrName>
                                        </p:attrNameLst>
                                      </p:cBhvr>
                                      <p:tavLst>
                                        <p:tav tm="0">
                                          <p:val>
                                            <p:strVal val="#ppt_y+.1"/>
                                          </p:val>
                                        </p:tav>
                                        <p:tav tm="100000">
                                          <p:val>
                                            <p:strVal val="#ppt_y"/>
                                          </p:val>
                                        </p:tav>
                                      </p:tavLst>
                                    </p:anim>
                                  </p:childTnLst>
                                </p:cTn>
                              </p:par>
                              <p:par>
                                <p:cTn id="64" presetID="42" presetClass="entr" presetSubtype="0" fill="hold" nodeType="withEffect">
                                  <p:stCondLst>
                                    <p:cond delay="0"/>
                                  </p:stCondLst>
                                  <p:childTnLst>
                                    <p:set>
                                      <p:cBhvr>
                                        <p:cTn id="65" dur="1" fill="hold">
                                          <p:stCondLst>
                                            <p:cond delay="0"/>
                                          </p:stCondLst>
                                        </p:cTn>
                                        <p:tgtEl>
                                          <p:spTgt spid="25"/>
                                        </p:tgtEl>
                                        <p:attrNameLst>
                                          <p:attrName>style.visibility</p:attrName>
                                        </p:attrNameLst>
                                      </p:cBhvr>
                                      <p:to>
                                        <p:strVal val="visible"/>
                                      </p:to>
                                    </p:set>
                                    <p:animEffect transition="in" filter="fade">
                                      <p:cBhvr>
                                        <p:cTn id="66" dur="1000"/>
                                        <p:tgtEl>
                                          <p:spTgt spid="25"/>
                                        </p:tgtEl>
                                      </p:cBhvr>
                                    </p:animEffect>
                                    <p:anim calcmode="lin" valueType="num">
                                      <p:cBhvr>
                                        <p:cTn id="67" dur="1000" fill="hold"/>
                                        <p:tgtEl>
                                          <p:spTgt spid="25"/>
                                        </p:tgtEl>
                                        <p:attrNameLst>
                                          <p:attrName>ppt_x</p:attrName>
                                        </p:attrNameLst>
                                      </p:cBhvr>
                                      <p:tavLst>
                                        <p:tav tm="0">
                                          <p:val>
                                            <p:strVal val="#ppt_x"/>
                                          </p:val>
                                        </p:tav>
                                        <p:tav tm="100000">
                                          <p:val>
                                            <p:strVal val="#ppt_x"/>
                                          </p:val>
                                        </p:tav>
                                      </p:tavLst>
                                    </p:anim>
                                    <p:anim calcmode="lin" valueType="num">
                                      <p:cBhvr>
                                        <p:cTn id="68"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3" grpId="0" animBg="1"/>
      <p:bldP spid="9" grpId="0"/>
      <p:bldP spid="11" grpId="0"/>
      <p:bldP spid="23" grpId="0"/>
      <p:bldP spid="2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6" name="组合 45">
            <a:extLst>
              <a:ext uri="{FF2B5EF4-FFF2-40B4-BE49-F238E27FC236}">
                <a16:creationId xmlns:a16="http://schemas.microsoft.com/office/drawing/2014/main" id="{CB8E208B-6071-4B94-936C-B3BE1B770ED9}"/>
              </a:ext>
            </a:extLst>
          </p:cNvPr>
          <p:cNvGrpSpPr/>
          <p:nvPr/>
        </p:nvGrpSpPr>
        <p:grpSpPr>
          <a:xfrm>
            <a:off x="9184572" y="1453993"/>
            <a:ext cx="2326971" cy="2149200"/>
            <a:chOff x="773057" y="1697832"/>
            <a:chExt cx="2666747" cy="2463019"/>
          </a:xfrm>
        </p:grpSpPr>
        <p:sp>
          <p:nvSpPr>
            <p:cNvPr id="47" name="椭圆 46">
              <a:extLst>
                <a:ext uri="{FF2B5EF4-FFF2-40B4-BE49-F238E27FC236}">
                  <a16:creationId xmlns:a16="http://schemas.microsoft.com/office/drawing/2014/main" id="{E30736FE-A77E-470F-B878-8E9953C5DDF1}"/>
                </a:ext>
              </a:extLst>
            </p:cNvPr>
            <p:cNvSpPr/>
            <p:nvPr/>
          </p:nvSpPr>
          <p:spPr>
            <a:xfrm>
              <a:off x="1000052" y="1769634"/>
              <a:ext cx="2319415" cy="2319415"/>
            </a:xfrm>
            <a:prstGeom prst="ellipse">
              <a:avLst/>
            </a:prstGeom>
            <a:solidFill>
              <a:schemeClr val="accent6">
                <a:lumMod val="60000"/>
                <a:lumOff val="40000"/>
                <a:alpha val="2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8" name="椭圆 6">
              <a:extLst>
                <a:ext uri="{FF2B5EF4-FFF2-40B4-BE49-F238E27FC236}">
                  <a16:creationId xmlns:a16="http://schemas.microsoft.com/office/drawing/2014/main" id="{C2816F1C-4944-4263-ABFB-99E7EECA77E8}"/>
                </a:ext>
              </a:extLst>
            </p:cNvPr>
            <p:cNvSpPr/>
            <p:nvPr/>
          </p:nvSpPr>
          <p:spPr>
            <a:xfrm>
              <a:off x="854332" y="1697832"/>
              <a:ext cx="2585472" cy="2463019"/>
            </a:xfrm>
            <a:custGeom>
              <a:avLst/>
              <a:gdLst>
                <a:gd name="connsiteX0" fmla="*/ 0 w 3870960"/>
                <a:gd name="connsiteY0" fmla="*/ 1935480 h 3870960"/>
                <a:gd name="connsiteX1" fmla="*/ 1935480 w 3870960"/>
                <a:gd name="connsiteY1" fmla="*/ 0 h 3870960"/>
                <a:gd name="connsiteX2" fmla="*/ 3870960 w 3870960"/>
                <a:gd name="connsiteY2" fmla="*/ 1935480 h 3870960"/>
                <a:gd name="connsiteX3" fmla="*/ 1935480 w 3870960"/>
                <a:gd name="connsiteY3" fmla="*/ 3870960 h 3870960"/>
                <a:gd name="connsiteX4" fmla="*/ 0 w 3870960"/>
                <a:gd name="connsiteY4" fmla="*/ 1935480 h 3870960"/>
                <a:gd name="connsiteX0" fmla="*/ 0 w 4109499"/>
                <a:gd name="connsiteY0" fmla="*/ 2095081 h 3872230"/>
                <a:gd name="connsiteX1" fmla="*/ 2174019 w 4109499"/>
                <a:gd name="connsiteY1" fmla="*/ 575 h 3872230"/>
                <a:gd name="connsiteX2" fmla="*/ 4109499 w 4109499"/>
                <a:gd name="connsiteY2" fmla="*/ 1936055 h 3872230"/>
                <a:gd name="connsiteX3" fmla="*/ 2174019 w 4109499"/>
                <a:gd name="connsiteY3" fmla="*/ 3871535 h 3872230"/>
                <a:gd name="connsiteX4" fmla="*/ 0 w 4109499"/>
                <a:gd name="connsiteY4" fmla="*/ 2095081 h 3872230"/>
                <a:gd name="connsiteX0" fmla="*/ 0 w 4179073"/>
                <a:gd name="connsiteY0" fmla="*/ 2095008 h 3872075"/>
                <a:gd name="connsiteX1" fmla="*/ 2174019 w 4179073"/>
                <a:gd name="connsiteY1" fmla="*/ 502 h 3872075"/>
                <a:gd name="connsiteX2" fmla="*/ 4179073 w 4179073"/>
                <a:gd name="connsiteY2" fmla="*/ 1945921 h 3872075"/>
                <a:gd name="connsiteX3" fmla="*/ 2174019 w 4179073"/>
                <a:gd name="connsiteY3" fmla="*/ 3871462 h 3872075"/>
                <a:gd name="connsiteX4" fmla="*/ 0 w 4179073"/>
                <a:gd name="connsiteY4" fmla="*/ 2095008 h 3872075"/>
                <a:gd name="connsiteX0" fmla="*/ 22 w 4179095"/>
                <a:gd name="connsiteY0" fmla="*/ 2095008 h 3981157"/>
                <a:gd name="connsiteX1" fmla="*/ 2174041 w 4179095"/>
                <a:gd name="connsiteY1" fmla="*/ 502 h 3981157"/>
                <a:gd name="connsiteX2" fmla="*/ 4179095 w 4179095"/>
                <a:gd name="connsiteY2" fmla="*/ 1945921 h 3981157"/>
                <a:gd name="connsiteX3" fmla="*/ 2134284 w 4179095"/>
                <a:gd name="connsiteY3" fmla="*/ 3980792 h 3981157"/>
                <a:gd name="connsiteX4" fmla="*/ 22 w 4179095"/>
                <a:gd name="connsiteY4" fmla="*/ 2095008 h 3981157"/>
                <a:gd name="connsiteX0" fmla="*/ 14 w 4179087"/>
                <a:gd name="connsiteY0" fmla="*/ 2095008 h 3981157"/>
                <a:gd name="connsiteX1" fmla="*/ 2104459 w 4179087"/>
                <a:gd name="connsiteY1" fmla="*/ 502 h 3981157"/>
                <a:gd name="connsiteX2" fmla="*/ 4179087 w 4179087"/>
                <a:gd name="connsiteY2" fmla="*/ 1945921 h 3981157"/>
                <a:gd name="connsiteX3" fmla="*/ 2134276 w 4179087"/>
                <a:gd name="connsiteY3" fmla="*/ 3980792 h 3981157"/>
                <a:gd name="connsiteX4" fmla="*/ 14 w 4179087"/>
                <a:gd name="connsiteY4" fmla="*/ 2095008 h 39811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79087" h="3981157">
                  <a:moveTo>
                    <a:pt x="14" y="2095008"/>
                  </a:moveTo>
                  <a:cubicBezTo>
                    <a:pt x="-4955" y="1431626"/>
                    <a:pt x="1407947" y="25350"/>
                    <a:pt x="2104459" y="502"/>
                  </a:cubicBezTo>
                  <a:cubicBezTo>
                    <a:pt x="2800971" y="-24346"/>
                    <a:pt x="4179087" y="876985"/>
                    <a:pt x="4179087" y="1945921"/>
                  </a:cubicBezTo>
                  <a:cubicBezTo>
                    <a:pt x="4179087" y="3014857"/>
                    <a:pt x="2830788" y="3955944"/>
                    <a:pt x="2134276" y="3980792"/>
                  </a:cubicBezTo>
                  <a:cubicBezTo>
                    <a:pt x="1437764" y="4005640"/>
                    <a:pt x="4983" y="2758390"/>
                    <a:pt x="14" y="2095008"/>
                  </a:cubicBezTo>
                  <a:close/>
                </a:path>
              </a:pathLst>
            </a:custGeom>
            <a:solidFill>
              <a:schemeClr val="accent6">
                <a:lumMod val="20000"/>
                <a:lumOff val="80000"/>
                <a:alpha val="2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9" name="任意多边形: 形状 48">
              <a:extLst>
                <a:ext uri="{FF2B5EF4-FFF2-40B4-BE49-F238E27FC236}">
                  <a16:creationId xmlns:a16="http://schemas.microsoft.com/office/drawing/2014/main" id="{3AC32C96-EED3-4743-AA9E-745D1130B478}"/>
                </a:ext>
              </a:extLst>
            </p:cNvPr>
            <p:cNvSpPr/>
            <p:nvPr/>
          </p:nvSpPr>
          <p:spPr>
            <a:xfrm>
              <a:off x="773057" y="2008392"/>
              <a:ext cx="791674" cy="735736"/>
            </a:xfrm>
            <a:custGeom>
              <a:avLst/>
              <a:gdLst>
                <a:gd name="connsiteX0" fmla="*/ 133711 w 576384"/>
                <a:gd name="connsiteY0" fmla="*/ 39961 h 535658"/>
                <a:gd name="connsiteX1" fmla="*/ 354691 w 576384"/>
                <a:gd name="connsiteY1" fmla="*/ 55201 h 535658"/>
                <a:gd name="connsiteX2" fmla="*/ 575671 w 576384"/>
                <a:gd name="connsiteY2" fmla="*/ 436201 h 535658"/>
                <a:gd name="connsiteX3" fmla="*/ 278491 w 576384"/>
                <a:gd name="connsiteY3" fmla="*/ 535261 h 535658"/>
                <a:gd name="connsiteX4" fmla="*/ 4171 w 576384"/>
                <a:gd name="connsiteY4" fmla="*/ 413341 h 535658"/>
                <a:gd name="connsiteX5" fmla="*/ 133711 w 576384"/>
                <a:gd name="connsiteY5" fmla="*/ 39961 h 5356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76384" h="535658">
                  <a:moveTo>
                    <a:pt x="133711" y="39961"/>
                  </a:moveTo>
                  <a:cubicBezTo>
                    <a:pt x="192131" y="-19729"/>
                    <a:pt x="281031" y="-10839"/>
                    <a:pt x="354691" y="55201"/>
                  </a:cubicBezTo>
                  <a:cubicBezTo>
                    <a:pt x="428351" y="121241"/>
                    <a:pt x="588371" y="356191"/>
                    <a:pt x="575671" y="436201"/>
                  </a:cubicBezTo>
                  <a:cubicBezTo>
                    <a:pt x="562971" y="516211"/>
                    <a:pt x="373741" y="539071"/>
                    <a:pt x="278491" y="535261"/>
                  </a:cubicBezTo>
                  <a:cubicBezTo>
                    <a:pt x="183241" y="531451"/>
                    <a:pt x="29571" y="488271"/>
                    <a:pt x="4171" y="413341"/>
                  </a:cubicBezTo>
                  <a:cubicBezTo>
                    <a:pt x="-21229" y="338411"/>
                    <a:pt x="75291" y="99651"/>
                    <a:pt x="133711" y="39961"/>
                  </a:cubicBezTo>
                  <a:close/>
                </a:path>
              </a:pathLst>
            </a:custGeom>
            <a:gradFill>
              <a:gsLst>
                <a:gs pos="0">
                  <a:schemeClr val="accent6"/>
                </a:gs>
                <a:gs pos="38000">
                  <a:schemeClr val="accent6">
                    <a:lumMod val="100000"/>
                    <a:alpha val="30000"/>
                  </a:schemeClr>
                </a:gs>
              </a:gsLst>
              <a:lin ang="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42" name="组合 41">
            <a:extLst>
              <a:ext uri="{FF2B5EF4-FFF2-40B4-BE49-F238E27FC236}">
                <a16:creationId xmlns:a16="http://schemas.microsoft.com/office/drawing/2014/main" id="{2D20A1B1-6275-468D-95CB-A4A937AC78DF}"/>
              </a:ext>
            </a:extLst>
          </p:cNvPr>
          <p:cNvGrpSpPr/>
          <p:nvPr/>
        </p:nvGrpSpPr>
        <p:grpSpPr>
          <a:xfrm>
            <a:off x="6353726" y="1453993"/>
            <a:ext cx="2326971" cy="2149200"/>
            <a:chOff x="773057" y="1697832"/>
            <a:chExt cx="2666747" cy="2463019"/>
          </a:xfrm>
        </p:grpSpPr>
        <p:sp>
          <p:nvSpPr>
            <p:cNvPr id="43" name="椭圆 42">
              <a:extLst>
                <a:ext uri="{FF2B5EF4-FFF2-40B4-BE49-F238E27FC236}">
                  <a16:creationId xmlns:a16="http://schemas.microsoft.com/office/drawing/2014/main" id="{D7E756DF-AA59-4BFC-ADBC-E0F70F7D7157}"/>
                </a:ext>
              </a:extLst>
            </p:cNvPr>
            <p:cNvSpPr/>
            <p:nvPr/>
          </p:nvSpPr>
          <p:spPr>
            <a:xfrm>
              <a:off x="1000052" y="1769634"/>
              <a:ext cx="2319415" cy="2319415"/>
            </a:xfrm>
            <a:prstGeom prst="ellipse">
              <a:avLst/>
            </a:prstGeom>
            <a:solidFill>
              <a:schemeClr val="accent6">
                <a:lumMod val="60000"/>
                <a:lumOff val="40000"/>
                <a:alpha val="2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4" name="椭圆 6">
              <a:extLst>
                <a:ext uri="{FF2B5EF4-FFF2-40B4-BE49-F238E27FC236}">
                  <a16:creationId xmlns:a16="http://schemas.microsoft.com/office/drawing/2014/main" id="{5FE76FD8-6149-4E2C-B224-486D13B7E5CF}"/>
                </a:ext>
              </a:extLst>
            </p:cNvPr>
            <p:cNvSpPr/>
            <p:nvPr/>
          </p:nvSpPr>
          <p:spPr>
            <a:xfrm>
              <a:off x="854332" y="1697832"/>
              <a:ext cx="2585472" cy="2463019"/>
            </a:xfrm>
            <a:custGeom>
              <a:avLst/>
              <a:gdLst>
                <a:gd name="connsiteX0" fmla="*/ 0 w 3870960"/>
                <a:gd name="connsiteY0" fmla="*/ 1935480 h 3870960"/>
                <a:gd name="connsiteX1" fmla="*/ 1935480 w 3870960"/>
                <a:gd name="connsiteY1" fmla="*/ 0 h 3870960"/>
                <a:gd name="connsiteX2" fmla="*/ 3870960 w 3870960"/>
                <a:gd name="connsiteY2" fmla="*/ 1935480 h 3870960"/>
                <a:gd name="connsiteX3" fmla="*/ 1935480 w 3870960"/>
                <a:gd name="connsiteY3" fmla="*/ 3870960 h 3870960"/>
                <a:gd name="connsiteX4" fmla="*/ 0 w 3870960"/>
                <a:gd name="connsiteY4" fmla="*/ 1935480 h 3870960"/>
                <a:gd name="connsiteX0" fmla="*/ 0 w 4109499"/>
                <a:gd name="connsiteY0" fmla="*/ 2095081 h 3872230"/>
                <a:gd name="connsiteX1" fmla="*/ 2174019 w 4109499"/>
                <a:gd name="connsiteY1" fmla="*/ 575 h 3872230"/>
                <a:gd name="connsiteX2" fmla="*/ 4109499 w 4109499"/>
                <a:gd name="connsiteY2" fmla="*/ 1936055 h 3872230"/>
                <a:gd name="connsiteX3" fmla="*/ 2174019 w 4109499"/>
                <a:gd name="connsiteY3" fmla="*/ 3871535 h 3872230"/>
                <a:gd name="connsiteX4" fmla="*/ 0 w 4109499"/>
                <a:gd name="connsiteY4" fmla="*/ 2095081 h 3872230"/>
                <a:gd name="connsiteX0" fmla="*/ 0 w 4179073"/>
                <a:gd name="connsiteY0" fmla="*/ 2095008 h 3872075"/>
                <a:gd name="connsiteX1" fmla="*/ 2174019 w 4179073"/>
                <a:gd name="connsiteY1" fmla="*/ 502 h 3872075"/>
                <a:gd name="connsiteX2" fmla="*/ 4179073 w 4179073"/>
                <a:gd name="connsiteY2" fmla="*/ 1945921 h 3872075"/>
                <a:gd name="connsiteX3" fmla="*/ 2174019 w 4179073"/>
                <a:gd name="connsiteY3" fmla="*/ 3871462 h 3872075"/>
                <a:gd name="connsiteX4" fmla="*/ 0 w 4179073"/>
                <a:gd name="connsiteY4" fmla="*/ 2095008 h 3872075"/>
                <a:gd name="connsiteX0" fmla="*/ 22 w 4179095"/>
                <a:gd name="connsiteY0" fmla="*/ 2095008 h 3981157"/>
                <a:gd name="connsiteX1" fmla="*/ 2174041 w 4179095"/>
                <a:gd name="connsiteY1" fmla="*/ 502 h 3981157"/>
                <a:gd name="connsiteX2" fmla="*/ 4179095 w 4179095"/>
                <a:gd name="connsiteY2" fmla="*/ 1945921 h 3981157"/>
                <a:gd name="connsiteX3" fmla="*/ 2134284 w 4179095"/>
                <a:gd name="connsiteY3" fmla="*/ 3980792 h 3981157"/>
                <a:gd name="connsiteX4" fmla="*/ 22 w 4179095"/>
                <a:gd name="connsiteY4" fmla="*/ 2095008 h 3981157"/>
                <a:gd name="connsiteX0" fmla="*/ 14 w 4179087"/>
                <a:gd name="connsiteY0" fmla="*/ 2095008 h 3981157"/>
                <a:gd name="connsiteX1" fmla="*/ 2104459 w 4179087"/>
                <a:gd name="connsiteY1" fmla="*/ 502 h 3981157"/>
                <a:gd name="connsiteX2" fmla="*/ 4179087 w 4179087"/>
                <a:gd name="connsiteY2" fmla="*/ 1945921 h 3981157"/>
                <a:gd name="connsiteX3" fmla="*/ 2134276 w 4179087"/>
                <a:gd name="connsiteY3" fmla="*/ 3980792 h 3981157"/>
                <a:gd name="connsiteX4" fmla="*/ 14 w 4179087"/>
                <a:gd name="connsiteY4" fmla="*/ 2095008 h 39811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79087" h="3981157">
                  <a:moveTo>
                    <a:pt x="14" y="2095008"/>
                  </a:moveTo>
                  <a:cubicBezTo>
                    <a:pt x="-4955" y="1431626"/>
                    <a:pt x="1407947" y="25350"/>
                    <a:pt x="2104459" y="502"/>
                  </a:cubicBezTo>
                  <a:cubicBezTo>
                    <a:pt x="2800971" y="-24346"/>
                    <a:pt x="4179087" y="876985"/>
                    <a:pt x="4179087" y="1945921"/>
                  </a:cubicBezTo>
                  <a:cubicBezTo>
                    <a:pt x="4179087" y="3014857"/>
                    <a:pt x="2830788" y="3955944"/>
                    <a:pt x="2134276" y="3980792"/>
                  </a:cubicBezTo>
                  <a:cubicBezTo>
                    <a:pt x="1437764" y="4005640"/>
                    <a:pt x="4983" y="2758390"/>
                    <a:pt x="14" y="2095008"/>
                  </a:cubicBezTo>
                  <a:close/>
                </a:path>
              </a:pathLst>
            </a:custGeom>
            <a:solidFill>
              <a:schemeClr val="accent6">
                <a:lumMod val="20000"/>
                <a:lumOff val="80000"/>
                <a:alpha val="2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5" name="任意多边形: 形状 44">
              <a:extLst>
                <a:ext uri="{FF2B5EF4-FFF2-40B4-BE49-F238E27FC236}">
                  <a16:creationId xmlns:a16="http://schemas.microsoft.com/office/drawing/2014/main" id="{CF145D4C-180E-4FBD-A70B-B40A937CFA84}"/>
                </a:ext>
              </a:extLst>
            </p:cNvPr>
            <p:cNvSpPr/>
            <p:nvPr/>
          </p:nvSpPr>
          <p:spPr>
            <a:xfrm>
              <a:off x="773057" y="2008392"/>
              <a:ext cx="791674" cy="735736"/>
            </a:xfrm>
            <a:custGeom>
              <a:avLst/>
              <a:gdLst>
                <a:gd name="connsiteX0" fmla="*/ 133711 w 576384"/>
                <a:gd name="connsiteY0" fmla="*/ 39961 h 535658"/>
                <a:gd name="connsiteX1" fmla="*/ 354691 w 576384"/>
                <a:gd name="connsiteY1" fmla="*/ 55201 h 535658"/>
                <a:gd name="connsiteX2" fmla="*/ 575671 w 576384"/>
                <a:gd name="connsiteY2" fmla="*/ 436201 h 535658"/>
                <a:gd name="connsiteX3" fmla="*/ 278491 w 576384"/>
                <a:gd name="connsiteY3" fmla="*/ 535261 h 535658"/>
                <a:gd name="connsiteX4" fmla="*/ 4171 w 576384"/>
                <a:gd name="connsiteY4" fmla="*/ 413341 h 535658"/>
                <a:gd name="connsiteX5" fmla="*/ 133711 w 576384"/>
                <a:gd name="connsiteY5" fmla="*/ 39961 h 5356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76384" h="535658">
                  <a:moveTo>
                    <a:pt x="133711" y="39961"/>
                  </a:moveTo>
                  <a:cubicBezTo>
                    <a:pt x="192131" y="-19729"/>
                    <a:pt x="281031" y="-10839"/>
                    <a:pt x="354691" y="55201"/>
                  </a:cubicBezTo>
                  <a:cubicBezTo>
                    <a:pt x="428351" y="121241"/>
                    <a:pt x="588371" y="356191"/>
                    <a:pt x="575671" y="436201"/>
                  </a:cubicBezTo>
                  <a:cubicBezTo>
                    <a:pt x="562971" y="516211"/>
                    <a:pt x="373741" y="539071"/>
                    <a:pt x="278491" y="535261"/>
                  </a:cubicBezTo>
                  <a:cubicBezTo>
                    <a:pt x="183241" y="531451"/>
                    <a:pt x="29571" y="488271"/>
                    <a:pt x="4171" y="413341"/>
                  </a:cubicBezTo>
                  <a:cubicBezTo>
                    <a:pt x="-21229" y="338411"/>
                    <a:pt x="75291" y="99651"/>
                    <a:pt x="133711" y="39961"/>
                  </a:cubicBezTo>
                  <a:close/>
                </a:path>
              </a:pathLst>
            </a:custGeom>
            <a:gradFill>
              <a:gsLst>
                <a:gs pos="0">
                  <a:schemeClr val="accent6"/>
                </a:gs>
                <a:gs pos="38000">
                  <a:schemeClr val="accent6">
                    <a:lumMod val="100000"/>
                    <a:alpha val="30000"/>
                  </a:schemeClr>
                </a:gs>
              </a:gsLst>
              <a:lin ang="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38" name="组合 37">
            <a:extLst>
              <a:ext uri="{FF2B5EF4-FFF2-40B4-BE49-F238E27FC236}">
                <a16:creationId xmlns:a16="http://schemas.microsoft.com/office/drawing/2014/main" id="{3D7F083F-F09D-46DA-BDC5-36DA912E9A00}"/>
              </a:ext>
            </a:extLst>
          </p:cNvPr>
          <p:cNvGrpSpPr/>
          <p:nvPr/>
        </p:nvGrpSpPr>
        <p:grpSpPr>
          <a:xfrm>
            <a:off x="3522879" y="1453993"/>
            <a:ext cx="2326971" cy="2149200"/>
            <a:chOff x="773057" y="1697832"/>
            <a:chExt cx="2666747" cy="2463019"/>
          </a:xfrm>
        </p:grpSpPr>
        <p:sp>
          <p:nvSpPr>
            <p:cNvPr id="39" name="椭圆 38">
              <a:extLst>
                <a:ext uri="{FF2B5EF4-FFF2-40B4-BE49-F238E27FC236}">
                  <a16:creationId xmlns:a16="http://schemas.microsoft.com/office/drawing/2014/main" id="{0D156B9D-168A-4250-A928-F4FBAB34397A}"/>
                </a:ext>
              </a:extLst>
            </p:cNvPr>
            <p:cNvSpPr/>
            <p:nvPr/>
          </p:nvSpPr>
          <p:spPr>
            <a:xfrm>
              <a:off x="1000052" y="1769634"/>
              <a:ext cx="2319415" cy="2319415"/>
            </a:xfrm>
            <a:prstGeom prst="ellipse">
              <a:avLst/>
            </a:prstGeom>
            <a:solidFill>
              <a:schemeClr val="accent6">
                <a:lumMod val="60000"/>
                <a:lumOff val="40000"/>
                <a:alpha val="2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0" name="椭圆 6">
              <a:extLst>
                <a:ext uri="{FF2B5EF4-FFF2-40B4-BE49-F238E27FC236}">
                  <a16:creationId xmlns:a16="http://schemas.microsoft.com/office/drawing/2014/main" id="{E45EC91F-AF05-442F-830C-A5D0C55BFAFF}"/>
                </a:ext>
              </a:extLst>
            </p:cNvPr>
            <p:cNvSpPr/>
            <p:nvPr/>
          </p:nvSpPr>
          <p:spPr>
            <a:xfrm>
              <a:off x="854332" y="1697832"/>
              <a:ext cx="2585472" cy="2463019"/>
            </a:xfrm>
            <a:custGeom>
              <a:avLst/>
              <a:gdLst>
                <a:gd name="connsiteX0" fmla="*/ 0 w 3870960"/>
                <a:gd name="connsiteY0" fmla="*/ 1935480 h 3870960"/>
                <a:gd name="connsiteX1" fmla="*/ 1935480 w 3870960"/>
                <a:gd name="connsiteY1" fmla="*/ 0 h 3870960"/>
                <a:gd name="connsiteX2" fmla="*/ 3870960 w 3870960"/>
                <a:gd name="connsiteY2" fmla="*/ 1935480 h 3870960"/>
                <a:gd name="connsiteX3" fmla="*/ 1935480 w 3870960"/>
                <a:gd name="connsiteY3" fmla="*/ 3870960 h 3870960"/>
                <a:gd name="connsiteX4" fmla="*/ 0 w 3870960"/>
                <a:gd name="connsiteY4" fmla="*/ 1935480 h 3870960"/>
                <a:gd name="connsiteX0" fmla="*/ 0 w 4109499"/>
                <a:gd name="connsiteY0" fmla="*/ 2095081 h 3872230"/>
                <a:gd name="connsiteX1" fmla="*/ 2174019 w 4109499"/>
                <a:gd name="connsiteY1" fmla="*/ 575 h 3872230"/>
                <a:gd name="connsiteX2" fmla="*/ 4109499 w 4109499"/>
                <a:gd name="connsiteY2" fmla="*/ 1936055 h 3872230"/>
                <a:gd name="connsiteX3" fmla="*/ 2174019 w 4109499"/>
                <a:gd name="connsiteY3" fmla="*/ 3871535 h 3872230"/>
                <a:gd name="connsiteX4" fmla="*/ 0 w 4109499"/>
                <a:gd name="connsiteY4" fmla="*/ 2095081 h 3872230"/>
                <a:gd name="connsiteX0" fmla="*/ 0 w 4179073"/>
                <a:gd name="connsiteY0" fmla="*/ 2095008 h 3872075"/>
                <a:gd name="connsiteX1" fmla="*/ 2174019 w 4179073"/>
                <a:gd name="connsiteY1" fmla="*/ 502 h 3872075"/>
                <a:gd name="connsiteX2" fmla="*/ 4179073 w 4179073"/>
                <a:gd name="connsiteY2" fmla="*/ 1945921 h 3872075"/>
                <a:gd name="connsiteX3" fmla="*/ 2174019 w 4179073"/>
                <a:gd name="connsiteY3" fmla="*/ 3871462 h 3872075"/>
                <a:gd name="connsiteX4" fmla="*/ 0 w 4179073"/>
                <a:gd name="connsiteY4" fmla="*/ 2095008 h 3872075"/>
                <a:gd name="connsiteX0" fmla="*/ 22 w 4179095"/>
                <a:gd name="connsiteY0" fmla="*/ 2095008 h 3981157"/>
                <a:gd name="connsiteX1" fmla="*/ 2174041 w 4179095"/>
                <a:gd name="connsiteY1" fmla="*/ 502 h 3981157"/>
                <a:gd name="connsiteX2" fmla="*/ 4179095 w 4179095"/>
                <a:gd name="connsiteY2" fmla="*/ 1945921 h 3981157"/>
                <a:gd name="connsiteX3" fmla="*/ 2134284 w 4179095"/>
                <a:gd name="connsiteY3" fmla="*/ 3980792 h 3981157"/>
                <a:gd name="connsiteX4" fmla="*/ 22 w 4179095"/>
                <a:gd name="connsiteY4" fmla="*/ 2095008 h 3981157"/>
                <a:gd name="connsiteX0" fmla="*/ 14 w 4179087"/>
                <a:gd name="connsiteY0" fmla="*/ 2095008 h 3981157"/>
                <a:gd name="connsiteX1" fmla="*/ 2104459 w 4179087"/>
                <a:gd name="connsiteY1" fmla="*/ 502 h 3981157"/>
                <a:gd name="connsiteX2" fmla="*/ 4179087 w 4179087"/>
                <a:gd name="connsiteY2" fmla="*/ 1945921 h 3981157"/>
                <a:gd name="connsiteX3" fmla="*/ 2134276 w 4179087"/>
                <a:gd name="connsiteY3" fmla="*/ 3980792 h 3981157"/>
                <a:gd name="connsiteX4" fmla="*/ 14 w 4179087"/>
                <a:gd name="connsiteY4" fmla="*/ 2095008 h 39811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79087" h="3981157">
                  <a:moveTo>
                    <a:pt x="14" y="2095008"/>
                  </a:moveTo>
                  <a:cubicBezTo>
                    <a:pt x="-4955" y="1431626"/>
                    <a:pt x="1407947" y="25350"/>
                    <a:pt x="2104459" y="502"/>
                  </a:cubicBezTo>
                  <a:cubicBezTo>
                    <a:pt x="2800971" y="-24346"/>
                    <a:pt x="4179087" y="876985"/>
                    <a:pt x="4179087" y="1945921"/>
                  </a:cubicBezTo>
                  <a:cubicBezTo>
                    <a:pt x="4179087" y="3014857"/>
                    <a:pt x="2830788" y="3955944"/>
                    <a:pt x="2134276" y="3980792"/>
                  </a:cubicBezTo>
                  <a:cubicBezTo>
                    <a:pt x="1437764" y="4005640"/>
                    <a:pt x="4983" y="2758390"/>
                    <a:pt x="14" y="2095008"/>
                  </a:cubicBezTo>
                  <a:close/>
                </a:path>
              </a:pathLst>
            </a:custGeom>
            <a:solidFill>
              <a:schemeClr val="accent6">
                <a:lumMod val="20000"/>
                <a:lumOff val="80000"/>
                <a:alpha val="2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1" name="任意多边形: 形状 40">
              <a:extLst>
                <a:ext uri="{FF2B5EF4-FFF2-40B4-BE49-F238E27FC236}">
                  <a16:creationId xmlns:a16="http://schemas.microsoft.com/office/drawing/2014/main" id="{98A571F1-67FB-410F-B7A5-1AB23703FABC}"/>
                </a:ext>
              </a:extLst>
            </p:cNvPr>
            <p:cNvSpPr/>
            <p:nvPr/>
          </p:nvSpPr>
          <p:spPr>
            <a:xfrm>
              <a:off x="773057" y="2008392"/>
              <a:ext cx="791674" cy="735736"/>
            </a:xfrm>
            <a:custGeom>
              <a:avLst/>
              <a:gdLst>
                <a:gd name="connsiteX0" fmla="*/ 133711 w 576384"/>
                <a:gd name="connsiteY0" fmla="*/ 39961 h 535658"/>
                <a:gd name="connsiteX1" fmla="*/ 354691 w 576384"/>
                <a:gd name="connsiteY1" fmla="*/ 55201 h 535658"/>
                <a:gd name="connsiteX2" fmla="*/ 575671 w 576384"/>
                <a:gd name="connsiteY2" fmla="*/ 436201 h 535658"/>
                <a:gd name="connsiteX3" fmla="*/ 278491 w 576384"/>
                <a:gd name="connsiteY3" fmla="*/ 535261 h 535658"/>
                <a:gd name="connsiteX4" fmla="*/ 4171 w 576384"/>
                <a:gd name="connsiteY4" fmla="*/ 413341 h 535658"/>
                <a:gd name="connsiteX5" fmla="*/ 133711 w 576384"/>
                <a:gd name="connsiteY5" fmla="*/ 39961 h 5356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76384" h="535658">
                  <a:moveTo>
                    <a:pt x="133711" y="39961"/>
                  </a:moveTo>
                  <a:cubicBezTo>
                    <a:pt x="192131" y="-19729"/>
                    <a:pt x="281031" y="-10839"/>
                    <a:pt x="354691" y="55201"/>
                  </a:cubicBezTo>
                  <a:cubicBezTo>
                    <a:pt x="428351" y="121241"/>
                    <a:pt x="588371" y="356191"/>
                    <a:pt x="575671" y="436201"/>
                  </a:cubicBezTo>
                  <a:cubicBezTo>
                    <a:pt x="562971" y="516211"/>
                    <a:pt x="373741" y="539071"/>
                    <a:pt x="278491" y="535261"/>
                  </a:cubicBezTo>
                  <a:cubicBezTo>
                    <a:pt x="183241" y="531451"/>
                    <a:pt x="29571" y="488271"/>
                    <a:pt x="4171" y="413341"/>
                  </a:cubicBezTo>
                  <a:cubicBezTo>
                    <a:pt x="-21229" y="338411"/>
                    <a:pt x="75291" y="99651"/>
                    <a:pt x="133711" y="39961"/>
                  </a:cubicBezTo>
                  <a:close/>
                </a:path>
              </a:pathLst>
            </a:custGeom>
            <a:gradFill>
              <a:gsLst>
                <a:gs pos="0">
                  <a:schemeClr val="accent6"/>
                </a:gs>
                <a:gs pos="38000">
                  <a:schemeClr val="accent6">
                    <a:lumMod val="100000"/>
                    <a:alpha val="30000"/>
                  </a:schemeClr>
                </a:gs>
              </a:gsLst>
              <a:lin ang="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25" name="组合 24">
            <a:extLst>
              <a:ext uri="{FF2B5EF4-FFF2-40B4-BE49-F238E27FC236}">
                <a16:creationId xmlns:a16="http://schemas.microsoft.com/office/drawing/2014/main" id="{F99338E2-AB83-482F-9E2E-84E4532A8CCC}"/>
              </a:ext>
            </a:extLst>
          </p:cNvPr>
          <p:cNvGrpSpPr/>
          <p:nvPr/>
        </p:nvGrpSpPr>
        <p:grpSpPr>
          <a:xfrm>
            <a:off x="692032" y="1453993"/>
            <a:ext cx="2326971" cy="2149200"/>
            <a:chOff x="773057" y="1697832"/>
            <a:chExt cx="2666747" cy="2463019"/>
          </a:xfrm>
        </p:grpSpPr>
        <p:sp>
          <p:nvSpPr>
            <p:cNvPr id="3" name="椭圆 2">
              <a:extLst>
                <a:ext uri="{FF2B5EF4-FFF2-40B4-BE49-F238E27FC236}">
                  <a16:creationId xmlns:a16="http://schemas.microsoft.com/office/drawing/2014/main" id="{7730B788-2E79-4DED-960D-3B798697E8A1}"/>
                </a:ext>
              </a:extLst>
            </p:cNvPr>
            <p:cNvSpPr/>
            <p:nvPr/>
          </p:nvSpPr>
          <p:spPr>
            <a:xfrm>
              <a:off x="1000052" y="1769634"/>
              <a:ext cx="2319415" cy="2319415"/>
            </a:xfrm>
            <a:prstGeom prst="ellipse">
              <a:avLst/>
            </a:prstGeom>
            <a:solidFill>
              <a:schemeClr val="accent6">
                <a:lumMod val="60000"/>
                <a:lumOff val="40000"/>
                <a:alpha val="2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椭圆 6">
              <a:extLst>
                <a:ext uri="{FF2B5EF4-FFF2-40B4-BE49-F238E27FC236}">
                  <a16:creationId xmlns:a16="http://schemas.microsoft.com/office/drawing/2014/main" id="{F9CB33B3-CD4D-4A7B-A193-8E54F0D2802E}"/>
                </a:ext>
              </a:extLst>
            </p:cNvPr>
            <p:cNvSpPr/>
            <p:nvPr/>
          </p:nvSpPr>
          <p:spPr>
            <a:xfrm>
              <a:off x="854332" y="1697832"/>
              <a:ext cx="2585472" cy="2463019"/>
            </a:xfrm>
            <a:custGeom>
              <a:avLst/>
              <a:gdLst>
                <a:gd name="connsiteX0" fmla="*/ 0 w 3870960"/>
                <a:gd name="connsiteY0" fmla="*/ 1935480 h 3870960"/>
                <a:gd name="connsiteX1" fmla="*/ 1935480 w 3870960"/>
                <a:gd name="connsiteY1" fmla="*/ 0 h 3870960"/>
                <a:gd name="connsiteX2" fmla="*/ 3870960 w 3870960"/>
                <a:gd name="connsiteY2" fmla="*/ 1935480 h 3870960"/>
                <a:gd name="connsiteX3" fmla="*/ 1935480 w 3870960"/>
                <a:gd name="connsiteY3" fmla="*/ 3870960 h 3870960"/>
                <a:gd name="connsiteX4" fmla="*/ 0 w 3870960"/>
                <a:gd name="connsiteY4" fmla="*/ 1935480 h 3870960"/>
                <a:gd name="connsiteX0" fmla="*/ 0 w 4109499"/>
                <a:gd name="connsiteY0" fmla="*/ 2095081 h 3872230"/>
                <a:gd name="connsiteX1" fmla="*/ 2174019 w 4109499"/>
                <a:gd name="connsiteY1" fmla="*/ 575 h 3872230"/>
                <a:gd name="connsiteX2" fmla="*/ 4109499 w 4109499"/>
                <a:gd name="connsiteY2" fmla="*/ 1936055 h 3872230"/>
                <a:gd name="connsiteX3" fmla="*/ 2174019 w 4109499"/>
                <a:gd name="connsiteY3" fmla="*/ 3871535 h 3872230"/>
                <a:gd name="connsiteX4" fmla="*/ 0 w 4109499"/>
                <a:gd name="connsiteY4" fmla="*/ 2095081 h 3872230"/>
                <a:gd name="connsiteX0" fmla="*/ 0 w 4179073"/>
                <a:gd name="connsiteY0" fmla="*/ 2095008 h 3872075"/>
                <a:gd name="connsiteX1" fmla="*/ 2174019 w 4179073"/>
                <a:gd name="connsiteY1" fmla="*/ 502 h 3872075"/>
                <a:gd name="connsiteX2" fmla="*/ 4179073 w 4179073"/>
                <a:gd name="connsiteY2" fmla="*/ 1945921 h 3872075"/>
                <a:gd name="connsiteX3" fmla="*/ 2174019 w 4179073"/>
                <a:gd name="connsiteY3" fmla="*/ 3871462 h 3872075"/>
                <a:gd name="connsiteX4" fmla="*/ 0 w 4179073"/>
                <a:gd name="connsiteY4" fmla="*/ 2095008 h 3872075"/>
                <a:gd name="connsiteX0" fmla="*/ 22 w 4179095"/>
                <a:gd name="connsiteY0" fmla="*/ 2095008 h 3981157"/>
                <a:gd name="connsiteX1" fmla="*/ 2174041 w 4179095"/>
                <a:gd name="connsiteY1" fmla="*/ 502 h 3981157"/>
                <a:gd name="connsiteX2" fmla="*/ 4179095 w 4179095"/>
                <a:gd name="connsiteY2" fmla="*/ 1945921 h 3981157"/>
                <a:gd name="connsiteX3" fmla="*/ 2134284 w 4179095"/>
                <a:gd name="connsiteY3" fmla="*/ 3980792 h 3981157"/>
                <a:gd name="connsiteX4" fmla="*/ 22 w 4179095"/>
                <a:gd name="connsiteY4" fmla="*/ 2095008 h 3981157"/>
                <a:gd name="connsiteX0" fmla="*/ 14 w 4179087"/>
                <a:gd name="connsiteY0" fmla="*/ 2095008 h 3981157"/>
                <a:gd name="connsiteX1" fmla="*/ 2104459 w 4179087"/>
                <a:gd name="connsiteY1" fmla="*/ 502 h 3981157"/>
                <a:gd name="connsiteX2" fmla="*/ 4179087 w 4179087"/>
                <a:gd name="connsiteY2" fmla="*/ 1945921 h 3981157"/>
                <a:gd name="connsiteX3" fmla="*/ 2134276 w 4179087"/>
                <a:gd name="connsiteY3" fmla="*/ 3980792 h 3981157"/>
                <a:gd name="connsiteX4" fmla="*/ 14 w 4179087"/>
                <a:gd name="connsiteY4" fmla="*/ 2095008 h 39811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79087" h="3981157">
                  <a:moveTo>
                    <a:pt x="14" y="2095008"/>
                  </a:moveTo>
                  <a:cubicBezTo>
                    <a:pt x="-4955" y="1431626"/>
                    <a:pt x="1407947" y="25350"/>
                    <a:pt x="2104459" y="502"/>
                  </a:cubicBezTo>
                  <a:cubicBezTo>
                    <a:pt x="2800971" y="-24346"/>
                    <a:pt x="4179087" y="876985"/>
                    <a:pt x="4179087" y="1945921"/>
                  </a:cubicBezTo>
                  <a:cubicBezTo>
                    <a:pt x="4179087" y="3014857"/>
                    <a:pt x="2830788" y="3955944"/>
                    <a:pt x="2134276" y="3980792"/>
                  </a:cubicBezTo>
                  <a:cubicBezTo>
                    <a:pt x="1437764" y="4005640"/>
                    <a:pt x="4983" y="2758390"/>
                    <a:pt x="14" y="2095008"/>
                  </a:cubicBezTo>
                  <a:close/>
                </a:path>
              </a:pathLst>
            </a:custGeom>
            <a:solidFill>
              <a:schemeClr val="accent6">
                <a:lumMod val="20000"/>
                <a:lumOff val="80000"/>
                <a:alpha val="2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任意多边形: 形状 5">
              <a:extLst>
                <a:ext uri="{FF2B5EF4-FFF2-40B4-BE49-F238E27FC236}">
                  <a16:creationId xmlns:a16="http://schemas.microsoft.com/office/drawing/2014/main" id="{E78A7378-7440-409C-8400-A328A20E9C76}"/>
                </a:ext>
              </a:extLst>
            </p:cNvPr>
            <p:cNvSpPr/>
            <p:nvPr/>
          </p:nvSpPr>
          <p:spPr>
            <a:xfrm>
              <a:off x="773057" y="2008392"/>
              <a:ext cx="791674" cy="735736"/>
            </a:xfrm>
            <a:custGeom>
              <a:avLst/>
              <a:gdLst>
                <a:gd name="connsiteX0" fmla="*/ 133711 w 576384"/>
                <a:gd name="connsiteY0" fmla="*/ 39961 h 535658"/>
                <a:gd name="connsiteX1" fmla="*/ 354691 w 576384"/>
                <a:gd name="connsiteY1" fmla="*/ 55201 h 535658"/>
                <a:gd name="connsiteX2" fmla="*/ 575671 w 576384"/>
                <a:gd name="connsiteY2" fmla="*/ 436201 h 535658"/>
                <a:gd name="connsiteX3" fmla="*/ 278491 w 576384"/>
                <a:gd name="connsiteY3" fmla="*/ 535261 h 535658"/>
                <a:gd name="connsiteX4" fmla="*/ 4171 w 576384"/>
                <a:gd name="connsiteY4" fmla="*/ 413341 h 535658"/>
                <a:gd name="connsiteX5" fmla="*/ 133711 w 576384"/>
                <a:gd name="connsiteY5" fmla="*/ 39961 h 5356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76384" h="535658">
                  <a:moveTo>
                    <a:pt x="133711" y="39961"/>
                  </a:moveTo>
                  <a:cubicBezTo>
                    <a:pt x="192131" y="-19729"/>
                    <a:pt x="281031" y="-10839"/>
                    <a:pt x="354691" y="55201"/>
                  </a:cubicBezTo>
                  <a:cubicBezTo>
                    <a:pt x="428351" y="121241"/>
                    <a:pt x="588371" y="356191"/>
                    <a:pt x="575671" y="436201"/>
                  </a:cubicBezTo>
                  <a:cubicBezTo>
                    <a:pt x="562971" y="516211"/>
                    <a:pt x="373741" y="539071"/>
                    <a:pt x="278491" y="535261"/>
                  </a:cubicBezTo>
                  <a:cubicBezTo>
                    <a:pt x="183241" y="531451"/>
                    <a:pt x="29571" y="488271"/>
                    <a:pt x="4171" y="413341"/>
                  </a:cubicBezTo>
                  <a:cubicBezTo>
                    <a:pt x="-21229" y="338411"/>
                    <a:pt x="75291" y="99651"/>
                    <a:pt x="133711" y="39961"/>
                  </a:cubicBezTo>
                  <a:close/>
                </a:path>
              </a:pathLst>
            </a:custGeom>
            <a:gradFill>
              <a:gsLst>
                <a:gs pos="0">
                  <a:schemeClr val="accent6"/>
                </a:gs>
                <a:gs pos="38000">
                  <a:schemeClr val="accent6">
                    <a:lumMod val="100000"/>
                    <a:alpha val="30000"/>
                  </a:schemeClr>
                </a:gs>
              </a:gsLst>
              <a:lin ang="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pic>
        <p:nvPicPr>
          <p:cNvPr id="19" name="图片占位符 18" descr="图片包含 人员, 男士, 领带, 室内&#10;&#10;描述已自动生成">
            <a:extLst>
              <a:ext uri="{FF2B5EF4-FFF2-40B4-BE49-F238E27FC236}">
                <a16:creationId xmlns:a16="http://schemas.microsoft.com/office/drawing/2014/main" id="{4DB5A11E-6326-4D13-B9C2-0890CADF558F}"/>
              </a:ext>
            </a:extLst>
          </p:cNvPr>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a:stretch>
            <a:fillRect/>
          </a:stretch>
        </p:blipFill>
        <p:spPr/>
      </p:pic>
      <p:pic>
        <p:nvPicPr>
          <p:cNvPr id="21" name="图片占位符 20" descr="图片包含 服装, 人员, 伪装, 微笑&#10;&#10;描述已自动生成">
            <a:extLst>
              <a:ext uri="{FF2B5EF4-FFF2-40B4-BE49-F238E27FC236}">
                <a16:creationId xmlns:a16="http://schemas.microsoft.com/office/drawing/2014/main" id="{AC17253E-5940-42D9-BDBF-6F32EEF2A95A}"/>
              </a:ext>
            </a:extLst>
          </p:cNvPr>
          <p:cNvPicPr>
            <a:picLocks noGrp="1" noChangeAspect="1"/>
          </p:cNvPicPr>
          <p:nvPr>
            <p:ph type="pic" sz="quarter" idx="14"/>
          </p:nvPr>
        </p:nvPicPr>
        <p:blipFill>
          <a:blip r:embed="rId3">
            <a:extLst>
              <a:ext uri="{28A0092B-C50C-407E-A947-70E740481C1C}">
                <a14:useLocalDpi xmlns:a14="http://schemas.microsoft.com/office/drawing/2010/main" val="0"/>
              </a:ext>
            </a:extLst>
          </a:blip>
          <a:srcRect l="162" r="162"/>
          <a:stretch>
            <a:fillRect/>
          </a:stretch>
        </p:blipFill>
        <p:spPr/>
      </p:pic>
      <p:pic>
        <p:nvPicPr>
          <p:cNvPr id="23" name="图片占位符 22" descr="图片包含 人员, 服装, 掌握, 妇女&#10;&#10;描述已自动生成">
            <a:extLst>
              <a:ext uri="{FF2B5EF4-FFF2-40B4-BE49-F238E27FC236}">
                <a16:creationId xmlns:a16="http://schemas.microsoft.com/office/drawing/2014/main" id="{57640B5E-BC02-4313-9D66-6E89B9A9CD27}"/>
              </a:ext>
            </a:extLst>
          </p:cNvPr>
          <p:cNvPicPr>
            <a:picLocks noGrp="1" noChangeAspect="1"/>
          </p:cNvPicPr>
          <p:nvPr>
            <p:ph type="pic" sz="quarter" idx="15"/>
          </p:nvPr>
        </p:nvPicPr>
        <p:blipFill>
          <a:blip r:embed="rId4">
            <a:extLst>
              <a:ext uri="{28A0092B-C50C-407E-A947-70E740481C1C}">
                <a14:useLocalDpi xmlns:a14="http://schemas.microsoft.com/office/drawing/2010/main" val="0"/>
              </a:ext>
            </a:extLst>
          </a:blip>
          <a:srcRect/>
          <a:stretch>
            <a:fillRect/>
          </a:stretch>
        </p:blipFill>
        <p:spPr/>
      </p:pic>
      <p:pic>
        <p:nvPicPr>
          <p:cNvPr id="26" name="图片占位符 25" descr="图片包含 男士, 人员, 照片, 领带&#10;&#10;描述已自动生成">
            <a:extLst>
              <a:ext uri="{FF2B5EF4-FFF2-40B4-BE49-F238E27FC236}">
                <a16:creationId xmlns:a16="http://schemas.microsoft.com/office/drawing/2014/main" id="{831CC083-1438-4A06-9510-93FE275BC7DB}"/>
              </a:ext>
            </a:extLst>
          </p:cNvPr>
          <p:cNvPicPr>
            <a:picLocks noGrp="1" noChangeAspect="1"/>
          </p:cNvPicPr>
          <p:nvPr>
            <p:ph type="pic" sz="quarter" idx="16"/>
          </p:nvPr>
        </p:nvPicPr>
        <p:blipFill>
          <a:blip r:embed="rId5">
            <a:extLst>
              <a:ext uri="{28A0092B-C50C-407E-A947-70E740481C1C}">
                <a14:useLocalDpi xmlns:a14="http://schemas.microsoft.com/office/drawing/2010/main" val="0"/>
              </a:ext>
            </a:extLst>
          </a:blip>
          <a:srcRect/>
          <a:stretch>
            <a:fillRect/>
          </a:stretch>
        </p:blipFill>
        <p:spPr/>
      </p:pic>
      <p:sp>
        <p:nvSpPr>
          <p:cNvPr id="2" name="文本占位符 1">
            <a:extLst>
              <a:ext uri="{FF2B5EF4-FFF2-40B4-BE49-F238E27FC236}">
                <a16:creationId xmlns:a16="http://schemas.microsoft.com/office/drawing/2014/main" id="{98A4B211-6EFF-4E30-AD91-A077BDE344F7}"/>
              </a:ext>
            </a:extLst>
          </p:cNvPr>
          <p:cNvSpPr>
            <a:spLocks noGrp="1"/>
          </p:cNvSpPr>
          <p:nvPr>
            <p:ph type="body" sz="quarter" idx="11"/>
          </p:nvPr>
        </p:nvSpPr>
        <p:spPr/>
        <p:txBody>
          <a:bodyPr/>
          <a:lstStyle/>
          <a:p>
            <a:r>
              <a:rPr lang="zh-CN" altLang="en-US">
                <a:cs typeface="+mn-ea"/>
                <a:sym typeface="+mn-lt"/>
              </a:rPr>
              <a:t>图文参考版式</a:t>
            </a:r>
            <a:r>
              <a:rPr lang="en-US" altLang="zh-CN">
                <a:latin typeface="+mn-lt"/>
                <a:ea typeface="+mn-ea"/>
                <a:cs typeface="+mn-ea"/>
                <a:sym typeface="+mn-lt"/>
              </a:rPr>
              <a:t>07</a:t>
            </a:r>
            <a:endParaRPr lang="zh-CN" altLang="en-US">
              <a:latin typeface="+mn-lt"/>
              <a:ea typeface="+mn-ea"/>
              <a:cs typeface="+mn-ea"/>
              <a:sym typeface="+mn-lt"/>
            </a:endParaRPr>
          </a:p>
        </p:txBody>
      </p:sp>
      <p:sp>
        <p:nvSpPr>
          <p:cNvPr id="53" name="文本框 52">
            <a:extLst>
              <a:ext uri="{FF2B5EF4-FFF2-40B4-BE49-F238E27FC236}">
                <a16:creationId xmlns:a16="http://schemas.microsoft.com/office/drawing/2014/main" id="{ABEBAEEA-831B-4FD7-9C85-B5F7B6C539C0}"/>
              </a:ext>
            </a:extLst>
          </p:cNvPr>
          <p:cNvSpPr txBox="1"/>
          <p:nvPr/>
        </p:nvSpPr>
        <p:spPr>
          <a:xfrm>
            <a:off x="1237007" y="3674375"/>
            <a:ext cx="1307939" cy="461665"/>
          </a:xfrm>
          <a:prstGeom prst="rect">
            <a:avLst/>
          </a:prstGeom>
          <a:noFill/>
        </p:spPr>
        <p:txBody>
          <a:bodyPr wrap="square" rtlCol="0">
            <a:spAutoFit/>
          </a:bodyPr>
          <a:lstStyle/>
          <a:p>
            <a:pPr algn="ctr"/>
            <a:r>
              <a:rPr lang="zh-CN" altLang="en-US" sz="2400">
                <a:solidFill>
                  <a:schemeClr val="accent1"/>
                </a:solidFill>
                <a:latin typeface="+mj-ea"/>
                <a:ea typeface="+mj-ea"/>
                <a:cs typeface="+mn-ea"/>
                <a:sym typeface="+mn-lt"/>
              </a:rPr>
              <a:t>姓名</a:t>
            </a:r>
          </a:p>
        </p:txBody>
      </p:sp>
      <p:sp>
        <p:nvSpPr>
          <p:cNvPr id="54" name="文本框 53">
            <a:extLst>
              <a:ext uri="{FF2B5EF4-FFF2-40B4-BE49-F238E27FC236}">
                <a16:creationId xmlns:a16="http://schemas.microsoft.com/office/drawing/2014/main" id="{D77C0412-1A6A-4EA3-9715-DB2D7A3C88A5}"/>
              </a:ext>
            </a:extLst>
          </p:cNvPr>
          <p:cNvSpPr txBox="1"/>
          <p:nvPr/>
        </p:nvSpPr>
        <p:spPr>
          <a:xfrm>
            <a:off x="1237007" y="4137148"/>
            <a:ext cx="1307939" cy="400110"/>
          </a:xfrm>
          <a:prstGeom prst="rect">
            <a:avLst/>
          </a:prstGeom>
          <a:noFill/>
        </p:spPr>
        <p:txBody>
          <a:bodyPr wrap="square" rtlCol="0">
            <a:spAutoFit/>
          </a:bodyPr>
          <a:lstStyle/>
          <a:p>
            <a:pPr algn="ctr"/>
            <a:r>
              <a:rPr lang="zh-CN" altLang="en-US" sz="2000">
                <a:latin typeface="+mn-ea"/>
                <a:cs typeface="+mn-ea"/>
                <a:sym typeface="+mn-lt"/>
              </a:rPr>
              <a:t>输入职务</a:t>
            </a:r>
          </a:p>
        </p:txBody>
      </p:sp>
      <p:sp>
        <p:nvSpPr>
          <p:cNvPr id="55" name="文本框 54">
            <a:extLst>
              <a:ext uri="{FF2B5EF4-FFF2-40B4-BE49-F238E27FC236}">
                <a16:creationId xmlns:a16="http://schemas.microsoft.com/office/drawing/2014/main" id="{1F904C42-AFC4-4D77-A4F7-0EFA57ED9E51}"/>
              </a:ext>
            </a:extLst>
          </p:cNvPr>
          <p:cNvSpPr txBox="1"/>
          <p:nvPr/>
        </p:nvSpPr>
        <p:spPr>
          <a:xfrm>
            <a:off x="4067854" y="3674375"/>
            <a:ext cx="1307939" cy="461665"/>
          </a:xfrm>
          <a:prstGeom prst="rect">
            <a:avLst/>
          </a:prstGeom>
          <a:noFill/>
        </p:spPr>
        <p:txBody>
          <a:bodyPr wrap="square" rtlCol="0">
            <a:spAutoFit/>
          </a:bodyPr>
          <a:lstStyle/>
          <a:p>
            <a:pPr algn="ctr"/>
            <a:r>
              <a:rPr lang="zh-CN" altLang="en-US" sz="2400">
                <a:solidFill>
                  <a:schemeClr val="accent1"/>
                </a:solidFill>
                <a:latin typeface="+mj-ea"/>
                <a:ea typeface="+mj-ea"/>
                <a:cs typeface="+mn-ea"/>
                <a:sym typeface="+mn-lt"/>
              </a:rPr>
              <a:t>姓名</a:t>
            </a:r>
          </a:p>
        </p:txBody>
      </p:sp>
      <p:sp>
        <p:nvSpPr>
          <p:cNvPr id="56" name="文本框 55">
            <a:extLst>
              <a:ext uri="{FF2B5EF4-FFF2-40B4-BE49-F238E27FC236}">
                <a16:creationId xmlns:a16="http://schemas.microsoft.com/office/drawing/2014/main" id="{4940A4A8-77BB-4769-9002-01678C9989E8}"/>
              </a:ext>
            </a:extLst>
          </p:cNvPr>
          <p:cNvSpPr txBox="1"/>
          <p:nvPr/>
        </p:nvSpPr>
        <p:spPr>
          <a:xfrm>
            <a:off x="4067854" y="4137148"/>
            <a:ext cx="1307939" cy="400110"/>
          </a:xfrm>
          <a:prstGeom prst="rect">
            <a:avLst/>
          </a:prstGeom>
          <a:noFill/>
        </p:spPr>
        <p:txBody>
          <a:bodyPr wrap="square" rtlCol="0">
            <a:spAutoFit/>
          </a:bodyPr>
          <a:lstStyle/>
          <a:p>
            <a:pPr algn="ctr"/>
            <a:r>
              <a:rPr lang="zh-CN" altLang="en-US" sz="2000">
                <a:latin typeface="+mn-ea"/>
                <a:cs typeface="+mn-ea"/>
                <a:sym typeface="+mn-lt"/>
              </a:rPr>
              <a:t>输入职务</a:t>
            </a:r>
          </a:p>
        </p:txBody>
      </p:sp>
      <p:sp>
        <p:nvSpPr>
          <p:cNvPr id="57" name="文本框 56">
            <a:extLst>
              <a:ext uri="{FF2B5EF4-FFF2-40B4-BE49-F238E27FC236}">
                <a16:creationId xmlns:a16="http://schemas.microsoft.com/office/drawing/2014/main" id="{6498EA88-5462-45C0-B12B-3D5A0A950DC8}"/>
              </a:ext>
            </a:extLst>
          </p:cNvPr>
          <p:cNvSpPr txBox="1"/>
          <p:nvPr/>
        </p:nvSpPr>
        <p:spPr>
          <a:xfrm>
            <a:off x="6909775" y="3674375"/>
            <a:ext cx="1307939" cy="461665"/>
          </a:xfrm>
          <a:prstGeom prst="rect">
            <a:avLst/>
          </a:prstGeom>
          <a:noFill/>
        </p:spPr>
        <p:txBody>
          <a:bodyPr wrap="square" rtlCol="0">
            <a:spAutoFit/>
          </a:bodyPr>
          <a:lstStyle/>
          <a:p>
            <a:pPr algn="ctr"/>
            <a:r>
              <a:rPr lang="zh-CN" altLang="en-US" sz="2400">
                <a:solidFill>
                  <a:schemeClr val="accent1"/>
                </a:solidFill>
                <a:latin typeface="+mj-ea"/>
                <a:ea typeface="+mj-ea"/>
                <a:cs typeface="+mn-ea"/>
                <a:sym typeface="+mn-lt"/>
              </a:rPr>
              <a:t>姓名</a:t>
            </a:r>
          </a:p>
        </p:txBody>
      </p:sp>
      <p:sp>
        <p:nvSpPr>
          <p:cNvPr id="58" name="文本框 57">
            <a:extLst>
              <a:ext uri="{FF2B5EF4-FFF2-40B4-BE49-F238E27FC236}">
                <a16:creationId xmlns:a16="http://schemas.microsoft.com/office/drawing/2014/main" id="{038B41E2-F005-42DD-937F-DF1E8C8D7B0B}"/>
              </a:ext>
            </a:extLst>
          </p:cNvPr>
          <p:cNvSpPr txBox="1"/>
          <p:nvPr/>
        </p:nvSpPr>
        <p:spPr>
          <a:xfrm>
            <a:off x="6909775" y="4137148"/>
            <a:ext cx="1307939" cy="400110"/>
          </a:xfrm>
          <a:prstGeom prst="rect">
            <a:avLst/>
          </a:prstGeom>
          <a:noFill/>
        </p:spPr>
        <p:txBody>
          <a:bodyPr wrap="square" rtlCol="0">
            <a:spAutoFit/>
          </a:bodyPr>
          <a:lstStyle/>
          <a:p>
            <a:pPr algn="ctr"/>
            <a:r>
              <a:rPr lang="zh-CN" altLang="en-US" sz="2000">
                <a:latin typeface="+mn-ea"/>
                <a:cs typeface="+mn-ea"/>
                <a:sym typeface="+mn-lt"/>
              </a:rPr>
              <a:t>输入职务</a:t>
            </a:r>
          </a:p>
        </p:txBody>
      </p:sp>
      <p:sp>
        <p:nvSpPr>
          <p:cNvPr id="59" name="文本框 58">
            <a:extLst>
              <a:ext uri="{FF2B5EF4-FFF2-40B4-BE49-F238E27FC236}">
                <a16:creationId xmlns:a16="http://schemas.microsoft.com/office/drawing/2014/main" id="{49A9CEBE-6F4D-40C7-B438-5D7A8642A525}"/>
              </a:ext>
            </a:extLst>
          </p:cNvPr>
          <p:cNvSpPr txBox="1"/>
          <p:nvPr/>
        </p:nvSpPr>
        <p:spPr>
          <a:xfrm>
            <a:off x="9725282" y="3674375"/>
            <a:ext cx="1307939" cy="461665"/>
          </a:xfrm>
          <a:prstGeom prst="rect">
            <a:avLst/>
          </a:prstGeom>
          <a:noFill/>
        </p:spPr>
        <p:txBody>
          <a:bodyPr wrap="square" rtlCol="0">
            <a:spAutoFit/>
          </a:bodyPr>
          <a:lstStyle/>
          <a:p>
            <a:pPr algn="ctr"/>
            <a:r>
              <a:rPr lang="zh-CN" altLang="en-US" sz="2400">
                <a:solidFill>
                  <a:schemeClr val="accent1"/>
                </a:solidFill>
                <a:latin typeface="+mj-ea"/>
                <a:ea typeface="+mj-ea"/>
                <a:cs typeface="+mn-ea"/>
                <a:sym typeface="+mn-lt"/>
              </a:rPr>
              <a:t>姓名</a:t>
            </a:r>
          </a:p>
        </p:txBody>
      </p:sp>
      <p:sp>
        <p:nvSpPr>
          <p:cNvPr id="60" name="文本框 59">
            <a:extLst>
              <a:ext uri="{FF2B5EF4-FFF2-40B4-BE49-F238E27FC236}">
                <a16:creationId xmlns:a16="http://schemas.microsoft.com/office/drawing/2014/main" id="{08F5933B-B7BB-4DFF-8567-67CAD1685547}"/>
              </a:ext>
            </a:extLst>
          </p:cNvPr>
          <p:cNvSpPr txBox="1"/>
          <p:nvPr/>
        </p:nvSpPr>
        <p:spPr>
          <a:xfrm>
            <a:off x="9725282" y="4137148"/>
            <a:ext cx="1307939" cy="400110"/>
          </a:xfrm>
          <a:prstGeom prst="rect">
            <a:avLst/>
          </a:prstGeom>
          <a:noFill/>
        </p:spPr>
        <p:txBody>
          <a:bodyPr wrap="square" rtlCol="0">
            <a:spAutoFit/>
          </a:bodyPr>
          <a:lstStyle/>
          <a:p>
            <a:pPr algn="ctr"/>
            <a:r>
              <a:rPr lang="zh-CN" altLang="en-US" sz="2000">
                <a:latin typeface="+mn-ea"/>
                <a:cs typeface="+mn-ea"/>
                <a:sym typeface="+mn-lt"/>
              </a:rPr>
              <a:t>输入职务</a:t>
            </a:r>
          </a:p>
        </p:txBody>
      </p:sp>
      <p:sp>
        <p:nvSpPr>
          <p:cNvPr id="67" name="文本框 66">
            <a:extLst>
              <a:ext uri="{FF2B5EF4-FFF2-40B4-BE49-F238E27FC236}">
                <a16:creationId xmlns:a16="http://schemas.microsoft.com/office/drawing/2014/main" id="{728E6D6F-A869-4A8A-A9C4-98B8E99804EB}"/>
              </a:ext>
            </a:extLst>
          </p:cNvPr>
          <p:cNvSpPr txBox="1"/>
          <p:nvPr/>
        </p:nvSpPr>
        <p:spPr>
          <a:xfrm>
            <a:off x="660400" y="4838110"/>
            <a:ext cx="10858500" cy="854593"/>
          </a:xfrm>
          <a:prstGeom prst="rect">
            <a:avLst/>
          </a:prstGeom>
          <a:noFill/>
        </p:spPr>
        <p:txBody>
          <a:bodyPr wrap="square" lIns="0" rIns="0" rtlCol="0">
            <a:spAutoFit/>
          </a:bodyPr>
          <a:lstStyle/>
          <a:p>
            <a:pPr algn="ctr">
              <a:lnSpc>
                <a:spcPct val="130000"/>
              </a:lnSpc>
            </a:pPr>
            <a:r>
              <a:rPr lang="zh-CN" altLang="en-US" sz="2000">
                <a:latin typeface="+mn-ea"/>
                <a:cs typeface="+mn-ea"/>
                <a:sym typeface="+mn-lt"/>
              </a:rPr>
              <a:t>该版式常用于团队介绍。使用时，先选中图片，按</a:t>
            </a:r>
            <a:r>
              <a:rPr lang="zh-CN" altLang="en-US" sz="2000">
                <a:cs typeface="+mn-ea"/>
                <a:sym typeface="+mn-lt"/>
              </a:rPr>
              <a:t>“</a:t>
            </a:r>
            <a:r>
              <a:rPr lang="en-US" altLang="zh-CN" sz="2000">
                <a:cs typeface="+mn-ea"/>
                <a:sym typeface="+mn-lt"/>
              </a:rPr>
              <a:t>Delete</a:t>
            </a:r>
            <a:r>
              <a:rPr lang="zh-CN" altLang="en-US" sz="2000">
                <a:cs typeface="+mn-ea"/>
                <a:sym typeface="+mn-lt"/>
              </a:rPr>
              <a:t>”</a:t>
            </a:r>
            <a:r>
              <a:rPr lang="zh-CN" altLang="en-US" sz="2000">
                <a:latin typeface="+mn-ea"/>
                <a:cs typeface="+mn-ea"/>
                <a:sym typeface="+mn-lt"/>
              </a:rPr>
              <a:t>键删掉原图片，点击原图片区域出现的图片按钮，重新选择您所需要的图片即可。</a:t>
            </a:r>
          </a:p>
        </p:txBody>
      </p:sp>
      <p:grpSp>
        <p:nvGrpSpPr>
          <p:cNvPr id="575" name="组合 574">
            <a:extLst>
              <a:ext uri="{FF2B5EF4-FFF2-40B4-BE49-F238E27FC236}">
                <a16:creationId xmlns:a16="http://schemas.microsoft.com/office/drawing/2014/main" id="{50B8E181-6569-4B6C-866F-1B23F6A4EEB9}"/>
              </a:ext>
            </a:extLst>
          </p:cNvPr>
          <p:cNvGrpSpPr/>
          <p:nvPr/>
        </p:nvGrpSpPr>
        <p:grpSpPr>
          <a:xfrm>
            <a:off x="692032" y="4678680"/>
            <a:ext cx="10813762" cy="28800"/>
            <a:chOff x="692032" y="4678680"/>
            <a:chExt cx="10813762" cy="28800"/>
          </a:xfrm>
        </p:grpSpPr>
        <p:sp>
          <p:nvSpPr>
            <p:cNvPr id="70" name="椭圆 69">
              <a:extLst>
                <a:ext uri="{FF2B5EF4-FFF2-40B4-BE49-F238E27FC236}">
                  <a16:creationId xmlns:a16="http://schemas.microsoft.com/office/drawing/2014/main" id="{F04E9D21-233B-45F9-AB6B-7ACCFAB16300}"/>
                </a:ext>
              </a:extLst>
            </p:cNvPr>
            <p:cNvSpPr/>
            <p:nvPr/>
          </p:nvSpPr>
          <p:spPr>
            <a:xfrm>
              <a:off x="692032" y="4678680"/>
              <a:ext cx="28800" cy="28800"/>
            </a:xfrm>
            <a:custGeom>
              <a:avLst/>
              <a:gdLst>
                <a:gd name="connsiteX0" fmla="*/ 0 w 28800"/>
                <a:gd name="connsiteY0" fmla="*/ 14400 h 28800"/>
                <a:gd name="connsiteX1" fmla="*/ 14400 w 28800"/>
                <a:gd name="connsiteY1" fmla="*/ 0 h 28800"/>
                <a:gd name="connsiteX2" fmla="*/ 28800 w 28800"/>
                <a:gd name="connsiteY2" fmla="*/ 14400 h 28800"/>
                <a:gd name="connsiteX3" fmla="*/ 14400 w 28800"/>
                <a:gd name="connsiteY3" fmla="*/ 28800 h 28800"/>
                <a:gd name="connsiteX4" fmla="*/ 0 w 28800"/>
                <a:gd name="connsiteY4" fmla="*/ 14400 h 28800"/>
                <a:gd name="connsiteX0" fmla="*/ 692032 w 720832"/>
                <a:gd name="connsiteY0" fmla="*/ 4693080 h 4707480"/>
                <a:gd name="connsiteX1" fmla="*/ 0 w 720832"/>
                <a:gd name="connsiteY1" fmla="*/ 0 h 4707480"/>
                <a:gd name="connsiteX2" fmla="*/ 706432 w 720832"/>
                <a:gd name="connsiteY2" fmla="*/ 4678680 h 4707480"/>
                <a:gd name="connsiteX3" fmla="*/ 720832 w 720832"/>
                <a:gd name="connsiteY3" fmla="*/ 4693080 h 4707480"/>
                <a:gd name="connsiteX4" fmla="*/ 706432 w 720832"/>
                <a:gd name="connsiteY4" fmla="*/ 4707480 h 4707480"/>
                <a:gd name="connsiteX5" fmla="*/ 692032 w 720832"/>
                <a:gd name="connsiteY5" fmla="*/ 4693080 h 4707480"/>
                <a:gd name="connsiteX0" fmla="*/ 0 w 28800"/>
                <a:gd name="connsiteY0" fmla="*/ 14400 h 28800"/>
                <a:gd name="connsiteX1" fmla="*/ 14400 w 28800"/>
                <a:gd name="connsiteY1" fmla="*/ 0 h 28800"/>
                <a:gd name="connsiteX2" fmla="*/ 28800 w 28800"/>
                <a:gd name="connsiteY2" fmla="*/ 14400 h 28800"/>
                <a:gd name="connsiteX3" fmla="*/ 14400 w 28800"/>
                <a:gd name="connsiteY3" fmla="*/ 28800 h 28800"/>
                <a:gd name="connsiteX4" fmla="*/ 0 w 28800"/>
                <a:gd name="connsiteY4" fmla="*/ 14400 h 28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800" h="28800">
                  <a:moveTo>
                    <a:pt x="0" y="14400"/>
                  </a:moveTo>
                  <a:cubicBezTo>
                    <a:pt x="0" y="6447"/>
                    <a:pt x="6447" y="0"/>
                    <a:pt x="14400" y="0"/>
                  </a:cubicBezTo>
                  <a:cubicBezTo>
                    <a:pt x="22353" y="0"/>
                    <a:pt x="28800" y="6447"/>
                    <a:pt x="28800" y="14400"/>
                  </a:cubicBezTo>
                  <a:cubicBezTo>
                    <a:pt x="28800" y="22353"/>
                    <a:pt x="22353" y="28800"/>
                    <a:pt x="14400" y="28800"/>
                  </a:cubicBezTo>
                  <a:cubicBezTo>
                    <a:pt x="6447" y="28800"/>
                    <a:pt x="0" y="22353"/>
                    <a:pt x="0" y="14400"/>
                  </a:cubicBezTo>
                  <a:close/>
                </a:path>
              </a:pathLst>
            </a:custGeom>
            <a:solidFill>
              <a:schemeClr val="accent6">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376" name="任意多边形: 形状 375">
              <a:extLst>
                <a:ext uri="{FF2B5EF4-FFF2-40B4-BE49-F238E27FC236}">
                  <a16:creationId xmlns:a16="http://schemas.microsoft.com/office/drawing/2014/main" id="{4DDA7C09-2271-4052-BCD9-DDA66FC4BA52}"/>
                </a:ext>
              </a:extLst>
            </p:cNvPr>
            <p:cNvSpPr/>
            <p:nvPr/>
          </p:nvSpPr>
          <p:spPr>
            <a:xfrm>
              <a:off x="798814" y="4678680"/>
              <a:ext cx="28800" cy="28800"/>
            </a:xfrm>
            <a:custGeom>
              <a:avLst/>
              <a:gdLst/>
              <a:ahLst/>
              <a:cxnLst/>
              <a:rect l="0" t="0" r="0" b="0"/>
              <a:pathLst>
                <a:path w="28801" h="28801">
                  <a:moveTo>
                    <a:pt x="0" y="14400"/>
                  </a:moveTo>
                  <a:cubicBezTo>
                    <a:pt x="0" y="6447"/>
                    <a:pt x="6447" y="0"/>
                    <a:pt x="14400" y="0"/>
                  </a:cubicBezTo>
                  <a:cubicBezTo>
                    <a:pt x="22353" y="0"/>
                    <a:pt x="28800" y="6447"/>
                    <a:pt x="28800" y="14400"/>
                  </a:cubicBezTo>
                  <a:cubicBezTo>
                    <a:pt x="28800" y="22353"/>
                    <a:pt x="22353" y="28800"/>
                    <a:pt x="14400" y="28800"/>
                  </a:cubicBezTo>
                  <a:cubicBezTo>
                    <a:pt x="6447" y="28800"/>
                    <a:pt x="0" y="22353"/>
                    <a:pt x="0" y="14400"/>
                  </a:cubicBezTo>
                  <a:close/>
                </a:path>
              </a:pathLst>
            </a:custGeom>
            <a:solidFill>
              <a:srgbClr val="54D3FA">
                <a:alpha val="5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rgbClr val="FFFFFF"/>
                </a:solidFill>
                <a:cs typeface="+mn-ea"/>
                <a:sym typeface="+mn-lt"/>
              </a:endParaRPr>
            </a:p>
          </p:txBody>
        </p:sp>
        <p:sp>
          <p:nvSpPr>
            <p:cNvPr id="378" name="任意多边形: 形状 377">
              <a:extLst>
                <a:ext uri="{FF2B5EF4-FFF2-40B4-BE49-F238E27FC236}">
                  <a16:creationId xmlns:a16="http://schemas.microsoft.com/office/drawing/2014/main" id="{E0A60369-FE85-40E9-B084-BE4763BD1FCA}"/>
                </a:ext>
              </a:extLst>
            </p:cNvPr>
            <p:cNvSpPr/>
            <p:nvPr/>
          </p:nvSpPr>
          <p:spPr>
            <a:xfrm>
              <a:off x="905596" y="4678680"/>
              <a:ext cx="28800" cy="28800"/>
            </a:xfrm>
            <a:custGeom>
              <a:avLst/>
              <a:gdLst/>
              <a:ahLst/>
              <a:cxnLst/>
              <a:rect l="0" t="0" r="0" b="0"/>
              <a:pathLst>
                <a:path w="28801" h="28801">
                  <a:moveTo>
                    <a:pt x="0" y="14400"/>
                  </a:moveTo>
                  <a:cubicBezTo>
                    <a:pt x="0" y="6447"/>
                    <a:pt x="6447" y="0"/>
                    <a:pt x="14400" y="0"/>
                  </a:cubicBezTo>
                  <a:cubicBezTo>
                    <a:pt x="22353" y="0"/>
                    <a:pt x="28800" y="6447"/>
                    <a:pt x="28800" y="14400"/>
                  </a:cubicBezTo>
                  <a:cubicBezTo>
                    <a:pt x="28800" y="22353"/>
                    <a:pt x="22353" y="28800"/>
                    <a:pt x="14400" y="28800"/>
                  </a:cubicBezTo>
                  <a:cubicBezTo>
                    <a:pt x="6447" y="28800"/>
                    <a:pt x="0" y="22353"/>
                    <a:pt x="0" y="14400"/>
                  </a:cubicBezTo>
                  <a:close/>
                </a:path>
              </a:pathLst>
            </a:custGeom>
            <a:solidFill>
              <a:srgbClr val="54D3FA">
                <a:alpha val="5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rgbClr val="FFFFFF"/>
                </a:solidFill>
                <a:cs typeface="+mn-ea"/>
                <a:sym typeface="+mn-lt"/>
              </a:endParaRPr>
            </a:p>
          </p:txBody>
        </p:sp>
        <p:sp>
          <p:nvSpPr>
            <p:cNvPr id="380" name="任意多边形: 形状 379">
              <a:extLst>
                <a:ext uri="{FF2B5EF4-FFF2-40B4-BE49-F238E27FC236}">
                  <a16:creationId xmlns:a16="http://schemas.microsoft.com/office/drawing/2014/main" id="{33D65AC7-BE8B-4A87-A823-97E65FBB6DB3}"/>
                </a:ext>
              </a:extLst>
            </p:cNvPr>
            <p:cNvSpPr/>
            <p:nvPr/>
          </p:nvSpPr>
          <p:spPr>
            <a:xfrm>
              <a:off x="1012377" y="4678680"/>
              <a:ext cx="28800" cy="28800"/>
            </a:xfrm>
            <a:custGeom>
              <a:avLst/>
              <a:gdLst/>
              <a:ahLst/>
              <a:cxnLst/>
              <a:rect l="0" t="0" r="0" b="0"/>
              <a:pathLst>
                <a:path w="28801" h="28801">
                  <a:moveTo>
                    <a:pt x="0" y="14400"/>
                  </a:moveTo>
                  <a:cubicBezTo>
                    <a:pt x="0" y="6447"/>
                    <a:pt x="6447" y="0"/>
                    <a:pt x="14400" y="0"/>
                  </a:cubicBezTo>
                  <a:cubicBezTo>
                    <a:pt x="22353" y="0"/>
                    <a:pt x="28800" y="6447"/>
                    <a:pt x="28800" y="14400"/>
                  </a:cubicBezTo>
                  <a:cubicBezTo>
                    <a:pt x="28800" y="22353"/>
                    <a:pt x="22353" y="28800"/>
                    <a:pt x="14400" y="28800"/>
                  </a:cubicBezTo>
                  <a:cubicBezTo>
                    <a:pt x="6447" y="28800"/>
                    <a:pt x="0" y="22353"/>
                    <a:pt x="0" y="14400"/>
                  </a:cubicBezTo>
                  <a:close/>
                </a:path>
              </a:pathLst>
            </a:custGeom>
            <a:solidFill>
              <a:srgbClr val="54D3FA">
                <a:alpha val="5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rgbClr val="FFFFFF"/>
                </a:solidFill>
                <a:cs typeface="+mn-ea"/>
                <a:sym typeface="+mn-lt"/>
              </a:endParaRPr>
            </a:p>
          </p:txBody>
        </p:sp>
        <p:sp>
          <p:nvSpPr>
            <p:cNvPr id="382" name="任意多边形: 形状 381">
              <a:extLst>
                <a:ext uri="{FF2B5EF4-FFF2-40B4-BE49-F238E27FC236}">
                  <a16:creationId xmlns:a16="http://schemas.microsoft.com/office/drawing/2014/main" id="{4A071403-355F-43B5-BC13-749ABD321219}"/>
                </a:ext>
              </a:extLst>
            </p:cNvPr>
            <p:cNvSpPr/>
            <p:nvPr/>
          </p:nvSpPr>
          <p:spPr>
            <a:xfrm>
              <a:off x="1119159" y="4678680"/>
              <a:ext cx="28800" cy="28800"/>
            </a:xfrm>
            <a:custGeom>
              <a:avLst/>
              <a:gdLst/>
              <a:ahLst/>
              <a:cxnLst/>
              <a:rect l="0" t="0" r="0" b="0"/>
              <a:pathLst>
                <a:path w="28801" h="28801">
                  <a:moveTo>
                    <a:pt x="0" y="14400"/>
                  </a:moveTo>
                  <a:cubicBezTo>
                    <a:pt x="0" y="6447"/>
                    <a:pt x="6447" y="0"/>
                    <a:pt x="14400" y="0"/>
                  </a:cubicBezTo>
                  <a:cubicBezTo>
                    <a:pt x="22353" y="0"/>
                    <a:pt x="28800" y="6447"/>
                    <a:pt x="28800" y="14400"/>
                  </a:cubicBezTo>
                  <a:cubicBezTo>
                    <a:pt x="28800" y="22353"/>
                    <a:pt x="22353" y="28800"/>
                    <a:pt x="14400" y="28800"/>
                  </a:cubicBezTo>
                  <a:cubicBezTo>
                    <a:pt x="6447" y="28800"/>
                    <a:pt x="0" y="22353"/>
                    <a:pt x="0" y="14400"/>
                  </a:cubicBezTo>
                  <a:close/>
                </a:path>
              </a:pathLst>
            </a:custGeom>
            <a:solidFill>
              <a:srgbClr val="54D3FA">
                <a:alpha val="5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rgbClr val="FFFFFF"/>
                </a:solidFill>
                <a:cs typeface="+mn-ea"/>
                <a:sym typeface="+mn-lt"/>
              </a:endParaRPr>
            </a:p>
          </p:txBody>
        </p:sp>
        <p:sp>
          <p:nvSpPr>
            <p:cNvPr id="384" name="任意多边形: 形状 383">
              <a:extLst>
                <a:ext uri="{FF2B5EF4-FFF2-40B4-BE49-F238E27FC236}">
                  <a16:creationId xmlns:a16="http://schemas.microsoft.com/office/drawing/2014/main" id="{AC2CE6D5-314E-4B73-95C9-8CCBC2BC91C8}"/>
                </a:ext>
              </a:extLst>
            </p:cNvPr>
            <p:cNvSpPr/>
            <p:nvPr/>
          </p:nvSpPr>
          <p:spPr>
            <a:xfrm>
              <a:off x="1225941" y="4678680"/>
              <a:ext cx="28800" cy="28800"/>
            </a:xfrm>
            <a:custGeom>
              <a:avLst/>
              <a:gdLst/>
              <a:ahLst/>
              <a:cxnLst/>
              <a:rect l="0" t="0" r="0" b="0"/>
              <a:pathLst>
                <a:path w="28801" h="28801">
                  <a:moveTo>
                    <a:pt x="0" y="14400"/>
                  </a:moveTo>
                  <a:cubicBezTo>
                    <a:pt x="0" y="6447"/>
                    <a:pt x="6447" y="0"/>
                    <a:pt x="14400" y="0"/>
                  </a:cubicBezTo>
                  <a:cubicBezTo>
                    <a:pt x="22353" y="0"/>
                    <a:pt x="28800" y="6447"/>
                    <a:pt x="28800" y="14400"/>
                  </a:cubicBezTo>
                  <a:cubicBezTo>
                    <a:pt x="28800" y="22353"/>
                    <a:pt x="22353" y="28800"/>
                    <a:pt x="14400" y="28800"/>
                  </a:cubicBezTo>
                  <a:cubicBezTo>
                    <a:pt x="6447" y="28800"/>
                    <a:pt x="0" y="22353"/>
                    <a:pt x="0" y="14400"/>
                  </a:cubicBezTo>
                  <a:close/>
                </a:path>
              </a:pathLst>
            </a:custGeom>
            <a:solidFill>
              <a:srgbClr val="54D3FA">
                <a:alpha val="5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rgbClr val="FFFFFF"/>
                </a:solidFill>
                <a:cs typeface="+mn-ea"/>
                <a:sym typeface="+mn-lt"/>
              </a:endParaRPr>
            </a:p>
          </p:txBody>
        </p:sp>
        <p:sp>
          <p:nvSpPr>
            <p:cNvPr id="386" name="任意多边形: 形状 385">
              <a:extLst>
                <a:ext uri="{FF2B5EF4-FFF2-40B4-BE49-F238E27FC236}">
                  <a16:creationId xmlns:a16="http://schemas.microsoft.com/office/drawing/2014/main" id="{072745E3-C924-454D-BC09-603AB880C032}"/>
                </a:ext>
              </a:extLst>
            </p:cNvPr>
            <p:cNvSpPr/>
            <p:nvPr/>
          </p:nvSpPr>
          <p:spPr>
            <a:xfrm>
              <a:off x="1332723" y="4678680"/>
              <a:ext cx="28800" cy="28800"/>
            </a:xfrm>
            <a:custGeom>
              <a:avLst/>
              <a:gdLst/>
              <a:ahLst/>
              <a:cxnLst/>
              <a:rect l="0" t="0" r="0" b="0"/>
              <a:pathLst>
                <a:path w="28801" h="28801">
                  <a:moveTo>
                    <a:pt x="0" y="14400"/>
                  </a:moveTo>
                  <a:cubicBezTo>
                    <a:pt x="0" y="6447"/>
                    <a:pt x="6447" y="0"/>
                    <a:pt x="14400" y="0"/>
                  </a:cubicBezTo>
                  <a:cubicBezTo>
                    <a:pt x="22353" y="0"/>
                    <a:pt x="28800" y="6447"/>
                    <a:pt x="28800" y="14400"/>
                  </a:cubicBezTo>
                  <a:cubicBezTo>
                    <a:pt x="28800" y="22353"/>
                    <a:pt x="22353" y="28800"/>
                    <a:pt x="14400" y="28800"/>
                  </a:cubicBezTo>
                  <a:cubicBezTo>
                    <a:pt x="6447" y="28800"/>
                    <a:pt x="0" y="22353"/>
                    <a:pt x="0" y="14400"/>
                  </a:cubicBezTo>
                  <a:close/>
                </a:path>
              </a:pathLst>
            </a:custGeom>
            <a:solidFill>
              <a:srgbClr val="54D3FA">
                <a:alpha val="5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rgbClr val="FFFFFF"/>
                </a:solidFill>
                <a:cs typeface="+mn-ea"/>
                <a:sym typeface="+mn-lt"/>
              </a:endParaRPr>
            </a:p>
          </p:txBody>
        </p:sp>
        <p:sp>
          <p:nvSpPr>
            <p:cNvPr id="388" name="任意多边形: 形状 387">
              <a:extLst>
                <a:ext uri="{FF2B5EF4-FFF2-40B4-BE49-F238E27FC236}">
                  <a16:creationId xmlns:a16="http://schemas.microsoft.com/office/drawing/2014/main" id="{7D16977A-3807-46CE-85E3-2D48DFD3E123}"/>
                </a:ext>
              </a:extLst>
            </p:cNvPr>
            <p:cNvSpPr/>
            <p:nvPr/>
          </p:nvSpPr>
          <p:spPr>
            <a:xfrm>
              <a:off x="1439505" y="4678680"/>
              <a:ext cx="28800" cy="28800"/>
            </a:xfrm>
            <a:custGeom>
              <a:avLst/>
              <a:gdLst/>
              <a:ahLst/>
              <a:cxnLst/>
              <a:rect l="0" t="0" r="0" b="0"/>
              <a:pathLst>
                <a:path w="28801" h="28801">
                  <a:moveTo>
                    <a:pt x="0" y="14400"/>
                  </a:moveTo>
                  <a:cubicBezTo>
                    <a:pt x="0" y="6447"/>
                    <a:pt x="6447" y="0"/>
                    <a:pt x="14400" y="0"/>
                  </a:cubicBezTo>
                  <a:cubicBezTo>
                    <a:pt x="22353" y="0"/>
                    <a:pt x="28800" y="6447"/>
                    <a:pt x="28800" y="14400"/>
                  </a:cubicBezTo>
                  <a:cubicBezTo>
                    <a:pt x="28800" y="22353"/>
                    <a:pt x="22353" y="28800"/>
                    <a:pt x="14400" y="28800"/>
                  </a:cubicBezTo>
                  <a:cubicBezTo>
                    <a:pt x="6447" y="28800"/>
                    <a:pt x="0" y="22353"/>
                    <a:pt x="0" y="14400"/>
                  </a:cubicBezTo>
                  <a:close/>
                </a:path>
              </a:pathLst>
            </a:custGeom>
            <a:solidFill>
              <a:srgbClr val="54D3FA">
                <a:alpha val="5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rgbClr val="FFFFFF"/>
                </a:solidFill>
                <a:cs typeface="+mn-ea"/>
                <a:sym typeface="+mn-lt"/>
              </a:endParaRPr>
            </a:p>
          </p:txBody>
        </p:sp>
        <p:sp>
          <p:nvSpPr>
            <p:cNvPr id="390" name="任意多边形: 形状 389">
              <a:extLst>
                <a:ext uri="{FF2B5EF4-FFF2-40B4-BE49-F238E27FC236}">
                  <a16:creationId xmlns:a16="http://schemas.microsoft.com/office/drawing/2014/main" id="{B6FBD320-76E0-4A4C-A74D-515FADB4A99C}"/>
                </a:ext>
              </a:extLst>
            </p:cNvPr>
            <p:cNvSpPr/>
            <p:nvPr/>
          </p:nvSpPr>
          <p:spPr>
            <a:xfrm>
              <a:off x="1546286" y="4678680"/>
              <a:ext cx="28800" cy="28800"/>
            </a:xfrm>
            <a:custGeom>
              <a:avLst/>
              <a:gdLst/>
              <a:ahLst/>
              <a:cxnLst/>
              <a:rect l="0" t="0" r="0" b="0"/>
              <a:pathLst>
                <a:path w="28801" h="28801">
                  <a:moveTo>
                    <a:pt x="0" y="14400"/>
                  </a:moveTo>
                  <a:cubicBezTo>
                    <a:pt x="0" y="6447"/>
                    <a:pt x="6447" y="0"/>
                    <a:pt x="14400" y="0"/>
                  </a:cubicBezTo>
                  <a:cubicBezTo>
                    <a:pt x="22353" y="0"/>
                    <a:pt x="28800" y="6447"/>
                    <a:pt x="28800" y="14400"/>
                  </a:cubicBezTo>
                  <a:cubicBezTo>
                    <a:pt x="28800" y="22353"/>
                    <a:pt x="22353" y="28800"/>
                    <a:pt x="14400" y="28800"/>
                  </a:cubicBezTo>
                  <a:cubicBezTo>
                    <a:pt x="6447" y="28800"/>
                    <a:pt x="0" y="22353"/>
                    <a:pt x="0" y="14400"/>
                  </a:cubicBezTo>
                  <a:close/>
                </a:path>
              </a:pathLst>
            </a:custGeom>
            <a:solidFill>
              <a:srgbClr val="54D3FA">
                <a:alpha val="5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rgbClr val="FFFFFF"/>
                </a:solidFill>
                <a:cs typeface="+mn-ea"/>
                <a:sym typeface="+mn-lt"/>
              </a:endParaRPr>
            </a:p>
          </p:txBody>
        </p:sp>
        <p:sp>
          <p:nvSpPr>
            <p:cNvPr id="392" name="任意多边形: 形状 391">
              <a:extLst>
                <a:ext uri="{FF2B5EF4-FFF2-40B4-BE49-F238E27FC236}">
                  <a16:creationId xmlns:a16="http://schemas.microsoft.com/office/drawing/2014/main" id="{B1D960F3-1B60-48BC-8698-82E8CCBFE4A3}"/>
                </a:ext>
              </a:extLst>
            </p:cNvPr>
            <p:cNvSpPr/>
            <p:nvPr/>
          </p:nvSpPr>
          <p:spPr>
            <a:xfrm>
              <a:off x="1653068" y="4678680"/>
              <a:ext cx="28800" cy="28800"/>
            </a:xfrm>
            <a:custGeom>
              <a:avLst/>
              <a:gdLst/>
              <a:ahLst/>
              <a:cxnLst/>
              <a:rect l="0" t="0" r="0" b="0"/>
              <a:pathLst>
                <a:path w="28801" h="28801">
                  <a:moveTo>
                    <a:pt x="0" y="14400"/>
                  </a:moveTo>
                  <a:cubicBezTo>
                    <a:pt x="0" y="6447"/>
                    <a:pt x="6447" y="0"/>
                    <a:pt x="14400" y="0"/>
                  </a:cubicBezTo>
                  <a:cubicBezTo>
                    <a:pt x="22353" y="0"/>
                    <a:pt x="28800" y="6447"/>
                    <a:pt x="28800" y="14400"/>
                  </a:cubicBezTo>
                  <a:cubicBezTo>
                    <a:pt x="28800" y="22353"/>
                    <a:pt x="22353" y="28800"/>
                    <a:pt x="14400" y="28800"/>
                  </a:cubicBezTo>
                  <a:cubicBezTo>
                    <a:pt x="6447" y="28800"/>
                    <a:pt x="0" y="22353"/>
                    <a:pt x="0" y="14400"/>
                  </a:cubicBezTo>
                  <a:close/>
                </a:path>
              </a:pathLst>
            </a:custGeom>
            <a:solidFill>
              <a:srgbClr val="54D3FA">
                <a:alpha val="5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rgbClr val="FFFFFF"/>
                </a:solidFill>
                <a:cs typeface="+mn-ea"/>
                <a:sym typeface="+mn-lt"/>
              </a:endParaRPr>
            </a:p>
          </p:txBody>
        </p:sp>
        <p:sp>
          <p:nvSpPr>
            <p:cNvPr id="394" name="任意多边形: 形状 393">
              <a:extLst>
                <a:ext uri="{FF2B5EF4-FFF2-40B4-BE49-F238E27FC236}">
                  <a16:creationId xmlns:a16="http://schemas.microsoft.com/office/drawing/2014/main" id="{950A1946-A6D8-49E4-AA54-191A73B96D10}"/>
                </a:ext>
              </a:extLst>
            </p:cNvPr>
            <p:cNvSpPr/>
            <p:nvPr/>
          </p:nvSpPr>
          <p:spPr>
            <a:xfrm>
              <a:off x="1759850" y="4678680"/>
              <a:ext cx="28800" cy="28800"/>
            </a:xfrm>
            <a:custGeom>
              <a:avLst/>
              <a:gdLst/>
              <a:ahLst/>
              <a:cxnLst/>
              <a:rect l="0" t="0" r="0" b="0"/>
              <a:pathLst>
                <a:path w="28801" h="28801">
                  <a:moveTo>
                    <a:pt x="0" y="14400"/>
                  </a:moveTo>
                  <a:cubicBezTo>
                    <a:pt x="0" y="6447"/>
                    <a:pt x="6447" y="0"/>
                    <a:pt x="14400" y="0"/>
                  </a:cubicBezTo>
                  <a:cubicBezTo>
                    <a:pt x="22353" y="0"/>
                    <a:pt x="28800" y="6447"/>
                    <a:pt x="28800" y="14400"/>
                  </a:cubicBezTo>
                  <a:cubicBezTo>
                    <a:pt x="28800" y="22353"/>
                    <a:pt x="22353" y="28800"/>
                    <a:pt x="14400" y="28800"/>
                  </a:cubicBezTo>
                  <a:cubicBezTo>
                    <a:pt x="6447" y="28800"/>
                    <a:pt x="0" y="22353"/>
                    <a:pt x="0" y="14400"/>
                  </a:cubicBezTo>
                  <a:close/>
                </a:path>
              </a:pathLst>
            </a:custGeom>
            <a:solidFill>
              <a:srgbClr val="54D3FA">
                <a:alpha val="5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rgbClr val="FFFFFF"/>
                </a:solidFill>
                <a:cs typeface="+mn-ea"/>
                <a:sym typeface="+mn-lt"/>
              </a:endParaRPr>
            </a:p>
          </p:txBody>
        </p:sp>
        <p:sp>
          <p:nvSpPr>
            <p:cNvPr id="396" name="任意多边形: 形状 395">
              <a:extLst>
                <a:ext uri="{FF2B5EF4-FFF2-40B4-BE49-F238E27FC236}">
                  <a16:creationId xmlns:a16="http://schemas.microsoft.com/office/drawing/2014/main" id="{AA161742-9BC1-49D3-B768-E71B28F3BE2B}"/>
                </a:ext>
              </a:extLst>
            </p:cNvPr>
            <p:cNvSpPr/>
            <p:nvPr/>
          </p:nvSpPr>
          <p:spPr>
            <a:xfrm>
              <a:off x="1866632" y="4678680"/>
              <a:ext cx="28800" cy="28800"/>
            </a:xfrm>
            <a:custGeom>
              <a:avLst/>
              <a:gdLst/>
              <a:ahLst/>
              <a:cxnLst/>
              <a:rect l="0" t="0" r="0" b="0"/>
              <a:pathLst>
                <a:path w="28801" h="28801">
                  <a:moveTo>
                    <a:pt x="0" y="14400"/>
                  </a:moveTo>
                  <a:cubicBezTo>
                    <a:pt x="0" y="6447"/>
                    <a:pt x="6447" y="0"/>
                    <a:pt x="14400" y="0"/>
                  </a:cubicBezTo>
                  <a:cubicBezTo>
                    <a:pt x="22353" y="0"/>
                    <a:pt x="28800" y="6447"/>
                    <a:pt x="28800" y="14400"/>
                  </a:cubicBezTo>
                  <a:cubicBezTo>
                    <a:pt x="28800" y="22353"/>
                    <a:pt x="22353" y="28800"/>
                    <a:pt x="14400" y="28800"/>
                  </a:cubicBezTo>
                  <a:cubicBezTo>
                    <a:pt x="6447" y="28800"/>
                    <a:pt x="0" y="22353"/>
                    <a:pt x="0" y="14400"/>
                  </a:cubicBezTo>
                  <a:close/>
                </a:path>
              </a:pathLst>
            </a:custGeom>
            <a:solidFill>
              <a:srgbClr val="54D3FA">
                <a:alpha val="5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rgbClr val="FFFFFF"/>
                </a:solidFill>
                <a:cs typeface="+mn-ea"/>
                <a:sym typeface="+mn-lt"/>
              </a:endParaRPr>
            </a:p>
          </p:txBody>
        </p:sp>
        <p:sp>
          <p:nvSpPr>
            <p:cNvPr id="398" name="任意多边形: 形状 397">
              <a:extLst>
                <a:ext uri="{FF2B5EF4-FFF2-40B4-BE49-F238E27FC236}">
                  <a16:creationId xmlns:a16="http://schemas.microsoft.com/office/drawing/2014/main" id="{8AF49E68-E093-4537-8260-E5374FB18097}"/>
                </a:ext>
              </a:extLst>
            </p:cNvPr>
            <p:cNvSpPr/>
            <p:nvPr/>
          </p:nvSpPr>
          <p:spPr>
            <a:xfrm>
              <a:off x="1973414" y="4678680"/>
              <a:ext cx="28800" cy="28800"/>
            </a:xfrm>
            <a:custGeom>
              <a:avLst/>
              <a:gdLst/>
              <a:ahLst/>
              <a:cxnLst/>
              <a:rect l="0" t="0" r="0" b="0"/>
              <a:pathLst>
                <a:path w="28801" h="28801">
                  <a:moveTo>
                    <a:pt x="0" y="14400"/>
                  </a:moveTo>
                  <a:cubicBezTo>
                    <a:pt x="0" y="6447"/>
                    <a:pt x="6447" y="0"/>
                    <a:pt x="14400" y="0"/>
                  </a:cubicBezTo>
                  <a:cubicBezTo>
                    <a:pt x="22353" y="0"/>
                    <a:pt x="28800" y="6447"/>
                    <a:pt x="28800" y="14400"/>
                  </a:cubicBezTo>
                  <a:cubicBezTo>
                    <a:pt x="28800" y="22353"/>
                    <a:pt x="22353" y="28800"/>
                    <a:pt x="14400" y="28800"/>
                  </a:cubicBezTo>
                  <a:cubicBezTo>
                    <a:pt x="6447" y="28800"/>
                    <a:pt x="0" y="22353"/>
                    <a:pt x="0" y="14400"/>
                  </a:cubicBezTo>
                  <a:close/>
                </a:path>
              </a:pathLst>
            </a:custGeom>
            <a:solidFill>
              <a:srgbClr val="54D3FA">
                <a:alpha val="5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rgbClr val="FFFFFF"/>
                </a:solidFill>
                <a:cs typeface="+mn-ea"/>
                <a:sym typeface="+mn-lt"/>
              </a:endParaRPr>
            </a:p>
          </p:txBody>
        </p:sp>
        <p:sp>
          <p:nvSpPr>
            <p:cNvPr id="400" name="任意多边形: 形状 399">
              <a:extLst>
                <a:ext uri="{FF2B5EF4-FFF2-40B4-BE49-F238E27FC236}">
                  <a16:creationId xmlns:a16="http://schemas.microsoft.com/office/drawing/2014/main" id="{AFA472FF-504D-400E-953C-A4845D11A86C}"/>
                </a:ext>
              </a:extLst>
            </p:cNvPr>
            <p:cNvSpPr/>
            <p:nvPr/>
          </p:nvSpPr>
          <p:spPr>
            <a:xfrm>
              <a:off x="2080196" y="4678680"/>
              <a:ext cx="28800" cy="28800"/>
            </a:xfrm>
            <a:custGeom>
              <a:avLst/>
              <a:gdLst/>
              <a:ahLst/>
              <a:cxnLst/>
              <a:rect l="0" t="0" r="0" b="0"/>
              <a:pathLst>
                <a:path w="28800" h="28801">
                  <a:moveTo>
                    <a:pt x="0" y="14400"/>
                  </a:moveTo>
                  <a:cubicBezTo>
                    <a:pt x="0" y="6447"/>
                    <a:pt x="6446" y="0"/>
                    <a:pt x="14399" y="0"/>
                  </a:cubicBezTo>
                  <a:cubicBezTo>
                    <a:pt x="22352" y="0"/>
                    <a:pt x="28799" y="6447"/>
                    <a:pt x="28799" y="14400"/>
                  </a:cubicBezTo>
                  <a:cubicBezTo>
                    <a:pt x="28799" y="22353"/>
                    <a:pt x="22352" y="28800"/>
                    <a:pt x="14399" y="28800"/>
                  </a:cubicBezTo>
                  <a:cubicBezTo>
                    <a:pt x="6446" y="28800"/>
                    <a:pt x="0" y="22353"/>
                    <a:pt x="0" y="14400"/>
                  </a:cubicBezTo>
                  <a:close/>
                </a:path>
              </a:pathLst>
            </a:custGeom>
            <a:solidFill>
              <a:srgbClr val="54D3FA">
                <a:alpha val="5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rgbClr val="FFFFFF"/>
                </a:solidFill>
                <a:cs typeface="+mn-ea"/>
                <a:sym typeface="+mn-lt"/>
              </a:endParaRPr>
            </a:p>
          </p:txBody>
        </p:sp>
        <p:sp>
          <p:nvSpPr>
            <p:cNvPr id="402" name="任意多边形: 形状 401">
              <a:extLst>
                <a:ext uri="{FF2B5EF4-FFF2-40B4-BE49-F238E27FC236}">
                  <a16:creationId xmlns:a16="http://schemas.microsoft.com/office/drawing/2014/main" id="{C9C9A0ED-B188-4FA7-839D-2E7CBC5A2DB8}"/>
                </a:ext>
              </a:extLst>
            </p:cNvPr>
            <p:cNvSpPr/>
            <p:nvPr/>
          </p:nvSpPr>
          <p:spPr>
            <a:xfrm>
              <a:off x="2186977" y="4678680"/>
              <a:ext cx="28800" cy="28800"/>
            </a:xfrm>
            <a:custGeom>
              <a:avLst/>
              <a:gdLst/>
              <a:ahLst/>
              <a:cxnLst/>
              <a:rect l="0" t="0" r="0" b="0"/>
              <a:pathLst>
                <a:path w="28801" h="28801">
                  <a:moveTo>
                    <a:pt x="0" y="14400"/>
                  </a:moveTo>
                  <a:cubicBezTo>
                    <a:pt x="0" y="6447"/>
                    <a:pt x="6447" y="0"/>
                    <a:pt x="14400" y="0"/>
                  </a:cubicBezTo>
                  <a:cubicBezTo>
                    <a:pt x="22353" y="0"/>
                    <a:pt x="28800" y="6447"/>
                    <a:pt x="28800" y="14400"/>
                  </a:cubicBezTo>
                  <a:cubicBezTo>
                    <a:pt x="28800" y="22353"/>
                    <a:pt x="22353" y="28800"/>
                    <a:pt x="14400" y="28800"/>
                  </a:cubicBezTo>
                  <a:cubicBezTo>
                    <a:pt x="6447" y="28800"/>
                    <a:pt x="0" y="22353"/>
                    <a:pt x="0" y="14400"/>
                  </a:cubicBezTo>
                  <a:close/>
                </a:path>
              </a:pathLst>
            </a:custGeom>
            <a:solidFill>
              <a:srgbClr val="54D3FA">
                <a:alpha val="5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rgbClr val="FFFFFF"/>
                </a:solidFill>
                <a:cs typeface="+mn-ea"/>
                <a:sym typeface="+mn-lt"/>
              </a:endParaRPr>
            </a:p>
          </p:txBody>
        </p:sp>
        <p:sp>
          <p:nvSpPr>
            <p:cNvPr id="404" name="任意多边形: 形状 403">
              <a:extLst>
                <a:ext uri="{FF2B5EF4-FFF2-40B4-BE49-F238E27FC236}">
                  <a16:creationId xmlns:a16="http://schemas.microsoft.com/office/drawing/2014/main" id="{964E36CE-1B85-49C6-86E0-1050D5864B30}"/>
                </a:ext>
              </a:extLst>
            </p:cNvPr>
            <p:cNvSpPr/>
            <p:nvPr/>
          </p:nvSpPr>
          <p:spPr>
            <a:xfrm>
              <a:off x="2293759" y="4678680"/>
              <a:ext cx="28800" cy="28800"/>
            </a:xfrm>
            <a:custGeom>
              <a:avLst/>
              <a:gdLst/>
              <a:ahLst/>
              <a:cxnLst/>
              <a:rect l="0" t="0" r="0" b="0"/>
              <a:pathLst>
                <a:path w="28801" h="28801">
                  <a:moveTo>
                    <a:pt x="0" y="14400"/>
                  </a:moveTo>
                  <a:cubicBezTo>
                    <a:pt x="0" y="6447"/>
                    <a:pt x="6447" y="0"/>
                    <a:pt x="14400" y="0"/>
                  </a:cubicBezTo>
                  <a:cubicBezTo>
                    <a:pt x="22353" y="0"/>
                    <a:pt x="28800" y="6447"/>
                    <a:pt x="28800" y="14400"/>
                  </a:cubicBezTo>
                  <a:cubicBezTo>
                    <a:pt x="28800" y="22353"/>
                    <a:pt x="22353" y="28800"/>
                    <a:pt x="14400" y="28800"/>
                  </a:cubicBezTo>
                  <a:cubicBezTo>
                    <a:pt x="6447" y="28800"/>
                    <a:pt x="0" y="22353"/>
                    <a:pt x="0" y="14400"/>
                  </a:cubicBezTo>
                  <a:close/>
                </a:path>
              </a:pathLst>
            </a:custGeom>
            <a:solidFill>
              <a:srgbClr val="54D3FA">
                <a:alpha val="5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rgbClr val="FFFFFF"/>
                </a:solidFill>
                <a:cs typeface="+mn-ea"/>
                <a:sym typeface="+mn-lt"/>
              </a:endParaRPr>
            </a:p>
          </p:txBody>
        </p:sp>
        <p:sp>
          <p:nvSpPr>
            <p:cNvPr id="406" name="任意多边形: 形状 405">
              <a:extLst>
                <a:ext uri="{FF2B5EF4-FFF2-40B4-BE49-F238E27FC236}">
                  <a16:creationId xmlns:a16="http://schemas.microsoft.com/office/drawing/2014/main" id="{8D5B592A-34A3-4219-842D-C00561AF6039}"/>
                </a:ext>
              </a:extLst>
            </p:cNvPr>
            <p:cNvSpPr/>
            <p:nvPr/>
          </p:nvSpPr>
          <p:spPr>
            <a:xfrm>
              <a:off x="2400541" y="4678680"/>
              <a:ext cx="28800" cy="28800"/>
            </a:xfrm>
            <a:custGeom>
              <a:avLst/>
              <a:gdLst/>
              <a:ahLst/>
              <a:cxnLst/>
              <a:rect l="0" t="0" r="0" b="0"/>
              <a:pathLst>
                <a:path w="28801" h="28801">
                  <a:moveTo>
                    <a:pt x="0" y="14400"/>
                  </a:moveTo>
                  <a:cubicBezTo>
                    <a:pt x="0" y="6447"/>
                    <a:pt x="6447" y="0"/>
                    <a:pt x="14400" y="0"/>
                  </a:cubicBezTo>
                  <a:cubicBezTo>
                    <a:pt x="22353" y="0"/>
                    <a:pt x="28800" y="6447"/>
                    <a:pt x="28800" y="14400"/>
                  </a:cubicBezTo>
                  <a:cubicBezTo>
                    <a:pt x="28800" y="22353"/>
                    <a:pt x="22353" y="28800"/>
                    <a:pt x="14400" y="28800"/>
                  </a:cubicBezTo>
                  <a:cubicBezTo>
                    <a:pt x="6447" y="28800"/>
                    <a:pt x="0" y="22353"/>
                    <a:pt x="0" y="14400"/>
                  </a:cubicBezTo>
                  <a:close/>
                </a:path>
              </a:pathLst>
            </a:custGeom>
            <a:solidFill>
              <a:srgbClr val="54D3FA">
                <a:alpha val="5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rgbClr val="FFFFFF"/>
                </a:solidFill>
                <a:cs typeface="+mn-ea"/>
                <a:sym typeface="+mn-lt"/>
              </a:endParaRPr>
            </a:p>
          </p:txBody>
        </p:sp>
        <p:sp>
          <p:nvSpPr>
            <p:cNvPr id="408" name="任意多边形: 形状 407">
              <a:extLst>
                <a:ext uri="{FF2B5EF4-FFF2-40B4-BE49-F238E27FC236}">
                  <a16:creationId xmlns:a16="http://schemas.microsoft.com/office/drawing/2014/main" id="{DBCE8B67-29AB-42B4-A22E-461ECF5BB746}"/>
                </a:ext>
              </a:extLst>
            </p:cNvPr>
            <p:cNvSpPr/>
            <p:nvPr/>
          </p:nvSpPr>
          <p:spPr>
            <a:xfrm>
              <a:off x="2507323" y="4678680"/>
              <a:ext cx="28800" cy="28800"/>
            </a:xfrm>
            <a:custGeom>
              <a:avLst/>
              <a:gdLst/>
              <a:ahLst/>
              <a:cxnLst/>
              <a:rect l="0" t="0" r="0" b="0"/>
              <a:pathLst>
                <a:path w="28801" h="28801">
                  <a:moveTo>
                    <a:pt x="0" y="14400"/>
                  </a:moveTo>
                  <a:cubicBezTo>
                    <a:pt x="0" y="6447"/>
                    <a:pt x="6447" y="0"/>
                    <a:pt x="14400" y="0"/>
                  </a:cubicBezTo>
                  <a:cubicBezTo>
                    <a:pt x="22353" y="0"/>
                    <a:pt x="28800" y="6447"/>
                    <a:pt x="28800" y="14400"/>
                  </a:cubicBezTo>
                  <a:cubicBezTo>
                    <a:pt x="28800" y="22353"/>
                    <a:pt x="22353" y="28800"/>
                    <a:pt x="14400" y="28800"/>
                  </a:cubicBezTo>
                  <a:cubicBezTo>
                    <a:pt x="6447" y="28800"/>
                    <a:pt x="0" y="22353"/>
                    <a:pt x="0" y="14400"/>
                  </a:cubicBezTo>
                  <a:close/>
                </a:path>
              </a:pathLst>
            </a:custGeom>
            <a:solidFill>
              <a:srgbClr val="54D3FA">
                <a:alpha val="5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rgbClr val="FFFFFF"/>
                </a:solidFill>
                <a:cs typeface="+mn-ea"/>
                <a:sym typeface="+mn-lt"/>
              </a:endParaRPr>
            </a:p>
          </p:txBody>
        </p:sp>
        <p:sp>
          <p:nvSpPr>
            <p:cNvPr id="410" name="任意多边形: 形状 409">
              <a:extLst>
                <a:ext uri="{FF2B5EF4-FFF2-40B4-BE49-F238E27FC236}">
                  <a16:creationId xmlns:a16="http://schemas.microsoft.com/office/drawing/2014/main" id="{A29EDA64-1D01-4C49-A07A-1148E37FE128}"/>
                </a:ext>
              </a:extLst>
            </p:cNvPr>
            <p:cNvSpPr/>
            <p:nvPr/>
          </p:nvSpPr>
          <p:spPr>
            <a:xfrm>
              <a:off x="2614104" y="4678680"/>
              <a:ext cx="28800" cy="28800"/>
            </a:xfrm>
            <a:custGeom>
              <a:avLst/>
              <a:gdLst/>
              <a:ahLst/>
              <a:cxnLst/>
              <a:rect l="0" t="0" r="0" b="0"/>
              <a:pathLst>
                <a:path w="28801" h="28801">
                  <a:moveTo>
                    <a:pt x="0" y="14400"/>
                  </a:moveTo>
                  <a:cubicBezTo>
                    <a:pt x="0" y="6447"/>
                    <a:pt x="6447" y="0"/>
                    <a:pt x="14400" y="0"/>
                  </a:cubicBezTo>
                  <a:cubicBezTo>
                    <a:pt x="22353" y="0"/>
                    <a:pt x="28800" y="6447"/>
                    <a:pt x="28800" y="14400"/>
                  </a:cubicBezTo>
                  <a:cubicBezTo>
                    <a:pt x="28800" y="22353"/>
                    <a:pt x="22353" y="28800"/>
                    <a:pt x="14400" y="28800"/>
                  </a:cubicBezTo>
                  <a:cubicBezTo>
                    <a:pt x="6447" y="28800"/>
                    <a:pt x="0" y="22353"/>
                    <a:pt x="0" y="14400"/>
                  </a:cubicBezTo>
                  <a:close/>
                </a:path>
              </a:pathLst>
            </a:custGeom>
            <a:solidFill>
              <a:srgbClr val="54D3FA">
                <a:alpha val="5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rgbClr val="FFFFFF"/>
                </a:solidFill>
                <a:cs typeface="+mn-ea"/>
                <a:sym typeface="+mn-lt"/>
              </a:endParaRPr>
            </a:p>
          </p:txBody>
        </p:sp>
        <p:sp>
          <p:nvSpPr>
            <p:cNvPr id="412" name="任意多边形: 形状 411">
              <a:extLst>
                <a:ext uri="{FF2B5EF4-FFF2-40B4-BE49-F238E27FC236}">
                  <a16:creationId xmlns:a16="http://schemas.microsoft.com/office/drawing/2014/main" id="{0D8A6636-FB7E-43ED-ADC4-C2C1AF7B3441}"/>
                </a:ext>
              </a:extLst>
            </p:cNvPr>
            <p:cNvSpPr/>
            <p:nvPr/>
          </p:nvSpPr>
          <p:spPr>
            <a:xfrm>
              <a:off x="2720886" y="4678680"/>
              <a:ext cx="28800" cy="28800"/>
            </a:xfrm>
            <a:custGeom>
              <a:avLst/>
              <a:gdLst/>
              <a:ahLst/>
              <a:cxnLst/>
              <a:rect l="0" t="0" r="0" b="0"/>
              <a:pathLst>
                <a:path w="28801" h="28801">
                  <a:moveTo>
                    <a:pt x="0" y="14400"/>
                  </a:moveTo>
                  <a:cubicBezTo>
                    <a:pt x="0" y="6447"/>
                    <a:pt x="6447" y="0"/>
                    <a:pt x="14400" y="0"/>
                  </a:cubicBezTo>
                  <a:cubicBezTo>
                    <a:pt x="22353" y="0"/>
                    <a:pt x="28800" y="6447"/>
                    <a:pt x="28800" y="14400"/>
                  </a:cubicBezTo>
                  <a:cubicBezTo>
                    <a:pt x="28800" y="22353"/>
                    <a:pt x="22353" y="28800"/>
                    <a:pt x="14400" y="28800"/>
                  </a:cubicBezTo>
                  <a:cubicBezTo>
                    <a:pt x="6447" y="28800"/>
                    <a:pt x="0" y="22353"/>
                    <a:pt x="0" y="14400"/>
                  </a:cubicBezTo>
                  <a:close/>
                </a:path>
              </a:pathLst>
            </a:custGeom>
            <a:solidFill>
              <a:srgbClr val="54D3FA">
                <a:alpha val="5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rgbClr val="FFFFFF"/>
                </a:solidFill>
                <a:cs typeface="+mn-ea"/>
                <a:sym typeface="+mn-lt"/>
              </a:endParaRPr>
            </a:p>
          </p:txBody>
        </p:sp>
        <p:sp>
          <p:nvSpPr>
            <p:cNvPr id="414" name="任意多边形: 形状 413">
              <a:extLst>
                <a:ext uri="{FF2B5EF4-FFF2-40B4-BE49-F238E27FC236}">
                  <a16:creationId xmlns:a16="http://schemas.microsoft.com/office/drawing/2014/main" id="{A76FA66E-3535-4534-BB85-7633380EE9FA}"/>
                </a:ext>
              </a:extLst>
            </p:cNvPr>
            <p:cNvSpPr/>
            <p:nvPr/>
          </p:nvSpPr>
          <p:spPr>
            <a:xfrm>
              <a:off x="2827668" y="4678680"/>
              <a:ext cx="28800" cy="28800"/>
            </a:xfrm>
            <a:custGeom>
              <a:avLst/>
              <a:gdLst/>
              <a:ahLst/>
              <a:cxnLst/>
              <a:rect l="0" t="0" r="0" b="0"/>
              <a:pathLst>
                <a:path w="28801" h="28801">
                  <a:moveTo>
                    <a:pt x="0" y="14400"/>
                  </a:moveTo>
                  <a:cubicBezTo>
                    <a:pt x="0" y="6447"/>
                    <a:pt x="6447" y="0"/>
                    <a:pt x="14400" y="0"/>
                  </a:cubicBezTo>
                  <a:cubicBezTo>
                    <a:pt x="22353" y="0"/>
                    <a:pt x="28800" y="6447"/>
                    <a:pt x="28800" y="14400"/>
                  </a:cubicBezTo>
                  <a:cubicBezTo>
                    <a:pt x="28800" y="22353"/>
                    <a:pt x="22353" y="28800"/>
                    <a:pt x="14400" y="28800"/>
                  </a:cubicBezTo>
                  <a:cubicBezTo>
                    <a:pt x="6447" y="28800"/>
                    <a:pt x="0" y="22353"/>
                    <a:pt x="0" y="14400"/>
                  </a:cubicBezTo>
                  <a:close/>
                </a:path>
              </a:pathLst>
            </a:custGeom>
            <a:solidFill>
              <a:srgbClr val="54D3FA">
                <a:alpha val="5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rgbClr val="FFFFFF"/>
                </a:solidFill>
                <a:cs typeface="+mn-ea"/>
                <a:sym typeface="+mn-lt"/>
              </a:endParaRPr>
            </a:p>
          </p:txBody>
        </p:sp>
        <p:sp>
          <p:nvSpPr>
            <p:cNvPr id="416" name="任意多边形: 形状 415">
              <a:extLst>
                <a:ext uri="{FF2B5EF4-FFF2-40B4-BE49-F238E27FC236}">
                  <a16:creationId xmlns:a16="http://schemas.microsoft.com/office/drawing/2014/main" id="{A9D596FA-4088-4E92-8C9E-C7A302B0AFF0}"/>
                </a:ext>
              </a:extLst>
            </p:cNvPr>
            <p:cNvSpPr/>
            <p:nvPr/>
          </p:nvSpPr>
          <p:spPr>
            <a:xfrm>
              <a:off x="2934450" y="4678680"/>
              <a:ext cx="28800" cy="28800"/>
            </a:xfrm>
            <a:custGeom>
              <a:avLst/>
              <a:gdLst/>
              <a:ahLst/>
              <a:cxnLst/>
              <a:rect l="0" t="0" r="0" b="0"/>
              <a:pathLst>
                <a:path w="28801" h="28801">
                  <a:moveTo>
                    <a:pt x="0" y="14400"/>
                  </a:moveTo>
                  <a:cubicBezTo>
                    <a:pt x="0" y="6447"/>
                    <a:pt x="6447" y="0"/>
                    <a:pt x="14400" y="0"/>
                  </a:cubicBezTo>
                  <a:cubicBezTo>
                    <a:pt x="22353" y="0"/>
                    <a:pt x="28800" y="6447"/>
                    <a:pt x="28800" y="14400"/>
                  </a:cubicBezTo>
                  <a:cubicBezTo>
                    <a:pt x="28800" y="22353"/>
                    <a:pt x="22353" y="28800"/>
                    <a:pt x="14400" y="28800"/>
                  </a:cubicBezTo>
                  <a:cubicBezTo>
                    <a:pt x="6447" y="28800"/>
                    <a:pt x="0" y="22353"/>
                    <a:pt x="0" y="14400"/>
                  </a:cubicBezTo>
                  <a:close/>
                </a:path>
              </a:pathLst>
            </a:custGeom>
            <a:solidFill>
              <a:srgbClr val="54D3FA">
                <a:alpha val="5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rgbClr val="FFFFFF"/>
                </a:solidFill>
                <a:cs typeface="+mn-ea"/>
                <a:sym typeface="+mn-lt"/>
              </a:endParaRPr>
            </a:p>
          </p:txBody>
        </p:sp>
        <p:sp>
          <p:nvSpPr>
            <p:cNvPr id="418" name="任意多边形: 形状 417">
              <a:extLst>
                <a:ext uri="{FF2B5EF4-FFF2-40B4-BE49-F238E27FC236}">
                  <a16:creationId xmlns:a16="http://schemas.microsoft.com/office/drawing/2014/main" id="{75F3201C-7CCF-475B-A66A-56C4B63F9C1E}"/>
                </a:ext>
              </a:extLst>
            </p:cNvPr>
            <p:cNvSpPr/>
            <p:nvPr/>
          </p:nvSpPr>
          <p:spPr>
            <a:xfrm>
              <a:off x="3041232" y="4678680"/>
              <a:ext cx="28800" cy="28800"/>
            </a:xfrm>
            <a:custGeom>
              <a:avLst/>
              <a:gdLst/>
              <a:ahLst/>
              <a:cxnLst/>
              <a:rect l="0" t="0" r="0" b="0"/>
              <a:pathLst>
                <a:path w="28801" h="28801">
                  <a:moveTo>
                    <a:pt x="0" y="14400"/>
                  </a:moveTo>
                  <a:cubicBezTo>
                    <a:pt x="0" y="6447"/>
                    <a:pt x="6447" y="0"/>
                    <a:pt x="14400" y="0"/>
                  </a:cubicBezTo>
                  <a:cubicBezTo>
                    <a:pt x="22353" y="0"/>
                    <a:pt x="28800" y="6447"/>
                    <a:pt x="28800" y="14400"/>
                  </a:cubicBezTo>
                  <a:cubicBezTo>
                    <a:pt x="28800" y="22353"/>
                    <a:pt x="22353" y="28800"/>
                    <a:pt x="14400" y="28800"/>
                  </a:cubicBezTo>
                  <a:cubicBezTo>
                    <a:pt x="6447" y="28800"/>
                    <a:pt x="0" y="22353"/>
                    <a:pt x="0" y="14400"/>
                  </a:cubicBezTo>
                  <a:close/>
                </a:path>
              </a:pathLst>
            </a:custGeom>
            <a:solidFill>
              <a:srgbClr val="54D3FA">
                <a:alpha val="5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rgbClr val="FFFFFF"/>
                </a:solidFill>
                <a:cs typeface="+mn-ea"/>
                <a:sym typeface="+mn-lt"/>
              </a:endParaRPr>
            </a:p>
          </p:txBody>
        </p:sp>
        <p:sp>
          <p:nvSpPr>
            <p:cNvPr id="420" name="任意多边形: 形状 419">
              <a:extLst>
                <a:ext uri="{FF2B5EF4-FFF2-40B4-BE49-F238E27FC236}">
                  <a16:creationId xmlns:a16="http://schemas.microsoft.com/office/drawing/2014/main" id="{88F8476E-1E19-440C-A59C-3882F12F653D}"/>
                </a:ext>
              </a:extLst>
            </p:cNvPr>
            <p:cNvSpPr/>
            <p:nvPr/>
          </p:nvSpPr>
          <p:spPr>
            <a:xfrm>
              <a:off x="3148013" y="4678680"/>
              <a:ext cx="28800" cy="28800"/>
            </a:xfrm>
            <a:custGeom>
              <a:avLst/>
              <a:gdLst/>
              <a:ahLst/>
              <a:cxnLst/>
              <a:rect l="0" t="0" r="0" b="0"/>
              <a:pathLst>
                <a:path w="28801" h="28801">
                  <a:moveTo>
                    <a:pt x="0" y="14400"/>
                  </a:moveTo>
                  <a:cubicBezTo>
                    <a:pt x="0" y="6447"/>
                    <a:pt x="6447" y="0"/>
                    <a:pt x="14400" y="0"/>
                  </a:cubicBezTo>
                  <a:cubicBezTo>
                    <a:pt x="22353" y="0"/>
                    <a:pt x="28800" y="6447"/>
                    <a:pt x="28800" y="14400"/>
                  </a:cubicBezTo>
                  <a:cubicBezTo>
                    <a:pt x="28800" y="22353"/>
                    <a:pt x="22353" y="28800"/>
                    <a:pt x="14400" y="28800"/>
                  </a:cubicBezTo>
                  <a:cubicBezTo>
                    <a:pt x="6447" y="28800"/>
                    <a:pt x="0" y="22353"/>
                    <a:pt x="0" y="14400"/>
                  </a:cubicBezTo>
                  <a:close/>
                </a:path>
              </a:pathLst>
            </a:custGeom>
            <a:solidFill>
              <a:srgbClr val="54D3FA">
                <a:alpha val="5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rgbClr val="FFFFFF"/>
                </a:solidFill>
                <a:cs typeface="+mn-ea"/>
                <a:sym typeface="+mn-lt"/>
              </a:endParaRPr>
            </a:p>
          </p:txBody>
        </p:sp>
        <p:sp>
          <p:nvSpPr>
            <p:cNvPr id="422" name="任意多边形: 形状 421">
              <a:extLst>
                <a:ext uri="{FF2B5EF4-FFF2-40B4-BE49-F238E27FC236}">
                  <a16:creationId xmlns:a16="http://schemas.microsoft.com/office/drawing/2014/main" id="{CD28391F-A887-48B2-B346-B3303DE9E9B1}"/>
                </a:ext>
              </a:extLst>
            </p:cNvPr>
            <p:cNvSpPr/>
            <p:nvPr/>
          </p:nvSpPr>
          <p:spPr>
            <a:xfrm>
              <a:off x="3254795" y="4678680"/>
              <a:ext cx="28800" cy="28800"/>
            </a:xfrm>
            <a:custGeom>
              <a:avLst/>
              <a:gdLst/>
              <a:ahLst/>
              <a:cxnLst/>
              <a:rect l="0" t="0" r="0" b="0"/>
              <a:pathLst>
                <a:path w="28801" h="28801">
                  <a:moveTo>
                    <a:pt x="0" y="14400"/>
                  </a:moveTo>
                  <a:cubicBezTo>
                    <a:pt x="0" y="6447"/>
                    <a:pt x="6447" y="0"/>
                    <a:pt x="14400" y="0"/>
                  </a:cubicBezTo>
                  <a:cubicBezTo>
                    <a:pt x="22353" y="0"/>
                    <a:pt x="28800" y="6447"/>
                    <a:pt x="28800" y="14400"/>
                  </a:cubicBezTo>
                  <a:cubicBezTo>
                    <a:pt x="28800" y="22353"/>
                    <a:pt x="22353" y="28800"/>
                    <a:pt x="14400" y="28800"/>
                  </a:cubicBezTo>
                  <a:cubicBezTo>
                    <a:pt x="6447" y="28800"/>
                    <a:pt x="0" y="22353"/>
                    <a:pt x="0" y="14400"/>
                  </a:cubicBezTo>
                  <a:close/>
                </a:path>
              </a:pathLst>
            </a:custGeom>
            <a:solidFill>
              <a:srgbClr val="54D3FA">
                <a:alpha val="5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rgbClr val="FFFFFF"/>
                </a:solidFill>
                <a:cs typeface="+mn-ea"/>
                <a:sym typeface="+mn-lt"/>
              </a:endParaRPr>
            </a:p>
          </p:txBody>
        </p:sp>
        <p:sp>
          <p:nvSpPr>
            <p:cNvPr id="424" name="任意多边形: 形状 423">
              <a:extLst>
                <a:ext uri="{FF2B5EF4-FFF2-40B4-BE49-F238E27FC236}">
                  <a16:creationId xmlns:a16="http://schemas.microsoft.com/office/drawing/2014/main" id="{C1B4323D-F65C-428E-963E-18705F874CE8}"/>
                </a:ext>
              </a:extLst>
            </p:cNvPr>
            <p:cNvSpPr/>
            <p:nvPr/>
          </p:nvSpPr>
          <p:spPr>
            <a:xfrm>
              <a:off x="3361577" y="4678680"/>
              <a:ext cx="28800" cy="28800"/>
            </a:xfrm>
            <a:custGeom>
              <a:avLst/>
              <a:gdLst/>
              <a:ahLst/>
              <a:cxnLst/>
              <a:rect l="0" t="0" r="0" b="0"/>
              <a:pathLst>
                <a:path w="28801" h="28801">
                  <a:moveTo>
                    <a:pt x="0" y="14400"/>
                  </a:moveTo>
                  <a:cubicBezTo>
                    <a:pt x="0" y="6447"/>
                    <a:pt x="6447" y="0"/>
                    <a:pt x="14400" y="0"/>
                  </a:cubicBezTo>
                  <a:cubicBezTo>
                    <a:pt x="22353" y="0"/>
                    <a:pt x="28800" y="6447"/>
                    <a:pt x="28800" y="14400"/>
                  </a:cubicBezTo>
                  <a:cubicBezTo>
                    <a:pt x="28800" y="22353"/>
                    <a:pt x="22353" y="28800"/>
                    <a:pt x="14400" y="28800"/>
                  </a:cubicBezTo>
                  <a:cubicBezTo>
                    <a:pt x="6447" y="28800"/>
                    <a:pt x="0" y="22353"/>
                    <a:pt x="0" y="14400"/>
                  </a:cubicBezTo>
                  <a:close/>
                </a:path>
              </a:pathLst>
            </a:custGeom>
            <a:solidFill>
              <a:srgbClr val="54D3FA">
                <a:alpha val="5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rgbClr val="FFFFFF"/>
                </a:solidFill>
                <a:cs typeface="+mn-ea"/>
                <a:sym typeface="+mn-lt"/>
              </a:endParaRPr>
            </a:p>
          </p:txBody>
        </p:sp>
        <p:sp>
          <p:nvSpPr>
            <p:cNvPr id="426" name="任意多边形: 形状 425">
              <a:extLst>
                <a:ext uri="{FF2B5EF4-FFF2-40B4-BE49-F238E27FC236}">
                  <a16:creationId xmlns:a16="http://schemas.microsoft.com/office/drawing/2014/main" id="{F3CBAC38-063F-4DD0-AA3D-2137CF54BC9C}"/>
                </a:ext>
              </a:extLst>
            </p:cNvPr>
            <p:cNvSpPr/>
            <p:nvPr/>
          </p:nvSpPr>
          <p:spPr>
            <a:xfrm>
              <a:off x="3468359" y="4678680"/>
              <a:ext cx="28800" cy="28800"/>
            </a:xfrm>
            <a:custGeom>
              <a:avLst/>
              <a:gdLst/>
              <a:ahLst/>
              <a:cxnLst/>
              <a:rect l="0" t="0" r="0" b="0"/>
              <a:pathLst>
                <a:path w="28801" h="28801">
                  <a:moveTo>
                    <a:pt x="0" y="14400"/>
                  </a:moveTo>
                  <a:cubicBezTo>
                    <a:pt x="0" y="6447"/>
                    <a:pt x="6447" y="0"/>
                    <a:pt x="14400" y="0"/>
                  </a:cubicBezTo>
                  <a:cubicBezTo>
                    <a:pt x="22353" y="0"/>
                    <a:pt x="28800" y="6447"/>
                    <a:pt x="28800" y="14400"/>
                  </a:cubicBezTo>
                  <a:cubicBezTo>
                    <a:pt x="28800" y="22353"/>
                    <a:pt x="22353" y="28800"/>
                    <a:pt x="14400" y="28800"/>
                  </a:cubicBezTo>
                  <a:cubicBezTo>
                    <a:pt x="6447" y="28800"/>
                    <a:pt x="0" y="22353"/>
                    <a:pt x="0" y="14400"/>
                  </a:cubicBezTo>
                  <a:close/>
                </a:path>
              </a:pathLst>
            </a:custGeom>
            <a:solidFill>
              <a:srgbClr val="54D3FA">
                <a:alpha val="5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rgbClr val="FFFFFF"/>
                </a:solidFill>
                <a:cs typeface="+mn-ea"/>
                <a:sym typeface="+mn-lt"/>
              </a:endParaRPr>
            </a:p>
          </p:txBody>
        </p:sp>
        <p:sp>
          <p:nvSpPr>
            <p:cNvPr id="428" name="任意多边形: 形状 427">
              <a:extLst>
                <a:ext uri="{FF2B5EF4-FFF2-40B4-BE49-F238E27FC236}">
                  <a16:creationId xmlns:a16="http://schemas.microsoft.com/office/drawing/2014/main" id="{A56E2191-2CC4-4C16-ABC9-CD6204191058}"/>
                </a:ext>
              </a:extLst>
            </p:cNvPr>
            <p:cNvSpPr/>
            <p:nvPr/>
          </p:nvSpPr>
          <p:spPr>
            <a:xfrm>
              <a:off x="3575141" y="4678680"/>
              <a:ext cx="28800" cy="28800"/>
            </a:xfrm>
            <a:custGeom>
              <a:avLst/>
              <a:gdLst/>
              <a:ahLst/>
              <a:cxnLst/>
              <a:rect l="0" t="0" r="0" b="0"/>
              <a:pathLst>
                <a:path w="28800" h="28801">
                  <a:moveTo>
                    <a:pt x="0" y="14400"/>
                  </a:moveTo>
                  <a:cubicBezTo>
                    <a:pt x="0" y="6447"/>
                    <a:pt x="6447" y="0"/>
                    <a:pt x="14400" y="0"/>
                  </a:cubicBezTo>
                  <a:cubicBezTo>
                    <a:pt x="22353" y="0"/>
                    <a:pt x="28799" y="6447"/>
                    <a:pt x="28799" y="14400"/>
                  </a:cubicBezTo>
                  <a:cubicBezTo>
                    <a:pt x="28799" y="22353"/>
                    <a:pt x="22353" y="28800"/>
                    <a:pt x="14400" y="28800"/>
                  </a:cubicBezTo>
                  <a:cubicBezTo>
                    <a:pt x="6447" y="28800"/>
                    <a:pt x="0" y="22353"/>
                    <a:pt x="0" y="14400"/>
                  </a:cubicBezTo>
                  <a:close/>
                </a:path>
              </a:pathLst>
            </a:custGeom>
            <a:solidFill>
              <a:srgbClr val="54D3FA">
                <a:alpha val="5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rgbClr val="FFFFFF"/>
                </a:solidFill>
                <a:cs typeface="+mn-ea"/>
                <a:sym typeface="+mn-lt"/>
              </a:endParaRPr>
            </a:p>
          </p:txBody>
        </p:sp>
        <p:sp>
          <p:nvSpPr>
            <p:cNvPr id="430" name="任意多边形: 形状 429">
              <a:extLst>
                <a:ext uri="{FF2B5EF4-FFF2-40B4-BE49-F238E27FC236}">
                  <a16:creationId xmlns:a16="http://schemas.microsoft.com/office/drawing/2014/main" id="{BD6ED1F3-BBF6-4B53-A9DC-6A732EF453CC}"/>
                </a:ext>
              </a:extLst>
            </p:cNvPr>
            <p:cNvSpPr/>
            <p:nvPr/>
          </p:nvSpPr>
          <p:spPr>
            <a:xfrm>
              <a:off x="3681923" y="4678680"/>
              <a:ext cx="28800" cy="28800"/>
            </a:xfrm>
            <a:custGeom>
              <a:avLst/>
              <a:gdLst/>
              <a:ahLst/>
              <a:cxnLst/>
              <a:rect l="0" t="0" r="0" b="0"/>
              <a:pathLst>
                <a:path w="28800" h="28801">
                  <a:moveTo>
                    <a:pt x="0" y="14400"/>
                  </a:moveTo>
                  <a:cubicBezTo>
                    <a:pt x="0" y="6447"/>
                    <a:pt x="6446" y="0"/>
                    <a:pt x="14399" y="0"/>
                  </a:cubicBezTo>
                  <a:cubicBezTo>
                    <a:pt x="22352" y="0"/>
                    <a:pt x="28799" y="6447"/>
                    <a:pt x="28799" y="14400"/>
                  </a:cubicBezTo>
                  <a:cubicBezTo>
                    <a:pt x="28799" y="22353"/>
                    <a:pt x="22352" y="28800"/>
                    <a:pt x="14399" y="28800"/>
                  </a:cubicBezTo>
                  <a:cubicBezTo>
                    <a:pt x="6446" y="28800"/>
                    <a:pt x="0" y="22353"/>
                    <a:pt x="0" y="14400"/>
                  </a:cubicBezTo>
                  <a:close/>
                </a:path>
              </a:pathLst>
            </a:custGeom>
            <a:solidFill>
              <a:srgbClr val="54D3FA">
                <a:alpha val="5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rgbClr val="FFFFFF"/>
                </a:solidFill>
                <a:cs typeface="+mn-ea"/>
                <a:sym typeface="+mn-lt"/>
              </a:endParaRPr>
            </a:p>
          </p:txBody>
        </p:sp>
        <p:sp>
          <p:nvSpPr>
            <p:cNvPr id="432" name="任意多边形: 形状 431">
              <a:extLst>
                <a:ext uri="{FF2B5EF4-FFF2-40B4-BE49-F238E27FC236}">
                  <a16:creationId xmlns:a16="http://schemas.microsoft.com/office/drawing/2014/main" id="{FFA11404-A48D-443F-A96C-9ED32846E71B}"/>
                </a:ext>
              </a:extLst>
            </p:cNvPr>
            <p:cNvSpPr/>
            <p:nvPr/>
          </p:nvSpPr>
          <p:spPr>
            <a:xfrm>
              <a:off x="3788704" y="4678680"/>
              <a:ext cx="28800" cy="28800"/>
            </a:xfrm>
            <a:custGeom>
              <a:avLst/>
              <a:gdLst/>
              <a:ahLst/>
              <a:cxnLst/>
              <a:rect l="0" t="0" r="0" b="0"/>
              <a:pathLst>
                <a:path w="28801" h="28801">
                  <a:moveTo>
                    <a:pt x="0" y="14400"/>
                  </a:moveTo>
                  <a:cubicBezTo>
                    <a:pt x="0" y="6447"/>
                    <a:pt x="6447" y="0"/>
                    <a:pt x="14400" y="0"/>
                  </a:cubicBezTo>
                  <a:cubicBezTo>
                    <a:pt x="22353" y="0"/>
                    <a:pt x="28800" y="6447"/>
                    <a:pt x="28800" y="14400"/>
                  </a:cubicBezTo>
                  <a:cubicBezTo>
                    <a:pt x="28800" y="22353"/>
                    <a:pt x="22353" y="28800"/>
                    <a:pt x="14400" y="28800"/>
                  </a:cubicBezTo>
                  <a:cubicBezTo>
                    <a:pt x="6447" y="28800"/>
                    <a:pt x="0" y="22353"/>
                    <a:pt x="0" y="14400"/>
                  </a:cubicBezTo>
                  <a:close/>
                </a:path>
              </a:pathLst>
            </a:custGeom>
            <a:solidFill>
              <a:srgbClr val="54D3FA">
                <a:alpha val="5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rgbClr val="FFFFFF"/>
                </a:solidFill>
                <a:cs typeface="+mn-ea"/>
                <a:sym typeface="+mn-lt"/>
              </a:endParaRPr>
            </a:p>
          </p:txBody>
        </p:sp>
        <p:sp>
          <p:nvSpPr>
            <p:cNvPr id="434" name="任意多边形: 形状 433">
              <a:extLst>
                <a:ext uri="{FF2B5EF4-FFF2-40B4-BE49-F238E27FC236}">
                  <a16:creationId xmlns:a16="http://schemas.microsoft.com/office/drawing/2014/main" id="{1F706B9E-59F9-47D1-A3B3-5F06D0031741}"/>
                </a:ext>
              </a:extLst>
            </p:cNvPr>
            <p:cNvSpPr/>
            <p:nvPr/>
          </p:nvSpPr>
          <p:spPr>
            <a:xfrm>
              <a:off x="3895486" y="4678680"/>
              <a:ext cx="28800" cy="28800"/>
            </a:xfrm>
            <a:custGeom>
              <a:avLst/>
              <a:gdLst/>
              <a:ahLst/>
              <a:cxnLst/>
              <a:rect l="0" t="0" r="0" b="0"/>
              <a:pathLst>
                <a:path w="28801" h="28801">
                  <a:moveTo>
                    <a:pt x="0" y="14400"/>
                  </a:moveTo>
                  <a:cubicBezTo>
                    <a:pt x="0" y="6447"/>
                    <a:pt x="6447" y="0"/>
                    <a:pt x="14400" y="0"/>
                  </a:cubicBezTo>
                  <a:cubicBezTo>
                    <a:pt x="22353" y="0"/>
                    <a:pt x="28800" y="6447"/>
                    <a:pt x="28800" y="14400"/>
                  </a:cubicBezTo>
                  <a:cubicBezTo>
                    <a:pt x="28800" y="22353"/>
                    <a:pt x="22353" y="28800"/>
                    <a:pt x="14400" y="28800"/>
                  </a:cubicBezTo>
                  <a:cubicBezTo>
                    <a:pt x="6447" y="28800"/>
                    <a:pt x="0" y="22353"/>
                    <a:pt x="0" y="14400"/>
                  </a:cubicBezTo>
                  <a:close/>
                </a:path>
              </a:pathLst>
            </a:custGeom>
            <a:solidFill>
              <a:srgbClr val="54D3FA">
                <a:alpha val="5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rgbClr val="FFFFFF"/>
                </a:solidFill>
                <a:cs typeface="+mn-ea"/>
                <a:sym typeface="+mn-lt"/>
              </a:endParaRPr>
            </a:p>
          </p:txBody>
        </p:sp>
        <p:sp>
          <p:nvSpPr>
            <p:cNvPr id="436" name="任意多边形: 形状 435">
              <a:extLst>
                <a:ext uri="{FF2B5EF4-FFF2-40B4-BE49-F238E27FC236}">
                  <a16:creationId xmlns:a16="http://schemas.microsoft.com/office/drawing/2014/main" id="{F94EE4B6-D466-4E1D-8415-144545578256}"/>
                </a:ext>
              </a:extLst>
            </p:cNvPr>
            <p:cNvSpPr/>
            <p:nvPr/>
          </p:nvSpPr>
          <p:spPr>
            <a:xfrm>
              <a:off x="4002268" y="4678680"/>
              <a:ext cx="28800" cy="28800"/>
            </a:xfrm>
            <a:custGeom>
              <a:avLst/>
              <a:gdLst/>
              <a:ahLst/>
              <a:cxnLst/>
              <a:rect l="0" t="0" r="0" b="0"/>
              <a:pathLst>
                <a:path w="28801" h="28801">
                  <a:moveTo>
                    <a:pt x="0" y="14400"/>
                  </a:moveTo>
                  <a:cubicBezTo>
                    <a:pt x="0" y="6447"/>
                    <a:pt x="6447" y="0"/>
                    <a:pt x="14400" y="0"/>
                  </a:cubicBezTo>
                  <a:cubicBezTo>
                    <a:pt x="22353" y="0"/>
                    <a:pt x="28800" y="6447"/>
                    <a:pt x="28800" y="14400"/>
                  </a:cubicBezTo>
                  <a:cubicBezTo>
                    <a:pt x="28800" y="22353"/>
                    <a:pt x="22353" y="28800"/>
                    <a:pt x="14400" y="28800"/>
                  </a:cubicBezTo>
                  <a:cubicBezTo>
                    <a:pt x="6447" y="28800"/>
                    <a:pt x="0" y="22353"/>
                    <a:pt x="0" y="14400"/>
                  </a:cubicBezTo>
                  <a:close/>
                </a:path>
              </a:pathLst>
            </a:custGeom>
            <a:solidFill>
              <a:srgbClr val="54D3FA">
                <a:alpha val="5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rgbClr val="FFFFFF"/>
                </a:solidFill>
                <a:cs typeface="+mn-ea"/>
                <a:sym typeface="+mn-lt"/>
              </a:endParaRPr>
            </a:p>
          </p:txBody>
        </p:sp>
        <p:sp>
          <p:nvSpPr>
            <p:cNvPr id="438" name="任意多边形: 形状 437">
              <a:extLst>
                <a:ext uri="{FF2B5EF4-FFF2-40B4-BE49-F238E27FC236}">
                  <a16:creationId xmlns:a16="http://schemas.microsoft.com/office/drawing/2014/main" id="{095753A2-0AC8-4BC3-9028-CA80B183ACDB}"/>
                </a:ext>
              </a:extLst>
            </p:cNvPr>
            <p:cNvSpPr/>
            <p:nvPr/>
          </p:nvSpPr>
          <p:spPr>
            <a:xfrm>
              <a:off x="4109050" y="4678680"/>
              <a:ext cx="28800" cy="28800"/>
            </a:xfrm>
            <a:custGeom>
              <a:avLst/>
              <a:gdLst/>
              <a:ahLst/>
              <a:cxnLst/>
              <a:rect l="0" t="0" r="0" b="0"/>
              <a:pathLst>
                <a:path w="28801" h="28801">
                  <a:moveTo>
                    <a:pt x="0" y="14400"/>
                  </a:moveTo>
                  <a:cubicBezTo>
                    <a:pt x="0" y="6447"/>
                    <a:pt x="6446" y="0"/>
                    <a:pt x="14399" y="0"/>
                  </a:cubicBezTo>
                  <a:cubicBezTo>
                    <a:pt x="22352" y="0"/>
                    <a:pt x="28800" y="6447"/>
                    <a:pt x="28800" y="14400"/>
                  </a:cubicBezTo>
                  <a:cubicBezTo>
                    <a:pt x="28800" y="22353"/>
                    <a:pt x="22352" y="28800"/>
                    <a:pt x="14399" y="28800"/>
                  </a:cubicBezTo>
                  <a:cubicBezTo>
                    <a:pt x="6446" y="28800"/>
                    <a:pt x="0" y="22353"/>
                    <a:pt x="0" y="14400"/>
                  </a:cubicBezTo>
                  <a:close/>
                </a:path>
              </a:pathLst>
            </a:custGeom>
            <a:solidFill>
              <a:srgbClr val="54D3FA">
                <a:alpha val="5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rgbClr val="FFFFFF"/>
                </a:solidFill>
                <a:cs typeface="+mn-ea"/>
                <a:sym typeface="+mn-lt"/>
              </a:endParaRPr>
            </a:p>
          </p:txBody>
        </p:sp>
        <p:sp>
          <p:nvSpPr>
            <p:cNvPr id="440" name="任意多边形: 形状 439">
              <a:extLst>
                <a:ext uri="{FF2B5EF4-FFF2-40B4-BE49-F238E27FC236}">
                  <a16:creationId xmlns:a16="http://schemas.microsoft.com/office/drawing/2014/main" id="{7AFFECD1-D828-4A6C-BE39-1888ABE80B8D}"/>
                </a:ext>
              </a:extLst>
            </p:cNvPr>
            <p:cNvSpPr/>
            <p:nvPr/>
          </p:nvSpPr>
          <p:spPr>
            <a:xfrm>
              <a:off x="4215831" y="4678680"/>
              <a:ext cx="28800" cy="28800"/>
            </a:xfrm>
            <a:custGeom>
              <a:avLst/>
              <a:gdLst/>
              <a:ahLst/>
              <a:cxnLst/>
              <a:rect l="0" t="0" r="0" b="0"/>
              <a:pathLst>
                <a:path w="28802" h="28801">
                  <a:moveTo>
                    <a:pt x="0" y="14400"/>
                  </a:moveTo>
                  <a:cubicBezTo>
                    <a:pt x="0" y="6447"/>
                    <a:pt x="6447" y="0"/>
                    <a:pt x="14400" y="0"/>
                  </a:cubicBezTo>
                  <a:cubicBezTo>
                    <a:pt x="22353" y="0"/>
                    <a:pt x="28801" y="6447"/>
                    <a:pt x="28801" y="14400"/>
                  </a:cubicBezTo>
                  <a:cubicBezTo>
                    <a:pt x="28801" y="22353"/>
                    <a:pt x="22353" y="28800"/>
                    <a:pt x="14400" y="28800"/>
                  </a:cubicBezTo>
                  <a:cubicBezTo>
                    <a:pt x="6447" y="28800"/>
                    <a:pt x="0" y="22353"/>
                    <a:pt x="0" y="14400"/>
                  </a:cubicBezTo>
                  <a:close/>
                </a:path>
              </a:pathLst>
            </a:custGeom>
            <a:solidFill>
              <a:srgbClr val="54D3FA">
                <a:alpha val="5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rgbClr val="FFFFFF"/>
                </a:solidFill>
                <a:cs typeface="+mn-ea"/>
                <a:sym typeface="+mn-lt"/>
              </a:endParaRPr>
            </a:p>
          </p:txBody>
        </p:sp>
        <p:sp>
          <p:nvSpPr>
            <p:cNvPr id="442" name="任意多边形: 形状 441">
              <a:extLst>
                <a:ext uri="{FF2B5EF4-FFF2-40B4-BE49-F238E27FC236}">
                  <a16:creationId xmlns:a16="http://schemas.microsoft.com/office/drawing/2014/main" id="{86B48077-7DC7-48BB-85A5-5ED6CDAC34F7}"/>
                </a:ext>
              </a:extLst>
            </p:cNvPr>
            <p:cNvSpPr/>
            <p:nvPr/>
          </p:nvSpPr>
          <p:spPr>
            <a:xfrm>
              <a:off x="4322613" y="4678680"/>
              <a:ext cx="28800" cy="28800"/>
            </a:xfrm>
            <a:custGeom>
              <a:avLst/>
              <a:gdLst/>
              <a:ahLst/>
              <a:cxnLst/>
              <a:rect l="0" t="0" r="0" b="0"/>
              <a:pathLst>
                <a:path w="28801" h="28801">
                  <a:moveTo>
                    <a:pt x="0" y="14400"/>
                  </a:moveTo>
                  <a:cubicBezTo>
                    <a:pt x="0" y="6447"/>
                    <a:pt x="6447" y="0"/>
                    <a:pt x="14400" y="0"/>
                  </a:cubicBezTo>
                  <a:cubicBezTo>
                    <a:pt x="22353" y="0"/>
                    <a:pt x="28800" y="6447"/>
                    <a:pt x="28800" y="14400"/>
                  </a:cubicBezTo>
                  <a:cubicBezTo>
                    <a:pt x="28800" y="22353"/>
                    <a:pt x="22353" y="28800"/>
                    <a:pt x="14400" y="28800"/>
                  </a:cubicBezTo>
                  <a:cubicBezTo>
                    <a:pt x="6447" y="28800"/>
                    <a:pt x="0" y="22353"/>
                    <a:pt x="0" y="14400"/>
                  </a:cubicBezTo>
                  <a:close/>
                </a:path>
              </a:pathLst>
            </a:custGeom>
            <a:solidFill>
              <a:srgbClr val="54D3FA">
                <a:alpha val="5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rgbClr val="FFFFFF"/>
                </a:solidFill>
                <a:cs typeface="+mn-ea"/>
                <a:sym typeface="+mn-lt"/>
              </a:endParaRPr>
            </a:p>
          </p:txBody>
        </p:sp>
        <p:sp>
          <p:nvSpPr>
            <p:cNvPr id="444" name="任意多边形: 形状 443">
              <a:extLst>
                <a:ext uri="{FF2B5EF4-FFF2-40B4-BE49-F238E27FC236}">
                  <a16:creationId xmlns:a16="http://schemas.microsoft.com/office/drawing/2014/main" id="{51E3AE05-78A2-4B61-A478-B3D75F1F848C}"/>
                </a:ext>
              </a:extLst>
            </p:cNvPr>
            <p:cNvSpPr/>
            <p:nvPr/>
          </p:nvSpPr>
          <p:spPr>
            <a:xfrm>
              <a:off x="4429395" y="4678680"/>
              <a:ext cx="28800" cy="28800"/>
            </a:xfrm>
            <a:custGeom>
              <a:avLst/>
              <a:gdLst/>
              <a:ahLst/>
              <a:cxnLst/>
              <a:rect l="0" t="0" r="0" b="0"/>
              <a:pathLst>
                <a:path w="28801" h="28801">
                  <a:moveTo>
                    <a:pt x="0" y="14400"/>
                  </a:moveTo>
                  <a:cubicBezTo>
                    <a:pt x="0" y="6447"/>
                    <a:pt x="6447" y="0"/>
                    <a:pt x="14400" y="0"/>
                  </a:cubicBezTo>
                  <a:cubicBezTo>
                    <a:pt x="22353" y="0"/>
                    <a:pt x="28800" y="6447"/>
                    <a:pt x="28800" y="14400"/>
                  </a:cubicBezTo>
                  <a:cubicBezTo>
                    <a:pt x="28800" y="22353"/>
                    <a:pt x="22353" y="28800"/>
                    <a:pt x="14400" y="28800"/>
                  </a:cubicBezTo>
                  <a:cubicBezTo>
                    <a:pt x="6447" y="28800"/>
                    <a:pt x="0" y="22353"/>
                    <a:pt x="0" y="14400"/>
                  </a:cubicBezTo>
                  <a:close/>
                </a:path>
              </a:pathLst>
            </a:custGeom>
            <a:solidFill>
              <a:srgbClr val="54D3FA">
                <a:alpha val="5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rgbClr val="FFFFFF"/>
                </a:solidFill>
                <a:cs typeface="+mn-ea"/>
                <a:sym typeface="+mn-lt"/>
              </a:endParaRPr>
            </a:p>
          </p:txBody>
        </p:sp>
        <p:sp>
          <p:nvSpPr>
            <p:cNvPr id="446" name="任意多边形: 形状 445">
              <a:extLst>
                <a:ext uri="{FF2B5EF4-FFF2-40B4-BE49-F238E27FC236}">
                  <a16:creationId xmlns:a16="http://schemas.microsoft.com/office/drawing/2014/main" id="{2E4FB109-CC9E-4BBB-8146-F33854CE9ADA}"/>
                </a:ext>
              </a:extLst>
            </p:cNvPr>
            <p:cNvSpPr/>
            <p:nvPr/>
          </p:nvSpPr>
          <p:spPr>
            <a:xfrm>
              <a:off x="4536177" y="4678680"/>
              <a:ext cx="28800" cy="28800"/>
            </a:xfrm>
            <a:custGeom>
              <a:avLst/>
              <a:gdLst/>
              <a:ahLst/>
              <a:cxnLst/>
              <a:rect l="0" t="0" r="0" b="0"/>
              <a:pathLst>
                <a:path w="28801" h="28801">
                  <a:moveTo>
                    <a:pt x="0" y="14400"/>
                  </a:moveTo>
                  <a:cubicBezTo>
                    <a:pt x="0" y="6447"/>
                    <a:pt x="6447" y="0"/>
                    <a:pt x="14400" y="0"/>
                  </a:cubicBezTo>
                  <a:cubicBezTo>
                    <a:pt x="22353" y="0"/>
                    <a:pt x="28800" y="6447"/>
                    <a:pt x="28800" y="14400"/>
                  </a:cubicBezTo>
                  <a:cubicBezTo>
                    <a:pt x="28800" y="22353"/>
                    <a:pt x="22353" y="28800"/>
                    <a:pt x="14400" y="28800"/>
                  </a:cubicBezTo>
                  <a:cubicBezTo>
                    <a:pt x="6447" y="28800"/>
                    <a:pt x="0" y="22353"/>
                    <a:pt x="0" y="14400"/>
                  </a:cubicBezTo>
                  <a:close/>
                </a:path>
              </a:pathLst>
            </a:custGeom>
            <a:solidFill>
              <a:srgbClr val="54D3FA">
                <a:alpha val="5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rgbClr val="FFFFFF"/>
                </a:solidFill>
                <a:cs typeface="+mn-ea"/>
                <a:sym typeface="+mn-lt"/>
              </a:endParaRPr>
            </a:p>
          </p:txBody>
        </p:sp>
        <p:sp>
          <p:nvSpPr>
            <p:cNvPr id="448" name="任意多边形: 形状 447">
              <a:extLst>
                <a:ext uri="{FF2B5EF4-FFF2-40B4-BE49-F238E27FC236}">
                  <a16:creationId xmlns:a16="http://schemas.microsoft.com/office/drawing/2014/main" id="{D68947BD-E5F9-41EC-8114-6D5A4C56E536}"/>
                </a:ext>
              </a:extLst>
            </p:cNvPr>
            <p:cNvSpPr/>
            <p:nvPr/>
          </p:nvSpPr>
          <p:spPr>
            <a:xfrm>
              <a:off x="4642959" y="4678680"/>
              <a:ext cx="28800" cy="28800"/>
            </a:xfrm>
            <a:custGeom>
              <a:avLst/>
              <a:gdLst/>
              <a:ahLst/>
              <a:cxnLst/>
              <a:rect l="0" t="0" r="0" b="0"/>
              <a:pathLst>
                <a:path w="28801" h="28801">
                  <a:moveTo>
                    <a:pt x="0" y="14400"/>
                  </a:moveTo>
                  <a:cubicBezTo>
                    <a:pt x="0" y="6447"/>
                    <a:pt x="6447" y="0"/>
                    <a:pt x="14400" y="0"/>
                  </a:cubicBezTo>
                  <a:cubicBezTo>
                    <a:pt x="22353" y="0"/>
                    <a:pt x="28800" y="6447"/>
                    <a:pt x="28800" y="14400"/>
                  </a:cubicBezTo>
                  <a:cubicBezTo>
                    <a:pt x="28800" y="22353"/>
                    <a:pt x="22353" y="28800"/>
                    <a:pt x="14400" y="28800"/>
                  </a:cubicBezTo>
                  <a:cubicBezTo>
                    <a:pt x="6447" y="28800"/>
                    <a:pt x="0" y="22353"/>
                    <a:pt x="0" y="14400"/>
                  </a:cubicBezTo>
                  <a:close/>
                </a:path>
              </a:pathLst>
            </a:custGeom>
            <a:solidFill>
              <a:srgbClr val="54D3FA">
                <a:alpha val="5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rgbClr val="FFFFFF"/>
                </a:solidFill>
                <a:cs typeface="+mn-ea"/>
                <a:sym typeface="+mn-lt"/>
              </a:endParaRPr>
            </a:p>
          </p:txBody>
        </p:sp>
        <p:sp>
          <p:nvSpPr>
            <p:cNvPr id="450" name="任意多边形: 形状 449">
              <a:extLst>
                <a:ext uri="{FF2B5EF4-FFF2-40B4-BE49-F238E27FC236}">
                  <a16:creationId xmlns:a16="http://schemas.microsoft.com/office/drawing/2014/main" id="{51603BE9-2C6A-495C-9848-D16552203BF1}"/>
                </a:ext>
              </a:extLst>
            </p:cNvPr>
            <p:cNvSpPr/>
            <p:nvPr/>
          </p:nvSpPr>
          <p:spPr>
            <a:xfrm>
              <a:off x="4749740" y="4678680"/>
              <a:ext cx="28800" cy="28800"/>
            </a:xfrm>
            <a:custGeom>
              <a:avLst/>
              <a:gdLst/>
              <a:ahLst/>
              <a:cxnLst/>
              <a:rect l="0" t="0" r="0" b="0"/>
              <a:pathLst>
                <a:path w="28801" h="28801">
                  <a:moveTo>
                    <a:pt x="0" y="14400"/>
                  </a:moveTo>
                  <a:cubicBezTo>
                    <a:pt x="0" y="6447"/>
                    <a:pt x="6448" y="0"/>
                    <a:pt x="14401" y="0"/>
                  </a:cubicBezTo>
                  <a:cubicBezTo>
                    <a:pt x="22354" y="0"/>
                    <a:pt x="28800" y="6447"/>
                    <a:pt x="28800" y="14400"/>
                  </a:cubicBezTo>
                  <a:cubicBezTo>
                    <a:pt x="28800" y="22353"/>
                    <a:pt x="22354" y="28800"/>
                    <a:pt x="14401" y="28800"/>
                  </a:cubicBezTo>
                  <a:cubicBezTo>
                    <a:pt x="6448" y="28800"/>
                    <a:pt x="0" y="22353"/>
                    <a:pt x="0" y="14400"/>
                  </a:cubicBezTo>
                  <a:close/>
                </a:path>
              </a:pathLst>
            </a:custGeom>
            <a:solidFill>
              <a:srgbClr val="54D3FA">
                <a:alpha val="5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rgbClr val="FFFFFF"/>
                </a:solidFill>
                <a:cs typeface="+mn-ea"/>
                <a:sym typeface="+mn-lt"/>
              </a:endParaRPr>
            </a:p>
          </p:txBody>
        </p:sp>
        <p:sp>
          <p:nvSpPr>
            <p:cNvPr id="452" name="任意多边形: 形状 451">
              <a:extLst>
                <a:ext uri="{FF2B5EF4-FFF2-40B4-BE49-F238E27FC236}">
                  <a16:creationId xmlns:a16="http://schemas.microsoft.com/office/drawing/2014/main" id="{F3EC82B1-F396-4CB6-9786-49B6306F5386}"/>
                </a:ext>
              </a:extLst>
            </p:cNvPr>
            <p:cNvSpPr/>
            <p:nvPr/>
          </p:nvSpPr>
          <p:spPr>
            <a:xfrm>
              <a:off x="4856522" y="4678680"/>
              <a:ext cx="28800" cy="28800"/>
            </a:xfrm>
            <a:custGeom>
              <a:avLst/>
              <a:gdLst/>
              <a:ahLst/>
              <a:cxnLst/>
              <a:rect l="0" t="0" r="0" b="0"/>
              <a:pathLst>
                <a:path w="28801" h="28801">
                  <a:moveTo>
                    <a:pt x="0" y="14400"/>
                  </a:moveTo>
                  <a:cubicBezTo>
                    <a:pt x="0" y="6447"/>
                    <a:pt x="6447" y="0"/>
                    <a:pt x="14400" y="0"/>
                  </a:cubicBezTo>
                  <a:cubicBezTo>
                    <a:pt x="22353" y="0"/>
                    <a:pt x="28800" y="6447"/>
                    <a:pt x="28800" y="14400"/>
                  </a:cubicBezTo>
                  <a:cubicBezTo>
                    <a:pt x="28800" y="22353"/>
                    <a:pt x="22353" y="28800"/>
                    <a:pt x="14400" y="28800"/>
                  </a:cubicBezTo>
                  <a:cubicBezTo>
                    <a:pt x="6447" y="28800"/>
                    <a:pt x="0" y="22353"/>
                    <a:pt x="0" y="14400"/>
                  </a:cubicBezTo>
                  <a:close/>
                </a:path>
              </a:pathLst>
            </a:custGeom>
            <a:solidFill>
              <a:srgbClr val="54D3FA">
                <a:alpha val="5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rgbClr val="FFFFFF"/>
                </a:solidFill>
                <a:cs typeface="+mn-ea"/>
                <a:sym typeface="+mn-lt"/>
              </a:endParaRPr>
            </a:p>
          </p:txBody>
        </p:sp>
        <p:sp>
          <p:nvSpPr>
            <p:cNvPr id="454" name="任意多边形: 形状 453">
              <a:extLst>
                <a:ext uri="{FF2B5EF4-FFF2-40B4-BE49-F238E27FC236}">
                  <a16:creationId xmlns:a16="http://schemas.microsoft.com/office/drawing/2014/main" id="{3C024E72-06EE-4096-93D4-43FF52189141}"/>
                </a:ext>
              </a:extLst>
            </p:cNvPr>
            <p:cNvSpPr/>
            <p:nvPr/>
          </p:nvSpPr>
          <p:spPr>
            <a:xfrm>
              <a:off x="4963304" y="4678680"/>
              <a:ext cx="28800" cy="28800"/>
            </a:xfrm>
            <a:custGeom>
              <a:avLst/>
              <a:gdLst/>
              <a:ahLst/>
              <a:cxnLst/>
              <a:rect l="0" t="0" r="0" b="0"/>
              <a:pathLst>
                <a:path w="28801" h="28801">
                  <a:moveTo>
                    <a:pt x="0" y="14400"/>
                  </a:moveTo>
                  <a:cubicBezTo>
                    <a:pt x="0" y="6447"/>
                    <a:pt x="6447" y="0"/>
                    <a:pt x="14400" y="0"/>
                  </a:cubicBezTo>
                  <a:cubicBezTo>
                    <a:pt x="22353" y="0"/>
                    <a:pt x="28800" y="6447"/>
                    <a:pt x="28800" y="14400"/>
                  </a:cubicBezTo>
                  <a:cubicBezTo>
                    <a:pt x="28800" y="22353"/>
                    <a:pt x="22353" y="28800"/>
                    <a:pt x="14400" y="28800"/>
                  </a:cubicBezTo>
                  <a:cubicBezTo>
                    <a:pt x="6447" y="28800"/>
                    <a:pt x="0" y="22353"/>
                    <a:pt x="0" y="14400"/>
                  </a:cubicBezTo>
                  <a:close/>
                </a:path>
              </a:pathLst>
            </a:custGeom>
            <a:solidFill>
              <a:srgbClr val="54D3FA">
                <a:alpha val="5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rgbClr val="FFFFFF"/>
                </a:solidFill>
                <a:cs typeface="+mn-ea"/>
                <a:sym typeface="+mn-lt"/>
              </a:endParaRPr>
            </a:p>
          </p:txBody>
        </p:sp>
        <p:sp>
          <p:nvSpPr>
            <p:cNvPr id="456" name="任意多边形: 形状 455">
              <a:extLst>
                <a:ext uri="{FF2B5EF4-FFF2-40B4-BE49-F238E27FC236}">
                  <a16:creationId xmlns:a16="http://schemas.microsoft.com/office/drawing/2014/main" id="{FF497E0F-7D3F-4A87-B809-2E812BB6F32E}"/>
                </a:ext>
              </a:extLst>
            </p:cNvPr>
            <p:cNvSpPr/>
            <p:nvPr/>
          </p:nvSpPr>
          <p:spPr>
            <a:xfrm>
              <a:off x="5070086" y="4678680"/>
              <a:ext cx="28800" cy="28800"/>
            </a:xfrm>
            <a:custGeom>
              <a:avLst/>
              <a:gdLst/>
              <a:ahLst/>
              <a:cxnLst/>
              <a:rect l="0" t="0" r="0" b="0"/>
              <a:pathLst>
                <a:path w="28801" h="28801">
                  <a:moveTo>
                    <a:pt x="0" y="14400"/>
                  </a:moveTo>
                  <a:cubicBezTo>
                    <a:pt x="0" y="6447"/>
                    <a:pt x="6447" y="0"/>
                    <a:pt x="14400" y="0"/>
                  </a:cubicBezTo>
                  <a:cubicBezTo>
                    <a:pt x="22353" y="0"/>
                    <a:pt x="28800" y="6447"/>
                    <a:pt x="28800" y="14400"/>
                  </a:cubicBezTo>
                  <a:cubicBezTo>
                    <a:pt x="28800" y="22353"/>
                    <a:pt x="22353" y="28800"/>
                    <a:pt x="14400" y="28800"/>
                  </a:cubicBezTo>
                  <a:cubicBezTo>
                    <a:pt x="6447" y="28800"/>
                    <a:pt x="0" y="22353"/>
                    <a:pt x="0" y="14400"/>
                  </a:cubicBezTo>
                  <a:close/>
                </a:path>
              </a:pathLst>
            </a:custGeom>
            <a:solidFill>
              <a:srgbClr val="54D3FA">
                <a:alpha val="5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rgbClr val="FFFFFF"/>
                </a:solidFill>
                <a:cs typeface="+mn-ea"/>
                <a:sym typeface="+mn-lt"/>
              </a:endParaRPr>
            </a:p>
          </p:txBody>
        </p:sp>
        <p:sp>
          <p:nvSpPr>
            <p:cNvPr id="458" name="任意多边形: 形状 457">
              <a:extLst>
                <a:ext uri="{FF2B5EF4-FFF2-40B4-BE49-F238E27FC236}">
                  <a16:creationId xmlns:a16="http://schemas.microsoft.com/office/drawing/2014/main" id="{A3CE9022-3F60-4375-A933-5C5DA8F9949A}"/>
                </a:ext>
              </a:extLst>
            </p:cNvPr>
            <p:cNvSpPr/>
            <p:nvPr/>
          </p:nvSpPr>
          <p:spPr>
            <a:xfrm>
              <a:off x="5176868" y="4678680"/>
              <a:ext cx="28800" cy="28800"/>
            </a:xfrm>
            <a:custGeom>
              <a:avLst/>
              <a:gdLst/>
              <a:ahLst/>
              <a:cxnLst/>
              <a:rect l="0" t="0" r="0" b="0"/>
              <a:pathLst>
                <a:path w="28801" h="28801">
                  <a:moveTo>
                    <a:pt x="0" y="14400"/>
                  </a:moveTo>
                  <a:cubicBezTo>
                    <a:pt x="0" y="6447"/>
                    <a:pt x="6447" y="0"/>
                    <a:pt x="14400" y="0"/>
                  </a:cubicBezTo>
                  <a:cubicBezTo>
                    <a:pt x="22353" y="0"/>
                    <a:pt x="28800" y="6447"/>
                    <a:pt x="28800" y="14400"/>
                  </a:cubicBezTo>
                  <a:cubicBezTo>
                    <a:pt x="28800" y="22353"/>
                    <a:pt x="22353" y="28800"/>
                    <a:pt x="14400" y="28800"/>
                  </a:cubicBezTo>
                  <a:cubicBezTo>
                    <a:pt x="6447" y="28800"/>
                    <a:pt x="0" y="22353"/>
                    <a:pt x="0" y="14400"/>
                  </a:cubicBezTo>
                  <a:close/>
                </a:path>
              </a:pathLst>
            </a:custGeom>
            <a:solidFill>
              <a:srgbClr val="54D3FA">
                <a:alpha val="5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rgbClr val="FFFFFF"/>
                </a:solidFill>
                <a:cs typeface="+mn-ea"/>
                <a:sym typeface="+mn-lt"/>
              </a:endParaRPr>
            </a:p>
          </p:txBody>
        </p:sp>
        <p:sp>
          <p:nvSpPr>
            <p:cNvPr id="460" name="任意多边形: 形状 459">
              <a:extLst>
                <a:ext uri="{FF2B5EF4-FFF2-40B4-BE49-F238E27FC236}">
                  <a16:creationId xmlns:a16="http://schemas.microsoft.com/office/drawing/2014/main" id="{14940807-9A7F-4CEB-A56A-2907DCEBC8E4}"/>
                </a:ext>
              </a:extLst>
            </p:cNvPr>
            <p:cNvSpPr/>
            <p:nvPr/>
          </p:nvSpPr>
          <p:spPr>
            <a:xfrm>
              <a:off x="5283650" y="4678680"/>
              <a:ext cx="28800" cy="28800"/>
            </a:xfrm>
            <a:custGeom>
              <a:avLst/>
              <a:gdLst/>
              <a:ahLst/>
              <a:cxnLst/>
              <a:rect l="0" t="0" r="0" b="0"/>
              <a:pathLst>
                <a:path w="28800" h="28801">
                  <a:moveTo>
                    <a:pt x="0" y="14400"/>
                  </a:moveTo>
                  <a:cubicBezTo>
                    <a:pt x="0" y="6447"/>
                    <a:pt x="6446" y="0"/>
                    <a:pt x="14399" y="0"/>
                  </a:cubicBezTo>
                  <a:cubicBezTo>
                    <a:pt x="22352" y="0"/>
                    <a:pt x="28799" y="6447"/>
                    <a:pt x="28799" y="14400"/>
                  </a:cubicBezTo>
                  <a:cubicBezTo>
                    <a:pt x="28799" y="22353"/>
                    <a:pt x="22352" y="28800"/>
                    <a:pt x="14399" y="28800"/>
                  </a:cubicBezTo>
                  <a:cubicBezTo>
                    <a:pt x="6446" y="28800"/>
                    <a:pt x="0" y="22353"/>
                    <a:pt x="0" y="14400"/>
                  </a:cubicBezTo>
                  <a:close/>
                </a:path>
              </a:pathLst>
            </a:custGeom>
            <a:solidFill>
              <a:srgbClr val="54D3FA">
                <a:alpha val="5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rgbClr val="FFFFFF"/>
                </a:solidFill>
                <a:cs typeface="+mn-ea"/>
                <a:sym typeface="+mn-lt"/>
              </a:endParaRPr>
            </a:p>
          </p:txBody>
        </p:sp>
        <p:sp>
          <p:nvSpPr>
            <p:cNvPr id="462" name="任意多边形: 形状 461">
              <a:extLst>
                <a:ext uri="{FF2B5EF4-FFF2-40B4-BE49-F238E27FC236}">
                  <a16:creationId xmlns:a16="http://schemas.microsoft.com/office/drawing/2014/main" id="{47C95CEA-29D6-493B-9BA5-5F73FB442C11}"/>
                </a:ext>
              </a:extLst>
            </p:cNvPr>
            <p:cNvSpPr/>
            <p:nvPr/>
          </p:nvSpPr>
          <p:spPr>
            <a:xfrm>
              <a:off x="5390431" y="4678680"/>
              <a:ext cx="28800" cy="28800"/>
            </a:xfrm>
            <a:custGeom>
              <a:avLst/>
              <a:gdLst/>
              <a:ahLst/>
              <a:cxnLst/>
              <a:rect l="0" t="0" r="0" b="0"/>
              <a:pathLst>
                <a:path w="28801" h="28801">
                  <a:moveTo>
                    <a:pt x="0" y="14400"/>
                  </a:moveTo>
                  <a:cubicBezTo>
                    <a:pt x="0" y="6447"/>
                    <a:pt x="6447" y="0"/>
                    <a:pt x="14400" y="0"/>
                  </a:cubicBezTo>
                  <a:cubicBezTo>
                    <a:pt x="22353" y="0"/>
                    <a:pt x="28800" y="6447"/>
                    <a:pt x="28800" y="14400"/>
                  </a:cubicBezTo>
                  <a:cubicBezTo>
                    <a:pt x="28800" y="22353"/>
                    <a:pt x="22353" y="28800"/>
                    <a:pt x="14400" y="28800"/>
                  </a:cubicBezTo>
                  <a:cubicBezTo>
                    <a:pt x="6447" y="28800"/>
                    <a:pt x="0" y="22353"/>
                    <a:pt x="0" y="14400"/>
                  </a:cubicBezTo>
                  <a:close/>
                </a:path>
              </a:pathLst>
            </a:custGeom>
            <a:solidFill>
              <a:srgbClr val="54D3FA">
                <a:alpha val="5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rgbClr val="FFFFFF"/>
                </a:solidFill>
                <a:cs typeface="+mn-ea"/>
                <a:sym typeface="+mn-lt"/>
              </a:endParaRPr>
            </a:p>
          </p:txBody>
        </p:sp>
        <p:sp>
          <p:nvSpPr>
            <p:cNvPr id="464" name="任意多边形: 形状 463">
              <a:extLst>
                <a:ext uri="{FF2B5EF4-FFF2-40B4-BE49-F238E27FC236}">
                  <a16:creationId xmlns:a16="http://schemas.microsoft.com/office/drawing/2014/main" id="{E1571815-57C5-4072-A097-F7F40BB0783E}"/>
                </a:ext>
              </a:extLst>
            </p:cNvPr>
            <p:cNvSpPr/>
            <p:nvPr/>
          </p:nvSpPr>
          <p:spPr>
            <a:xfrm>
              <a:off x="5497213" y="4678680"/>
              <a:ext cx="28800" cy="28800"/>
            </a:xfrm>
            <a:custGeom>
              <a:avLst/>
              <a:gdLst/>
              <a:ahLst/>
              <a:cxnLst/>
              <a:rect l="0" t="0" r="0" b="0"/>
              <a:pathLst>
                <a:path w="28801" h="28801">
                  <a:moveTo>
                    <a:pt x="0" y="14400"/>
                  </a:moveTo>
                  <a:cubicBezTo>
                    <a:pt x="0" y="6447"/>
                    <a:pt x="6447" y="0"/>
                    <a:pt x="14400" y="0"/>
                  </a:cubicBezTo>
                  <a:cubicBezTo>
                    <a:pt x="22353" y="0"/>
                    <a:pt x="28800" y="6447"/>
                    <a:pt x="28800" y="14400"/>
                  </a:cubicBezTo>
                  <a:cubicBezTo>
                    <a:pt x="28800" y="22353"/>
                    <a:pt x="22353" y="28800"/>
                    <a:pt x="14400" y="28800"/>
                  </a:cubicBezTo>
                  <a:cubicBezTo>
                    <a:pt x="6447" y="28800"/>
                    <a:pt x="0" y="22353"/>
                    <a:pt x="0" y="14400"/>
                  </a:cubicBezTo>
                  <a:close/>
                </a:path>
              </a:pathLst>
            </a:custGeom>
            <a:solidFill>
              <a:srgbClr val="54D3FA">
                <a:alpha val="5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rgbClr val="FFFFFF"/>
                </a:solidFill>
                <a:cs typeface="+mn-ea"/>
                <a:sym typeface="+mn-lt"/>
              </a:endParaRPr>
            </a:p>
          </p:txBody>
        </p:sp>
        <p:sp>
          <p:nvSpPr>
            <p:cNvPr id="466" name="任意多边形: 形状 465">
              <a:extLst>
                <a:ext uri="{FF2B5EF4-FFF2-40B4-BE49-F238E27FC236}">
                  <a16:creationId xmlns:a16="http://schemas.microsoft.com/office/drawing/2014/main" id="{733B9602-8CA1-4EE7-9495-7EC6FBF0A7B2}"/>
                </a:ext>
              </a:extLst>
            </p:cNvPr>
            <p:cNvSpPr/>
            <p:nvPr/>
          </p:nvSpPr>
          <p:spPr>
            <a:xfrm>
              <a:off x="5603995" y="4678680"/>
              <a:ext cx="28800" cy="28800"/>
            </a:xfrm>
            <a:custGeom>
              <a:avLst/>
              <a:gdLst/>
              <a:ahLst/>
              <a:cxnLst/>
              <a:rect l="0" t="0" r="0" b="0"/>
              <a:pathLst>
                <a:path w="28801" h="28801">
                  <a:moveTo>
                    <a:pt x="0" y="14400"/>
                  </a:moveTo>
                  <a:cubicBezTo>
                    <a:pt x="0" y="6447"/>
                    <a:pt x="6447" y="0"/>
                    <a:pt x="14400" y="0"/>
                  </a:cubicBezTo>
                  <a:cubicBezTo>
                    <a:pt x="22353" y="0"/>
                    <a:pt x="28800" y="6447"/>
                    <a:pt x="28800" y="14400"/>
                  </a:cubicBezTo>
                  <a:cubicBezTo>
                    <a:pt x="28800" y="22353"/>
                    <a:pt x="22353" y="28800"/>
                    <a:pt x="14400" y="28800"/>
                  </a:cubicBezTo>
                  <a:cubicBezTo>
                    <a:pt x="6447" y="28800"/>
                    <a:pt x="0" y="22353"/>
                    <a:pt x="0" y="14400"/>
                  </a:cubicBezTo>
                  <a:close/>
                </a:path>
              </a:pathLst>
            </a:custGeom>
            <a:solidFill>
              <a:srgbClr val="54D3FA">
                <a:alpha val="5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rgbClr val="FFFFFF"/>
                </a:solidFill>
                <a:cs typeface="+mn-ea"/>
                <a:sym typeface="+mn-lt"/>
              </a:endParaRPr>
            </a:p>
          </p:txBody>
        </p:sp>
        <p:sp>
          <p:nvSpPr>
            <p:cNvPr id="468" name="任意多边形: 形状 467">
              <a:extLst>
                <a:ext uri="{FF2B5EF4-FFF2-40B4-BE49-F238E27FC236}">
                  <a16:creationId xmlns:a16="http://schemas.microsoft.com/office/drawing/2014/main" id="{ABF2EEB6-8745-49EF-9AB8-DFB421386B1F}"/>
                </a:ext>
              </a:extLst>
            </p:cNvPr>
            <p:cNvSpPr/>
            <p:nvPr/>
          </p:nvSpPr>
          <p:spPr>
            <a:xfrm>
              <a:off x="5710777" y="4678680"/>
              <a:ext cx="28800" cy="28800"/>
            </a:xfrm>
            <a:custGeom>
              <a:avLst/>
              <a:gdLst/>
              <a:ahLst/>
              <a:cxnLst/>
              <a:rect l="0" t="0" r="0" b="0"/>
              <a:pathLst>
                <a:path w="28801" h="28801">
                  <a:moveTo>
                    <a:pt x="0" y="14400"/>
                  </a:moveTo>
                  <a:cubicBezTo>
                    <a:pt x="0" y="6447"/>
                    <a:pt x="6447" y="0"/>
                    <a:pt x="14400" y="0"/>
                  </a:cubicBezTo>
                  <a:cubicBezTo>
                    <a:pt x="22353" y="0"/>
                    <a:pt x="28800" y="6447"/>
                    <a:pt x="28800" y="14400"/>
                  </a:cubicBezTo>
                  <a:cubicBezTo>
                    <a:pt x="28800" y="22353"/>
                    <a:pt x="22353" y="28800"/>
                    <a:pt x="14400" y="28800"/>
                  </a:cubicBezTo>
                  <a:cubicBezTo>
                    <a:pt x="6447" y="28800"/>
                    <a:pt x="0" y="22353"/>
                    <a:pt x="0" y="14400"/>
                  </a:cubicBezTo>
                  <a:close/>
                </a:path>
              </a:pathLst>
            </a:custGeom>
            <a:solidFill>
              <a:srgbClr val="54D3FA">
                <a:alpha val="5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rgbClr val="FFFFFF"/>
                </a:solidFill>
                <a:cs typeface="+mn-ea"/>
                <a:sym typeface="+mn-lt"/>
              </a:endParaRPr>
            </a:p>
          </p:txBody>
        </p:sp>
        <p:sp>
          <p:nvSpPr>
            <p:cNvPr id="470" name="任意多边形: 形状 469">
              <a:extLst>
                <a:ext uri="{FF2B5EF4-FFF2-40B4-BE49-F238E27FC236}">
                  <a16:creationId xmlns:a16="http://schemas.microsoft.com/office/drawing/2014/main" id="{E2ECBD57-F129-4D02-8DA4-0B6B7C76FBA4}"/>
                </a:ext>
              </a:extLst>
            </p:cNvPr>
            <p:cNvSpPr/>
            <p:nvPr/>
          </p:nvSpPr>
          <p:spPr>
            <a:xfrm>
              <a:off x="5817558" y="4678680"/>
              <a:ext cx="28800" cy="28800"/>
            </a:xfrm>
            <a:custGeom>
              <a:avLst/>
              <a:gdLst/>
              <a:ahLst/>
              <a:cxnLst/>
              <a:rect l="0" t="0" r="0" b="0"/>
              <a:pathLst>
                <a:path w="28801" h="28801">
                  <a:moveTo>
                    <a:pt x="0" y="14400"/>
                  </a:moveTo>
                  <a:cubicBezTo>
                    <a:pt x="0" y="6447"/>
                    <a:pt x="6447" y="0"/>
                    <a:pt x="14400" y="0"/>
                  </a:cubicBezTo>
                  <a:cubicBezTo>
                    <a:pt x="22353" y="0"/>
                    <a:pt x="28800" y="6447"/>
                    <a:pt x="28800" y="14400"/>
                  </a:cubicBezTo>
                  <a:cubicBezTo>
                    <a:pt x="28800" y="22353"/>
                    <a:pt x="22353" y="28800"/>
                    <a:pt x="14400" y="28800"/>
                  </a:cubicBezTo>
                  <a:cubicBezTo>
                    <a:pt x="6447" y="28800"/>
                    <a:pt x="0" y="22353"/>
                    <a:pt x="0" y="14400"/>
                  </a:cubicBezTo>
                  <a:close/>
                </a:path>
              </a:pathLst>
            </a:custGeom>
            <a:solidFill>
              <a:srgbClr val="54D3FA">
                <a:alpha val="5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rgbClr val="FFFFFF"/>
                </a:solidFill>
                <a:cs typeface="+mn-ea"/>
                <a:sym typeface="+mn-lt"/>
              </a:endParaRPr>
            </a:p>
          </p:txBody>
        </p:sp>
        <p:sp>
          <p:nvSpPr>
            <p:cNvPr id="472" name="任意多边形: 形状 471">
              <a:extLst>
                <a:ext uri="{FF2B5EF4-FFF2-40B4-BE49-F238E27FC236}">
                  <a16:creationId xmlns:a16="http://schemas.microsoft.com/office/drawing/2014/main" id="{6AACD5DD-AF94-4313-B80B-92BF76BEFB25}"/>
                </a:ext>
              </a:extLst>
            </p:cNvPr>
            <p:cNvSpPr/>
            <p:nvPr/>
          </p:nvSpPr>
          <p:spPr>
            <a:xfrm>
              <a:off x="5924340" y="4678680"/>
              <a:ext cx="28800" cy="28800"/>
            </a:xfrm>
            <a:custGeom>
              <a:avLst/>
              <a:gdLst/>
              <a:ahLst/>
              <a:cxnLst/>
              <a:rect l="0" t="0" r="0" b="0"/>
              <a:pathLst>
                <a:path w="28801" h="28801">
                  <a:moveTo>
                    <a:pt x="0" y="14400"/>
                  </a:moveTo>
                  <a:cubicBezTo>
                    <a:pt x="0" y="6447"/>
                    <a:pt x="6447" y="0"/>
                    <a:pt x="14400" y="0"/>
                  </a:cubicBezTo>
                  <a:cubicBezTo>
                    <a:pt x="22353" y="0"/>
                    <a:pt x="28800" y="6447"/>
                    <a:pt x="28800" y="14400"/>
                  </a:cubicBezTo>
                  <a:cubicBezTo>
                    <a:pt x="28800" y="22353"/>
                    <a:pt x="22353" y="28800"/>
                    <a:pt x="14400" y="28800"/>
                  </a:cubicBezTo>
                  <a:cubicBezTo>
                    <a:pt x="6447" y="28800"/>
                    <a:pt x="0" y="22353"/>
                    <a:pt x="0" y="14400"/>
                  </a:cubicBezTo>
                  <a:close/>
                </a:path>
              </a:pathLst>
            </a:custGeom>
            <a:solidFill>
              <a:srgbClr val="54D3FA">
                <a:alpha val="5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rgbClr val="FFFFFF"/>
                </a:solidFill>
                <a:cs typeface="+mn-ea"/>
                <a:sym typeface="+mn-lt"/>
              </a:endParaRPr>
            </a:p>
          </p:txBody>
        </p:sp>
        <p:sp>
          <p:nvSpPr>
            <p:cNvPr id="474" name="任意多边形: 形状 473">
              <a:extLst>
                <a:ext uri="{FF2B5EF4-FFF2-40B4-BE49-F238E27FC236}">
                  <a16:creationId xmlns:a16="http://schemas.microsoft.com/office/drawing/2014/main" id="{5A5E9CDA-0D3E-4771-8341-54CBEF0BC628}"/>
                </a:ext>
              </a:extLst>
            </p:cNvPr>
            <p:cNvSpPr/>
            <p:nvPr/>
          </p:nvSpPr>
          <p:spPr>
            <a:xfrm>
              <a:off x="6031122" y="4678680"/>
              <a:ext cx="28800" cy="28800"/>
            </a:xfrm>
            <a:custGeom>
              <a:avLst/>
              <a:gdLst/>
              <a:ahLst/>
              <a:cxnLst/>
              <a:rect l="0" t="0" r="0" b="0"/>
              <a:pathLst>
                <a:path w="28801" h="28801">
                  <a:moveTo>
                    <a:pt x="0" y="14400"/>
                  </a:moveTo>
                  <a:cubicBezTo>
                    <a:pt x="0" y="6447"/>
                    <a:pt x="6447" y="0"/>
                    <a:pt x="14400" y="0"/>
                  </a:cubicBezTo>
                  <a:cubicBezTo>
                    <a:pt x="22353" y="0"/>
                    <a:pt x="28800" y="6447"/>
                    <a:pt x="28800" y="14400"/>
                  </a:cubicBezTo>
                  <a:cubicBezTo>
                    <a:pt x="28800" y="22353"/>
                    <a:pt x="22353" y="28800"/>
                    <a:pt x="14400" y="28800"/>
                  </a:cubicBezTo>
                  <a:cubicBezTo>
                    <a:pt x="6447" y="28800"/>
                    <a:pt x="0" y="22353"/>
                    <a:pt x="0" y="14400"/>
                  </a:cubicBezTo>
                  <a:close/>
                </a:path>
              </a:pathLst>
            </a:custGeom>
            <a:solidFill>
              <a:srgbClr val="54D3FA">
                <a:alpha val="5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rgbClr val="FFFFFF"/>
                </a:solidFill>
                <a:cs typeface="+mn-ea"/>
                <a:sym typeface="+mn-lt"/>
              </a:endParaRPr>
            </a:p>
          </p:txBody>
        </p:sp>
        <p:sp>
          <p:nvSpPr>
            <p:cNvPr id="476" name="任意多边形: 形状 475">
              <a:extLst>
                <a:ext uri="{FF2B5EF4-FFF2-40B4-BE49-F238E27FC236}">
                  <a16:creationId xmlns:a16="http://schemas.microsoft.com/office/drawing/2014/main" id="{ABEADDC3-1375-4F16-8BFF-B12009CEF327}"/>
                </a:ext>
              </a:extLst>
            </p:cNvPr>
            <p:cNvSpPr/>
            <p:nvPr/>
          </p:nvSpPr>
          <p:spPr>
            <a:xfrm>
              <a:off x="6137904" y="4678680"/>
              <a:ext cx="28800" cy="28800"/>
            </a:xfrm>
            <a:custGeom>
              <a:avLst/>
              <a:gdLst/>
              <a:ahLst/>
              <a:cxnLst/>
              <a:rect l="0" t="0" r="0" b="0"/>
              <a:pathLst>
                <a:path w="28801" h="28801">
                  <a:moveTo>
                    <a:pt x="0" y="14400"/>
                  </a:moveTo>
                  <a:cubicBezTo>
                    <a:pt x="0" y="6447"/>
                    <a:pt x="6447" y="0"/>
                    <a:pt x="14400" y="0"/>
                  </a:cubicBezTo>
                  <a:cubicBezTo>
                    <a:pt x="22353" y="0"/>
                    <a:pt x="28800" y="6447"/>
                    <a:pt x="28800" y="14400"/>
                  </a:cubicBezTo>
                  <a:cubicBezTo>
                    <a:pt x="28800" y="22353"/>
                    <a:pt x="22353" y="28800"/>
                    <a:pt x="14400" y="28800"/>
                  </a:cubicBezTo>
                  <a:cubicBezTo>
                    <a:pt x="6447" y="28800"/>
                    <a:pt x="0" y="22353"/>
                    <a:pt x="0" y="14400"/>
                  </a:cubicBezTo>
                  <a:close/>
                </a:path>
              </a:pathLst>
            </a:custGeom>
            <a:solidFill>
              <a:srgbClr val="54D3FA">
                <a:alpha val="5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rgbClr val="FFFFFF"/>
                </a:solidFill>
                <a:cs typeface="+mn-ea"/>
                <a:sym typeface="+mn-lt"/>
              </a:endParaRPr>
            </a:p>
          </p:txBody>
        </p:sp>
        <p:sp>
          <p:nvSpPr>
            <p:cNvPr id="478" name="任意多边形: 形状 477">
              <a:extLst>
                <a:ext uri="{FF2B5EF4-FFF2-40B4-BE49-F238E27FC236}">
                  <a16:creationId xmlns:a16="http://schemas.microsoft.com/office/drawing/2014/main" id="{2E184DFA-5ADC-46AA-8EC2-2E9BF731AB71}"/>
                </a:ext>
              </a:extLst>
            </p:cNvPr>
            <p:cNvSpPr/>
            <p:nvPr/>
          </p:nvSpPr>
          <p:spPr>
            <a:xfrm>
              <a:off x="6244686" y="4678680"/>
              <a:ext cx="28800" cy="28800"/>
            </a:xfrm>
            <a:custGeom>
              <a:avLst/>
              <a:gdLst/>
              <a:ahLst/>
              <a:cxnLst/>
              <a:rect l="0" t="0" r="0" b="0"/>
              <a:pathLst>
                <a:path w="28801" h="28801">
                  <a:moveTo>
                    <a:pt x="0" y="14400"/>
                  </a:moveTo>
                  <a:cubicBezTo>
                    <a:pt x="0" y="6447"/>
                    <a:pt x="6447" y="0"/>
                    <a:pt x="14400" y="0"/>
                  </a:cubicBezTo>
                  <a:cubicBezTo>
                    <a:pt x="22353" y="0"/>
                    <a:pt x="28800" y="6447"/>
                    <a:pt x="28800" y="14400"/>
                  </a:cubicBezTo>
                  <a:cubicBezTo>
                    <a:pt x="28800" y="22353"/>
                    <a:pt x="22353" y="28800"/>
                    <a:pt x="14400" y="28800"/>
                  </a:cubicBezTo>
                  <a:cubicBezTo>
                    <a:pt x="6447" y="28800"/>
                    <a:pt x="0" y="22353"/>
                    <a:pt x="0" y="14400"/>
                  </a:cubicBezTo>
                  <a:close/>
                </a:path>
              </a:pathLst>
            </a:custGeom>
            <a:solidFill>
              <a:srgbClr val="54D3FA">
                <a:alpha val="5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rgbClr val="FFFFFF"/>
                </a:solidFill>
                <a:cs typeface="+mn-ea"/>
                <a:sym typeface="+mn-lt"/>
              </a:endParaRPr>
            </a:p>
          </p:txBody>
        </p:sp>
        <p:sp>
          <p:nvSpPr>
            <p:cNvPr id="480" name="任意多边形: 形状 479">
              <a:extLst>
                <a:ext uri="{FF2B5EF4-FFF2-40B4-BE49-F238E27FC236}">
                  <a16:creationId xmlns:a16="http://schemas.microsoft.com/office/drawing/2014/main" id="{61CC2ECA-9ED3-4D64-9ACD-7F10FCF592C3}"/>
                </a:ext>
              </a:extLst>
            </p:cNvPr>
            <p:cNvSpPr/>
            <p:nvPr/>
          </p:nvSpPr>
          <p:spPr>
            <a:xfrm>
              <a:off x="6351467" y="4678680"/>
              <a:ext cx="28800" cy="28800"/>
            </a:xfrm>
            <a:custGeom>
              <a:avLst/>
              <a:gdLst/>
              <a:ahLst/>
              <a:cxnLst/>
              <a:rect l="0" t="0" r="0" b="0"/>
              <a:pathLst>
                <a:path w="28802" h="28801">
                  <a:moveTo>
                    <a:pt x="0" y="14400"/>
                  </a:moveTo>
                  <a:cubicBezTo>
                    <a:pt x="0" y="6447"/>
                    <a:pt x="6448" y="0"/>
                    <a:pt x="14401" y="0"/>
                  </a:cubicBezTo>
                  <a:cubicBezTo>
                    <a:pt x="22354" y="0"/>
                    <a:pt x="28801" y="6447"/>
                    <a:pt x="28801" y="14400"/>
                  </a:cubicBezTo>
                  <a:cubicBezTo>
                    <a:pt x="28801" y="22353"/>
                    <a:pt x="22354" y="28800"/>
                    <a:pt x="14401" y="28800"/>
                  </a:cubicBezTo>
                  <a:cubicBezTo>
                    <a:pt x="6448" y="28800"/>
                    <a:pt x="0" y="22353"/>
                    <a:pt x="0" y="14400"/>
                  </a:cubicBezTo>
                  <a:close/>
                </a:path>
              </a:pathLst>
            </a:custGeom>
            <a:solidFill>
              <a:srgbClr val="54D3FA">
                <a:alpha val="5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rgbClr val="FFFFFF"/>
                </a:solidFill>
                <a:cs typeface="+mn-ea"/>
                <a:sym typeface="+mn-lt"/>
              </a:endParaRPr>
            </a:p>
          </p:txBody>
        </p:sp>
        <p:sp>
          <p:nvSpPr>
            <p:cNvPr id="482" name="任意多边形: 形状 481">
              <a:extLst>
                <a:ext uri="{FF2B5EF4-FFF2-40B4-BE49-F238E27FC236}">
                  <a16:creationId xmlns:a16="http://schemas.microsoft.com/office/drawing/2014/main" id="{2D478ADA-77B3-4116-A49B-477F560BB104}"/>
                </a:ext>
              </a:extLst>
            </p:cNvPr>
            <p:cNvSpPr/>
            <p:nvPr/>
          </p:nvSpPr>
          <p:spPr>
            <a:xfrm>
              <a:off x="6458249" y="4678680"/>
              <a:ext cx="28800" cy="28800"/>
            </a:xfrm>
            <a:custGeom>
              <a:avLst/>
              <a:gdLst/>
              <a:ahLst/>
              <a:cxnLst/>
              <a:rect l="0" t="0" r="0" b="0"/>
              <a:pathLst>
                <a:path w="28801" h="28801">
                  <a:moveTo>
                    <a:pt x="0" y="14400"/>
                  </a:moveTo>
                  <a:cubicBezTo>
                    <a:pt x="0" y="6447"/>
                    <a:pt x="6447" y="0"/>
                    <a:pt x="14400" y="0"/>
                  </a:cubicBezTo>
                  <a:cubicBezTo>
                    <a:pt x="22353" y="0"/>
                    <a:pt x="28800" y="6447"/>
                    <a:pt x="28800" y="14400"/>
                  </a:cubicBezTo>
                  <a:cubicBezTo>
                    <a:pt x="28800" y="22353"/>
                    <a:pt x="22353" y="28800"/>
                    <a:pt x="14400" y="28800"/>
                  </a:cubicBezTo>
                  <a:cubicBezTo>
                    <a:pt x="6447" y="28800"/>
                    <a:pt x="0" y="22353"/>
                    <a:pt x="0" y="14400"/>
                  </a:cubicBezTo>
                  <a:close/>
                </a:path>
              </a:pathLst>
            </a:custGeom>
            <a:solidFill>
              <a:srgbClr val="54D3FA">
                <a:alpha val="5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rgbClr val="FFFFFF"/>
                </a:solidFill>
                <a:cs typeface="+mn-ea"/>
                <a:sym typeface="+mn-lt"/>
              </a:endParaRPr>
            </a:p>
          </p:txBody>
        </p:sp>
        <p:sp>
          <p:nvSpPr>
            <p:cNvPr id="484" name="任意多边形: 形状 483">
              <a:extLst>
                <a:ext uri="{FF2B5EF4-FFF2-40B4-BE49-F238E27FC236}">
                  <a16:creationId xmlns:a16="http://schemas.microsoft.com/office/drawing/2014/main" id="{8D99593C-2C99-4AF7-9E9F-BCD573E8021A}"/>
                </a:ext>
              </a:extLst>
            </p:cNvPr>
            <p:cNvSpPr/>
            <p:nvPr/>
          </p:nvSpPr>
          <p:spPr>
            <a:xfrm>
              <a:off x="6565031" y="4678680"/>
              <a:ext cx="28800" cy="28800"/>
            </a:xfrm>
            <a:custGeom>
              <a:avLst/>
              <a:gdLst/>
              <a:ahLst/>
              <a:cxnLst/>
              <a:rect l="0" t="0" r="0" b="0"/>
              <a:pathLst>
                <a:path w="28801" h="28801">
                  <a:moveTo>
                    <a:pt x="0" y="14400"/>
                  </a:moveTo>
                  <a:cubicBezTo>
                    <a:pt x="0" y="6447"/>
                    <a:pt x="6447" y="0"/>
                    <a:pt x="14400" y="0"/>
                  </a:cubicBezTo>
                  <a:cubicBezTo>
                    <a:pt x="22353" y="0"/>
                    <a:pt x="28800" y="6447"/>
                    <a:pt x="28800" y="14400"/>
                  </a:cubicBezTo>
                  <a:cubicBezTo>
                    <a:pt x="28800" y="22353"/>
                    <a:pt x="22353" y="28800"/>
                    <a:pt x="14400" y="28800"/>
                  </a:cubicBezTo>
                  <a:cubicBezTo>
                    <a:pt x="6447" y="28800"/>
                    <a:pt x="0" y="22353"/>
                    <a:pt x="0" y="14400"/>
                  </a:cubicBezTo>
                  <a:close/>
                </a:path>
              </a:pathLst>
            </a:custGeom>
            <a:solidFill>
              <a:srgbClr val="54D3FA">
                <a:alpha val="5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rgbClr val="FFFFFF"/>
                </a:solidFill>
                <a:cs typeface="+mn-ea"/>
                <a:sym typeface="+mn-lt"/>
              </a:endParaRPr>
            </a:p>
          </p:txBody>
        </p:sp>
        <p:sp>
          <p:nvSpPr>
            <p:cNvPr id="486" name="任意多边形: 形状 485">
              <a:extLst>
                <a:ext uri="{FF2B5EF4-FFF2-40B4-BE49-F238E27FC236}">
                  <a16:creationId xmlns:a16="http://schemas.microsoft.com/office/drawing/2014/main" id="{25C900AD-3D1A-4FB9-BBC0-218E7FB4FA6D}"/>
                </a:ext>
              </a:extLst>
            </p:cNvPr>
            <p:cNvSpPr/>
            <p:nvPr/>
          </p:nvSpPr>
          <p:spPr>
            <a:xfrm>
              <a:off x="6671813" y="4678680"/>
              <a:ext cx="28800" cy="28800"/>
            </a:xfrm>
            <a:custGeom>
              <a:avLst/>
              <a:gdLst/>
              <a:ahLst/>
              <a:cxnLst/>
              <a:rect l="0" t="0" r="0" b="0"/>
              <a:pathLst>
                <a:path w="28801" h="28801">
                  <a:moveTo>
                    <a:pt x="0" y="14400"/>
                  </a:moveTo>
                  <a:cubicBezTo>
                    <a:pt x="0" y="6447"/>
                    <a:pt x="6447" y="0"/>
                    <a:pt x="14400" y="0"/>
                  </a:cubicBezTo>
                  <a:cubicBezTo>
                    <a:pt x="22353" y="0"/>
                    <a:pt x="28800" y="6447"/>
                    <a:pt x="28800" y="14400"/>
                  </a:cubicBezTo>
                  <a:cubicBezTo>
                    <a:pt x="28800" y="22353"/>
                    <a:pt x="22353" y="28800"/>
                    <a:pt x="14400" y="28800"/>
                  </a:cubicBezTo>
                  <a:cubicBezTo>
                    <a:pt x="6447" y="28800"/>
                    <a:pt x="0" y="22353"/>
                    <a:pt x="0" y="14400"/>
                  </a:cubicBezTo>
                  <a:close/>
                </a:path>
              </a:pathLst>
            </a:custGeom>
            <a:solidFill>
              <a:srgbClr val="54D3FA">
                <a:alpha val="5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rgbClr val="FFFFFF"/>
                </a:solidFill>
                <a:cs typeface="+mn-ea"/>
                <a:sym typeface="+mn-lt"/>
              </a:endParaRPr>
            </a:p>
          </p:txBody>
        </p:sp>
        <p:sp>
          <p:nvSpPr>
            <p:cNvPr id="488" name="任意多边形: 形状 487">
              <a:extLst>
                <a:ext uri="{FF2B5EF4-FFF2-40B4-BE49-F238E27FC236}">
                  <a16:creationId xmlns:a16="http://schemas.microsoft.com/office/drawing/2014/main" id="{1F8F447B-B429-454C-ACB5-032C73021AD3}"/>
                </a:ext>
              </a:extLst>
            </p:cNvPr>
            <p:cNvSpPr/>
            <p:nvPr/>
          </p:nvSpPr>
          <p:spPr>
            <a:xfrm>
              <a:off x="6778595" y="4678680"/>
              <a:ext cx="28800" cy="28800"/>
            </a:xfrm>
            <a:custGeom>
              <a:avLst/>
              <a:gdLst/>
              <a:ahLst/>
              <a:cxnLst/>
              <a:rect l="0" t="0" r="0" b="0"/>
              <a:pathLst>
                <a:path w="28801" h="28801">
                  <a:moveTo>
                    <a:pt x="0" y="14400"/>
                  </a:moveTo>
                  <a:cubicBezTo>
                    <a:pt x="0" y="6447"/>
                    <a:pt x="6447" y="0"/>
                    <a:pt x="14400" y="0"/>
                  </a:cubicBezTo>
                  <a:cubicBezTo>
                    <a:pt x="22353" y="0"/>
                    <a:pt x="28800" y="6447"/>
                    <a:pt x="28800" y="14400"/>
                  </a:cubicBezTo>
                  <a:cubicBezTo>
                    <a:pt x="28800" y="22353"/>
                    <a:pt x="22353" y="28800"/>
                    <a:pt x="14400" y="28800"/>
                  </a:cubicBezTo>
                  <a:cubicBezTo>
                    <a:pt x="6447" y="28800"/>
                    <a:pt x="0" y="22353"/>
                    <a:pt x="0" y="14400"/>
                  </a:cubicBezTo>
                  <a:close/>
                </a:path>
              </a:pathLst>
            </a:custGeom>
            <a:solidFill>
              <a:srgbClr val="54D3FA">
                <a:alpha val="5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rgbClr val="FFFFFF"/>
                </a:solidFill>
                <a:cs typeface="+mn-ea"/>
                <a:sym typeface="+mn-lt"/>
              </a:endParaRPr>
            </a:p>
          </p:txBody>
        </p:sp>
        <p:sp>
          <p:nvSpPr>
            <p:cNvPr id="490" name="任意多边形: 形状 489">
              <a:extLst>
                <a:ext uri="{FF2B5EF4-FFF2-40B4-BE49-F238E27FC236}">
                  <a16:creationId xmlns:a16="http://schemas.microsoft.com/office/drawing/2014/main" id="{F5A6240A-CF21-4408-8031-9D46CC865628}"/>
                </a:ext>
              </a:extLst>
            </p:cNvPr>
            <p:cNvSpPr/>
            <p:nvPr/>
          </p:nvSpPr>
          <p:spPr>
            <a:xfrm>
              <a:off x="6885377" y="4678680"/>
              <a:ext cx="28800" cy="28800"/>
            </a:xfrm>
            <a:custGeom>
              <a:avLst/>
              <a:gdLst/>
              <a:ahLst/>
              <a:cxnLst/>
              <a:rect l="0" t="0" r="0" b="0"/>
              <a:pathLst>
                <a:path w="28800" h="28801">
                  <a:moveTo>
                    <a:pt x="0" y="14400"/>
                  </a:moveTo>
                  <a:cubicBezTo>
                    <a:pt x="0" y="6447"/>
                    <a:pt x="6447" y="0"/>
                    <a:pt x="14400" y="0"/>
                  </a:cubicBezTo>
                  <a:cubicBezTo>
                    <a:pt x="22353" y="0"/>
                    <a:pt x="28799" y="6447"/>
                    <a:pt x="28799" y="14400"/>
                  </a:cubicBezTo>
                  <a:cubicBezTo>
                    <a:pt x="28799" y="22353"/>
                    <a:pt x="22353" y="28800"/>
                    <a:pt x="14400" y="28800"/>
                  </a:cubicBezTo>
                  <a:cubicBezTo>
                    <a:pt x="6447" y="28800"/>
                    <a:pt x="0" y="22353"/>
                    <a:pt x="0" y="14400"/>
                  </a:cubicBezTo>
                  <a:close/>
                </a:path>
              </a:pathLst>
            </a:custGeom>
            <a:solidFill>
              <a:srgbClr val="54D3FA">
                <a:alpha val="5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rgbClr val="FFFFFF"/>
                </a:solidFill>
                <a:cs typeface="+mn-ea"/>
                <a:sym typeface="+mn-lt"/>
              </a:endParaRPr>
            </a:p>
          </p:txBody>
        </p:sp>
        <p:sp>
          <p:nvSpPr>
            <p:cNvPr id="492" name="任意多边形: 形状 491">
              <a:extLst>
                <a:ext uri="{FF2B5EF4-FFF2-40B4-BE49-F238E27FC236}">
                  <a16:creationId xmlns:a16="http://schemas.microsoft.com/office/drawing/2014/main" id="{D95C414E-6A47-4B36-A397-8130C1A69658}"/>
                </a:ext>
              </a:extLst>
            </p:cNvPr>
            <p:cNvSpPr/>
            <p:nvPr/>
          </p:nvSpPr>
          <p:spPr>
            <a:xfrm>
              <a:off x="6992158" y="4678680"/>
              <a:ext cx="28800" cy="28800"/>
            </a:xfrm>
            <a:custGeom>
              <a:avLst/>
              <a:gdLst/>
              <a:ahLst/>
              <a:cxnLst/>
              <a:rect l="0" t="0" r="0" b="0"/>
              <a:pathLst>
                <a:path w="28801" h="28801">
                  <a:moveTo>
                    <a:pt x="0" y="14400"/>
                  </a:moveTo>
                  <a:cubicBezTo>
                    <a:pt x="0" y="6447"/>
                    <a:pt x="6447" y="0"/>
                    <a:pt x="14400" y="0"/>
                  </a:cubicBezTo>
                  <a:cubicBezTo>
                    <a:pt x="22353" y="0"/>
                    <a:pt x="28800" y="6447"/>
                    <a:pt x="28800" y="14400"/>
                  </a:cubicBezTo>
                  <a:cubicBezTo>
                    <a:pt x="28800" y="22353"/>
                    <a:pt x="22353" y="28800"/>
                    <a:pt x="14400" y="28800"/>
                  </a:cubicBezTo>
                  <a:cubicBezTo>
                    <a:pt x="6447" y="28800"/>
                    <a:pt x="0" y="22353"/>
                    <a:pt x="0" y="14400"/>
                  </a:cubicBezTo>
                  <a:close/>
                </a:path>
              </a:pathLst>
            </a:custGeom>
            <a:solidFill>
              <a:srgbClr val="54D3FA">
                <a:alpha val="5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rgbClr val="FFFFFF"/>
                </a:solidFill>
                <a:cs typeface="+mn-ea"/>
                <a:sym typeface="+mn-lt"/>
              </a:endParaRPr>
            </a:p>
          </p:txBody>
        </p:sp>
        <p:sp>
          <p:nvSpPr>
            <p:cNvPr id="494" name="任意多边形: 形状 493">
              <a:extLst>
                <a:ext uri="{FF2B5EF4-FFF2-40B4-BE49-F238E27FC236}">
                  <a16:creationId xmlns:a16="http://schemas.microsoft.com/office/drawing/2014/main" id="{6778E4D3-9482-45C4-8C60-38071127BB60}"/>
                </a:ext>
              </a:extLst>
            </p:cNvPr>
            <p:cNvSpPr/>
            <p:nvPr/>
          </p:nvSpPr>
          <p:spPr>
            <a:xfrm>
              <a:off x="7098940" y="4678680"/>
              <a:ext cx="28800" cy="28800"/>
            </a:xfrm>
            <a:custGeom>
              <a:avLst/>
              <a:gdLst/>
              <a:ahLst/>
              <a:cxnLst/>
              <a:rect l="0" t="0" r="0" b="0"/>
              <a:pathLst>
                <a:path w="28801" h="28801">
                  <a:moveTo>
                    <a:pt x="0" y="14400"/>
                  </a:moveTo>
                  <a:cubicBezTo>
                    <a:pt x="0" y="6447"/>
                    <a:pt x="6447" y="0"/>
                    <a:pt x="14400" y="0"/>
                  </a:cubicBezTo>
                  <a:cubicBezTo>
                    <a:pt x="22353" y="0"/>
                    <a:pt x="28800" y="6447"/>
                    <a:pt x="28800" y="14400"/>
                  </a:cubicBezTo>
                  <a:cubicBezTo>
                    <a:pt x="28800" y="22353"/>
                    <a:pt x="22353" y="28800"/>
                    <a:pt x="14400" y="28800"/>
                  </a:cubicBezTo>
                  <a:cubicBezTo>
                    <a:pt x="6447" y="28800"/>
                    <a:pt x="0" y="22353"/>
                    <a:pt x="0" y="14400"/>
                  </a:cubicBezTo>
                  <a:close/>
                </a:path>
              </a:pathLst>
            </a:custGeom>
            <a:solidFill>
              <a:srgbClr val="54D3FA">
                <a:alpha val="5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rgbClr val="FFFFFF"/>
                </a:solidFill>
                <a:cs typeface="+mn-ea"/>
                <a:sym typeface="+mn-lt"/>
              </a:endParaRPr>
            </a:p>
          </p:txBody>
        </p:sp>
        <p:sp>
          <p:nvSpPr>
            <p:cNvPr id="496" name="任意多边形: 形状 495">
              <a:extLst>
                <a:ext uri="{FF2B5EF4-FFF2-40B4-BE49-F238E27FC236}">
                  <a16:creationId xmlns:a16="http://schemas.microsoft.com/office/drawing/2014/main" id="{3E7F862F-3FA7-42F6-AAF8-1725DABBB359}"/>
                </a:ext>
              </a:extLst>
            </p:cNvPr>
            <p:cNvSpPr/>
            <p:nvPr/>
          </p:nvSpPr>
          <p:spPr>
            <a:xfrm>
              <a:off x="7205722" y="4678680"/>
              <a:ext cx="28800" cy="28800"/>
            </a:xfrm>
            <a:custGeom>
              <a:avLst/>
              <a:gdLst/>
              <a:ahLst/>
              <a:cxnLst/>
              <a:rect l="0" t="0" r="0" b="0"/>
              <a:pathLst>
                <a:path w="28801" h="28801">
                  <a:moveTo>
                    <a:pt x="0" y="14400"/>
                  </a:moveTo>
                  <a:cubicBezTo>
                    <a:pt x="0" y="6447"/>
                    <a:pt x="6447" y="0"/>
                    <a:pt x="14400" y="0"/>
                  </a:cubicBezTo>
                  <a:cubicBezTo>
                    <a:pt x="22353" y="0"/>
                    <a:pt x="28800" y="6447"/>
                    <a:pt x="28800" y="14400"/>
                  </a:cubicBezTo>
                  <a:cubicBezTo>
                    <a:pt x="28800" y="22353"/>
                    <a:pt x="22353" y="28800"/>
                    <a:pt x="14400" y="28800"/>
                  </a:cubicBezTo>
                  <a:cubicBezTo>
                    <a:pt x="6447" y="28800"/>
                    <a:pt x="0" y="22353"/>
                    <a:pt x="0" y="14400"/>
                  </a:cubicBezTo>
                  <a:close/>
                </a:path>
              </a:pathLst>
            </a:custGeom>
            <a:solidFill>
              <a:srgbClr val="54D3FA">
                <a:alpha val="5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rgbClr val="FFFFFF"/>
                </a:solidFill>
                <a:cs typeface="+mn-ea"/>
                <a:sym typeface="+mn-lt"/>
              </a:endParaRPr>
            </a:p>
          </p:txBody>
        </p:sp>
        <p:sp>
          <p:nvSpPr>
            <p:cNvPr id="498" name="任意多边形: 形状 497">
              <a:extLst>
                <a:ext uri="{FF2B5EF4-FFF2-40B4-BE49-F238E27FC236}">
                  <a16:creationId xmlns:a16="http://schemas.microsoft.com/office/drawing/2014/main" id="{2B8E1050-66A7-4EFF-B998-1E61F969B2B0}"/>
                </a:ext>
              </a:extLst>
            </p:cNvPr>
            <p:cNvSpPr/>
            <p:nvPr/>
          </p:nvSpPr>
          <p:spPr>
            <a:xfrm>
              <a:off x="7312504" y="4678680"/>
              <a:ext cx="28800" cy="28800"/>
            </a:xfrm>
            <a:custGeom>
              <a:avLst/>
              <a:gdLst/>
              <a:ahLst/>
              <a:cxnLst/>
              <a:rect l="0" t="0" r="0" b="0"/>
              <a:pathLst>
                <a:path w="28801" h="28801">
                  <a:moveTo>
                    <a:pt x="0" y="14400"/>
                  </a:moveTo>
                  <a:cubicBezTo>
                    <a:pt x="0" y="6447"/>
                    <a:pt x="6447" y="0"/>
                    <a:pt x="14400" y="0"/>
                  </a:cubicBezTo>
                  <a:cubicBezTo>
                    <a:pt x="22353" y="0"/>
                    <a:pt x="28800" y="6447"/>
                    <a:pt x="28800" y="14400"/>
                  </a:cubicBezTo>
                  <a:cubicBezTo>
                    <a:pt x="28800" y="22353"/>
                    <a:pt x="22353" y="28800"/>
                    <a:pt x="14400" y="28800"/>
                  </a:cubicBezTo>
                  <a:cubicBezTo>
                    <a:pt x="6447" y="28800"/>
                    <a:pt x="0" y="22353"/>
                    <a:pt x="0" y="14400"/>
                  </a:cubicBezTo>
                  <a:close/>
                </a:path>
              </a:pathLst>
            </a:custGeom>
            <a:solidFill>
              <a:srgbClr val="54D3FA">
                <a:alpha val="5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rgbClr val="FFFFFF"/>
                </a:solidFill>
                <a:cs typeface="+mn-ea"/>
                <a:sym typeface="+mn-lt"/>
              </a:endParaRPr>
            </a:p>
          </p:txBody>
        </p:sp>
        <p:sp>
          <p:nvSpPr>
            <p:cNvPr id="500" name="任意多边形: 形状 499">
              <a:extLst>
                <a:ext uri="{FF2B5EF4-FFF2-40B4-BE49-F238E27FC236}">
                  <a16:creationId xmlns:a16="http://schemas.microsoft.com/office/drawing/2014/main" id="{84F4B086-53E7-4C5C-82B0-4A2642742FBF}"/>
                </a:ext>
              </a:extLst>
            </p:cNvPr>
            <p:cNvSpPr/>
            <p:nvPr/>
          </p:nvSpPr>
          <p:spPr>
            <a:xfrm>
              <a:off x="7419286" y="4678680"/>
              <a:ext cx="28800" cy="28800"/>
            </a:xfrm>
            <a:custGeom>
              <a:avLst/>
              <a:gdLst/>
              <a:ahLst/>
              <a:cxnLst/>
              <a:rect l="0" t="0" r="0" b="0"/>
              <a:pathLst>
                <a:path w="28801" h="28801">
                  <a:moveTo>
                    <a:pt x="0" y="14400"/>
                  </a:moveTo>
                  <a:cubicBezTo>
                    <a:pt x="0" y="6447"/>
                    <a:pt x="6447" y="0"/>
                    <a:pt x="14400" y="0"/>
                  </a:cubicBezTo>
                  <a:cubicBezTo>
                    <a:pt x="22353" y="0"/>
                    <a:pt x="28800" y="6447"/>
                    <a:pt x="28800" y="14400"/>
                  </a:cubicBezTo>
                  <a:cubicBezTo>
                    <a:pt x="28800" y="22353"/>
                    <a:pt x="22353" y="28800"/>
                    <a:pt x="14400" y="28800"/>
                  </a:cubicBezTo>
                  <a:cubicBezTo>
                    <a:pt x="6447" y="28800"/>
                    <a:pt x="0" y="22353"/>
                    <a:pt x="0" y="14400"/>
                  </a:cubicBezTo>
                  <a:close/>
                </a:path>
              </a:pathLst>
            </a:custGeom>
            <a:solidFill>
              <a:srgbClr val="54D3FA">
                <a:alpha val="5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rgbClr val="FFFFFF"/>
                </a:solidFill>
                <a:cs typeface="+mn-ea"/>
                <a:sym typeface="+mn-lt"/>
              </a:endParaRPr>
            </a:p>
          </p:txBody>
        </p:sp>
        <p:sp>
          <p:nvSpPr>
            <p:cNvPr id="502" name="任意多边形: 形状 501">
              <a:extLst>
                <a:ext uri="{FF2B5EF4-FFF2-40B4-BE49-F238E27FC236}">
                  <a16:creationId xmlns:a16="http://schemas.microsoft.com/office/drawing/2014/main" id="{38652BE1-F18C-4F74-A4CC-39B61155929C}"/>
                </a:ext>
              </a:extLst>
            </p:cNvPr>
            <p:cNvSpPr/>
            <p:nvPr/>
          </p:nvSpPr>
          <p:spPr>
            <a:xfrm>
              <a:off x="7526067" y="4678680"/>
              <a:ext cx="28800" cy="28800"/>
            </a:xfrm>
            <a:custGeom>
              <a:avLst/>
              <a:gdLst/>
              <a:ahLst/>
              <a:cxnLst/>
              <a:rect l="0" t="0" r="0" b="0"/>
              <a:pathLst>
                <a:path w="28802" h="28801">
                  <a:moveTo>
                    <a:pt x="0" y="14400"/>
                  </a:moveTo>
                  <a:cubicBezTo>
                    <a:pt x="0" y="6447"/>
                    <a:pt x="6448" y="0"/>
                    <a:pt x="14401" y="0"/>
                  </a:cubicBezTo>
                  <a:cubicBezTo>
                    <a:pt x="22354" y="0"/>
                    <a:pt x="28801" y="6447"/>
                    <a:pt x="28801" y="14400"/>
                  </a:cubicBezTo>
                  <a:cubicBezTo>
                    <a:pt x="28801" y="22353"/>
                    <a:pt x="22354" y="28800"/>
                    <a:pt x="14401" y="28800"/>
                  </a:cubicBezTo>
                  <a:cubicBezTo>
                    <a:pt x="6448" y="28800"/>
                    <a:pt x="0" y="22353"/>
                    <a:pt x="0" y="14400"/>
                  </a:cubicBezTo>
                  <a:close/>
                </a:path>
              </a:pathLst>
            </a:custGeom>
            <a:solidFill>
              <a:srgbClr val="54D3FA">
                <a:alpha val="5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rgbClr val="FFFFFF"/>
                </a:solidFill>
                <a:cs typeface="+mn-ea"/>
                <a:sym typeface="+mn-lt"/>
              </a:endParaRPr>
            </a:p>
          </p:txBody>
        </p:sp>
        <p:sp>
          <p:nvSpPr>
            <p:cNvPr id="504" name="任意多边形: 形状 503">
              <a:extLst>
                <a:ext uri="{FF2B5EF4-FFF2-40B4-BE49-F238E27FC236}">
                  <a16:creationId xmlns:a16="http://schemas.microsoft.com/office/drawing/2014/main" id="{1BF01F08-0461-4DBA-A30B-E94441A8A689}"/>
                </a:ext>
              </a:extLst>
            </p:cNvPr>
            <p:cNvSpPr/>
            <p:nvPr/>
          </p:nvSpPr>
          <p:spPr>
            <a:xfrm>
              <a:off x="7632849" y="4678680"/>
              <a:ext cx="28800" cy="28800"/>
            </a:xfrm>
            <a:custGeom>
              <a:avLst/>
              <a:gdLst/>
              <a:ahLst/>
              <a:cxnLst/>
              <a:rect l="0" t="0" r="0" b="0"/>
              <a:pathLst>
                <a:path w="28801" h="28801">
                  <a:moveTo>
                    <a:pt x="0" y="14400"/>
                  </a:moveTo>
                  <a:cubicBezTo>
                    <a:pt x="0" y="6447"/>
                    <a:pt x="6447" y="0"/>
                    <a:pt x="14400" y="0"/>
                  </a:cubicBezTo>
                  <a:cubicBezTo>
                    <a:pt x="22353" y="0"/>
                    <a:pt x="28800" y="6447"/>
                    <a:pt x="28800" y="14400"/>
                  </a:cubicBezTo>
                  <a:cubicBezTo>
                    <a:pt x="28800" y="22353"/>
                    <a:pt x="22353" y="28800"/>
                    <a:pt x="14400" y="28800"/>
                  </a:cubicBezTo>
                  <a:cubicBezTo>
                    <a:pt x="6447" y="28800"/>
                    <a:pt x="0" y="22353"/>
                    <a:pt x="0" y="14400"/>
                  </a:cubicBezTo>
                  <a:close/>
                </a:path>
              </a:pathLst>
            </a:custGeom>
            <a:solidFill>
              <a:srgbClr val="54D3FA">
                <a:alpha val="5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rgbClr val="FFFFFF"/>
                </a:solidFill>
                <a:cs typeface="+mn-ea"/>
                <a:sym typeface="+mn-lt"/>
              </a:endParaRPr>
            </a:p>
          </p:txBody>
        </p:sp>
        <p:sp>
          <p:nvSpPr>
            <p:cNvPr id="506" name="任意多边形: 形状 505">
              <a:extLst>
                <a:ext uri="{FF2B5EF4-FFF2-40B4-BE49-F238E27FC236}">
                  <a16:creationId xmlns:a16="http://schemas.microsoft.com/office/drawing/2014/main" id="{9F573443-316D-4144-B3B2-E1ACB2AD80E7}"/>
                </a:ext>
              </a:extLst>
            </p:cNvPr>
            <p:cNvSpPr/>
            <p:nvPr/>
          </p:nvSpPr>
          <p:spPr>
            <a:xfrm>
              <a:off x="7739631" y="4678680"/>
              <a:ext cx="28800" cy="28800"/>
            </a:xfrm>
            <a:custGeom>
              <a:avLst/>
              <a:gdLst/>
              <a:ahLst/>
              <a:cxnLst/>
              <a:rect l="0" t="0" r="0" b="0"/>
              <a:pathLst>
                <a:path w="28800" h="28801">
                  <a:moveTo>
                    <a:pt x="0" y="14400"/>
                  </a:moveTo>
                  <a:cubicBezTo>
                    <a:pt x="0" y="6447"/>
                    <a:pt x="6447" y="0"/>
                    <a:pt x="14400" y="0"/>
                  </a:cubicBezTo>
                  <a:cubicBezTo>
                    <a:pt x="22353" y="0"/>
                    <a:pt x="28799" y="6447"/>
                    <a:pt x="28799" y="14400"/>
                  </a:cubicBezTo>
                  <a:cubicBezTo>
                    <a:pt x="28799" y="22353"/>
                    <a:pt x="22353" y="28800"/>
                    <a:pt x="14400" y="28800"/>
                  </a:cubicBezTo>
                  <a:cubicBezTo>
                    <a:pt x="6447" y="28800"/>
                    <a:pt x="0" y="22353"/>
                    <a:pt x="0" y="14400"/>
                  </a:cubicBezTo>
                  <a:close/>
                </a:path>
              </a:pathLst>
            </a:custGeom>
            <a:solidFill>
              <a:srgbClr val="54D3FA">
                <a:alpha val="5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rgbClr val="FFFFFF"/>
                </a:solidFill>
                <a:cs typeface="+mn-ea"/>
                <a:sym typeface="+mn-lt"/>
              </a:endParaRPr>
            </a:p>
          </p:txBody>
        </p:sp>
        <p:sp>
          <p:nvSpPr>
            <p:cNvPr id="508" name="任意多边形: 形状 507">
              <a:extLst>
                <a:ext uri="{FF2B5EF4-FFF2-40B4-BE49-F238E27FC236}">
                  <a16:creationId xmlns:a16="http://schemas.microsoft.com/office/drawing/2014/main" id="{4C309AC1-A07E-4747-B523-E950E527D953}"/>
                </a:ext>
              </a:extLst>
            </p:cNvPr>
            <p:cNvSpPr/>
            <p:nvPr/>
          </p:nvSpPr>
          <p:spPr>
            <a:xfrm>
              <a:off x="7846413" y="4678680"/>
              <a:ext cx="28800" cy="28800"/>
            </a:xfrm>
            <a:custGeom>
              <a:avLst/>
              <a:gdLst/>
              <a:ahLst/>
              <a:cxnLst/>
              <a:rect l="0" t="0" r="0" b="0"/>
              <a:pathLst>
                <a:path w="28800" h="28801">
                  <a:moveTo>
                    <a:pt x="0" y="14400"/>
                  </a:moveTo>
                  <a:cubicBezTo>
                    <a:pt x="0" y="6447"/>
                    <a:pt x="6446" y="0"/>
                    <a:pt x="14399" y="0"/>
                  </a:cubicBezTo>
                  <a:cubicBezTo>
                    <a:pt x="22352" y="0"/>
                    <a:pt x="28799" y="6447"/>
                    <a:pt x="28799" y="14400"/>
                  </a:cubicBezTo>
                  <a:cubicBezTo>
                    <a:pt x="28799" y="22353"/>
                    <a:pt x="22352" y="28800"/>
                    <a:pt x="14399" y="28800"/>
                  </a:cubicBezTo>
                  <a:cubicBezTo>
                    <a:pt x="6446" y="28800"/>
                    <a:pt x="0" y="22353"/>
                    <a:pt x="0" y="14400"/>
                  </a:cubicBezTo>
                  <a:close/>
                </a:path>
              </a:pathLst>
            </a:custGeom>
            <a:solidFill>
              <a:srgbClr val="54D3FA">
                <a:alpha val="5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rgbClr val="FFFFFF"/>
                </a:solidFill>
                <a:cs typeface="+mn-ea"/>
                <a:sym typeface="+mn-lt"/>
              </a:endParaRPr>
            </a:p>
          </p:txBody>
        </p:sp>
        <p:sp>
          <p:nvSpPr>
            <p:cNvPr id="510" name="任意多边形: 形状 509">
              <a:extLst>
                <a:ext uri="{FF2B5EF4-FFF2-40B4-BE49-F238E27FC236}">
                  <a16:creationId xmlns:a16="http://schemas.microsoft.com/office/drawing/2014/main" id="{CADC6422-B3B6-41E4-A64B-074E070ACDA5}"/>
                </a:ext>
              </a:extLst>
            </p:cNvPr>
            <p:cNvSpPr/>
            <p:nvPr/>
          </p:nvSpPr>
          <p:spPr>
            <a:xfrm>
              <a:off x="7953194" y="4678680"/>
              <a:ext cx="28800" cy="28800"/>
            </a:xfrm>
            <a:custGeom>
              <a:avLst/>
              <a:gdLst/>
              <a:ahLst/>
              <a:cxnLst/>
              <a:rect l="0" t="0" r="0" b="0"/>
              <a:pathLst>
                <a:path w="28801" h="28801">
                  <a:moveTo>
                    <a:pt x="0" y="14400"/>
                  </a:moveTo>
                  <a:cubicBezTo>
                    <a:pt x="0" y="6447"/>
                    <a:pt x="6447" y="0"/>
                    <a:pt x="14400" y="0"/>
                  </a:cubicBezTo>
                  <a:cubicBezTo>
                    <a:pt x="22353" y="0"/>
                    <a:pt x="28800" y="6447"/>
                    <a:pt x="28800" y="14400"/>
                  </a:cubicBezTo>
                  <a:cubicBezTo>
                    <a:pt x="28800" y="22353"/>
                    <a:pt x="22353" y="28800"/>
                    <a:pt x="14400" y="28800"/>
                  </a:cubicBezTo>
                  <a:cubicBezTo>
                    <a:pt x="6447" y="28800"/>
                    <a:pt x="0" y="22353"/>
                    <a:pt x="0" y="14400"/>
                  </a:cubicBezTo>
                  <a:close/>
                </a:path>
              </a:pathLst>
            </a:custGeom>
            <a:solidFill>
              <a:srgbClr val="54D3FA">
                <a:alpha val="5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rgbClr val="FFFFFF"/>
                </a:solidFill>
                <a:cs typeface="+mn-ea"/>
                <a:sym typeface="+mn-lt"/>
              </a:endParaRPr>
            </a:p>
          </p:txBody>
        </p:sp>
        <p:sp>
          <p:nvSpPr>
            <p:cNvPr id="512" name="任意多边形: 形状 511">
              <a:extLst>
                <a:ext uri="{FF2B5EF4-FFF2-40B4-BE49-F238E27FC236}">
                  <a16:creationId xmlns:a16="http://schemas.microsoft.com/office/drawing/2014/main" id="{D95C0B16-CBC9-4EB4-876E-D01F7659D82B}"/>
                </a:ext>
              </a:extLst>
            </p:cNvPr>
            <p:cNvSpPr/>
            <p:nvPr/>
          </p:nvSpPr>
          <p:spPr>
            <a:xfrm>
              <a:off x="8059976" y="4678680"/>
              <a:ext cx="28800" cy="28800"/>
            </a:xfrm>
            <a:custGeom>
              <a:avLst/>
              <a:gdLst/>
              <a:ahLst/>
              <a:cxnLst/>
              <a:rect l="0" t="0" r="0" b="0"/>
              <a:pathLst>
                <a:path w="28801" h="28801">
                  <a:moveTo>
                    <a:pt x="0" y="14400"/>
                  </a:moveTo>
                  <a:cubicBezTo>
                    <a:pt x="0" y="6447"/>
                    <a:pt x="6447" y="0"/>
                    <a:pt x="14400" y="0"/>
                  </a:cubicBezTo>
                  <a:cubicBezTo>
                    <a:pt x="22353" y="0"/>
                    <a:pt x="28800" y="6447"/>
                    <a:pt x="28800" y="14400"/>
                  </a:cubicBezTo>
                  <a:cubicBezTo>
                    <a:pt x="28800" y="22353"/>
                    <a:pt x="22353" y="28800"/>
                    <a:pt x="14400" y="28800"/>
                  </a:cubicBezTo>
                  <a:cubicBezTo>
                    <a:pt x="6447" y="28800"/>
                    <a:pt x="0" y="22353"/>
                    <a:pt x="0" y="14400"/>
                  </a:cubicBezTo>
                  <a:close/>
                </a:path>
              </a:pathLst>
            </a:custGeom>
            <a:solidFill>
              <a:srgbClr val="54D3FA">
                <a:alpha val="5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rgbClr val="FFFFFF"/>
                </a:solidFill>
                <a:cs typeface="+mn-ea"/>
                <a:sym typeface="+mn-lt"/>
              </a:endParaRPr>
            </a:p>
          </p:txBody>
        </p:sp>
        <p:sp>
          <p:nvSpPr>
            <p:cNvPr id="514" name="任意多边形: 形状 513">
              <a:extLst>
                <a:ext uri="{FF2B5EF4-FFF2-40B4-BE49-F238E27FC236}">
                  <a16:creationId xmlns:a16="http://schemas.microsoft.com/office/drawing/2014/main" id="{F9205CE1-28BC-4CEE-BE86-5032BE4AC422}"/>
                </a:ext>
              </a:extLst>
            </p:cNvPr>
            <p:cNvSpPr/>
            <p:nvPr/>
          </p:nvSpPr>
          <p:spPr>
            <a:xfrm>
              <a:off x="8166758" y="4678680"/>
              <a:ext cx="28800" cy="28800"/>
            </a:xfrm>
            <a:custGeom>
              <a:avLst/>
              <a:gdLst/>
              <a:ahLst/>
              <a:cxnLst/>
              <a:rect l="0" t="0" r="0" b="0"/>
              <a:pathLst>
                <a:path w="28801" h="28801">
                  <a:moveTo>
                    <a:pt x="0" y="14400"/>
                  </a:moveTo>
                  <a:cubicBezTo>
                    <a:pt x="0" y="6447"/>
                    <a:pt x="6447" y="0"/>
                    <a:pt x="14400" y="0"/>
                  </a:cubicBezTo>
                  <a:cubicBezTo>
                    <a:pt x="22353" y="0"/>
                    <a:pt x="28800" y="6447"/>
                    <a:pt x="28800" y="14400"/>
                  </a:cubicBezTo>
                  <a:cubicBezTo>
                    <a:pt x="28800" y="22353"/>
                    <a:pt x="22353" y="28800"/>
                    <a:pt x="14400" y="28800"/>
                  </a:cubicBezTo>
                  <a:cubicBezTo>
                    <a:pt x="6447" y="28800"/>
                    <a:pt x="0" y="22353"/>
                    <a:pt x="0" y="14400"/>
                  </a:cubicBezTo>
                  <a:close/>
                </a:path>
              </a:pathLst>
            </a:custGeom>
            <a:solidFill>
              <a:srgbClr val="54D3FA">
                <a:alpha val="5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rgbClr val="FFFFFF"/>
                </a:solidFill>
                <a:cs typeface="+mn-ea"/>
                <a:sym typeface="+mn-lt"/>
              </a:endParaRPr>
            </a:p>
          </p:txBody>
        </p:sp>
        <p:sp>
          <p:nvSpPr>
            <p:cNvPr id="516" name="任意多边形: 形状 515">
              <a:extLst>
                <a:ext uri="{FF2B5EF4-FFF2-40B4-BE49-F238E27FC236}">
                  <a16:creationId xmlns:a16="http://schemas.microsoft.com/office/drawing/2014/main" id="{43EFB31E-2ED0-4675-8A4C-D88A2889DBF7}"/>
                </a:ext>
              </a:extLst>
            </p:cNvPr>
            <p:cNvSpPr/>
            <p:nvPr/>
          </p:nvSpPr>
          <p:spPr>
            <a:xfrm>
              <a:off x="8273540" y="4678680"/>
              <a:ext cx="28800" cy="28800"/>
            </a:xfrm>
            <a:custGeom>
              <a:avLst/>
              <a:gdLst/>
              <a:ahLst/>
              <a:cxnLst/>
              <a:rect l="0" t="0" r="0" b="0"/>
              <a:pathLst>
                <a:path w="28801" h="28801">
                  <a:moveTo>
                    <a:pt x="0" y="14400"/>
                  </a:moveTo>
                  <a:cubicBezTo>
                    <a:pt x="0" y="6447"/>
                    <a:pt x="6447" y="0"/>
                    <a:pt x="14400" y="0"/>
                  </a:cubicBezTo>
                  <a:cubicBezTo>
                    <a:pt x="22353" y="0"/>
                    <a:pt x="28800" y="6447"/>
                    <a:pt x="28800" y="14400"/>
                  </a:cubicBezTo>
                  <a:cubicBezTo>
                    <a:pt x="28800" y="22353"/>
                    <a:pt x="22353" y="28800"/>
                    <a:pt x="14400" y="28800"/>
                  </a:cubicBezTo>
                  <a:cubicBezTo>
                    <a:pt x="6447" y="28800"/>
                    <a:pt x="0" y="22353"/>
                    <a:pt x="0" y="14400"/>
                  </a:cubicBezTo>
                  <a:close/>
                </a:path>
              </a:pathLst>
            </a:custGeom>
            <a:solidFill>
              <a:srgbClr val="54D3FA">
                <a:alpha val="5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rgbClr val="FFFFFF"/>
                </a:solidFill>
                <a:cs typeface="+mn-ea"/>
                <a:sym typeface="+mn-lt"/>
              </a:endParaRPr>
            </a:p>
          </p:txBody>
        </p:sp>
        <p:sp>
          <p:nvSpPr>
            <p:cNvPr id="518" name="任意多边形: 形状 517">
              <a:extLst>
                <a:ext uri="{FF2B5EF4-FFF2-40B4-BE49-F238E27FC236}">
                  <a16:creationId xmlns:a16="http://schemas.microsoft.com/office/drawing/2014/main" id="{5F0D1C36-2334-45FA-836F-FB84EC407EBD}"/>
                </a:ext>
              </a:extLst>
            </p:cNvPr>
            <p:cNvSpPr/>
            <p:nvPr/>
          </p:nvSpPr>
          <p:spPr>
            <a:xfrm>
              <a:off x="8380322" y="4678680"/>
              <a:ext cx="28800" cy="28800"/>
            </a:xfrm>
            <a:custGeom>
              <a:avLst/>
              <a:gdLst/>
              <a:ahLst/>
              <a:cxnLst/>
              <a:rect l="0" t="0" r="0" b="0"/>
              <a:pathLst>
                <a:path w="28801" h="28801">
                  <a:moveTo>
                    <a:pt x="0" y="14400"/>
                  </a:moveTo>
                  <a:cubicBezTo>
                    <a:pt x="0" y="6447"/>
                    <a:pt x="6447" y="0"/>
                    <a:pt x="14400" y="0"/>
                  </a:cubicBezTo>
                  <a:cubicBezTo>
                    <a:pt x="22353" y="0"/>
                    <a:pt x="28800" y="6447"/>
                    <a:pt x="28800" y="14400"/>
                  </a:cubicBezTo>
                  <a:cubicBezTo>
                    <a:pt x="28800" y="22353"/>
                    <a:pt x="22353" y="28800"/>
                    <a:pt x="14400" y="28800"/>
                  </a:cubicBezTo>
                  <a:cubicBezTo>
                    <a:pt x="6447" y="28800"/>
                    <a:pt x="0" y="22353"/>
                    <a:pt x="0" y="14400"/>
                  </a:cubicBezTo>
                  <a:close/>
                </a:path>
              </a:pathLst>
            </a:custGeom>
            <a:solidFill>
              <a:srgbClr val="54D3FA">
                <a:alpha val="5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rgbClr val="FFFFFF"/>
                </a:solidFill>
                <a:cs typeface="+mn-ea"/>
                <a:sym typeface="+mn-lt"/>
              </a:endParaRPr>
            </a:p>
          </p:txBody>
        </p:sp>
        <p:sp>
          <p:nvSpPr>
            <p:cNvPr id="520" name="任意多边形: 形状 519">
              <a:extLst>
                <a:ext uri="{FF2B5EF4-FFF2-40B4-BE49-F238E27FC236}">
                  <a16:creationId xmlns:a16="http://schemas.microsoft.com/office/drawing/2014/main" id="{A30DCC27-5901-4619-8A6B-716C179FD296}"/>
                </a:ext>
              </a:extLst>
            </p:cNvPr>
            <p:cNvSpPr/>
            <p:nvPr/>
          </p:nvSpPr>
          <p:spPr>
            <a:xfrm>
              <a:off x="8487104" y="4678680"/>
              <a:ext cx="28800" cy="28800"/>
            </a:xfrm>
            <a:custGeom>
              <a:avLst/>
              <a:gdLst/>
              <a:ahLst/>
              <a:cxnLst/>
              <a:rect l="0" t="0" r="0" b="0"/>
              <a:pathLst>
                <a:path w="28800" h="28801">
                  <a:moveTo>
                    <a:pt x="0" y="14400"/>
                  </a:moveTo>
                  <a:cubicBezTo>
                    <a:pt x="0" y="6447"/>
                    <a:pt x="6447" y="0"/>
                    <a:pt x="14400" y="0"/>
                  </a:cubicBezTo>
                  <a:cubicBezTo>
                    <a:pt x="22353" y="0"/>
                    <a:pt x="28799" y="6447"/>
                    <a:pt x="28799" y="14400"/>
                  </a:cubicBezTo>
                  <a:cubicBezTo>
                    <a:pt x="28799" y="22353"/>
                    <a:pt x="22353" y="28800"/>
                    <a:pt x="14400" y="28800"/>
                  </a:cubicBezTo>
                  <a:cubicBezTo>
                    <a:pt x="6447" y="28800"/>
                    <a:pt x="0" y="22353"/>
                    <a:pt x="0" y="14400"/>
                  </a:cubicBezTo>
                  <a:close/>
                </a:path>
              </a:pathLst>
            </a:custGeom>
            <a:solidFill>
              <a:srgbClr val="54D3FA">
                <a:alpha val="5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rgbClr val="FFFFFF"/>
                </a:solidFill>
                <a:cs typeface="+mn-ea"/>
                <a:sym typeface="+mn-lt"/>
              </a:endParaRPr>
            </a:p>
          </p:txBody>
        </p:sp>
        <p:sp>
          <p:nvSpPr>
            <p:cNvPr id="522" name="任意多边形: 形状 521">
              <a:extLst>
                <a:ext uri="{FF2B5EF4-FFF2-40B4-BE49-F238E27FC236}">
                  <a16:creationId xmlns:a16="http://schemas.microsoft.com/office/drawing/2014/main" id="{0667C973-5CBC-439D-B6B8-FB92ED5B29E9}"/>
                </a:ext>
              </a:extLst>
            </p:cNvPr>
            <p:cNvSpPr/>
            <p:nvPr/>
          </p:nvSpPr>
          <p:spPr>
            <a:xfrm>
              <a:off x="8593886" y="4678680"/>
              <a:ext cx="28800" cy="28800"/>
            </a:xfrm>
            <a:custGeom>
              <a:avLst/>
              <a:gdLst/>
              <a:ahLst/>
              <a:cxnLst/>
              <a:rect l="0" t="0" r="0" b="0"/>
              <a:pathLst>
                <a:path w="28800" h="28801">
                  <a:moveTo>
                    <a:pt x="0" y="14400"/>
                  </a:moveTo>
                  <a:cubicBezTo>
                    <a:pt x="0" y="6447"/>
                    <a:pt x="6446" y="0"/>
                    <a:pt x="14399" y="0"/>
                  </a:cubicBezTo>
                  <a:cubicBezTo>
                    <a:pt x="22352" y="0"/>
                    <a:pt x="28799" y="6447"/>
                    <a:pt x="28799" y="14400"/>
                  </a:cubicBezTo>
                  <a:cubicBezTo>
                    <a:pt x="28799" y="22353"/>
                    <a:pt x="22352" y="28800"/>
                    <a:pt x="14399" y="28800"/>
                  </a:cubicBezTo>
                  <a:cubicBezTo>
                    <a:pt x="6446" y="28800"/>
                    <a:pt x="0" y="22353"/>
                    <a:pt x="0" y="14400"/>
                  </a:cubicBezTo>
                  <a:close/>
                </a:path>
              </a:pathLst>
            </a:custGeom>
            <a:solidFill>
              <a:srgbClr val="54D3FA">
                <a:alpha val="5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rgbClr val="FFFFFF"/>
                </a:solidFill>
                <a:cs typeface="+mn-ea"/>
                <a:sym typeface="+mn-lt"/>
              </a:endParaRPr>
            </a:p>
          </p:txBody>
        </p:sp>
        <p:sp>
          <p:nvSpPr>
            <p:cNvPr id="524" name="任意多边形: 形状 523">
              <a:extLst>
                <a:ext uri="{FF2B5EF4-FFF2-40B4-BE49-F238E27FC236}">
                  <a16:creationId xmlns:a16="http://schemas.microsoft.com/office/drawing/2014/main" id="{6EA56F52-6CC0-442B-BE95-4C3A19554E57}"/>
                </a:ext>
              </a:extLst>
            </p:cNvPr>
            <p:cNvSpPr/>
            <p:nvPr/>
          </p:nvSpPr>
          <p:spPr>
            <a:xfrm>
              <a:off x="8700667" y="4678680"/>
              <a:ext cx="28800" cy="28800"/>
            </a:xfrm>
            <a:custGeom>
              <a:avLst/>
              <a:gdLst/>
              <a:ahLst/>
              <a:cxnLst/>
              <a:rect l="0" t="0" r="0" b="0"/>
              <a:pathLst>
                <a:path w="28801" h="28801">
                  <a:moveTo>
                    <a:pt x="0" y="14400"/>
                  </a:moveTo>
                  <a:cubicBezTo>
                    <a:pt x="0" y="6447"/>
                    <a:pt x="6447" y="0"/>
                    <a:pt x="14400" y="0"/>
                  </a:cubicBezTo>
                  <a:cubicBezTo>
                    <a:pt x="22353" y="0"/>
                    <a:pt x="28800" y="6447"/>
                    <a:pt x="28800" y="14400"/>
                  </a:cubicBezTo>
                  <a:cubicBezTo>
                    <a:pt x="28800" y="22353"/>
                    <a:pt x="22353" y="28800"/>
                    <a:pt x="14400" y="28800"/>
                  </a:cubicBezTo>
                  <a:cubicBezTo>
                    <a:pt x="6447" y="28800"/>
                    <a:pt x="0" y="22353"/>
                    <a:pt x="0" y="14400"/>
                  </a:cubicBezTo>
                  <a:close/>
                </a:path>
              </a:pathLst>
            </a:custGeom>
            <a:solidFill>
              <a:srgbClr val="54D3FA">
                <a:alpha val="5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rgbClr val="FFFFFF"/>
                </a:solidFill>
                <a:cs typeface="+mn-ea"/>
                <a:sym typeface="+mn-lt"/>
              </a:endParaRPr>
            </a:p>
          </p:txBody>
        </p:sp>
        <p:sp>
          <p:nvSpPr>
            <p:cNvPr id="526" name="任意多边形: 形状 525">
              <a:extLst>
                <a:ext uri="{FF2B5EF4-FFF2-40B4-BE49-F238E27FC236}">
                  <a16:creationId xmlns:a16="http://schemas.microsoft.com/office/drawing/2014/main" id="{DCE4F676-1DDD-4C2A-926E-985D963D65CE}"/>
                </a:ext>
              </a:extLst>
            </p:cNvPr>
            <p:cNvSpPr/>
            <p:nvPr/>
          </p:nvSpPr>
          <p:spPr>
            <a:xfrm>
              <a:off x="8807449" y="4678680"/>
              <a:ext cx="28800" cy="28800"/>
            </a:xfrm>
            <a:custGeom>
              <a:avLst/>
              <a:gdLst/>
              <a:ahLst/>
              <a:cxnLst/>
              <a:rect l="0" t="0" r="0" b="0"/>
              <a:pathLst>
                <a:path w="28801" h="28801">
                  <a:moveTo>
                    <a:pt x="0" y="14400"/>
                  </a:moveTo>
                  <a:cubicBezTo>
                    <a:pt x="0" y="6447"/>
                    <a:pt x="6447" y="0"/>
                    <a:pt x="14400" y="0"/>
                  </a:cubicBezTo>
                  <a:cubicBezTo>
                    <a:pt x="22353" y="0"/>
                    <a:pt x="28800" y="6447"/>
                    <a:pt x="28800" y="14400"/>
                  </a:cubicBezTo>
                  <a:cubicBezTo>
                    <a:pt x="28800" y="22353"/>
                    <a:pt x="22353" y="28800"/>
                    <a:pt x="14400" y="28800"/>
                  </a:cubicBezTo>
                  <a:cubicBezTo>
                    <a:pt x="6447" y="28800"/>
                    <a:pt x="0" y="22353"/>
                    <a:pt x="0" y="14400"/>
                  </a:cubicBezTo>
                  <a:close/>
                </a:path>
              </a:pathLst>
            </a:custGeom>
            <a:solidFill>
              <a:srgbClr val="54D3FA">
                <a:alpha val="5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rgbClr val="FFFFFF"/>
                </a:solidFill>
                <a:cs typeface="+mn-ea"/>
                <a:sym typeface="+mn-lt"/>
              </a:endParaRPr>
            </a:p>
          </p:txBody>
        </p:sp>
        <p:sp>
          <p:nvSpPr>
            <p:cNvPr id="528" name="任意多边形: 形状 527">
              <a:extLst>
                <a:ext uri="{FF2B5EF4-FFF2-40B4-BE49-F238E27FC236}">
                  <a16:creationId xmlns:a16="http://schemas.microsoft.com/office/drawing/2014/main" id="{9B44F6B9-C0DE-4E43-ADA9-7EBF5F0196F1}"/>
                </a:ext>
              </a:extLst>
            </p:cNvPr>
            <p:cNvSpPr/>
            <p:nvPr/>
          </p:nvSpPr>
          <p:spPr>
            <a:xfrm>
              <a:off x="8914231" y="4678680"/>
              <a:ext cx="28800" cy="28800"/>
            </a:xfrm>
            <a:custGeom>
              <a:avLst/>
              <a:gdLst/>
              <a:ahLst/>
              <a:cxnLst/>
              <a:rect l="0" t="0" r="0" b="0"/>
              <a:pathLst>
                <a:path w="28801" h="28801">
                  <a:moveTo>
                    <a:pt x="0" y="14400"/>
                  </a:moveTo>
                  <a:cubicBezTo>
                    <a:pt x="0" y="6447"/>
                    <a:pt x="6447" y="0"/>
                    <a:pt x="14400" y="0"/>
                  </a:cubicBezTo>
                  <a:cubicBezTo>
                    <a:pt x="22353" y="0"/>
                    <a:pt x="28800" y="6447"/>
                    <a:pt x="28800" y="14400"/>
                  </a:cubicBezTo>
                  <a:cubicBezTo>
                    <a:pt x="28800" y="22353"/>
                    <a:pt x="22353" y="28800"/>
                    <a:pt x="14400" y="28800"/>
                  </a:cubicBezTo>
                  <a:cubicBezTo>
                    <a:pt x="6447" y="28800"/>
                    <a:pt x="0" y="22353"/>
                    <a:pt x="0" y="14400"/>
                  </a:cubicBezTo>
                  <a:close/>
                </a:path>
              </a:pathLst>
            </a:custGeom>
            <a:solidFill>
              <a:srgbClr val="54D3FA">
                <a:alpha val="5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rgbClr val="FFFFFF"/>
                </a:solidFill>
                <a:cs typeface="+mn-ea"/>
                <a:sym typeface="+mn-lt"/>
              </a:endParaRPr>
            </a:p>
          </p:txBody>
        </p:sp>
        <p:sp>
          <p:nvSpPr>
            <p:cNvPr id="530" name="任意多边形: 形状 529">
              <a:extLst>
                <a:ext uri="{FF2B5EF4-FFF2-40B4-BE49-F238E27FC236}">
                  <a16:creationId xmlns:a16="http://schemas.microsoft.com/office/drawing/2014/main" id="{EFBA6F6D-FA87-44EE-ADA3-28AD882DAF07}"/>
                </a:ext>
              </a:extLst>
            </p:cNvPr>
            <p:cNvSpPr/>
            <p:nvPr/>
          </p:nvSpPr>
          <p:spPr>
            <a:xfrm>
              <a:off x="9021013" y="4678680"/>
              <a:ext cx="28800" cy="28800"/>
            </a:xfrm>
            <a:custGeom>
              <a:avLst/>
              <a:gdLst/>
              <a:ahLst/>
              <a:cxnLst/>
              <a:rect l="0" t="0" r="0" b="0"/>
              <a:pathLst>
                <a:path w="28801" h="28801">
                  <a:moveTo>
                    <a:pt x="0" y="14400"/>
                  </a:moveTo>
                  <a:cubicBezTo>
                    <a:pt x="0" y="6447"/>
                    <a:pt x="6447" y="0"/>
                    <a:pt x="14400" y="0"/>
                  </a:cubicBezTo>
                  <a:cubicBezTo>
                    <a:pt x="22353" y="0"/>
                    <a:pt x="28800" y="6447"/>
                    <a:pt x="28800" y="14400"/>
                  </a:cubicBezTo>
                  <a:cubicBezTo>
                    <a:pt x="28800" y="22353"/>
                    <a:pt x="22353" y="28800"/>
                    <a:pt x="14400" y="28800"/>
                  </a:cubicBezTo>
                  <a:cubicBezTo>
                    <a:pt x="6447" y="28800"/>
                    <a:pt x="0" y="22353"/>
                    <a:pt x="0" y="14400"/>
                  </a:cubicBezTo>
                  <a:close/>
                </a:path>
              </a:pathLst>
            </a:custGeom>
            <a:solidFill>
              <a:srgbClr val="54D3FA">
                <a:alpha val="5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rgbClr val="FFFFFF"/>
                </a:solidFill>
                <a:cs typeface="+mn-ea"/>
                <a:sym typeface="+mn-lt"/>
              </a:endParaRPr>
            </a:p>
          </p:txBody>
        </p:sp>
        <p:sp>
          <p:nvSpPr>
            <p:cNvPr id="532" name="任意多边形: 形状 531">
              <a:extLst>
                <a:ext uri="{FF2B5EF4-FFF2-40B4-BE49-F238E27FC236}">
                  <a16:creationId xmlns:a16="http://schemas.microsoft.com/office/drawing/2014/main" id="{A74AC1B1-3A14-4B66-BDFD-1D05BB2CD777}"/>
                </a:ext>
              </a:extLst>
            </p:cNvPr>
            <p:cNvSpPr/>
            <p:nvPr/>
          </p:nvSpPr>
          <p:spPr>
            <a:xfrm>
              <a:off x="9127794" y="4678680"/>
              <a:ext cx="28800" cy="28800"/>
            </a:xfrm>
            <a:custGeom>
              <a:avLst/>
              <a:gdLst/>
              <a:ahLst/>
              <a:cxnLst/>
              <a:rect l="0" t="0" r="0" b="0"/>
              <a:pathLst>
                <a:path w="28802" h="28801">
                  <a:moveTo>
                    <a:pt x="0" y="14400"/>
                  </a:moveTo>
                  <a:cubicBezTo>
                    <a:pt x="0" y="6447"/>
                    <a:pt x="6448" y="0"/>
                    <a:pt x="14400" y="0"/>
                  </a:cubicBezTo>
                  <a:cubicBezTo>
                    <a:pt x="22353" y="0"/>
                    <a:pt x="28801" y="6447"/>
                    <a:pt x="28801" y="14400"/>
                  </a:cubicBezTo>
                  <a:cubicBezTo>
                    <a:pt x="28801" y="22353"/>
                    <a:pt x="22353" y="28800"/>
                    <a:pt x="14400" y="28800"/>
                  </a:cubicBezTo>
                  <a:cubicBezTo>
                    <a:pt x="6448" y="28800"/>
                    <a:pt x="0" y="22353"/>
                    <a:pt x="0" y="14400"/>
                  </a:cubicBezTo>
                  <a:close/>
                </a:path>
              </a:pathLst>
            </a:custGeom>
            <a:solidFill>
              <a:srgbClr val="54D3FA">
                <a:alpha val="5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rgbClr val="FFFFFF"/>
                </a:solidFill>
                <a:cs typeface="+mn-ea"/>
                <a:sym typeface="+mn-lt"/>
              </a:endParaRPr>
            </a:p>
          </p:txBody>
        </p:sp>
        <p:sp>
          <p:nvSpPr>
            <p:cNvPr id="534" name="任意多边形: 形状 533">
              <a:extLst>
                <a:ext uri="{FF2B5EF4-FFF2-40B4-BE49-F238E27FC236}">
                  <a16:creationId xmlns:a16="http://schemas.microsoft.com/office/drawing/2014/main" id="{AFC97022-77BF-4EC7-A9C7-C9635993E766}"/>
                </a:ext>
              </a:extLst>
            </p:cNvPr>
            <p:cNvSpPr/>
            <p:nvPr/>
          </p:nvSpPr>
          <p:spPr>
            <a:xfrm>
              <a:off x="9234576" y="4678680"/>
              <a:ext cx="28800" cy="28800"/>
            </a:xfrm>
            <a:custGeom>
              <a:avLst/>
              <a:gdLst/>
              <a:ahLst/>
              <a:cxnLst/>
              <a:rect l="0" t="0" r="0" b="0"/>
              <a:pathLst>
                <a:path w="28801" h="28801">
                  <a:moveTo>
                    <a:pt x="0" y="14400"/>
                  </a:moveTo>
                  <a:cubicBezTo>
                    <a:pt x="0" y="6447"/>
                    <a:pt x="6447" y="0"/>
                    <a:pt x="14400" y="0"/>
                  </a:cubicBezTo>
                  <a:cubicBezTo>
                    <a:pt x="22353" y="0"/>
                    <a:pt x="28800" y="6447"/>
                    <a:pt x="28800" y="14400"/>
                  </a:cubicBezTo>
                  <a:cubicBezTo>
                    <a:pt x="28800" y="22353"/>
                    <a:pt x="22353" y="28800"/>
                    <a:pt x="14400" y="28800"/>
                  </a:cubicBezTo>
                  <a:cubicBezTo>
                    <a:pt x="6447" y="28800"/>
                    <a:pt x="0" y="22353"/>
                    <a:pt x="0" y="14400"/>
                  </a:cubicBezTo>
                  <a:close/>
                </a:path>
              </a:pathLst>
            </a:custGeom>
            <a:solidFill>
              <a:srgbClr val="54D3FA">
                <a:alpha val="5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rgbClr val="FFFFFF"/>
                </a:solidFill>
                <a:cs typeface="+mn-ea"/>
                <a:sym typeface="+mn-lt"/>
              </a:endParaRPr>
            </a:p>
          </p:txBody>
        </p:sp>
        <p:sp>
          <p:nvSpPr>
            <p:cNvPr id="536" name="任意多边形: 形状 535">
              <a:extLst>
                <a:ext uri="{FF2B5EF4-FFF2-40B4-BE49-F238E27FC236}">
                  <a16:creationId xmlns:a16="http://schemas.microsoft.com/office/drawing/2014/main" id="{6D9C986A-D165-4ED7-BBDA-F20D3221DB03}"/>
                </a:ext>
              </a:extLst>
            </p:cNvPr>
            <p:cNvSpPr/>
            <p:nvPr/>
          </p:nvSpPr>
          <p:spPr>
            <a:xfrm>
              <a:off x="9341358" y="4678680"/>
              <a:ext cx="28800" cy="28800"/>
            </a:xfrm>
            <a:custGeom>
              <a:avLst/>
              <a:gdLst/>
              <a:ahLst/>
              <a:cxnLst/>
              <a:rect l="0" t="0" r="0" b="0"/>
              <a:pathLst>
                <a:path w="28801" h="28801">
                  <a:moveTo>
                    <a:pt x="0" y="14400"/>
                  </a:moveTo>
                  <a:cubicBezTo>
                    <a:pt x="0" y="6447"/>
                    <a:pt x="6447" y="0"/>
                    <a:pt x="14400" y="0"/>
                  </a:cubicBezTo>
                  <a:cubicBezTo>
                    <a:pt x="22353" y="0"/>
                    <a:pt x="28800" y="6447"/>
                    <a:pt x="28800" y="14400"/>
                  </a:cubicBezTo>
                  <a:cubicBezTo>
                    <a:pt x="28800" y="22353"/>
                    <a:pt x="22353" y="28800"/>
                    <a:pt x="14400" y="28800"/>
                  </a:cubicBezTo>
                  <a:cubicBezTo>
                    <a:pt x="6447" y="28800"/>
                    <a:pt x="0" y="22353"/>
                    <a:pt x="0" y="14400"/>
                  </a:cubicBezTo>
                  <a:close/>
                </a:path>
              </a:pathLst>
            </a:custGeom>
            <a:solidFill>
              <a:srgbClr val="54D3FA">
                <a:alpha val="5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rgbClr val="FFFFFF"/>
                </a:solidFill>
                <a:cs typeface="+mn-ea"/>
                <a:sym typeface="+mn-lt"/>
              </a:endParaRPr>
            </a:p>
          </p:txBody>
        </p:sp>
        <p:sp>
          <p:nvSpPr>
            <p:cNvPr id="538" name="任意多边形: 形状 537">
              <a:extLst>
                <a:ext uri="{FF2B5EF4-FFF2-40B4-BE49-F238E27FC236}">
                  <a16:creationId xmlns:a16="http://schemas.microsoft.com/office/drawing/2014/main" id="{889ED532-EBAB-4676-BEC6-113BE589FE50}"/>
                </a:ext>
              </a:extLst>
            </p:cNvPr>
            <p:cNvSpPr/>
            <p:nvPr/>
          </p:nvSpPr>
          <p:spPr>
            <a:xfrm>
              <a:off x="9448140" y="4678680"/>
              <a:ext cx="28800" cy="28800"/>
            </a:xfrm>
            <a:custGeom>
              <a:avLst/>
              <a:gdLst/>
              <a:ahLst/>
              <a:cxnLst/>
              <a:rect l="0" t="0" r="0" b="0"/>
              <a:pathLst>
                <a:path w="28800" h="28801">
                  <a:moveTo>
                    <a:pt x="0" y="14400"/>
                  </a:moveTo>
                  <a:cubicBezTo>
                    <a:pt x="0" y="6447"/>
                    <a:pt x="6446" y="0"/>
                    <a:pt x="14399" y="0"/>
                  </a:cubicBezTo>
                  <a:cubicBezTo>
                    <a:pt x="22352" y="0"/>
                    <a:pt x="28799" y="6447"/>
                    <a:pt x="28799" y="14400"/>
                  </a:cubicBezTo>
                  <a:cubicBezTo>
                    <a:pt x="28799" y="22353"/>
                    <a:pt x="22352" y="28800"/>
                    <a:pt x="14399" y="28800"/>
                  </a:cubicBezTo>
                  <a:cubicBezTo>
                    <a:pt x="6446" y="28800"/>
                    <a:pt x="0" y="22353"/>
                    <a:pt x="0" y="14400"/>
                  </a:cubicBezTo>
                  <a:close/>
                </a:path>
              </a:pathLst>
            </a:custGeom>
            <a:solidFill>
              <a:srgbClr val="54D3FA">
                <a:alpha val="5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rgbClr val="FFFFFF"/>
                </a:solidFill>
                <a:cs typeface="+mn-ea"/>
                <a:sym typeface="+mn-lt"/>
              </a:endParaRPr>
            </a:p>
          </p:txBody>
        </p:sp>
        <p:sp>
          <p:nvSpPr>
            <p:cNvPr id="540" name="任意多边形: 形状 539">
              <a:extLst>
                <a:ext uri="{FF2B5EF4-FFF2-40B4-BE49-F238E27FC236}">
                  <a16:creationId xmlns:a16="http://schemas.microsoft.com/office/drawing/2014/main" id="{71190580-79E1-4BE4-9B48-5F21A56D4F12}"/>
                </a:ext>
              </a:extLst>
            </p:cNvPr>
            <p:cNvSpPr/>
            <p:nvPr/>
          </p:nvSpPr>
          <p:spPr>
            <a:xfrm>
              <a:off x="9554921" y="4678680"/>
              <a:ext cx="28800" cy="28800"/>
            </a:xfrm>
            <a:custGeom>
              <a:avLst/>
              <a:gdLst/>
              <a:ahLst/>
              <a:cxnLst/>
              <a:rect l="0" t="0" r="0" b="0"/>
              <a:pathLst>
                <a:path w="28801" h="28801">
                  <a:moveTo>
                    <a:pt x="0" y="14400"/>
                  </a:moveTo>
                  <a:cubicBezTo>
                    <a:pt x="0" y="6447"/>
                    <a:pt x="6447" y="0"/>
                    <a:pt x="14400" y="0"/>
                  </a:cubicBezTo>
                  <a:cubicBezTo>
                    <a:pt x="22353" y="0"/>
                    <a:pt x="28800" y="6447"/>
                    <a:pt x="28800" y="14400"/>
                  </a:cubicBezTo>
                  <a:cubicBezTo>
                    <a:pt x="28800" y="22353"/>
                    <a:pt x="22353" y="28800"/>
                    <a:pt x="14400" y="28800"/>
                  </a:cubicBezTo>
                  <a:cubicBezTo>
                    <a:pt x="6447" y="28800"/>
                    <a:pt x="0" y="22353"/>
                    <a:pt x="0" y="14400"/>
                  </a:cubicBezTo>
                  <a:close/>
                </a:path>
              </a:pathLst>
            </a:custGeom>
            <a:solidFill>
              <a:srgbClr val="54D3FA">
                <a:alpha val="5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rgbClr val="FFFFFF"/>
                </a:solidFill>
                <a:cs typeface="+mn-ea"/>
                <a:sym typeface="+mn-lt"/>
              </a:endParaRPr>
            </a:p>
          </p:txBody>
        </p:sp>
        <p:sp>
          <p:nvSpPr>
            <p:cNvPr id="542" name="任意多边形: 形状 541">
              <a:extLst>
                <a:ext uri="{FF2B5EF4-FFF2-40B4-BE49-F238E27FC236}">
                  <a16:creationId xmlns:a16="http://schemas.microsoft.com/office/drawing/2014/main" id="{41CBC3D2-9D5A-4726-86F7-A737318E7CC6}"/>
                </a:ext>
              </a:extLst>
            </p:cNvPr>
            <p:cNvSpPr/>
            <p:nvPr/>
          </p:nvSpPr>
          <p:spPr>
            <a:xfrm>
              <a:off x="9661703" y="4678680"/>
              <a:ext cx="28800" cy="28800"/>
            </a:xfrm>
            <a:custGeom>
              <a:avLst/>
              <a:gdLst/>
              <a:ahLst/>
              <a:cxnLst/>
              <a:rect l="0" t="0" r="0" b="0"/>
              <a:pathLst>
                <a:path w="28801" h="28801">
                  <a:moveTo>
                    <a:pt x="0" y="14400"/>
                  </a:moveTo>
                  <a:cubicBezTo>
                    <a:pt x="0" y="6447"/>
                    <a:pt x="6447" y="0"/>
                    <a:pt x="14400" y="0"/>
                  </a:cubicBezTo>
                  <a:cubicBezTo>
                    <a:pt x="22353" y="0"/>
                    <a:pt x="28800" y="6447"/>
                    <a:pt x="28800" y="14400"/>
                  </a:cubicBezTo>
                  <a:cubicBezTo>
                    <a:pt x="28800" y="22353"/>
                    <a:pt x="22353" y="28800"/>
                    <a:pt x="14400" y="28800"/>
                  </a:cubicBezTo>
                  <a:cubicBezTo>
                    <a:pt x="6447" y="28800"/>
                    <a:pt x="0" y="22353"/>
                    <a:pt x="0" y="14400"/>
                  </a:cubicBezTo>
                  <a:close/>
                </a:path>
              </a:pathLst>
            </a:custGeom>
            <a:solidFill>
              <a:srgbClr val="54D3FA">
                <a:alpha val="5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rgbClr val="FFFFFF"/>
                </a:solidFill>
                <a:cs typeface="+mn-ea"/>
                <a:sym typeface="+mn-lt"/>
              </a:endParaRPr>
            </a:p>
          </p:txBody>
        </p:sp>
        <p:sp>
          <p:nvSpPr>
            <p:cNvPr id="544" name="任意多边形: 形状 543">
              <a:extLst>
                <a:ext uri="{FF2B5EF4-FFF2-40B4-BE49-F238E27FC236}">
                  <a16:creationId xmlns:a16="http://schemas.microsoft.com/office/drawing/2014/main" id="{6635C3E8-183D-4713-AF22-0C0AB136D91E}"/>
                </a:ext>
              </a:extLst>
            </p:cNvPr>
            <p:cNvSpPr/>
            <p:nvPr/>
          </p:nvSpPr>
          <p:spPr>
            <a:xfrm>
              <a:off x="9768485" y="4678680"/>
              <a:ext cx="28800" cy="28800"/>
            </a:xfrm>
            <a:custGeom>
              <a:avLst/>
              <a:gdLst/>
              <a:ahLst/>
              <a:cxnLst/>
              <a:rect l="0" t="0" r="0" b="0"/>
              <a:pathLst>
                <a:path w="28801" h="28801">
                  <a:moveTo>
                    <a:pt x="0" y="14400"/>
                  </a:moveTo>
                  <a:cubicBezTo>
                    <a:pt x="0" y="6447"/>
                    <a:pt x="6447" y="0"/>
                    <a:pt x="14400" y="0"/>
                  </a:cubicBezTo>
                  <a:cubicBezTo>
                    <a:pt x="22353" y="0"/>
                    <a:pt x="28800" y="6447"/>
                    <a:pt x="28800" y="14400"/>
                  </a:cubicBezTo>
                  <a:cubicBezTo>
                    <a:pt x="28800" y="22353"/>
                    <a:pt x="22353" y="28800"/>
                    <a:pt x="14400" y="28800"/>
                  </a:cubicBezTo>
                  <a:cubicBezTo>
                    <a:pt x="6447" y="28800"/>
                    <a:pt x="0" y="22353"/>
                    <a:pt x="0" y="14400"/>
                  </a:cubicBezTo>
                  <a:close/>
                </a:path>
              </a:pathLst>
            </a:custGeom>
            <a:solidFill>
              <a:srgbClr val="54D3FA">
                <a:alpha val="5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rgbClr val="FFFFFF"/>
                </a:solidFill>
                <a:cs typeface="+mn-ea"/>
                <a:sym typeface="+mn-lt"/>
              </a:endParaRPr>
            </a:p>
          </p:txBody>
        </p:sp>
        <p:sp>
          <p:nvSpPr>
            <p:cNvPr id="546" name="任意多边形: 形状 545">
              <a:extLst>
                <a:ext uri="{FF2B5EF4-FFF2-40B4-BE49-F238E27FC236}">
                  <a16:creationId xmlns:a16="http://schemas.microsoft.com/office/drawing/2014/main" id="{021C58E5-85BC-41EF-9E5E-EB0FCA031B42}"/>
                </a:ext>
              </a:extLst>
            </p:cNvPr>
            <p:cNvSpPr/>
            <p:nvPr/>
          </p:nvSpPr>
          <p:spPr>
            <a:xfrm>
              <a:off x="9875267" y="4678680"/>
              <a:ext cx="28800" cy="28800"/>
            </a:xfrm>
            <a:custGeom>
              <a:avLst/>
              <a:gdLst/>
              <a:ahLst/>
              <a:cxnLst/>
              <a:rect l="0" t="0" r="0" b="0"/>
              <a:pathLst>
                <a:path w="28801" h="28801">
                  <a:moveTo>
                    <a:pt x="0" y="14400"/>
                  </a:moveTo>
                  <a:cubicBezTo>
                    <a:pt x="0" y="6447"/>
                    <a:pt x="6447" y="0"/>
                    <a:pt x="14400" y="0"/>
                  </a:cubicBezTo>
                  <a:cubicBezTo>
                    <a:pt x="22353" y="0"/>
                    <a:pt x="28800" y="6447"/>
                    <a:pt x="28800" y="14400"/>
                  </a:cubicBezTo>
                  <a:cubicBezTo>
                    <a:pt x="28800" y="22353"/>
                    <a:pt x="22353" y="28800"/>
                    <a:pt x="14400" y="28800"/>
                  </a:cubicBezTo>
                  <a:cubicBezTo>
                    <a:pt x="6447" y="28800"/>
                    <a:pt x="0" y="22353"/>
                    <a:pt x="0" y="14400"/>
                  </a:cubicBezTo>
                  <a:close/>
                </a:path>
              </a:pathLst>
            </a:custGeom>
            <a:solidFill>
              <a:srgbClr val="54D3FA">
                <a:alpha val="5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rgbClr val="FFFFFF"/>
                </a:solidFill>
                <a:cs typeface="+mn-ea"/>
                <a:sym typeface="+mn-lt"/>
              </a:endParaRPr>
            </a:p>
          </p:txBody>
        </p:sp>
        <p:sp>
          <p:nvSpPr>
            <p:cNvPr id="548" name="任意多边形: 形状 547">
              <a:extLst>
                <a:ext uri="{FF2B5EF4-FFF2-40B4-BE49-F238E27FC236}">
                  <a16:creationId xmlns:a16="http://schemas.microsoft.com/office/drawing/2014/main" id="{68C93647-617E-4A34-8797-2AE097E3D81B}"/>
                </a:ext>
              </a:extLst>
            </p:cNvPr>
            <p:cNvSpPr/>
            <p:nvPr/>
          </p:nvSpPr>
          <p:spPr>
            <a:xfrm>
              <a:off x="9982049" y="4678680"/>
              <a:ext cx="28800" cy="28800"/>
            </a:xfrm>
            <a:custGeom>
              <a:avLst/>
              <a:gdLst/>
              <a:ahLst/>
              <a:cxnLst/>
              <a:rect l="0" t="0" r="0" b="0"/>
              <a:pathLst>
                <a:path w="28801" h="28801">
                  <a:moveTo>
                    <a:pt x="0" y="14400"/>
                  </a:moveTo>
                  <a:cubicBezTo>
                    <a:pt x="0" y="6447"/>
                    <a:pt x="6447" y="0"/>
                    <a:pt x="14400" y="0"/>
                  </a:cubicBezTo>
                  <a:cubicBezTo>
                    <a:pt x="22353" y="0"/>
                    <a:pt x="28800" y="6447"/>
                    <a:pt x="28800" y="14400"/>
                  </a:cubicBezTo>
                  <a:cubicBezTo>
                    <a:pt x="28800" y="22353"/>
                    <a:pt x="22353" y="28800"/>
                    <a:pt x="14400" y="28800"/>
                  </a:cubicBezTo>
                  <a:cubicBezTo>
                    <a:pt x="6447" y="28800"/>
                    <a:pt x="0" y="22353"/>
                    <a:pt x="0" y="14400"/>
                  </a:cubicBezTo>
                  <a:close/>
                </a:path>
              </a:pathLst>
            </a:custGeom>
            <a:solidFill>
              <a:srgbClr val="54D3FA">
                <a:alpha val="5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rgbClr val="FFFFFF"/>
                </a:solidFill>
                <a:cs typeface="+mn-ea"/>
                <a:sym typeface="+mn-lt"/>
              </a:endParaRPr>
            </a:p>
          </p:txBody>
        </p:sp>
        <p:sp>
          <p:nvSpPr>
            <p:cNvPr id="550" name="任意多边形: 形状 549">
              <a:extLst>
                <a:ext uri="{FF2B5EF4-FFF2-40B4-BE49-F238E27FC236}">
                  <a16:creationId xmlns:a16="http://schemas.microsoft.com/office/drawing/2014/main" id="{E0F89E3F-747D-42A2-9580-8C751E6B2FC1}"/>
                </a:ext>
              </a:extLst>
            </p:cNvPr>
            <p:cNvSpPr/>
            <p:nvPr/>
          </p:nvSpPr>
          <p:spPr>
            <a:xfrm>
              <a:off x="10088831" y="4678680"/>
              <a:ext cx="28800" cy="28800"/>
            </a:xfrm>
            <a:custGeom>
              <a:avLst/>
              <a:gdLst/>
              <a:ahLst/>
              <a:cxnLst/>
              <a:rect l="0" t="0" r="0" b="0"/>
              <a:pathLst>
                <a:path w="28800" h="28801">
                  <a:moveTo>
                    <a:pt x="0" y="14400"/>
                  </a:moveTo>
                  <a:cubicBezTo>
                    <a:pt x="0" y="6447"/>
                    <a:pt x="6447" y="0"/>
                    <a:pt x="14400" y="0"/>
                  </a:cubicBezTo>
                  <a:cubicBezTo>
                    <a:pt x="22353" y="0"/>
                    <a:pt x="28799" y="6447"/>
                    <a:pt x="28799" y="14400"/>
                  </a:cubicBezTo>
                  <a:cubicBezTo>
                    <a:pt x="28799" y="22353"/>
                    <a:pt x="22353" y="28800"/>
                    <a:pt x="14400" y="28800"/>
                  </a:cubicBezTo>
                  <a:cubicBezTo>
                    <a:pt x="6447" y="28800"/>
                    <a:pt x="0" y="22353"/>
                    <a:pt x="0" y="14400"/>
                  </a:cubicBezTo>
                  <a:close/>
                </a:path>
              </a:pathLst>
            </a:custGeom>
            <a:solidFill>
              <a:srgbClr val="54D3FA">
                <a:alpha val="5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rgbClr val="FFFFFF"/>
                </a:solidFill>
                <a:cs typeface="+mn-ea"/>
                <a:sym typeface="+mn-lt"/>
              </a:endParaRPr>
            </a:p>
          </p:txBody>
        </p:sp>
        <p:sp>
          <p:nvSpPr>
            <p:cNvPr id="552" name="任意多边形: 形状 551">
              <a:extLst>
                <a:ext uri="{FF2B5EF4-FFF2-40B4-BE49-F238E27FC236}">
                  <a16:creationId xmlns:a16="http://schemas.microsoft.com/office/drawing/2014/main" id="{2C3C57C1-2155-4804-9FDF-E7C8F908BFB3}"/>
                </a:ext>
              </a:extLst>
            </p:cNvPr>
            <p:cNvSpPr/>
            <p:nvPr/>
          </p:nvSpPr>
          <p:spPr>
            <a:xfrm>
              <a:off x="10195613" y="4678680"/>
              <a:ext cx="28800" cy="28800"/>
            </a:xfrm>
            <a:custGeom>
              <a:avLst/>
              <a:gdLst/>
              <a:ahLst/>
              <a:cxnLst/>
              <a:rect l="0" t="0" r="0" b="0"/>
              <a:pathLst>
                <a:path w="28800" h="28801">
                  <a:moveTo>
                    <a:pt x="0" y="14400"/>
                  </a:moveTo>
                  <a:cubicBezTo>
                    <a:pt x="0" y="6447"/>
                    <a:pt x="6446" y="0"/>
                    <a:pt x="14399" y="0"/>
                  </a:cubicBezTo>
                  <a:cubicBezTo>
                    <a:pt x="22352" y="0"/>
                    <a:pt x="28799" y="6447"/>
                    <a:pt x="28799" y="14400"/>
                  </a:cubicBezTo>
                  <a:cubicBezTo>
                    <a:pt x="28799" y="22353"/>
                    <a:pt x="22352" y="28800"/>
                    <a:pt x="14399" y="28800"/>
                  </a:cubicBezTo>
                  <a:cubicBezTo>
                    <a:pt x="6446" y="28800"/>
                    <a:pt x="0" y="22353"/>
                    <a:pt x="0" y="14400"/>
                  </a:cubicBezTo>
                  <a:close/>
                </a:path>
              </a:pathLst>
            </a:custGeom>
            <a:solidFill>
              <a:srgbClr val="54D3FA">
                <a:alpha val="5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rgbClr val="FFFFFF"/>
                </a:solidFill>
                <a:cs typeface="+mn-ea"/>
                <a:sym typeface="+mn-lt"/>
              </a:endParaRPr>
            </a:p>
          </p:txBody>
        </p:sp>
        <p:sp>
          <p:nvSpPr>
            <p:cNvPr id="554" name="任意多边形: 形状 553">
              <a:extLst>
                <a:ext uri="{FF2B5EF4-FFF2-40B4-BE49-F238E27FC236}">
                  <a16:creationId xmlns:a16="http://schemas.microsoft.com/office/drawing/2014/main" id="{A9B01522-46FD-4B59-8163-76656C65F7A5}"/>
                </a:ext>
              </a:extLst>
            </p:cNvPr>
            <p:cNvSpPr/>
            <p:nvPr/>
          </p:nvSpPr>
          <p:spPr>
            <a:xfrm>
              <a:off x="10302394" y="4678680"/>
              <a:ext cx="28800" cy="28800"/>
            </a:xfrm>
            <a:custGeom>
              <a:avLst/>
              <a:gdLst/>
              <a:ahLst/>
              <a:cxnLst/>
              <a:rect l="0" t="0" r="0" b="0"/>
              <a:pathLst>
                <a:path w="28801" h="28801">
                  <a:moveTo>
                    <a:pt x="0" y="14400"/>
                  </a:moveTo>
                  <a:cubicBezTo>
                    <a:pt x="0" y="6447"/>
                    <a:pt x="6447" y="0"/>
                    <a:pt x="14400" y="0"/>
                  </a:cubicBezTo>
                  <a:cubicBezTo>
                    <a:pt x="22353" y="0"/>
                    <a:pt x="28800" y="6447"/>
                    <a:pt x="28800" y="14400"/>
                  </a:cubicBezTo>
                  <a:cubicBezTo>
                    <a:pt x="28800" y="22353"/>
                    <a:pt x="22353" y="28800"/>
                    <a:pt x="14400" y="28800"/>
                  </a:cubicBezTo>
                  <a:cubicBezTo>
                    <a:pt x="6447" y="28800"/>
                    <a:pt x="0" y="22353"/>
                    <a:pt x="0" y="14400"/>
                  </a:cubicBezTo>
                  <a:close/>
                </a:path>
              </a:pathLst>
            </a:custGeom>
            <a:solidFill>
              <a:srgbClr val="54D3FA">
                <a:alpha val="5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rgbClr val="FFFFFF"/>
                </a:solidFill>
                <a:cs typeface="+mn-ea"/>
                <a:sym typeface="+mn-lt"/>
              </a:endParaRPr>
            </a:p>
          </p:txBody>
        </p:sp>
        <p:sp>
          <p:nvSpPr>
            <p:cNvPr id="556" name="任意多边形: 形状 555">
              <a:extLst>
                <a:ext uri="{FF2B5EF4-FFF2-40B4-BE49-F238E27FC236}">
                  <a16:creationId xmlns:a16="http://schemas.microsoft.com/office/drawing/2014/main" id="{68BF5361-BCBE-4CEF-BD11-3C2241E6A8D3}"/>
                </a:ext>
              </a:extLst>
            </p:cNvPr>
            <p:cNvSpPr/>
            <p:nvPr/>
          </p:nvSpPr>
          <p:spPr>
            <a:xfrm>
              <a:off x="10409176" y="4678680"/>
              <a:ext cx="28800" cy="28800"/>
            </a:xfrm>
            <a:custGeom>
              <a:avLst/>
              <a:gdLst/>
              <a:ahLst/>
              <a:cxnLst/>
              <a:rect l="0" t="0" r="0" b="0"/>
              <a:pathLst>
                <a:path w="28801" h="28801">
                  <a:moveTo>
                    <a:pt x="0" y="14400"/>
                  </a:moveTo>
                  <a:cubicBezTo>
                    <a:pt x="0" y="6447"/>
                    <a:pt x="6447" y="0"/>
                    <a:pt x="14400" y="0"/>
                  </a:cubicBezTo>
                  <a:cubicBezTo>
                    <a:pt x="22353" y="0"/>
                    <a:pt x="28800" y="6447"/>
                    <a:pt x="28800" y="14400"/>
                  </a:cubicBezTo>
                  <a:cubicBezTo>
                    <a:pt x="28800" y="22353"/>
                    <a:pt x="22353" y="28800"/>
                    <a:pt x="14400" y="28800"/>
                  </a:cubicBezTo>
                  <a:cubicBezTo>
                    <a:pt x="6447" y="28800"/>
                    <a:pt x="0" y="22353"/>
                    <a:pt x="0" y="14400"/>
                  </a:cubicBezTo>
                  <a:close/>
                </a:path>
              </a:pathLst>
            </a:custGeom>
            <a:solidFill>
              <a:srgbClr val="54D3FA">
                <a:alpha val="5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rgbClr val="FFFFFF"/>
                </a:solidFill>
                <a:cs typeface="+mn-ea"/>
                <a:sym typeface="+mn-lt"/>
              </a:endParaRPr>
            </a:p>
          </p:txBody>
        </p:sp>
        <p:sp>
          <p:nvSpPr>
            <p:cNvPr id="558" name="任意多边形: 形状 557">
              <a:extLst>
                <a:ext uri="{FF2B5EF4-FFF2-40B4-BE49-F238E27FC236}">
                  <a16:creationId xmlns:a16="http://schemas.microsoft.com/office/drawing/2014/main" id="{F93A7C83-A0C2-401B-A33B-B5A29D3CB01D}"/>
                </a:ext>
              </a:extLst>
            </p:cNvPr>
            <p:cNvSpPr/>
            <p:nvPr/>
          </p:nvSpPr>
          <p:spPr>
            <a:xfrm>
              <a:off x="10515958" y="4678680"/>
              <a:ext cx="28800" cy="28800"/>
            </a:xfrm>
            <a:custGeom>
              <a:avLst/>
              <a:gdLst/>
              <a:ahLst/>
              <a:cxnLst/>
              <a:rect l="0" t="0" r="0" b="0"/>
              <a:pathLst>
                <a:path w="28801" h="28801">
                  <a:moveTo>
                    <a:pt x="0" y="14400"/>
                  </a:moveTo>
                  <a:cubicBezTo>
                    <a:pt x="0" y="6447"/>
                    <a:pt x="6447" y="0"/>
                    <a:pt x="14400" y="0"/>
                  </a:cubicBezTo>
                  <a:cubicBezTo>
                    <a:pt x="22353" y="0"/>
                    <a:pt x="28800" y="6447"/>
                    <a:pt x="28800" y="14400"/>
                  </a:cubicBezTo>
                  <a:cubicBezTo>
                    <a:pt x="28800" y="22353"/>
                    <a:pt x="22353" y="28800"/>
                    <a:pt x="14400" y="28800"/>
                  </a:cubicBezTo>
                  <a:cubicBezTo>
                    <a:pt x="6447" y="28800"/>
                    <a:pt x="0" y="22353"/>
                    <a:pt x="0" y="14400"/>
                  </a:cubicBezTo>
                  <a:close/>
                </a:path>
              </a:pathLst>
            </a:custGeom>
            <a:solidFill>
              <a:srgbClr val="54D3FA">
                <a:alpha val="5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rgbClr val="FFFFFF"/>
                </a:solidFill>
                <a:cs typeface="+mn-ea"/>
                <a:sym typeface="+mn-lt"/>
              </a:endParaRPr>
            </a:p>
          </p:txBody>
        </p:sp>
        <p:sp>
          <p:nvSpPr>
            <p:cNvPr id="560" name="任意多边形: 形状 559">
              <a:extLst>
                <a:ext uri="{FF2B5EF4-FFF2-40B4-BE49-F238E27FC236}">
                  <a16:creationId xmlns:a16="http://schemas.microsoft.com/office/drawing/2014/main" id="{20528679-B561-4C49-B393-F1F29A3EE8E3}"/>
                </a:ext>
              </a:extLst>
            </p:cNvPr>
            <p:cNvSpPr/>
            <p:nvPr/>
          </p:nvSpPr>
          <p:spPr>
            <a:xfrm>
              <a:off x="10622740" y="4678680"/>
              <a:ext cx="28800" cy="28800"/>
            </a:xfrm>
            <a:custGeom>
              <a:avLst/>
              <a:gdLst/>
              <a:ahLst/>
              <a:cxnLst/>
              <a:rect l="0" t="0" r="0" b="0"/>
              <a:pathLst>
                <a:path w="28801" h="28801">
                  <a:moveTo>
                    <a:pt x="0" y="14400"/>
                  </a:moveTo>
                  <a:cubicBezTo>
                    <a:pt x="0" y="6447"/>
                    <a:pt x="6447" y="0"/>
                    <a:pt x="14400" y="0"/>
                  </a:cubicBezTo>
                  <a:cubicBezTo>
                    <a:pt x="22353" y="0"/>
                    <a:pt x="28800" y="6447"/>
                    <a:pt x="28800" y="14400"/>
                  </a:cubicBezTo>
                  <a:cubicBezTo>
                    <a:pt x="28800" y="22353"/>
                    <a:pt x="22353" y="28800"/>
                    <a:pt x="14400" y="28800"/>
                  </a:cubicBezTo>
                  <a:cubicBezTo>
                    <a:pt x="6447" y="28800"/>
                    <a:pt x="0" y="22353"/>
                    <a:pt x="0" y="14400"/>
                  </a:cubicBezTo>
                  <a:close/>
                </a:path>
              </a:pathLst>
            </a:custGeom>
            <a:solidFill>
              <a:srgbClr val="54D3FA">
                <a:alpha val="5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rgbClr val="FFFFFF"/>
                </a:solidFill>
                <a:cs typeface="+mn-ea"/>
                <a:sym typeface="+mn-lt"/>
              </a:endParaRPr>
            </a:p>
          </p:txBody>
        </p:sp>
        <p:sp>
          <p:nvSpPr>
            <p:cNvPr id="562" name="任意多边形: 形状 561">
              <a:extLst>
                <a:ext uri="{FF2B5EF4-FFF2-40B4-BE49-F238E27FC236}">
                  <a16:creationId xmlns:a16="http://schemas.microsoft.com/office/drawing/2014/main" id="{86698BBB-61BB-4048-AFD2-DC4D1D02CFEE}"/>
                </a:ext>
              </a:extLst>
            </p:cNvPr>
            <p:cNvSpPr/>
            <p:nvPr/>
          </p:nvSpPr>
          <p:spPr>
            <a:xfrm>
              <a:off x="10729521" y="4678680"/>
              <a:ext cx="28800" cy="28800"/>
            </a:xfrm>
            <a:custGeom>
              <a:avLst/>
              <a:gdLst/>
              <a:ahLst/>
              <a:cxnLst/>
              <a:rect l="0" t="0" r="0" b="0"/>
              <a:pathLst>
                <a:path w="28801" h="28801">
                  <a:moveTo>
                    <a:pt x="0" y="14400"/>
                  </a:moveTo>
                  <a:cubicBezTo>
                    <a:pt x="0" y="6447"/>
                    <a:pt x="6447" y="0"/>
                    <a:pt x="14400" y="0"/>
                  </a:cubicBezTo>
                  <a:cubicBezTo>
                    <a:pt x="22353" y="0"/>
                    <a:pt x="28800" y="6447"/>
                    <a:pt x="28800" y="14400"/>
                  </a:cubicBezTo>
                  <a:cubicBezTo>
                    <a:pt x="28800" y="22353"/>
                    <a:pt x="22353" y="28800"/>
                    <a:pt x="14400" y="28800"/>
                  </a:cubicBezTo>
                  <a:cubicBezTo>
                    <a:pt x="6447" y="28800"/>
                    <a:pt x="0" y="22353"/>
                    <a:pt x="0" y="14400"/>
                  </a:cubicBezTo>
                  <a:close/>
                </a:path>
              </a:pathLst>
            </a:custGeom>
            <a:solidFill>
              <a:srgbClr val="54D3FA">
                <a:alpha val="5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rgbClr val="FFFFFF"/>
                </a:solidFill>
                <a:cs typeface="+mn-ea"/>
                <a:sym typeface="+mn-lt"/>
              </a:endParaRPr>
            </a:p>
          </p:txBody>
        </p:sp>
        <p:sp>
          <p:nvSpPr>
            <p:cNvPr id="564" name="任意多边形: 形状 563">
              <a:extLst>
                <a:ext uri="{FF2B5EF4-FFF2-40B4-BE49-F238E27FC236}">
                  <a16:creationId xmlns:a16="http://schemas.microsoft.com/office/drawing/2014/main" id="{619B1D74-01C5-41BA-A9E3-A56F771241EA}"/>
                </a:ext>
              </a:extLst>
            </p:cNvPr>
            <p:cNvSpPr/>
            <p:nvPr/>
          </p:nvSpPr>
          <p:spPr>
            <a:xfrm>
              <a:off x="10836303" y="4678680"/>
              <a:ext cx="28800" cy="28800"/>
            </a:xfrm>
            <a:custGeom>
              <a:avLst/>
              <a:gdLst/>
              <a:ahLst/>
              <a:cxnLst/>
              <a:rect l="0" t="0" r="0" b="0"/>
              <a:pathLst>
                <a:path w="28801" h="28801">
                  <a:moveTo>
                    <a:pt x="0" y="14400"/>
                  </a:moveTo>
                  <a:cubicBezTo>
                    <a:pt x="0" y="6447"/>
                    <a:pt x="6447" y="0"/>
                    <a:pt x="14400" y="0"/>
                  </a:cubicBezTo>
                  <a:cubicBezTo>
                    <a:pt x="22353" y="0"/>
                    <a:pt x="28800" y="6447"/>
                    <a:pt x="28800" y="14400"/>
                  </a:cubicBezTo>
                  <a:cubicBezTo>
                    <a:pt x="28800" y="22353"/>
                    <a:pt x="22353" y="28800"/>
                    <a:pt x="14400" y="28800"/>
                  </a:cubicBezTo>
                  <a:cubicBezTo>
                    <a:pt x="6447" y="28800"/>
                    <a:pt x="0" y="22353"/>
                    <a:pt x="0" y="14400"/>
                  </a:cubicBezTo>
                  <a:close/>
                </a:path>
              </a:pathLst>
            </a:custGeom>
            <a:solidFill>
              <a:srgbClr val="54D3FA">
                <a:alpha val="5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rgbClr val="FFFFFF"/>
                </a:solidFill>
                <a:cs typeface="+mn-ea"/>
                <a:sym typeface="+mn-lt"/>
              </a:endParaRPr>
            </a:p>
          </p:txBody>
        </p:sp>
        <p:sp>
          <p:nvSpPr>
            <p:cNvPr id="566" name="任意多边形: 形状 565">
              <a:extLst>
                <a:ext uri="{FF2B5EF4-FFF2-40B4-BE49-F238E27FC236}">
                  <a16:creationId xmlns:a16="http://schemas.microsoft.com/office/drawing/2014/main" id="{3637E56A-55DF-407B-9BAC-C1BA4B3F3EB1}"/>
                </a:ext>
              </a:extLst>
            </p:cNvPr>
            <p:cNvSpPr/>
            <p:nvPr/>
          </p:nvSpPr>
          <p:spPr>
            <a:xfrm>
              <a:off x="10943085" y="4678680"/>
              <a:ext cx="28800" cy="28800"/>
            </a:xfrm>
            <a:custGeom>
              <a:avLst/>
              <a:gdLst/>
              <a:ahLst/>
              <a:cxnLst/>
              <a:rect l="0" t="0" r="0" b="0"/>
              <a:pathLst>
                <a:path w="28801" h="28801">
                  <a:moveTo>
                    <a:pt x="0" y="14400"/>
                  </a:moveTo>
                  <a:cubicBezTo>
                    <a:pt x="0" y="6447"/>
                    <a:pt x="6447" y="0"/>
                    <a:pt x="14400" y="0"/>
                  </a:cubicBezTo>
                  <a:cubicBezTo>
                    <a:pt x="22353" y="0"/>
                    <a:pt x="28800" y="6447"/>
                    <a:pt x="28800" y="14400"/>
                  </a:cubicBezTo>
                  <a:cubicBezTo>
                    <a:pt x="28800" y="22353"/>
                    <a:pt x="22353" y="28800"/>
                    <a:pt x="14400" y="28800"/>
                  </a:cubicBezTo>
                  <a:cubicBezTo>
                    <a:pt x="6447" y="28800"/>
                    <a:pt x="0" y="22353"/>
                    <a:pt x="0" y="14400"/>
                  </a:cubicBezTo>
                  <a:close/>
                </a:path>
              </a:pathLst>
            </a:custGeom>
            <a:solidFill>
              <a:srgbClr val="54D3FA">
                <a:alpha val="5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rgbClr val="FFFFFF"/>
                </a:solidFill>
                <a:cs typeface="+mn-ea"/>
                <a:sym typeface="+mn-lt"/>
              </a:endParaRPr>
            </a:p>
          </p:txBody>
        </p:sp>
        <p:sp>
          <p:nvSpPr>
            <p:cNvPr id="568" name="任意多边形: 形状 567">
              <a:extLst>
                <a:ext uri="{FF2B5EF4-FFF2-40B4-BE49-F238E27FC236}">
                  <a16:creationId xmlns:a16="http://schemas.microsoft.com/office/drawing/2014/main" id="{F14FEE64-7583-46A3-ABE3-CA440E00CC44}"/>
                </a:ext>
              </a:extLst>
            </p:cNvPr>
            <p:cNvSpPr/>
            <p:nvPr/>
          </p:nvSpPr>
          <p:spPr>
            <a:xfrm>
              <a:off x="11049867" y="4678680"/>
              <a:ext cx="28800" cy="28800"/>
            </a:xfrm>
            <a:custGeom>
              <a:avLst/>
              <a:gdLst/>
              <a:ahLst/>
              <a:cxnLst/>
              <a:rect l="0" t="0" r="0" b="0"/>
              <a:pathLst>
                <a:path w="28800" h="28801">
                  <a:moveTo>
                    <a:pt x="0" y="14400"/>
                  </a:moveTo>
                  <a:cubicBezTo>
                    <a:pt x="0" y="6447"/>
                    <a:pt x="6447" y="0"/>
                    <a:pt x="14400" y="0"/>
                  </a:cubicBezTo>
                  <a:cubicBezTo>
                    <a:pt x="22353" y="0"/>
                    <a:pt x="28799" y="6447"/>
                    <a:pt x="28799" y="14400"/>
                  </a:cubicBezTo>
                  <a:cubicBezTo>
                    <a:pt x="28799" y="22353"/>
                    <a:pt x="22353" y="28800"/>
                    <a:pt x="14400" y="28800"/>
                  </a:cubicBezTo>
                  <a:cubicBezTo>
                    <a:pt x="6447" y="28800"/>
                    <a:pt x="0" y="22353"/>
                    <a:pt x="0" y="14400"/>
                  </a:cubicBezTo>
                  <a:close/>
                </a:path>
              </a:pathLst>
            </a:custGeom>
            <a:solidFill>
              <a:srgbClr val="54D3FA">
                <a:alpha val="5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rgbClr val="FFFFFF"/>
                </a:solidFill>
                <a:cs typeface="+mn-ea"/>
                <a:sym typeface="+mn-lt"/>
              </a:endParaRPr>
            </a:p>
          </p:txBody>
        </p:sp>
        <p:sp>
          <p:nvSpPr>
            <p:cNvPr id="570" name="任意多边形: 形状 569">
              <a:extLst>
                <a:ext uri="{FF2B5EF4-FFF2-40B4-BE49-F238E27FC236}">
                  <a16:creationId xmlns:a16="http://schemas.microsoft.com/office/drawing/2014/main" id="{4AC20730-FF33-4210-A434-508881FE0C19}"/>
                </a:ext>
              </a:extLst>
            </p:cNvPr>
            <p:cNvSpPr/>
            <p:nvPr/>
          </p:nvSpPr>
          <p:spPr>
            <a:xfrm>
              <a:off x="11156648" y="4678680"/>
              <a:ext cx="28800" cy="28800"/>
            </a:xfrm>
            <a:custGeom>
              <a:avLst/>
              <a:gdLst/>
              <a:ahLst/>
              <a:cxnLst/>
              <a:rect l="0" t="0" r="0" b="0"/>
              <a:pathLst>
                <a:path w="28801" h="28801">
                  <a:moveTo>
                    <a:pt x="0" y="14400"/>
                  </a:moveTo>
                  <a:cubicBezTo>
                    <a:pt x="0" y="6447"/>
                    <a:pt x="6447" y="0"/>
                    <a:pt x="14400" y="0"/>
                  </a:cubicBezTo>
                  <a:cubicBezTo>
                    <a:pt x="22353" y="0"/>
                    <a:pt x="28800" y="6447"/>
                    <a:pt x="28800" y="14400"/>
                  </a:cubicBezTo>
                  <a:cubicBezTo>
                    <a:pt x="28800" y="22353"/>
                    <a:pt x="22353" y="28800"/>
                    <a:pt x="14400" y="28800"/>
                  </a:cubicBezTo>
                  <a:cubicBezTo>
                    <a:pt x="6447" y="28800"/>
                    <a:pt x="0" y="22353"/>
                    <a:pt x="0" y="14400"/>
                  </a:cubicBezTo>
                  <a:close/>
                </a:path>
              </a:pathLst>
            </a:custGeom>
            <a:solidFill>
              <a:srgbClr val="54D3FA">
                <a:alpha val="5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rgbClr val="FFFFFF"/>
                </a:solidFill>
                <a:cs typeface="+mn-ea"/>
                <a:sym typeface="+mn-lt"/>
              </a:endParaRPr>
            </a:p>
          </p:txBody>
        </p:sp>
        <p:sp>
          <p:nvSpPr>
            <p:cNvPr id="572" name="任意多边形: 形状 571">
              <a:extLst>
                <a:ext uri="{FF2B5EF4-FFF2-40B4-BE49-F238E27FC236}">
                  <a16:creationId xmlns:a16="http://schemas.microsoft.com/office/drawing/2014/main" id="{69B4EFD0-FE63-4B3B-82AF-70AE0665C65A}"/>
                </a:ext>
              </a:extLst>
            </p:cNvPr>
            <p:cNvSpPr/>
            <p:nvPr/>
          </p:nvSpPr>
          <p:spPr>
            <a:xfrm>
              <a:off x="11263430" y="4678680"/>
              <a:ext cx="28800" cy="28800"/>
            </a:xfrm>
            <a:custGeom>
              <a:avLst/>
              <a:gdLst/>
              <a:ahLst/>
              <a:cxnLst/>
              <a:rect l="0" t="0" r="0" b="0"/>
              <a:pathLst>
                <a:path w="28801" h="28801">
                  <a:moveTo>
                    <a:pt x="0" y="14400"/>
                  </a:moveTo>
                  <a:cubicBezTo>
                    <a:pt x="0" y="6447"/>
                    <a:pt x="6447" y="0"/>
                    <a:pt x="14400" y="0"/>
                  </a:cubicBezTo>
                  <a:cubicBezTo>
                    <a:pt x="22353" y="0"/>
                    <a:pt x="28800" y="6447"/>
                    <a:pt x="28800" y="14400"/>
                  </a:cubicBezTo>
                  <a:cubicBezTo>
                    <a:pt x="28800" y="22353"/>
                    <a:pt x="22353" y="28800"/>
                    <a:pt x="14400" y="28800"/>
                  </a:cubicBezTo>
                  <a:cubicBezTo>
                    <a:pt x="6447" y="28800"/>
                    <a:pt x="0" y="22353"/>
                    <a:pt x="0" y="14400"/>
                  </a:cubicBezTo>
                  <a:close/>
                </a:path>
              </a:pathLst>
            </a:custGeom>
            <a:solidFill>
              <a:srgbClr val="54D3FA">
                <a:alpha val="5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rgbClr val="FFFFFF"/>
                </a:solidFill>
                <a:cs typeface="+mn-ea"/>
                <a:sym typeface="+mn-lt"/>
              </a:endParaRPr>
            </a:p>
          </p:txBody>
        </p:sp>
        <p:sp>
          <p:nvSpPr>
            <p:cNvPr id="574" name="任意多边形: 形状 573">
              <a:extLst>
                <a:ext uri="{FF2B5EF4-FFF2-40B4-BE49-F238E27FC236}">
                  <a16:creationId xmlns:a16="http://schemas.microsoft.com/office/drawing/2014/main" id="{111C996E-2E42-4724-A1FC-91A716F7EF47}"/>
                </a:ext>
              </a:extLst>
            </p:cNvPr>
            <p:cNvSpPr/>
            <p:nvPr/>
          </p:nvSpPr>
          <p:spPr>
            <a:xfrm>
              <a:off x="11370212" y="4678680"/>
              <a:ext cx="28800" cy="28800"/>
            </a:xfrm>
            <a:custGeom>
              <a:avLst/>
              <a:gdLst/>
              <a:ahLst/>
              <a:cxnLst/>
              <a:rect l="0" t="0" r="0" b="0"/>
              <a:pathLst>
                <a:path w="28801" h="28801">
                  <a:moveTo>
                    <a:pt x="0" y="14400"/>
                  </a:moveTo>
                  <a:cubicBezTo>
                    <a:pt x="0" y="6447"/>
                    <a:pt x="6447" y="0"/>
                    <a:pt x="14400" y="0"/>
                  </a:cubicBezTo>
                  <a:cubicBezTo>
                    <a:pt x="22353" y="0"/>
                    <a:pt x="28800" y="6447"/>
                    <a:pt x="28800" y="14400"/>
                  </a:cubicBezTo>
                  <a:cubicBezTo>
                    <a:pt x="28800" y="22353"/>
                    <a:pt x="22353" y="28800"/>
                    <a:pt x="14400" y="28800"/>
                  </a:cubicBezTo>
                  <a:cubicBezTo>
                    <a:pt x="6447" y="28800"/>
                    <a:pt x="0" y="22353"/>
                    <a:pt x="0" y="14400"/>
                  </a:cubicBezTo>
                  <a:close/>
                </a:path>
              </a:pathLst>
            </a:custGeom>
            <a:solidFill>
              <a:srgbClr val="54D3FA">
                <a:alpha val="5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rgbClr val="FFFFFF"/>
                </a:solidFill>
                <a:cs typeface="+mn-ea"/>
                <a:sym typeface="+mn-lt"/>
              </a:endParaRPr>
            </a:p>
          </p:txBody>
        </p:sp>
        <p:sp>
          <p:nvSpPr>
            <p:cNvPr id="74" name="椭圆 73">
              <a:extLst>
                <a:ext uri="{FF2B5EF4-FFF2-40B4-BE49-F238E27FC236}">
                  <a16:creationId xmlns:a16="http://schemas.microsoft.com/office/drawing/2014/main" id="{69AB5FE6-0F23-439A-AB71-45C9CF23B078}"/>
                </a:ext>
              </a:extLst>
            </p:cNvPr>
            <p:cNvSpPr/>
            <p:nvPr/>
          </p:nvSpPr>
          <p:spPr>
            <a:xfrm>
              <a:off x="11476994" y="4678680"/>
              <a:ext cx="28800" cy="28800"/>
            </a:xfrm>
            <a:custGeom>
              <a:avLst/>
              <a:gdLst>
                <a:gd name="connsiteX0" fmla="*/ 0 w 28800"/>
                <a:gd name="connsiteY0" fmla="*/ 14400 h 28800"/>
                <a:gd name="connsiteX1" fmla="*/ 14400 w 28800"/>
                <a:gd name="connsiteY1" fmla="*/ 0 h 28800"/>
                <a:gd name="connsiteX2" fmla="*/ 28800 w 28800"/>
                <a:gd name="connsiteY2" fmla="*/ 14400 h 28800"/>
                <a:gd name="connsiteX3" fmla="*/ 14400 w 28800"/>
                <a:gd name="connsiteY3" fmla="*/ 28800 h 28800"/>
                <a:gd name="connsiteX4" fmla="*/ 0 w 28800"/>
                <a:gd name="connsiteY4" fmla="*/ 14400 h 28800"/>
                <a:gd name="connsiteX0" fmla="*/ 11476994 w 11505794"/>
                <a:gd name="connsiteY0" fmla="*/ 4693080 h 4707480"/>
                <a:gd name="connsiteX1" fmla="*/ 0 w 11505794"/>
                <a:gd name="connsiteY1" fmla="*/ 0 h 4707480"/>
                <a:gd name="connsiteX2" fmla="*/ 11491394 w 11505794"/>
                <a:gd name="connsiteY2" fmla="*/ 4678680 h 4707480"/>
                <a:gd name="connsiteX3" fmla="*/ 11505794 w 11505794"/>
                <a:gd name="connsiteY3" fmla="*/ 4693080 h 4707480"/>
                <a:gd name="connsiteX4" fmla="*/ 11491394 w 11505794"/>
                <a:gd name="connsiteY4" fmla="*/ 4707480 h 4707480"/>
                <a:gd name="connsiteX5" fmla="*/ 11476994 w 11505794"/>
                <a:gd name="connsiteY5" fmla="*/ 4693080 h 4707480"/>
                <a:gd name="connsiteX0" fmla="*/ 0 w 28800"/>
                <a:gd name="connsiteY0" fmla="*/ 14400 h 28800"/>
                <a:gd name="connsiteX1" fmla="*/ 14400 w 28800"/>
                <a:gd name="connsiteY1" fmla="*/ 0 h 28800"/>
                <a:gd name="connsiteX2" fmla="*/ 28800 w 28800"/>
                <a:gd name="connsiteY2" fmla="*/ 14400 h 28800"/>
                <a:gd name="connsiteX3" fmla="*/ 14400 w 28800"/>
                <a:gd name="connsiteY3" fmla="*/ 28800 h 28800"/>
                <a:gd name="connsiteX4" fmla="*/ 0 w 28800"/>
                <a:gd name="connsiteY4" fmla="*/ 14400 h 28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800" h="28800">
                  <a:moveTo>
                    <a:pt x="0" y="14400"/>
                  </a:moveTo>
                  <a:cubicBezTo>
                    <a:pt x="0" y="6447"/>
                    <a:pt x="6447" y="0"/>
                    <a:pt x="14400" y="0"/>
                  </a:cubicBezTo>
                  <a:cubicBezTo>
                    <a:pt x="22353" y="0"/>
                    <a:pt x="28800" y="6447"/>
                    <a:pt x="28800" y="14400"/>
                  </a:cubicBezTo>
                  <a:cubicBezTo>
                    <a:pt x="28800" y="22353"/>
                    <a:pt x="22353" y="28800"/>
                    <a:pt x="14400" y="28800"/>
                  </a:cubicBezTo>
                  <a:cubicBezTo>
                    <a:pt x="6447" y="28800"/>
                    <a:pt x="0" y="22353"/>
                    <a:pt x="0" y="14400"/>
                  </a:cubicBezTo>
                  <a:close/>
                </a:path>
              </a:pathLst>
            </a:custGeom>
            <a:solidFill>
              <a:schemeClr val="accent6">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grpSp>
      <p:pic>
        <p:nvPicPr>
          <p:cNvPr id="141" name="图片占位符 4">
            <a:extLst>
              <a:ext uri="{FF2B5EF4-FFF2-40B4-BE49-F238E27FC236}">
                <a16:creationId xmlns:a16="http://schemas.microsoft.com/office/drawing/2014/main" id="{A47DB746-3BCF-4A1E-B3C3-EF61B4345C51}"/>
              </a:ext>
            </a:extLst>
          </p:cNvPr>
          <p:cNvPicPr>
            <a:picLocks noChangeAspect="1"/>
          </p:cNvPicPr>
          <p:nvPr/>
        </p:nvPicPr>
        <p:blipFill rotWithShape="1">
          <a:blip r:embed="rId6">
            <a:duotone>
              <a:schemeClr val="accent6">
                <a:shade val="45000"/>
                <a:satMod val="135000"/>
              </a:schemeClr>
              <a:prstClr val="white"/>
            </a:duotone>
            <a:alphaModFix amt="29000"/>
            <a:extLst>
              <a:ext uri="{28A0092B-C50C-407E-A947-70E740481C1C}">
                <a14:useLocalDpi xmlns:a14="http://schemas.microsoft.com/office/drawing/2010/main" val="0"/>
              </a:ext>
            </a:extLst>
          </a:blip>
          <a:srcRect l="21882" t="17372" r="32727" b="62112"/>
          <a:stretch/>
        </p:blipFill>
        <p:spPr>
          <a:xfrm flipV="1">
            <a:off x="-291930" y="4974434"/>
            <a:ext cx="3116698" cy="1989528"/>
          </a:xfrm>
          <a:prstGeom prst="rect">
            <a:avLst/>
          </a:prstGeom>
        </p:spPr>
      </p:pic>
      <p:pic>
        <p:nvPicPr>
          <p:cNvPr id="142" name="图片占位符 4">
            <a:extLst>
              <a:ext uri="{FF2B5EF4-FFF2-40B4-BE49-F238E27FC236}">
                <a16:creationId xmlns:a16="http://schemas.microsoft.com/office/drawing/2014/main" id="{015AA721-602A-4BD7-9A73-26DBE046499C}"/>
              </a:ext>
            </a:extLst>
          </p:cNvPr>
          <p:cNvPicPr>
            <a:picLocks noChangeAspect="1"/>
          </p:cNvPicPr>
          <p:nvPr/>
        </p:nvPicPr>
        <p:blipFill rotWithShape="1">
          <a:blip r:embed="rId6">
            <a:duotone>
              <a:schemeClr val="accent6">
                <a:shade val="45000"/>
                <a:satMod val="135000"/>
              </a:schemeClr>
              <a:prstClr val="white"/>
            </a:duotone>
            <a:alphaModFix amt="25000"/>
            <a:extLst>
              <a:ext uri="{28A0092B-C50C-407E-A947-70E740481C1C}">
                <a14:useLocalDpi xmlns:a14="http://schemas.microsoft.com/office/drawing/2010/main" val="0"/>
              </a:ext>
            </a:extLst>
          </a:blip>
          <a:srcRect l="70514" t="58287" r="10065" b="27696"/>
          <a:stretch/>
        </p:blipFill>
        <p:spPr>
          <a:xfrm rot="19614721" flipV="1">
            <a:off x="10227405" y="4808177"/>
            <a:ext cx="1611632" cy="1642738"/>
          </a:xfrm>
          <a:prstGeom prst="rect">
            <a:avLst/>
          </a:prstGeom>
        </p:spPr>
      </p:pic>
      <p:pic>
        <p:nvPicPr>
          <p:cNvPr id="143" name="图片占位符 4">
            <a:extLst>
              <a:ext uri="{FF2B5EF4-FFF2-40B4-BE49-F238E27FC236}">
                <a16:creationId xmlns:a16="http://schemas.microsoft.com/office/drawing/2014/main" id="{FD971FB7-C8BC-4E06-9549-80F2D489237E}"/>
              </a:ext>
            </a:extLst>
          </p:cNvPr>
          <p:cNvPicPr>
            <a:picLocks noChangeAspect="1"/>
          </p:cNvPicPr>
          <p:nvPr/>
        </p:nvPicPr>
        <p:blipFill rotWithShape="1">
          <a:blip r:embed="rId6">
            <a:duotone>
              <a:schemeClr val="accent6">
                <a:shade val="45000"/>
                <a:satMod val="135000"/>
              </a:schemeClr>
              <a:prstClr val="white"/>
            </a:duotone>
            <a:alphaModFix amt="29000"/>
            <a:extLst>
              <a:ext uri="{28A0092B-C50C-407E-A947-70E740481C1C}">
                <a14:useLocalDpi xmlns:a14="http://schemas.microsoft.com/office/drawing/2010/main" val="0"/>
              </a:ext>
            </a:extLst>
          </a:blip>
          <a:srcRect l="21882" t="17372" r="32727" b="62112"/>
          <a:stretch/>
        </p:blipFill>
        <p:spPr>
          <a:xfrm flipV="1">
            <a:off x="9813799" y="-56163"/>
            <a:ext cx="2533785" cy="1617429"/>
          </a:xfrm>
          <a:prstGeom prst="rect">
            <a:avLst/>
          </a:prstGeom>
        </p:spPr>
      </p:pic>
    </p:spTree>
    <p:extLst>
      <p:ext uri="{BB962C8B-B14F-4D97-AF65-F5344CB8AC3E}">
        <p14:creationId xmlns:p14="http://schemas.microsoft.com/office/powerpoint/2010/main" val="1730547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1000"/>
                                        <p:tgtEl>
                                          <p:spTgt spid="25"/>
                                        </p:tgtEl>
                                      </p:cBhvr>
                                    </p:animEffect>
                                    <p:anim calcmode="lin" valueType="num">
                                      <p:cBhvr>
                                        <p:cTn id="8" dur="1000" fill="hold"/>
                                        <p:tgtEl>
                                          <p:spTgt spid="25"/>
                                        </p:tgtEl>
                                        <p:attrNameLst>
                                          <p:attrName>ppt_x</p:attrName>
                                        </p:attrNameLst>
                                      </p:cBhvr>
                                      <p:tavLst>
                                        <p:tav tm="0">
                                          <p:val>
                                            <p:strVal val="#ppt_x"/>
                                          </p:val>
                                        </p:tav>
                                        <p:tav tm="100000">
                                          <p:val>
                                            <p:strVal val="#ppt_x"/>
                                          </p:val>
                                        </p:tav>
                                      </p:tavLst>
                                    </p:anim>
                                    <p:anim calcmode="lin" valueType="num">
                                      <p:cBhvr>
                                        <p:cTn id="9" dur="1000" fill="hold"/>
                                        <p:tgtEl>
                                          <p:spTgt spid="25"/>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fade">
                                      <p:cBhvr>
                                        <p:cTn id="12" dur="1000"/>
                                        <p:tgtEl>
                                          <p:spTgt spid="19"/>
                                        </p:tgtEl>
                                      </p:cBhvr>
                                    </p:animEffect>
                                    <p:anim calcmode="lin" valueType="num">
                                      <p:cBhvr>
                                        <p:cTn id="13" dur="1000" fill="hold"/>
                                        <p:tgtEl>
                                          <p:spTgt spid="19"/>
                                        </p:tgtEl>
                                        <p:attrNameLst>
                                          <p:attrName>ppt_x</p:attrName>
                                        </p:attrNameLst>
                                      </p:cBhvr>
                                      <p:tavLst>
                                        <p:tav tm="0">
                                          <p:val>
                                            <p:strVal val="#ppt_x"/>
                                          </p:val>
                                        </p:tav>
                                        <p:tav tm="100000">
                                          <p:val>
                                            <p:strVal val="#ppt_x"/>
                                          </p:val>
                                        </p:tav>
                                      </p:tavLst>
                                    </p:anim>
                                    <p:anim calcmode="lin" valueType="num">
                                      <p:cBhvr>
                                        <p:cTn id="14" dur="1000" fill="hold"/>
                                        <p:tgtEl>
                                          <p:spTgt spid="19"/>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53"/>
                                        </p:tgtEl>
                                        <p:attrNameLst>
                                          <p:attrName>style.visibility</p:attrName>
                                        </p:attrNameLst>
                                      </p:cBhvr>
                                      <p:to>
                                        <p:strVal val="visible"/>
                                      </p:to>
                                    </p:set>
                                    <p:animEffect transition="in" filter="fade">
                                      <p:cBhvr>
                                        <p:cTn id="17" dur="1000"/>
                                        <p:tgtEl>
                                          <p:spTgt spid="53"/>
                                        </p:tgtEl>
                                      </p:cBhvr>
                                    </p:animEffect>
                                    <p:anim calcmode="lin" valueType="num">
                                      <p:cBhvr>
                                        <p:cTn id="18" dur="1000" fill="hold"/>
                                        <p:tgtEl>
                                          <p:spTgt spid="53"/>
                                        </p:tgtEl>
                                        <p:attrNameLst>
                                          <p:attrName>ppt_x</p:attrName>
                                        </p:attrNameLst>
                                      </p:cBhvr>
                                      <p:tavLst>
                                        <p:tav tm="0">
                                          <p:val>
                                            <p:strVal val="#ppt_x"/>
                                          </p:val>
                                        </p:tav>
                                        <p:tav tm="100000">
                                          <p:val>
                                            <p:strVal val="#ppt_x"/>
                                          </p:val>
                                        </p:tav>
                                      </p:tavLst>
                                    </p:anim>
                                    <p:anim calcmode="lin" valueType="num">
                                      <p:cBhvr>
                                        <p:cTn id="19" dur="1000" fill="hold"/>
                                        <p:tgtEl>
                                          <p:spTgt spid="53"/>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54"/>
                                        </p:tgtEl>
                                        <p:attrNameLst>
                                          <p:attrName>style.visibility</p:attrName>
                                        </p:attrNameLst>
                                      </p:cBhvr>
                                      <p:to>
                                        <p:strVal val="visible"/>
                                      </p:to>
                                    </p:set>
                                    <p:animEffect transition="in" filter="fade">
                                      <p:cBhvr>
                                        <p:cTn id="22" dur="1000"/>
                                        <p:tgtEl>
                                          <p:spTgt spid="54"/>
                                        </p:tgtEl>
                                      </p:cBhvr>
                                    </p:animEffect>
                                    <p:anim calcmode="lin" valueType="num">
                                      <p:cBhvr>
                                        <p:cTn id="23" dur="1000" fill="hold"/>
                                        <p:tgtEl>
                                          <p:spTgt spid="54"/>
                                        </p:tgtEl>
                                        <p:attrNameLst>
                                          <p:attrName>ppt_x</p:attrName>
                                        </p:attrNameLst>
                                      </p:cBhvr>
                                      <p:tavLst>
                                        <p:tav tm="0">
                                          <p:val>
                                            <p:strVal val="#ppt_x"/>
                                          </p:val>
                                        </p:tav>
                                        <p:tav tm="100000">
                                          <p:val>
                                            <p:strVal val="#ppt_x"/>
                                          </p:val>
                                        </p:tav>
                                      </p:tavLst>
                                    </p:anim>
                                    <p:anim calcmode="lin" valueType="num">
                                      <p:cBhvr>
                                        <p:cTn id="24" dur="1000" fill="hold"/>
                                        <p:tgtEl>
                                          <p:spTgt spid="54"/>
                                        </p:tgtEl>
                                        <p:attrNameLst>
                                          <p:attrName>ppt_y</p:attrName>
                                        </p:attrNameLst>
                                      </p:cBhvr>
                                      <p:tavLst>
                                        <p:tav tm="0">
                                          <p:val>
                                            <p:strVal val="#ppt_y+.1"/>
                                          </p:val>
                                        </p:tav>
                                        <p:tav tm="100000">
                                          <p:val>
                                            <p:strVal val="#ppt_y"/>
                                          </p:val>
                                        </p:tav>
                                      </p:tavLst>
                                    </p:anim>
                                  </p:childTnLst>
                                </p:cTn>
                              </p:par>
                            </p:childTnLst>
                          </p:cTn>
                        </p:par>
                        <p:par>
                          <p:cTn id="25" fill="hold">
                            <p:stCondLst>
                              <p:cond delay="1000"/>
                            </p:stCondLst>
                            <p:childTnLst>
                              <p:par>
                                <p:cTn id="26" presetID="42" presetClass="entr" presetSubtype="0" fill="hold" nodeType="afterEffect">
                                  <p:stCondLst>
                                    <p:cond delay="0"/>
                                  </p:stCondLst>
                                  <p:childTnLst>
                                    <p:set>
                                      <p:cBhvr>
                                        <p:cTn id="27" dur="1" fill="hold">
                                          <p:stCondLst>
                                            <p:cond delay="0"/>
                                          </p:stCondLst>
                                        </p:cTn>
                                        <p:tgtEl>
                                          <p:spTgt spid="38"/>
                                        </p:tgtEl>
                                        <p:attrNameLst>
                                          <p:attrName>style.visibility</p:attrName>
                                        </p:attrNameLst>
                                      </p:cBhvr>
                                      <p:to>
                                        <p:strVal val="visible"/>
                                      </p:to>
                                    </p:set>
                                    <p:animEffect transition="in" filter="fade">
                                      <p:cBhvr>
                                        <p:cTn id="28" dur="1000"/>
                                        <p:tgtEl>
                                          <p:spTgt spid="38"/>
                                        </p:tgtEl>
                                      </p:cBhvr>
                                    </p:animEffect>
                                    <p:anim calcmode="lin" valueType="num">
                                      <p:cBhvr>
                                        <p:cTn id="29" dur="1000" fill="hold"/>
                                        <p:tgtEl>
                                          <p:spTgt spid="38"/>
                                        </p:tgtEl>
                                        <p:attrNameLst>
                                          <p:attrName>ppt_x</p:attrName>
                                        </p:attrNameLst>
                                      </p:cBhvr>
                                      <p:tavLst>
                                        <p:tav tm="0">
                                          <p:val>
                                            <p:strVal val="#ppt_x"/>
                                          </p:val>
                                        </p:tav>
                                        <p:tav tm="100000">
                                          <p:val>
                                            <p:strVal val="#ppt_x"/>
                                          </p:val>
                                        </p:tav>
                                      </p:tavLst>
                                    </p:anim>
                                    <p:anim calcmode="lin" valueType="num">
                                      <p:cBhvr>
                                        <p:cTn id="30" dur="1000" fill="hold"/>
                                        <p:tgtEl>
                                          <p:spTgt spid="38"/>
                                        </p:tgtEl>
                                        <p:attrNameLst>
                                          <p:attrName>ppt_y</p:attrName>
                                        </p:attrNameLst>
                                      </p:cBhvr>
                                      <p:tavLst>
                                        <p:tav tm="0">
                                          <p:val>
                                            <p:strVal val="#ppt_y+.1"/>
                                          </p:val>
                                        </p:tav>
                                        <p:tav tm="100000">
                                          <p:val>
                                            <p:strVal val="#ppt_y"/>
                                          </p:val>
                                        </p:tav>
                                      </p:tavLst>
                                    </p:anim>
                                  </p:childTnLst>
                                </p:cTn>
                              </p:par>
                              <p:par>
                                <p:cTn id="31" presetID="42" presetClass="entr" presetSubtype="0" fill="hold" nodeType="withEffect">
                                  <p:stCondLst>
                                    <p:cond delay="0"/>
                                  </p:stCondLst>
                                  <p:childTnLst>
                                    <p:set>
                                      <p:cBhvr>
                                        <p:cTn id="32" dur="1" fill="hold">
                                          <p:stCondLst>
                                            <p:cond delay="0"/>
                                          </p:stCondLst>
                                        </p:cTn>
                                        <p:tgtEl>
                                          <p:spTgt spid="21"/>
                                        </p:tgtEl>
                                        <p:attrNameLst>
                                          <p:attrName>style.visibility</p:attrName>
                                        </p:attrNameLst>
                                      </p:cBhvr>
                                      <p:to>
                                        <p:strVal val="visible"/>
                                      </p:to>
                                    </p:set>
                                    <p:animEffect transition="in" filter="fade">
                                      <p:cBhvr>
                                        <p:cTn id="33" dur="1000"/>
                                        <p:tgtEl>
                                          <p:spTgt spid="21"/>
                                        </p:tgtEl>
                                      </p:cBhvr>
                                    </p:animEffect>
                                    <p:anim calcmode="lin" valueType="num">
                                      <p:cBhvr>
                                        <p:cTn id="34" dur="1000" fill="hold"/>
                                        <p:tgtEl>
                                          <p:spTgt spid="21"/>
                                        </p:tgtEl>
                                        <p:attrNameLst>
                                          <p:attrName>ppt_x</p:attrName>
                                        </p:attrNameLst>
                                      </p:cBhvr>
                                      <p:tavLst>
                                        <p:tav tm="0">
                                          <p:val>
                                            <p:strVal val="#ppt_x"/>
                                          </p:val>
                                        </p:tav>
                                        <p:tav tm="100000">
                                          <p:val>
                                            <p:strVal val="#ppt_x"/>
                                          </p:val>
                                        </p:tav>
                                      </p:tavLst>
                                    </p:anim>
                                    <p:anim calcmode="lin" valueType="num">
                                      <p:cBhvr>
                                        <p:cTn id="35" dur="1000" fill="hold"/>
                                        <p:tgtEl>
                                          <p:spTgt spid="21"/>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55"/>
                                        </p:tgtEl>
                                        <p:attrNameLst>
                                          <p:attrName>style.visibility</p:attrName>
                                        </p:attrNameLst>
                                      </p:cBhvr>
                                      <p:to>
                                        <p:strVal val="visible"/>
                                      </p:to>
                                    </p:set>
                                    <p:animEffect transition="in" filter="fade">
                                      <p:cBhvr>
                                        <p:cTn id="38" dur="1000"/>
                                        <p:tgtEl>
                                          <p:spTgt spid="55"/>
                                        </p:tgtEl>
                                      </p:cBhvr>
                                    </p:animEffect>
                                    <p:anim calcmode="lin" valueType="num">
                                      <p:cBhvr>
                                        <p:cTn id="39" dur="1000" fill="hold"/>
                                        <p:tgtEl>
                                          <p:spTgt spid="55"/>
                                        </p:tgtEl>
                                        <p:attrNameLst>
                                          <p:attrName>ppt_x</p:attrName>
                                        </p:attrNameLst>
                                      </p:cBhvr>
                                      <p:tavLst>
                                        <p:tav tm="0">
                                          <p:val>
                                            <p:strVal val="#ppt_x"/>
                                          </p:val>
                                        </p:tav>
                                        <p:tav tm="100000">
                                          <p:val>
                                            <p:strVal val="#ppt_x"/>
                                          </p:val>
                                        </p:tav>
                                      </p:tavLst>
                                    </p:anim>
                                    <p:anim calcmode="lin" valueType="num">
                                      <p:cBhvr>
                                        <p:cTn id="40" dur="1000" fill="hold"/>
                                        <p:tgtEl>
                                          <p:spTgt spid="55"/>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0"/>
                                  </p:stCondLst>
                                  <p:childTnLst>
                                    <p:set>
                                      <p:cBhvr>
                                        <p:cTn id="42" dur="1" fill="hold">
                                          <p:stCondLst>
                                            <p:cond delay="0"/>
                                          </p:stCondLst>
                                        </p:cTn>
                                        <p:tgtEl>
                                          <p:spTgt spid="56"/>
                                        </p:tgtEl>
                                        <p:attrNameLst>
                                          <p:attrName>style.visibility</p:attrName>
                                        </p:attrNameLst>
                                      </p:cBhvr>
                                      <p:to>
                                        <p:strVal val="visible"/>
                                      </p:to>
                                    </p:set>
                                    <p:animEffect transition="in" filter="fade">
                                      <p:cBhvr>
                                        <p:cTn id="43" dur="1000"/>
                                        <p:tgtEl>
                                          <p:spTgt spid="56"/>
                                        </p:tgtEl>
                                      </p:cBhvr>
                                    </p:animEffect>
                                    <p:anim calcmode="lin" valueType="num">
                                      <p:cBhvr>
                                        <p:cTn id="44" dur="1000" fill="hold"/>
                                        <p:tgtEl>
                                          <p:spTgt spid="56"/>
                                        </p:tgtEl>
                                        <p:attrNameLst>
                                          <p:attrName>ppt_x</p:attrName>
                                        </p:attrNameLst>
                                      </p:cBhvr>
                                      <p:tavLst>
                                        <p:tav tm="0">
                                          <p:val>
                                            <p:strVal val="#ppt_x"/>
                                          </p:val>
                                        </p:tav>
                                        <p:tav tm="100000">
                                          <p:val>
                                            <p:strVal val="#ppt_x"/>
                                          </p:val>
                                        </p:tav>
                                      </p:tavLst>
                                    </p:anim>
                                    <p:anim calcmode="lin" valueType="num">
                                      <p:cBhvr>
                                        <p:cTn id="45" dur="1000" fill="hold"/>
                                        <p:tgtEl>
                                          <p:spTgt spid="56"/>
                                        </p:tgtEl>
                                        <p:attrNameLst>
                                          <p:attrName>ppt_y</p:attrName>
                                        </p:attrNameLst>
                                      </p:cBhvr>
                                      <p:tavLst>
                                        <p:tav tm="0">
                                          <p:val>
                                            <p:strVal val="#ppt_y+.1"/>
                                          </p:val>
                                        </p:tav>
                                        <p:tav tm="100000">
                                          <p:val>
                                            <p:strVal val="#ppt_y"/>
                                          </p:val>
                                        </p:tav>
                                      </p:tavLst>
                                    </p:anim>
                                  </p:childTnLst>
                                </p:cTn>
                              </p:par>
                            </p:childTnLst>
                          </p:cTn>
                        </p:par>
                        <p:par>
                          <p:cTn id="46" fill="hold">
                            <p:stCondLst>
                              <p:cond delay="2000"/>
                            </p:stCondLst>
                            <p:childTnLst>
                              <p:par>
                                <p:cTn id="47" presetID="42" presetClass="entr" presetSubtype="0" fill="hold" nodeType="afterEffect">
                                  <p:stCondLst>
                                    <p:cond delay="0"/>
                                  </p:stCondLst>
                                  <p:childTnLst>
                                    <p:set>
                                      <p:cBhvr>
                                        <p:cTn id="48" dur="1" fill="hold">
                                          <p:stCondLst>
                                            <p:cond delay="0"/>
                                          </p:stCondLst>
                                        </p:cTn>
                                        <p:tgtEl>
                                          <p:spTgt spid="42"/>
                                        </p:tgtEl>
                                        <p:attrNameLst>
                                          <p:attrName>style.visibility</p:attrName>
                                        </p:attrNameLst>
                                      </p:cBhvr>
                                      <p:to>
                                        <p:strVal val="visible"/>
                                      </p:to>
                                    </p:set>
                                    <p:animEffect transition="in" filter="fade">
                                      <p:cBhvr>
                                        <p:cTn id="49" dur="1000"/>
                                        <p:tgtEl>
                                          <p:spTgt spid="42"/>
                                        </p:tgtEl>
                                      </p:cBhvr>
                                    </p:animEffect>
                                    <p:anim calcmode="lin" valueType="num">
                                      <p:cBhvr>
                                        <p:cTn id="50" dur="1000" fill="hold"/>
                                        <p:tgtEl>
                                          <p:spTgt spid="42"/>
                                        </p:tgtEl>
                                        <p:attrNameLst>
                                          <p:attrName>ppt_x</p:attrName>
                                        </p:attrNameLst>
                                      </p:cBhvr>
                                      <p:tavLst>
                                        <p:tav tm="0">
                                          <p:val>
                                            <p:strVal val="#ppt_x"/>
                                          </p:val>
                                        </p:tav>
                                        <p:tav tm="100000">
                                          <p:val>
                                            <p:strVal val="#ppt_x"/>
                                          </p:val>
                                        </p:tav>
                                      </p:tavLst>
                                    </p:anim>
                                    <p:anim calcmode="lin" valueType="num">
                                      <p:cBhvr>
                                        <p:cTn id="51" dur="1000" fill="hold"/>
                                        <p:tgtEl>
                                          <p:spTgt spid="42"/>
                                        </p:tgtEl>
                                        <p:attrNameLst>
                                          <p:attrName>ppt_y</p:attrName>
                                        </p:attrNameLst>
                                      </p:cBhvr>
                                      <p:tavLst>
                                        <p:tav tm="0">
                                          <p:val>
                                            <p:strVal val="#ppt_y+.1"/>
                                          </p:val>
                                        </p:tav>
                                        <p:tav tm="100000">
                                          <p:val>
                                            <p:strVal val="#ppt_y"/>
                                          </p:val>
                                        </p:tav>
                                      </p:tavLst>
                                    </p:anim>
                                  </p:childTnLst>
                                </p:cTn>
                              </p:par>
                              <p:par>
                                <p:cTn id="52" presetID="42" presetClass="entr" presetSubtype="0" fill="hold" nodeType="withEffect">
                                  <p:stCondLst>
                                    <p:cond delay="0"/>
                                  </p:stCondLst>
                                  <p:childTnLst>
                                    <p:set>
                                      <p:cBhvr>
                                        <p:cTn id="53" dur="1" fill="hold">
                                          <p:stCondLst>
                                            <p:cond delay="0"/>
                                          </p:stCondLst>
                                        </p:cTn>
                                        <p:tgtEl>
                                          <p:spTgt spid="23"/>
                                        </p:tgtEl>
                                        <p:attrNameLst>
                                          <p:attrName>style.visibility</p:attrName>
                                        </p:attrNameLst>
                                      </p:cBhvr>
                                      <p:to>
                                        <p:strVal val="visible"/>
                                      </p:to>
                                    </p:set>
                                    <p:animEffect transition="in" filter="fade">
                                      <p:cBhvr>
                                        <p:cTn id="54" dur="1000"/>
                                        <p:tgtEl>
                                          <p:spTgt spid="23"/>
                                        </p:tgtEl>
                                      </p:cBhvr>
                                    </p:animEffect>
                                    <p:anim calcmode="lin" valueType="num">
                                      <p:cBhvr>
                                        <p:cTn id="55" dur="1000" fill="hold"/>
                                        <p:tgtEl>
                                          <p:spTgt spid="23"/>
                                        </p:tgtEl>
                                        <p:attrNameLst>
                                          <p:attrName>ppt_x</p:attrName>
                                        </p:attrNameLst>
                                      </p:cBhvr>
                                      <p:tavLst>
                                        <p:tav tm="0">
                                          <p:val>
                                            <p:strVal val="#ppt_x"/>
                                          </p:val>
                                        </p:tav>
                                        <p:tav tm="100000">
                                          <p:val>
                                            <p:strVal val="#ppt_x"/>
                                          </p:val>
                                        </p:tav>
                                      </p:tavLst>
                                    </p:anim>
                                    <p:anim calcmode="lin" valueType="num">
                                      <p:cBhvr>
                                        <p:cTn id="56" dur="1000" fill="hold"/>
                                        <p:tgtEl>
                                          <p:spTgt spid="23"/>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0"/>
                                  </p:stCondLst>
                                  <p:childTnLst>
                                    <p:set>
                                      <p:cBhvr>
                                        <p:cTn id="58" dur="1" fill="hold">
                                          <p:stCondLst>
                                            <p:cond delay="0"/>
                                          </p:stCondLst>
                                        </p:cTn>
                                        <p:tgtEl>
                                          <p:spTgt spid="57"/>
                                        </p:tgtEl>
                                        <p:attrNameLst>
                                          <p:attrName>style.visibility</p:attrName>
                                        </p:attrNameLst>
                                      </p:cBhvr>
                                      <p:to>
                                        <p:strVal val="visible"/>
                                      </p:to>
                                    </p:set>
                                    <p:animEffect transition="in" filter="fade">
                                      <p:cBhvr>
                                        <p:cTn id="59" dur="1000"/>
                                        <p:tgtEl>
                                          <p:spTgt spid="57"/>
                                        </p:tgtEl>
                                      </p:cBhvr>
                                    </p:animEffect>
                                    <p:anim calcmode="lin" valueType="num">
                                      <p:cBhvr>
                                        <p:cTn id="60" dur="1000" fill="hold"/>
                                        <p:tgtEl>
                                          <p:spTgt spid="57"/>
                                        </p:tgtEl>
                                        <p:attrNameLst>
                                          <p:attrName>ppt_x</p:attrName>
                                        </p:attrNameLst>
                                      </p:cBhvr>
                                      <p:tavLst>
                                        <p:tav tm="0">
                                          <p:val>
                                            <p:strVal val="#ppt_x"/>
                                          </p:val>
                                        </p:tav>
                                        <p:tav tm="100000">
                                          <p:val>
                                            <p:strVal val="#ppt_x"/>
                                          </p:val>
                                        </p:tav>
                                      </p:tavLst>
                                    </p:anim>
                                    <p:anim calcmode="lin" valueType="num">
                                      <p:cBhvr>
                                        <p:cTn id="61" dur="1000" fill="hold"/>
                                        <p:tgtEl>
                                          <p:spTgt spid="57"/>
                                        </p:tgtEl>
                                        <p:attrNameLst>
                                          <p:attrName>ppt_y</p:attrName>
                                        </p:attrNameLst>
                                      </p:cBhvr>
                                      <p:tavLst>
                                        <p:tav tm="0">
                                          <p:val>
                                            <p:strVal val="#ppt_y+.1"/>
                                          </p:val>
                                        </p:tav>
                                        <p:tav tm="100000">
                                          <p:val>
                                            <p:strVal val="#ppt_y"/>
                                          </p:val>
                                        </p:tav>
                                      </p:tavLst>
                                    </p:anim>
                                  </p:childTnLst>
                                </p:cTn>
                              </p:par>
                              <p:par>
                                <p:cTn id="62" presetID="42" presetClass="entr" presetSubtype="0" fill="hold" grpId="0" nodeType="withEffect">
                                  <p:stCondLst>
                                    <p:cond delay="0"/>
                                  </p:stCondLst>
                                  <p:childTnLst>
                                    <p:set>
                                      <p:cBhvr>
                                        <p:cTn id="63" dur="1" fill="hold">
                                          <p:stCondLst>
                                            <p:cond delay="0"/>
                                          </p:stCondLst>
                                        </p:cTn>
                                        <p:tgtEl>
                                          <p:spTgt spid="58"/>
                                        </p:tgtEl>
                                        <p:attrNameLst>
                                          <p:attrName>style.visibility</p:attrName>
                                        </p:attrNameLst>
                                      </p:cBhvr>
                                      <p:to>
                                        <p:strVal val="visible"/>
                                      </p:to>
                                    </p:set>
                                    <p:animEffect transition="in" filter="fade">
                                      <p:cBhvr>
                                        <p:cTn id="64" dur="1000"/>
                                        <p:tgtEl>
                                          <p:spTgt spid="58"/>
                                        </p:tgtEl>
                                      </p:cBhvr>
                                    </p:animEffect>
                                    <p:anim calcmode="lin" valueType="num">
                                      <p:cBhvr>
                                        <p:cTn id="65" dur="1000" fill="hold"/>
                                        <p:tgtEl>
                                          <p:spTgt spid="58"/>
                                        </p:tgtEl>
                                        <p:attrNameLst>
                                          <p:attrName>ppt_x</p:attrName>
                                        </p:attrNameLst>
                                      </p:cBhvr>
                                      <p:tavLst>
                                        <p:tav tm="0">
                                          <p:val>
                                            <p:strVal val="#ppt_x"/>
                                          </p:val>
                                        </p:tav>
                                        <p:tav tm="100000">
                                          <p:val>
                                            <p:strVal val="#ppt_x"/>
                                          </p:val>
                                        </p:tav>
                                      </p:tavLst>
                                    </p:anim>
                                    <p:anim calcmode="lin" valueType="num">
                                      <p:cBhvr>
                                        <p:cTn id="66" dur="1000" fill="hold"/>
                                        <p:tgtEl>
                                          <p:spTgt spid="58"/>
                                        </p:tgtEl>
                                        <p:attrNameLst>
                                          <p:attrName>ppt_y</p:attrName>
                                        </p:attrNameLst>
                                      </p:cBhvr>
                                      <p:tavLst>
                                        <p:tav tm="0">
                                          <p:val>
                                            <p:strVal val="#ppt_y+.1"/>
                                          </p:val>
                                        </p:tav>
                                        <p:tav tm="100000">
                                          <p:val>
                                            <p:strVal val="#ppt_y"/>
                                          </p:val>
                                        </p:tav>
                                      </p:tavLst>
                                    </p:anim>
                                  </p:childTnLst>
                                </p:cTn>
                              </p:par>
                            </p:childTnLst>
                          </p:cTn>
                        </p:par>
                        <p:par>
                          <p:cTn id="67" fill="hold">
                            <p:stCondLst>
                              <p:cond delay="3000"/>
                            </p:stCondLst>
                            <p:childTnLst>
                              <p:par>
                                <p:cTn id="68" presetID="42" presetClass="entr" presetSubtype="0" fill="hold" nodeType="afterEffect">
                                  <p:stCondLst>
                                    <p:cond delay="0"/>
                                  </p:stCondLst>
                                  <p:childTnLst>
                                    <p:set>
                                      <p:cBhvr>
                                        <p:cTn id="69" dur="1" fill="hold">
                                          <p:stCondLst>
                                            <p:cond delay="0"/>
                                          </p:stCondLst>
                                        </p:cTn>
                                        <p:tgtEl>
                                          <p:spTgt spid="46"/>
                                        </p:tgtEl>
                                        <p:attrNameLst>
                                          <p:attrName>style.visibility</p:attrName>
                                        </p:attrNameLst>
                                      </p:cBhvr>
                                      <p:to>
                                        <p:strVal val="visible"/>
                                      </p:to>
                                    </p:set>
                                    <p:animEffect transition="in" filter="fade">
                                      <p:cBhvr>
                                        <p:cTn id="70" dur="1000"/>
                                        <p:tgtEl>
                                          <p:spTgt spid="46"/>
                                        </p:tgtEl>
                                      </p:cBhvr>
                                    </p:animEffect>
                                    <p:anim calcmode="lin" valueType="num">
                                      <p:cBhvr>
                                        <p:cTn id="71" dur="1000" fill="hold"/>
                                        <p:tgtEl>
                                          <p:spTgt spid="46"/>
                                        </p:tgtEl>
                                        <p:attrNameLst>
                                          <p:attrName>ppt_x</p:attrName>
                                        </p:attrNameLst>
                                      </p:cBhvr>
                                      <p:tavLst>
                                        <p:tav tm="0">
                                          <p:val>
                                            <p:strVal val="#ppt_x"/>
                                          </p:val>
                                        </p:tav>
                                        <p:tav tm="100000">
                                          <p:val>
                                            <p:strVal val="#ppt_x"/>
                                          </p:val>
                                        </p:tav>
                                      </p:tavLst>
                                    </p:anim>
                                    <p:anim calcmode="lin" valueType="num">
                                      <p:cBhvr>
                                        <p:cTn id="72" dur="1000" fill="hold"/>
                                        <p:tgtEl>
                                          <p:spTgt spid="46"/>
                                        </p:tgtEl>
                                        <p:attrNameLst>
                                          <p:attrName>ppt_y</p:attrName>
                                        </p:attrNameLst>
                                      </p:cBhvr>
                                      <p:tavLst>
                                        <p:tav tm="0">
                                          <p:val>
                                            <p:strVal val="#ppt_y+.1"/>
                                          </p:val>
                                        </p:tav>
                                        <p:tav tm="100000">
                                          <p:val>
                                            <p:strVal val="#ppt_y"/>
                                          </p:val>
                                        </p:tav>
                                      </p:tavLst>
                                    </p:anim>
                                  </p:childTnLst>
                                </p:cTn>
                              </p:par>
                              <p:par>
                                <p:cTn id="73" presetID="42" presetClass="entr" presetSubtype="0" fill="hold" nodeType="withEffect">
                                  <p:stCondLst>
                                    <p:cond delay="0"/>
                                  </p:stCondLst>
                                  <p:childTnLst>
                                    <p:set>
                                      <p:cBhvr>
                                        <p:cTn id="74" dur="1" fill="hold">
                                          <p:stCondLst>
                                            <p:cond delay="0"/>
                                          </p:stCondLst>
                                        </p:cTn>
                                        <p:tgtEl>
                                          <p:spTgt spid="26"/>
                                        </p:tgtEl>
                                        <p:attrNameLst>
                                          <p:attrName>style.visibility</p:attrName>
                                        </p:attrNameLst>
                                      </p:cBhvr>
                                      <p:to>
                                        <p:strVal val="visible"/>
                                      </p:to>
                                    </p:set>
                                    <p:animEffect transition="in" filter="fade">
                                      <p:cBhvr>
                                        <p:cTn id="75" dur="1000"/>
                                        <p:tgtEl>
                                          <p:spTgt spid="26"/>
                                        </p:tgtEl>
                                      </p:cBhvr>
                                    </p:animEffect>
                                    <p:anim calcmode="lin" valueType="num">
                                      <p:cBhvr>
                                        <p:cTn id="76" dur="1000" fill="hold"/>
                                        <p:tgtEl>
                                          <p:spTgt spid="26"/>
                                        </p:tgtEl>
                                        <p:attrNameLst>
                                          <p:attrName>ppt_x</p:attrName>
                                        </p:attrNameLst>
                                      </p:cBhvr>
                                      <p:tavLst>
                                        <p:tav tm="0">
                                          <p:val>
                                            <p:strVal val="#ppt_x"/>
                                          </p:val>
                                        </p:tav>
                                        <p:tav tm="100000">
                                          <p:val>
                                            <p:strVal val="#ppt_x"/>
                                          </p:val>
                                        </p:tav>
                                      </p:tavLst>
                                    </p:anim>
                                    <p:anim calcmode="lin" valueType="num">
                                      <p:cBhvr>
                                        <p:cTn id="77" dur="1000" fill="hold"/>
                                        <p:tgtEl>
                                          <p:spTgt spid="26"/>
                                        </p:tgtEl>
                                        <p:attrNameLst>
                                          <p:attrName>ppt_y</p:attrName>
                                        </p:attrNameLst>
                                      </p:cBhvr>
                                      <p:tavLst>
                                        <p:tav tm="0">
                                          <p:val>
                                            <p:strVal val="#ppt_y+.1"/>
                                          </p:val>
                                        </p:tav>
                                        <p:tav tm="100000">
                                          <p:val>
                                            <p:strVal val="#ppt_y"/>
                                          </p:val>
                                        </p:tav>
                                      </p:tavLst>
                                    </p:anim>
                                  </p:childTnLst>
                                </p:cTn>
                              </p:par>
                              <p:par>
                                <p:cTn id="78" presetID="42" presetClass="entr" presetSubtype="0" fill="hold" grpId="0" nodeType="withEffect">
                                  <p:stCondLst>
                                    <p:cond delay="0"/>
                                  </p:stCondLst>
                                  <p:childTnLst>
                                    <p:set>
                                      <p:cBhvr>
                                        <p:cTn id="79" dur="1" fill="hold">
                                          <p:stCondLst>
                                            <p:cond delay="0"/>
                                          </p:stCondLst>
                                        </p:cTn>
                                        <p:tgtEl>
                                          <p:spTgt spid="59"/>
                                        </p:tgtEl>
                                        <p:attrNameLst>
                                          <p:attrName>style.visibility</p:attrName>
                                        </p:attrNameLst>
                                      </p:cBhvr>
                                      <p:to>
                                        <p:strVal val="visible"/>
                                      </p:to>
                                    </p:set>
                                    <p:animEffect transition="in" filter="fade">
                                      <p:cBhvr>
                                        <p:cTn id="80" dur="1000"/>
                                        <p:tgtEl>
                                          <p:spTgt spid="59"/>
                                        </p:tgtEl>
                                      </p:cBhvr>
                                    </p:animEffect>
                                    <p:anim calcmode="lin" valueType="num">
                                      <p:cBhvr>
                                        <p:cTn id="81" dur="1000" fill="hold"/>
                                        <p:tgtEl>
                                          <p:spTgt spid="59"/>
                                        </p:tgtEl>
                                        <p:attrNameLst>
                                          <p:attrName>ppt_x</p:attrName>
                                        </p:attrNameLst>
                                      </p:cBhvr>
                                      <p:tavLst>
                                        <p:tav tm="0">
                                          <p:val>
                                            <p:strVal val="#ppt_x"/>
                                          </p:val>
                                        </p:tav>
                                        <p:tav tm="100000">
                                          <p:val>
                                            <p:strVal val="#ppt_x"/>
                                          </p:val>
                                        </p:tav>
                                      </p:tavLst>
                                    </p:anim>
                                    <p:anim calcmode="lin" valueType="num">
                                      <p:cBhvr>
                                        <p:cTn id="82" dur="1000" fill="hold"/>
                                        <p:tgtEl>
                                          <p:spTgt spid="59"/>
                                        </p:tgtEl>
                                        <p:attrNameLst>
                                          <p:attrName>ppt_y</p:attrName>
                                        </p:attrNameLst>
                                      </p:cBhvr>
                                      <p:tavLst>
                                        <p:tav tm="0">
                                          <p:val>
                                            <p:strVal val="#ppt_y+.1"/>
                                          </p:val>
                                        </p:tav>
                                        <p:tav tm="100000">
                                          <p:val>
                                            <p:strVal val="#ppt_y"/>
                                          </p:val>
                                        </p:tav>
                                      </p:tavLst>
                                    </p:anim>
                                  </p:childTnLst>
                                </p:cTn>
                              </p:par>
                              <p:par>
                                <p:cTn id="83" presetID="42" presetClass="entr" presetSubtype="0" fill="hold" grpId="0" nodeType="withEffect">
                                  <p:stCondLst>
                                    <p:cond delay="0"/>
                                  </p:stCondLst>
                                  <p:childTnLst>
                                    <p:set>
                                      <p:cBhvr>
                                        <p:cTn id="84" dur="1" fill="hold">
                                          <p:stCondLst>
                                            <p:cond delay="0"/>
                                          </p:stCondLst>
                                        </p:cTn>
                                        <p:tgtEl>
                                          <p:spTgt spid="60"/>
                                        </p:tgtEl>
                                        <p:attrNameLst>
                                          <p:attrName>style.visibility</p:attrName>
                                        </p:attrNameLst>
                                      </p:cBhvr>
                                      <p:to>
                                        <p:strVal val="visible"/>
                                      </p:to>
                                    </p:set>
                                    <p:animEffect transition="in" filter="fade">
                                      <p:cBhvr>
                                        <p:cTn id="85" dur="1000"/>
                                        <p:tgtEl>
                                          <p:spTgt spid="60"/>
                                        </p:tgtEl>
                                      </p:cBhvr>
                                    </p:animEffect>
                                    <p:anim calcmode="lin" valueType="num">
                                      <p:cBhvr>
                                        <p:cTn id="86" dur="1000" fill="hold"/>
                                        <p:tgtEl>
                                          <p:spTgt spid="60"/>
                                        </p:tgtEl>
                                        <p:attrNameLst>
                                          <p:attrName>ppt_x</p:attrName>
                                        </p:attrNameLst>
                                      </p:cBhvr>
                                      <p:tavLst>
                                        <p:tav tm="0">
                                          <p:val>
                                            <p:strVal val="#ppt_x"/>
                                          </p:val>
                                        </p:tav>
                                        <p:tav tm="100000">
                                          <p:val>
                                            <p:strVal val="#ppt_x"/>
                                          </p:val>
                                        </p:tav>
                                      </p:tavLst>
                                    </p:anim>
                                    <p:anim calcmode="lin" valueType="num">
                                      <p:cBhvr>
                                        <p:cTn id="87" dur="1000" fill="hold"/>
                                        <p:tgtEl>
                                          <p:spTgt spid="60"/>
                                        </p:tgtEl>
                                        <p:attrNameLst>
                                          <p:attrName>ppt_y</p:attrName>
                                        </p:attrNameLst>
                                      </p:cBhvr>
                                      <p:tavLst>
                                        <p:tav tm="0">
                                          <p:val>
                                            <p:strVal val="#ppt_y+.1"/>
                                          </p:val>
                                        </p:tav>
                                        <p:tav tm="100000">
                                          <p:val>
                                            <p:strVal val="#ppt_y"/>
                                          </p:val>
                                        </p:tav>
                                      </p:tavLst>
                                    </p:anim>
                                  </p:childTnLst>
                                </p:cTn>
                              </p:par>
                            </p:childTnLst>
                          </p:cTn>
                        </p:par>
                        <p:par>
                          <p:cTn id="88" fill="hold">
                            <p:stCondLst>
                              <p:cond delay="4000"/>
                            </p:stCondLst>
                            <p:childTnLst>
                              <p:par>
                                <p:cTn id="89" presetID="42" presetClass="entr" presetSubtype="0" fill="hold" nodeType="afterEffect">
                                  <p:stCondLst>
                                    <p:cond delay="0"/>
                                  </p:stCondLst>
                                  <p:childTnLst>
                                    <p:set>
                                      <p:cBhvr>
                                        <p:cTn id="90" dur="1" fill="hold">
                                          <p:stCondLst>
                                            <p:cond delay="0"/>
                                          </p:stCondLst>
                                        </p:cTn>
                                        <p:tgtEl>
                                          <p:spTgt spid="575"/>
                                        </p:tgtEl>
                                        <p:attrNameLst>
                                          <p:attrName>style.visibility</p:attrName>
                                        </p:attrNameLst>
                                      </p:cBhvr>
                                      <p:to>
                                        <p:strVal val="visible"/>
                                      </p:to>
                                    </p:set>
                                    <p:animEffect transition="in" filter="fade">
                                      <p:cBhvr>
                                        <p:cTn id="91" dur="1000"/>
                                        <p:tgtEl>
                                          <p:spTgt spid="575"/>
                                        </p:tgtEl>
                                      </p:cBhvr>
                                    </p:animEffect>
                                    <p:anim calcmode="lin" valueType="num">
                                      <p:cBhvr>
                                        <p:cTn id="92" dur="1000" fill="hold"/>
                                        <p:tgtEl>
                                          <p:spTgt spid="575"/>
                                        </p:tgtEl>
                                        <p:attrNameLst>
                                          <p:attrName>ppt_x</p:attrName>
                                        </p:attrNameLst>
                                      </p:cBhvr>
                                      <p:tavLst>
                                        <p:tav tm="0">
                                          <p:val>
                                            <p:strVal val="#ppt_x"/>
                                          </p:val>
                                        </p:tav>
                                        <p:tav tm="100000">
                                          <p:val>
                                            <p:strVal val="#ppt_x"/>
                                          </p:val>
                                        </p:tav>
                                      </p:tavLst>
                                    </p:anim>
                                    <p:anim calcmode="lin" valueType="num">
                                      <p:cBhvr>
                                        <p:cTn id="93" dur="1000" fill="hold"/>
                                        <p:tgtEl>
                                          <p:spTgt spid="575"/>
                                        </p:tgtEl>
                                        <p:attrNameLst>
                                          <p:attrName>ppt_y</p:attrName>
                                        </p:attrNameLst>
                                      </p:cBhvr>
                                      <p:tavLst>
                                        <p:tav tm="0">
                                          <p:val>
                                            <p:strVal val="#ppt_y+.1"/>
                                          </p:val>
                                        </p:tav>
                                        <p:tav tm="100000">
                                          <p:val>
                                            <p:strVal val="#ppt_y"/>
                                          </p:val>
                                        </p:tav>
                                      </p:tavLst>
                                    </p:anim>
                                  </p:childTnLst>
                                </p:cTn>
                              </p:par>
                            </p:childTnLst>
                          </p:cTn>
                        </p:par>
                        <p:par>
                          <p:cTn id="94" fill="hold">
                            <p:stCondLst>
                              <p:cond delay="5000"/>
                            </p:stCondLst>
                            <p:childTnLst>
                              <p:par>
                                <p:cTn id="95" presetID="42" presetClass="entr" presetSubtype="0" fill="hold" grpId="0" nodeType="afterEffect">
                                  <p:stCondLst>
                                    <p:cond delay="0"/>
                                  </p:stCondLst>
                                  <p:childTnLst>
                                    <p:set>
                                      <p:cBhvr>
                                        <p:cTn id="96" dur="1" fill="hold">
                                          <p:stCondLst>
                                            <p:cond delay="0"/>
                                          </p:stCondLst>
                                        </p:cTn>
                                        <p:tgtEl>
                                          <p:spTgt spid="67"/>
                                        </p:tgtEl>
                                        <p:attrNameLst>
                                          <p:attrName>style.visibility</p:attrName>
                                        </p:attrNameLst>
                                      </p:cBhvr>
                                      <p:to>
                                        <p:strVal val="visible"/>
                                      </p:to>
                                    </p:set>
                                    <p:animEffect transition="in" filter="fade">
                                      <p:cBhvr>
                                        <p:cTn id="97" dur="1000"/>
                                        <p:tgtEl>
                                          <p:spTgt spid="67"/>
                                        </p:tgtEl>
                                      </p:cBhvr>
                                    </p:animEffect>
                                    <p:anim calcmode="lin" valueType="num">
                                      <p:cBhvr>
                                        <p:cTn id="98" dur="1000" fill="hold"/>
                                        <p:tgtEl>
                                          <p:spTgt spid="67"/>
                                        </p:tgtEl>
                                        <p:attrNameLst>
                                          <p:attrName>ppt_x</p:attrName>
                                        </p:attrNameLst>
                                      </p:cBhvr>
                                      <p:tavLst>
                                        <p:tav tm="0">
                                          <p:val>
                                            <p:strVal val="#ppt_x"/>
                                          </p:val>
                                        </p:tav>
                                        <p:tav tm="100000">
                                          <p:val>
                                            <p:strVal val="#ppt_x"/>
                                          </p:val>
                                        </p:tav>
                                      </p:tavLst>
                                    </p:anim>
                                    <p:anim calcmode="lin" valueType="num">
                                      <p:cBhvr>
                                        <p:cTn id="99" dur="1000" fill="hold"/>
                                        <p:tgtEl>
                                          <p:spTgt spid="6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p:bldP spid="54" grpId="0"/>
      <p:bldP spid="55" grpId="0"/>
      <p:bldP spid="56" grpId="0"/>
      <p:bldP spid="57" grpId="0"/>
      <p:bldP spid="58" grpId="0"/>
      <p:bldP spid="59" grpId="0"/>
      <p:bldP spid="60" grpId="0"/>
      <p:bldP spid="6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E5DFB736-C0BC-4BE8-B41A-453A42ADC83B}"/>
              </a:ext>
            </a:extLst>
          </p:cNvPr>
          <p:cNvSpPr>
            <a:spLocks noGrp="1"/>
          </p:cNvSpPr>
          <p:nvPr>
            <p:ph type="body" sz="quarter" idx="10"/>
          </p:nvPr>
        </p:nvSpPr>
        <p:spPr/>
        <p:txBody>
          <a:bodyPr/>
          <a:lstStyle/>
          <a:p>
            <a:r>
              <a:rPr lang="zh-CN" altLang="en-US">
                <a:cs typeface="+mn-ea"/>
                <a:sym typeface="+mn-lt"/>
              </a:rPr>
              <a:t>图文参考版式</a:t>
            </a:r>
            <a:r>
              <a:rPr lang="en-US" altLang="zh-CN">
                <a:latin typeface="+mn-lt"/>
                <a:ea typeface="+mn-ea"/>
                <a:cs typeface="+mn-ea"/>
                <a:sym typeface="+mn-lt"/>
              </a:rPr>
              <a:t>08</a:t>
            </a:r>
            <a:endParaRPr lang="zh-CN" altLang="en-US">
              <a:latin typeface="+mn-lt"/>
              <a:ea typeface="+mn-ea"/>
              <a:cs typeface="+mn-ea"/>
              <a:sym typeface="+mn-lt"/>
            </a:endParaRPr>
          </a:p>
        </p:txBody>
      </p:sp>
      <p:graphicFrame>
        <p:nvGraphicFramePr>
          <p:cNvPr id="11" name="图示 10">
            <a:extLst>
              <a:ext uri="{FF2B5EF4-FFF2-40B4-BE49-F238E27FC236}">
                <a16:creationId xmlns:a16="http://schemas.microsoft.com/office/drawing/2014/main" id="{263F106C-A311-42C4-9AA8-1841E86E7F85}"/>
              </a:ext>
            </a:extLst>
          </p:cNvPr>
          <p:cNvGraphicFramePr/>
          <p:nvPr>
            <p:extLst>
              <p:ext uri="{D42A27DB-BD31-4B8C-83A1-F6EECF244321}">
                <p14:modId xmlns:p14="http://schemas.microsoft.com/office/powerpoint/2010/main" val="3628764646"/>
              </p:ext>
            </p:extLst>
          </p:nvPr>
        </p:nvGraphicFramePr>
        <p:xfrm>
          <a:off x="5331883" y="1397237"/>
          <a:ext cx="6808365" cy="432249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3" name="组合 2">
            <a:extLst>
              <a:ext uri="{FF2B5EF4-FFF2-40B4-BE49-F238E27FC236}">
                <a16:creationId xmlns:a16="http://schemas.microsoft.com/office/drawing/2014/main" id="{FA2D5FCA-F3CE-4FA9-9DFF-8576837CF3E7}"/>
              </a:ext>
            </a:extLst>
          </p:cNvPr>
          <p:cNvGrpSpPr/>
          <p:nvPr/>
        </p:nvGrpSpPr>
        <p:grpSpPr>
          <a:xfrm>
            <a:off x="765376" y="1622589"/>
            <a:ext cx="4091104" cy="525657"/>
            <a:chOff x="765376" y="1622589"/>
            <a:chExt cx="4091104" cy="525657"/>
          </a:xfrm>
        </p:grpSpPr>
        <p:sp>
          <p:nvSpPr>
            <p:cNvPr id="12" name="文本框 11">
              <a:extLst>
                <a:ext uri="{FF2B5EF4-FFF2-40B4-BE49-F238E27FC236}">
                  <a16:creationId xmlns:a16="http://schemas.microsoft.com/office/drawing/2014/main" id="{B4E493C2-3550-4789-A14D-6429923A088E}"/>
                </a:ext>
              </a:extLst>
            </p:cNvPr>
            <p:cNvSpPr txBox="1"/>
            <p:nvPr/>
          </p:nvSpPr>
          <p:spPr>
            <a:xfrm>
              <a:off x="1020822" y="1622589"/>
              <a:ext cx="3835658" cy="525657"/>
            </a:xfrm>
            <a:prstGeom prst="rect">
              <a:avLst/>
            </a:prstGeom>
            <a:noFill/>
          </p:spPr>
          <p:txBody>
            <a:bodyPr wrap="square" rtlCol="0" anchor="ctr">
              <a:spAutoFit/>
            </a:bodyPr>
            <a:lstStyle/>
            <a:p>
              <a:pPr algn="just">
                <a:lnSpc>
                  <a:spcPct val="130000"/>
                </a:lnSpc>
              </a:pPr>
              <a:r>
                <a:rPr lang="zh-CN" altLang="en-US" sz="2400">
                  <a:solidFill>
                    <a:schemeClr val="accent1"/>
                  </a:solidFill>
                  <a:latin typeface="+mj-ea"/>
                  <a:ea typeface="+mj-ea"/>
                  <a:cs typeface="+mn-ea"/>
                  <a:sym typeface="+mn-lt"/>
                </a:rPr>
                <a:t>在此处输入你的标题信息</a:t>
              </a:r>
              <a:endParaRPr lang="en-US" altLang="zh-CN" sz="2400">
                <a:solidFill>
                  <a:schemeClr val="accent1"/>
                </a:solidFill>
                <a:latin typeface="+mj-ea"/>
                <a:ea typeface="+mj-ea"/>
                <a:cs typeface="+mn-ea"/>
                <a:sym typeface="+mn-lt"/>
              </a:endParaRPr>
            </a:p>
          </p:txBody>
        </p:sp>
        <p:sp>
          <p:nvSpPr>
            <p:cNvPr id="13" name="等腰三角形 12">
              <a:extLst>
                <a:ext uri="{FF2B5EF4-FFF2-40B4-BE49-F238E27FC236}">
                  <a16:creationId xmlns:a16="http://schemas.microsoft.com/office/drawing/2014/main" id="{8DCA7AA5-D19C-4395-8008-2F49114D6423}"/>
                </a:ext>
              </a:extLst>
            </p:cNvPr>
            <p:cNvSpPr/>
            <p:nvPr/>
          </p:nvSpPr>
          <p:spPr>
            <a:xfrm rot="16200000" flipV="1">
              <a:off x="754201" y="1844296"/>
              <a:ext cx="162046" cy="139695"/>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14" name="文本框 13">
            <a:extLst>
              <a:ext uri="{FF2B5EF4-FFF2-40B4-BE49-F238E27FC236}">
                <a16:creationId xmlns:a16="http://schemas.microsoft.com/office/drawing/2014/main" id="{6C590830-0C45-4D4D-9A03-BAEC83BC326F}"/>
              </a:ext>
            </a:extLst>
          </p:cNvPr>
          <p:cNvSpPr txBox="1"/>
          <p:nvPr/>
        </p:nvSpPr>
        <p:spPr>
          <a:xfrm>
            <a:off x="659420" y="2329531"/>
            <a:ext cx="4501909" cy="3009991"/>
          </a:xfrm>
          <a:prstGeom prst="rect">
            <a:avLst/>
          </a:prstGeom>
          <a:noFill/>
        </p:spPr>
        <p:txBody>
          <a:bodyPr wrap="square" rtlCol="0">
            <a:spAutoFit/>
          </a:bodyPr>
          <a:lstStyle/>
          <a:p>
            <a:pPr marL="342900" indent="-342900" algn="just">
              <a:lnSpc>
                <a:spcPct val="130000"/>
              </a:lnSpc>
              <a:spcAft>
                <a:spcPts val="600"/>
              </a:spcAft>
              <a:buFont typeface="Arial" panose="020B0604020202020204" pitchFamily="34" charset="0"/>
              <a:buChar char="•"/>
            </a:pPr>
            <a:r>
              <a:rPr lang="zh-CN" altLang="en-US" sz="2000">
                <a:latin typeface="+mn-ea"/>
                <a:cs typeface="+mn-ea"/>
                <a:sym typeface="+mn-lt"/>
              </a:rPr>
              <a:t>学校医药教育体系完整。是全国药学类专业最齐全的高校之一；</a:t>
            </a:r>
            <a:endParaRPr lang="en-US" altLang="zh-CN" sz="2000">
              <a:latin typeface="+mn-ea"/>
              <a:cs typeface="+mn-ea"/>
              <a:sym typeface="+mn-lt"/>
            </a:endParaRPr>
          </a:p>
          <a:p>
            <a:pPr marL="342900" indent="-342900" algn="just">
              <a:lnSpc>
                <a:spcPct val="130000"/>
              </a:lnSpc>
              <a:spcAft>
                <a:spcPts val="600"/>
              </a:spcAft>
              <a:buFont typeface="Arial" panose="020B0604020202020204" pitchFamily="34" charset="0"/>
              <a:buChar char="•"/>
            </a:pPr>
            <a:r>
              <a:rPr lang="zh-CN" altLang="en-US" sz="2000">
                <a:latin typeface="+mn-ea"/>
                <a:cs typeface="+mn-ea"/>
                <a:sym typeface="+mn-lt"/>
              </a:rPr>
              <a:t>现有本科专业</a:t>
            </a:r>
            <a:r>
              <a:rPr lang="en-US" altLang="zh-CN" sz="2000">
                <a:cs typeface="+mn-ea"/>
                <a:sym typeface="+mn-lt"/>
              </a:rPr>
              <a:t>44</a:t>
            </a:r>
            <a:r>
              <a:rPr lang="zh-CN" altLang="en-US" sz="2000">
                <a:latin typeface="+mn-ea"/>
                <a:cs typeface="+mn-ea"/>
                <a:sym typeface="+mn-lt"/>
              </a:rPr>
              <a:t>个，包括药学、药物制剂、预防医学</a:t>
            </a:r>
            <a:r>
              <a:rPr lang="en-US" altLang="zh-CN" sz="2000">
                <a:cs typeface="+mn-ea"/>
                <a:sym typeface="+mn-lt"/>
              </a:rPr>
              <a:t>3</a:t>
            </a:r>
            <a:r>
              <a:rPr lang="zh-CN" altLang="en-US" sz="2000">
                <a:latin typeface="+mn-ea"/>
                <a:cs typeface="+mn-ea"/>
                <a:sym typeface="+mn-lt"/>
              </a:rPr>
              <a:t>个国家特色专业中药学、临床医学、信息管理与信息系统等</a:t>
            </a:r>
            <a:r>
              <a:rPr lang="en-US" altLang="zh-CN" sz="2000">
                <a:cs typeface="+mn-ea"/>
                <a:sym typeface="+mn-lt"/>
              </a:rPr>
              <a:t>10</a:t>
            </a:r>
            <a:r>
              <a:rPr lang="zh-CN" altLang="en-US" sz="2000">
                <a:latin typeface="+mn-ea"/>
                <a:cs typeface="+mn-ea"/>
                <a:sym typeface="+mn-lt"/>
              </a:rPr>
              <a:t>个省级特色专业；</a:t>
            </a:r>
            <a:endParaRPr lang="en-US" altLang="zh-CN" sz="2000">
              <a:latin typeface="+mn-ea"/>
              <a:cs typeface="+mn-ea"/>
              <a:sym typeface="+mn-lt"/>
            </a:endParaRPr>
          </a:p>
          <a:p>
            <a:pPr marL="342900" indent="-342900" algn="just">
              <a:lnSpc>
                <a:spcPct val="130000"/>
              </a:lnSpc>
              <a:spcAft>
                <a:spcPts val="600"/>
              </a:spcAft>
              <a:buFont typeface="Arial" panose="020B0604020202020204" pitchFamily="34" charset="0"/>
              <a:buChar char="•"/>
            </a:pPr>
            <a:r>
              <a:rPr lang="zh-CN" altLang="en-US" sz="2000">
                <a:latin typeface="+mn-ea"/>
                <a:cs typeface="+mn-ea"/>
                <a:sym typeface="+mn-lt"/>
              </a:rPr>
              <a:t>拥有国家级、省级精品开放课程；</a:t>
            </a:r>
          </a:p>
        </p:txBody>
      </p:sp>
      <p:cxnSp>
        <p:nvCxnSpPr>
          <p:cNvPr id="20" name="直接连接符 19">
            <a:extLst>
              <a:ext uri="{FF2B5EF4-FFF2-40B4-BE49-F238E27FC236}">
                <a16:creationId xmlns:a16="http://schemas.microsoft.com/office/drawing/2014/main" id="{AB32BCBB-40D5-4D71-9FE9-FF50F60D8D49}"/>
              </a:ext>
            </a:extLst>
          </p:cNvPr>
          <p:cNvCxnSpPr>
            <a:cxnSpLocks/>
          </p:cNvCxnSpPr>
          <p:nvPr/>
        </p:nvCxnSpPr>
        <p:spPr>
          <a:xfrm>
            <a:off x="659420" y="1441303"/>
            <a:ext cx="4502889" cy="0"/>
          </a:xfrm>
          <a:prstGeom prst="line">
            <a:avLst/>
          </a:prstGeom>
          <a:ln w="28575">
            <a:gradFill>
              <a:gsLst>
                <a:gs pos="0">
                  <a:schemeClr val="accent1"/>
                </a:gs>
                <a:gs pos="100000">
                  <a:schemeClr val="accent6"/>
                </a:gs>
              </a:gsLst>
              <a:lin ang="0" scaled="0"/>
            </a:gradFill>
          </a:ln>
        </p:spPr>
        <p:style>
          <a:lnRef idx="1">
            <a:schemeClr val="accent1"/>
          </a:lnRef>
          <a:fillRef idx="0">
            <a:schemeClr val="accent1"/>
          </a:fillRef>
          <a:effectRef idx="0">
            <a:schemeClr val="accent1"/>
          </a:effectRef>
          <a:fontRef idx="minor">
            <a:schemeClr val="tx1"/>
          </a:fontRef>
        </p:style>
      </p:cxnSp>
      <p:cxnSp>
        <p:nvCxnSpPr>
          <p:cNvPr id="24" name="直接连接符 23">
            <a:extLst>
              <a:ext uri="{FF2B5EF4-FFF2-40B4-BE49-F238E27FC236}">
                <a16:creationId xmlns:a16="http://schemas.microsoft.com/office/drawing/2014/main" id="{9F6DF5F9-75BB-4044-8E8F-CF4334DC3A60}"/>
              </a:ext>
            </a:extLst>
          </p:cNvPr>
          <p:cNvCxnSpPr>
            <a:cxnSpLocks/>
          </p:cNvCxnSpPr>
          <p:nvPr/>
        </p:nvCxnSpPr>
        <p:spPr>
          <a:xfrm>
            <a:off x="765376" y="5654114"/>
            <a:ext cx="4502889" cy="0"/>
          </a:xfrm>
          <a:prstGeom prst="line">
            <a:avLst/>
          </a:prstGeom>
          <a:ln w="28575">
            <a:gradFill>
              <a:gsLst>
                <a:gs pos="0">
                  <a:schemeClr val="accent1"/>
                </a:gs>
                <a:gs pos="100000">
                  <a:schemeClr val="accent6"/>
                </a:gs>
              </a:gsLst>
              <a:lin ang="0" scaled="0"/>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556483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anim calcmode="lin" valueType="num">
                                      <p:cBhvr>
                                        <p:cTn id="8" dur="1000" fill="hold"/>
                                        <p:tgtEl>
                                          <p:spTgt spid="20"/>
                                        </p:tgtEl>
                                        <p:attrNameLst>
                                          <p:attrName>ppt_x</p:attrName>
                                        </p:attrNameLst>
                                      </p:cBhvr>
                                      <p:tavLst>
                                        <p:tav tm="0">
                                          <p:val>
                                            <p:strVal val="#ppt_x"/>
                                          </p:val>
                                        </p:tav>
                                        <p:tav tm="100000">
                                          <p:val>
                                            <p:strVal val="#ppt_x"/>
                                          </p:val>
                                        </p:tav>
                                      </p:tavLst>
                                    </p:anim>
                                    <p:anim calcmode="lin" valueType="num">
                                      <p:cBhvr>
                                        <p:cTn id="9" dur="1000" fill="hold"/>
                                        <p:tgtEl>
                                          <p:spTgt spid="2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1000"/>
                                        <p:tgtEl>
                                          <p:spTgt spid="3"/>
                                        </p:tgtEl>
                                      </p:cBhvr>
                                    </p:animEffect>
                                    <p:anim calcmode="lin" valueType="num">
                                      <p:cBhvr>
                                        <p:cTn id="14" dur="1000" fill="hold"/>
                                        <p:tgtEl>
                                          <p:spTgt spid="3"/>
                                        </p:tgtEl>
                                        <p:attrNameLst>
                                          <p:attrName>ppt_x</p:attrName>
                                        </p:attrNameLst>
                                      </p:cBhvr>
                                      <p:tavLst>
                                        <p:tav tm="0">
                                          <p:val>
                                            <p:strVal val="#ppt_x"/>
                                          </p:val>
                                        </p:tav>
                                        <p:tav tm="100000">
                                          <p:val>
                                            <p:strVal val="#ppt_x"/>
                                          </p:val>
                                        </p:tav>
                                      </p:tavLst>
                                    </p:anim>
                                    <p:anim calcmode="lin" valueType="num">
                                      <p:cBhvr>
                                        <p:cTn id="15" dur="1000" fill="hold"/>
                                        <p:tgtEl>
                                          <p:spTgt spid="3"/>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1000"/>
                                        <p:tgtEl>
                                          <p:spTgt spid="14"/>
                                        </p:tgtEl>
                                      </p:cBhvr>
                                    </p:animEffect>
                                    <p:anim calcmode="lin" valueType="num">
                                      <p:cBhvr>
                                        <p:cTn id="20" dur="1000" fill="hold"/>
                                        <p:tgtEl>
                                          <p:spTgt spid="14"/>
                                        </p:tgtEl>
                                        <p:attrNameLst>
                                          <p:attrName>ppt_x</p:attrName>
                                        </p:attrNameLst>
                                      </p:cBhvr>
                                      <p:tavLst>
                                        <p:tav tm="0">
                                          <p:val>
                                            <p:strVal val="#ppt_x"/>
                                          </p:val>
                                        </p:tav>
                                        <p:tav tm="100000">
                                          <p:val>
                                            <p:strVal val="#ppt_x"/>
                                          </p:val>
                                        </p:tav>
                                      </p:tavLst>
                                    </p:anim>
                                    <p:anim calcmode="lin" valueType="num">
                                      <p:cBhvr>
                                        <p:cTn id="21" dur="1000" fill="hold"/>
                                        <p:tgtEl>
                                          <p:spTgt spid="14"/>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nodeType="afterEffect">
                                  <p:stCondLst>
                                    <p:cond delay="0"/>
                                  </p:stCondLst>
                                  <p:childTnLst>
                                    <p:set>
                                      <p:cBhvr>
                                        <p:cTn id="24" dur="1" fill="hold">
                                          <p:stCondLst>
                                            <p:cond delay="0"/>
                                          </p:stCondLst>
                                        </p:cTn>
                                        <p:tgtEl>
                                          <p:spTgt spid="24"/>
                                        </p:tgtEl>
                                        <p:attrNameLst>
                                          <p:attrName>style.visibility</p:attrName>
                                        </p:attrNameLst>
                                      </p:cBhvr>
                                      <p:to>
                                        <p:strVal val="visible"/>
                                      </p:to>
                                    </p:set>
                                    <p:animEffect transition="in" filter="fade">
                                      <p:cBhvr>
                                        <p:cTn id="25" dur="1000"/>
                                        <p:tgtEl>
                                          <p:spTgt spid="24"/>
                                        </p:tgtEl>
                                      </p:cBhvr>
                                    </p:animEffect>
                                    <p:anim calcmode="lin" valueType="num">
                                      <p:cBhvr>
                                        <p:cTn id="26" dur="1000" fill="hold"/>
                                        <p:tgtEl>
                                          <p:spTgt spid="24"/>
                                        </p:tgtEl>
                                        <p:attrNameLst>
                                          <p:attrName>ppt_x</p:attrName>
                                        </p:attrNameLst>
                                      </p:cBhvr>
                                      <p:tavLst>
                                        <p:tav tm="0">
                                          <p:val>
                                            <p:strVal val="#ppt_x"/>
                                          </p:val>
                                        </p:tav>
                                        <p:tav tm="100000">
                                          <p:val>
                                            <p:strVal val="#ppt_x"/>
                                          </p:val>
                                        </p:tav>
                                      </p:tavLst>
                                    </p:anim>
                                    <p:anim calcmode="lin" valueType="num">
                                      <p:cBhvr>
                                        <p:cTn id="27" dur="1000" fill="hold"/>
                                        <p:tgtEl>
                                          <p:spTgt spid="24"/>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42" presetClass="entr" presetSubtype="0"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1000"/>
                                        <p:tgtEl>
                                          <p:spTgt spid="11"/>
                                        </p:tgtEl>
                                      </p:cBhvr>
                                    </p:animEffect>
                                    <p:anim calcmode="lin" valueType="num">
                                      <p:cBhvr>
                                        <p:cTn id="32" dur="1000" fill="hold"/>
                                        <p:tgtEl>
                                          <p:spTgt spid="11"/>
                                        </p:tgtEl>
                                        <p:attrNameLst>
                                          <p:attrName>ppt_x</p:attrName>
                                        </p:attrNameLst>
                                      </p:cBhvr>
                                      <p:tavLst>
                                        <p:tav tm="0">
                                          <p:val>
                                            <p:strVal val="#ppt_x"/>
                                          </p:val>
                                        </p:tav>
                                        <p:tav tm="100000">
                                          <p:val>
                                            <p:strVal val="#ppt_x"/>
                                          </p:val>
                                        </p:tav>
                                      </p:tavLst>
                                    </p:anim>
                                    <p:anim calcmode="lin" valueType="num">
                                      <p:cBhvr>
                                        <p:cTn id="33"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1" grpId="0">
        <p:bldAsOne/>
      </p:bldGraphic>
      <p:bldP spid="1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23C33BE-6DE4-4DD0-AB42-9FE664A0EE7F}"/>
              </a:ext>
            </a:extLst>
          </p:cNvPr>
          <p:cNvGrpSpPr/>
          <p:nvPr/>
        </p:nvGrpSpPr>
        <p:grpSpPr>
          <a:xfrm>
            <a:off x="1051561" y="1257869"/>
            <a:ext cx="10467339" cy="4270006"/>
            <a:chOff x="1051561" y="1257869"/>
            <a:chExt cx="10467339" cy="4270006"/>
          </a:xfrm>
        </p:grpSpPr>
        <p:grpSp>
          <p:nvGrpSpPr>
            <p:cNvPr id="7" name="组合 6">
              <a:extLst>
                <a:ext uri="{FF2B5EF4-FFF2-40B4-BE49-F238E27FC236}">
                  <a16:creationId xmlns:a16="http://schemas.microsoft.com/office/drawing/2014/main" id="{770782B2-FCCF-41AE-83D3-006F8CDB699C}"/>
                </a:ext>
              </a:extLst>
            </p:cNvPr>
            <p:cNvGrpSpPr/>
            <p:nvPr/>
          </p:nvGrpSpPr>
          <p:grpSpPr>
            <a:xfrm>
              <a:off x="10967447" y="1257869"/>
              <a:ext cx="551453" cy="480893"/>
              <a:chOff x="10967447" y="1257869"/>
              <a:chExt cx="551453" cy="480893"/>
            </a:xfrm>
          </p:grpSpPr>
          <p:sp>
            <p:nvSpPr>
              <p:cNvPr id="6" name="矩形 5">
                <a:extLst>
                  <a:ext uri="{FF2B5EF4-FFF2-40B4-BE49-F238E27FC236}">
                    <a16:creationId xmlns:a16="http://schemas.microsoft.com/office/drawing/2014/main" id="{19FF8DA7-F9B1-4C49-8046-562E37DF5036}"/>
                  </a:ext>
                </a:extLst>
              </p:cNvPr>
              <p:cNvSpPr/>
              <p:nvPr/>
            </p:nvSpPr>
            <p:spPr>
              <a:xfrm>
                <a:off x="10967721" y="1484190"/>
                <a:ext cx="294640" cy="25457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5" name="矩形 4">
                <a:extLst>
                  <a:ext uri="{FF2B5EF4-FFF2-40B4-BE49-F238E27FC236}">
                    <a16:creationId xmlns:a16="http://schemas.microsoft.com/office/drawing/2014/main" id="{F7A93922-B09D-48F3-AC20-04A704DB086B}"/>
                  </a:ext>
                </a:extLst>
              </p:cNvPr>
              <p:cNvSpPr/>
              <p:nvPr/>
            </p:nvSpPr>
            <p:spPr>
              <a:xfrm>
                <a:off x="10967447" y="1257869"/>
                <a:ext cx="551453" cy="480893"/>
              </a:xfrm>
              <a:prstGeom prst="rect">
                <a:avLst/>
              </a:prstGeom>
              <a:noFill/>
              <a:ln w="1905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4" name="矩形 3">
              <a:extLst>
                <a:ext uri="{FF2B5EF4-FFF2-40B4-BE49-F238E27FC236}">
                  <a16:creationId xmlns:a16="http://schemas.microsoft.com/office/drawing/2014/main" id="{B3CE2FC2-69C4-4623-8FAE-A36D35713750}"/>
                </a:ext>
              </a:extLst>
            </p:cNvPr>
            <p:cNvSpPr/>
            <p:nvPr/>
          </p:nvSpPr>
          <p:spPr>
            <a:xfrm>
              <a:off x="1051561" y="1484191"/>
              <a:ext cx="10210799" cy="4043684"/>
            </a:xfrm>
            <a:prstGeom prst="rect">
              <a:avLst/>
            </a:prstGeom>
            <a:noFill/>
            <a:ln w="38100">
              <a:gradFill>
                <a:gsLst>
                  <a:gs pos="0">
                    <a:schemeClr val="accent1"/>
                  </a:gs>
                  <a:gs pos="100000">
                    <a:schemeClr val="accent6"/>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2" name="文本占位符 1">
            <a:extLst>
              <a:ext uri="{FF2B5EF4-FFF2-40B4-BE49-F238E27FC236}">
                <a16:creationId xmlns:a16="http://schemas.microsoft.com/office/drawing/2014/main" id="{C06FD79E-582E-4DE3-BC92-8D0F1C57F60C}"/>
              </a:ext>
            </a:extLst>
          </p:cNvPr>
          <p:cNvSpPr>
            <a:spLocks noGrp="1"/>
          </p:cNvSpPr>
          <p:nvPr>
            <p:ph type="body" sz="quarter" idx="10"/>
          </p:nvPr>
        </p:nvSpPr>
        <p:spPr/>
        <p:txBody>
          <a:bodyPr/>
          <a:lstStyle/>
          <a:p>
            <a:r>
              <a:rPr lang="zh-CN" altLang="en-US">
                <a:cs typeface="+mn-ea"/>
                <a:sym typeface="+mn-lt"/>
              </a:rPr>
              <a:t>图文参考版式</a:t>
            </a:r>
            <a:r>
              <a:rPr lang="en-US" altLang="zh-CN">
                <a:latin typeface="+mn-lt"/>
                <a:ea typeface="+mn-ea"/>
                <a:cs typeface="+mn-ea"/>
                <a:sym typeface="+mn-lt"/>
              </a:rPr>
              <a:t>09</a:t>
            </a:r>
            <a:endParaRPr lang="zh-CN" altLang="en-US">
              <a:latin typeface="+mn-lt"/>
              <a:ea typeface="+mn-ea"/>
              <a:cs typeface="+mn-ea"/>
              <a:sym typeface="+mn-lt"/>
            </a:endParaRPr>
          </a:p>
        </p:txBody>
      </p:sp>
      <p:graphicFrame>
        <p:nvGraphicFramePr>
          <p:cNvPr id="3" name="表格 2">
            <a:extLst>
              <a:ext uri="{FF2B5EF4-FFF2-40B4-BE49-F238E27FC236}">
                <a16:creationId xmlns:a16="http://schemas.microsoft.com/office/drawing/2014/main" id="{A5437373-97DD-4A86-A0AA-EBAFBBDE1D0D}"/>
              </a:ext>
            </a:extLst>
          </p:cNvPr>
          <p:cNvGraphicFramePr>
            <a:graphicFrameLocks noGrp="1"/>
          </p:cNvGraphicFramePr>
          <p:nvPr>
            <p:extLst>
              <p:ext uri="{D42A27DB-BD31-4B8C-83A1-F6EECF244321}">
                <p14:modId xmlns:p14="http://schemas.microsoft.com/office/powerpoint/2010/main" val="4230466049"/>
              </p:ext>
            </p:extLst>
          </p:nvPr>
        </p:nvGraphicFramePr>
        <p:xfrm>
          <a:off x="655319" y="1769986"/>
          <a:ext cx="10322560" cy="4096964"/>
        </p:xfrm>
        <a:graphic>
          <a:graphicData uri="http://schemas.openxmlformats.org/drawingml/2006/table">
            <a:tbl>
              <a:tblPr firstRow="1" bandRow="1">
                <a:effectLst>
                  <a:outerShdw blurRad="50800" dist="25400" sx="101000" sy="101000" algn="ctr" rotWithShape="0">
                    <a:schemeClr val="accent1">
                      <a:lumMod val="20000"/>
                      <a:lumOff val="80000"/>
                      <a:alpha val="40000"/>
                    </a:schemeClr>
                  </a:outerShdw>
                </a:effectLst>
                <a:tableStyleId>{5C22544A-7EE6-4342-B048-85BDC9FD1C3A}</a:tableStyleId>
              </a:tblPr>
              <a:tblGrid>
                <a:gridCol w="2580640">
                  <a:extLst>
                    <a:ext uri="{9D8B030D-6E8A-4147-A177-3AD203B41FA5}">
                      <a16:colId xmlns:a16="http://schemas.microsoft.com/office/drawing/2014/main" val="1588506829"/>
                    </a:ext>
                  </a:extLst>
                </a:gridCol>
                <a:gridCol w="2580640">
                  <a:extLst>
                    <a:ext uri="{9D8B030D-6E8A-4147-A177-3AD203B41FA5}">
                      <a16:colId xmlns:a16="http://schemas.microsoft.com/office/drawing/2014/main" val="1787473554"/>
                    </a:ext>
                  </a:extLst>
                </a:gridCol>
                <a:gridCol w="2580640">
                  <a:extLst>
                    <a:ext uri="{9D8B030D-6E8A-4147-A177-3AD203B41FA5}">
                      <a16:colId xmlns:a16="http://schemas.microsoft.com/office/drawing/2014/main" val="2291357212"/>
                    </a:ext>
                  </a:extLst>
                </a:gridCol>
                <a:gridCol w="2580640">
                  <a:extLst>
                    <a:ext uri="{9D8B030D-6E8A-4147-A177-3AD203B41FA5}">
                      <a16:colId xmlns:a16="http://schemas.microsoft.com/office/drawing/2014/main" val="2790418534"/>
                    </a:ext>
                  </a:extLst>
                </a:gridCol>
              </a:tblGrid>
              <a:tr h="2048482">
                <a:tc>
                  <a:txBody>
                    <a:bodyPr/>
                    <a:lstStyle/>
                    <a:p>
                      <a:pPr algn="ctr">
                        <a:lnSpc>
                          <a:spcPct val="130000"/>
                        </a:lnSpc>
                      </a:pPr>
                      <a:r>
                        <a:rPr lang="zh-CN" altLang="en-US" sz="2000" b="0">
                          <a:solidFill>
                            <a:schemeClr val="accent1"/>
                          </a:solidFill>
                          <a:latin typeface="+mn-ea"/>
                          <a:ea typeface="+mn-ea"/>
                          <a:cs typeface="+mn-ea"/>
                          <a:sym typeface="+mn-lt"/>
                        </a:rPr>
                        <a:t>请在此处输入你要表达的内容</a:t>
                      </a:r>
                    </a:p>
                  </a:txBody>
                  <a:tcPr marL="86967" marR="86967" marT="43484" marB="43484" anchor="ctr">
                    <a:solidFill>
                      <a:schemeClr val="bg1">
                        <a:lumMod val="95000"/>
                      </a:schemeClr>
                    </a:solidFill>
                  </a:tcPr>
                </a:tc>
                <a:tc>
                  <a:txBody>
                    <a:bodyPr/>
                    <a:lstStyle/>
                    <a:p>
                      <a:endParaRPr lang="zh-CN" altLang="en-US" sz="2200">
                        <a:latin typeface="+mn-lt"/>
                        <a:ea typeface="+mn-ea"/>
                        <a:cs typeface="+mn-ea"/>
                        <a:sym typeface="+mn-lt"/>
                      </a:endParaRPr>
                    </a:p>
                  </a:txBody>
                  <a:tcPr marL="86967" marR="86967" marT="43484" marB="43484" anchor="ctr">
                    <a:blipFill>
                      <a:blip r:embed="rId2"/>
                      <a:stretch>
                        <a:fillRect/>
                      </a:stretch>
                    </a:blipFill>
                  </a:tcPr>
                </a:tc>
                <a:tc>
                  <a:txBody>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2000" b="0" i="0" u="none" strike="noStrike" kern="1200" cap="none" spc="0" normalizeH="0" baseline="0" noProof="0">
                          <a:ln>
                            <a:noFill/>
                          </a:ln>
                          <a:solidFill>
                            <a:schemeClr val="accent1"/>
                          </a:solidFill>
                          <a:effectLst/>
                          <a:uLnTx/>
                          <a:uFillTx/>
                          <a:latin typeface="+mn-ea"/>
                          <a:ea typeface="+mn-ea"/>
                          <a:cs typeface="+mn-ea"/>
                          <a:sym typeface="+mn-lt"/>
                        </a:rPr>
                        <a:t>请在此处输入你要表达的内容</a:t>
                      </a:r>
                    </a:p>
                  </a:txBody>
                  <a:tcPr marL="86967" marR="86967" marT="43484" marB="43484" anchor="ctr">
                    <a:solidFill>
                      <a:schemeClr val="bg1">
                        <a:lumMod val="95000"/>
                      </a:schemeClr>
                    </a:solidFill>
                  </a:tcPr>
                </a:tc>
                <a:tc>
                  <a:txBody>
                    <a:bodyPr/>
                    <a:lstStyle/>
                    <a:p>
                      <a:endParaRPr lang="zh-CN" altLang="en-US" sz="1600">
                        <a:latin typeface="+mn-lt"/>
                        <a:ea typeface="+mn-ea"/>
                        <a:cs typeface="+mn-ea"/>
                        <a:sym typeface="+mn-lt"/>
                      </a:endParaRPr>
                    </a:p>
                  </a:txBody>
                  <a:tcPr marL="86967" marR="86967" marT="43484" marB="43484">
                    <a:blipFill>
                      <a:blip r:embed="rId3"/>
                      <a:stretch>
                        <a:fillRect/>
                      </a:stretch>
                    </a:blipFill>
                  </a:tcPr>
                </a:tc>
                <a:extLst>
                  <a:ext uri="{0D108BD9-81ED-4DB2-BD59-A6C34878D82A}">
                    <a16:rowId xmlns:a16="http://schemas.microsoft.com/office/drawing/2014/main" val="1954945024"/>
                  </a:ext>
                </a:extLst>
              </a:tr>
              <a:tr h="2048482">
                <a:tc>
                  <a:txBody>
                    <a:bodyPr/>
                    <a:lstStyle/>
                    <a:p>
                      <a:endParaRPr lang="zh-CN" altLang="en-US" sz="2200">
                        <a:latin typeface="+mn-lt"/>
                        <a:ea typeface="+mn-ea"/>
                        <a:cs typeface="+mn-ea"/>
                        <a:sym typeface="+mn-lt"/>
                      </a:endParaRPr>
                    </a:p>
                  </a:txBody>
                  <a:tcPr marL="86967" marR="86967" marT="43484" marB="43484" anchor="ctr">
                    <a:blipFill>
                      <a:blip r:embed="rId4"/>
                      <a:stretch>
                        <a:fillRect/>
                      </a:stretch>
                    </a:blipFill>
                  </a:tcPr>
                </a:tc>
                <a:tc>
                  <a:txBody>
                    <a:bodyPr/>
                    <a:lstStyle/>
                    <a:p>
                      <a:pPr algn="ctr">
                        <a:lnSpc>
                          <a:spcPct val="130000"/>
                        </a:lnSpc>
                      </a:pPr>
                      <a:r>
                        <a:rPr lang="zh-CN" altLang="en-US" sz="2000">
                          <a:solidFill>
                            <a:schemeClr val="accent1"/>
                          </a:solidFill>
                          <a:latin typeface="+mn-ea"/>
                          <a:ea typeface="+mn-ea"/>
                          <a:cs typeface="+mn-ea"/>
                          <a:sym typeface="+mn-lt"/>
                        </a:rPr>
                        <a:t>请在此处输入你要表达的内容</a:t>
                      </a:r>
                    </a:p>
                  </a:txBody>
                  <a:tcPr marL="86967" marR="86967" marT="43484" marB="43484" anchor="ctr">
                    <a:solidFill>
                      <a:schemeClr val="bg1">
                        <a:lumMod val="95000"/>
                      </a:schemeClr>
                    </a:solidFill>
                  </a:tcPr>
                </a:tc>
                <a:tc>
                  <a:txBody>
                    <a:bodyPr/>
                    <a:lstStyle/>
                    <a:p>
                      <a:endParaRPr lang="zh-CN" altLang="en-US" sz="1600">
                        <a:latin typeface="+mn-lt"/>
                        <a:ea typeface="+mn-ea"/>
                        <a:cs typeface="+mn-ea"/>
                        <a:sym typeface="+mn-lt"/>
                      </a:endParaRPr>
                    </a:p>
                  </a:txBody>
                  <a:tcPr marL="86967" marR="86967" marT="43484" marB="43484" anchor="ctr">
                    <a:blipFill>
                      <a:blip r:embed="rId5"/>
                      <a:stretch>
                        <a:fillRect/>
                      </a:stretch>
                    </a:blipFill>
                  </a:tcPr>
                </a:tc>
                <a:tc>
                  <a:txBody>
                    <a:bodyPr/>
                    <a:lstStyle/>
                    <a:p>
                      <a:pPr marL="0" marR="0" lvl="0" indent="0" algn="ctr" defTabSz="914400" rtl="0" eaLnBrk="1" fontAlgn="auto" latinLnBrk="0" hangingPunct="1">
                        <a:lnSpc>
                          <a:spcPct val="13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schemeClr val="accent1"/>
                        </a:solidFill>
                        <a:effectLst/>
                        <a:uLnTx/>
                        <a:uFillTx/>
                        <a:latin typeface="+mn-ea"/>
                        <a:ea typeface="+mn-ea"/>
                        <a:cs typeface="+mn-ea"/>
                        <a:sym typeface="+mn-lt"/>
                      </a:endParaRPr>
                    </a:p>
                  </a:txBody>
                  <a:tcPr marL="86967" marR="86967" marT="43484" marB="43484" anchor="ctr">
                    <a:blipFill dpi="0" rotWithShape="1">
                      <a:blip r:embed="rId6"/>
                      <a:srcRect/>
                      <a:stretch>
                        <a:fillRect/>
                      </a:stretch>
                    </a:blipFill>
                  </a:tcPr>
                </a:tc>
                <a:extLst>
                  <a:ext uri="{0D108BD9-81ED-4DB2-BD59-A6C34878D82A}">
                    <a16:rowId xmlns:a16="http://schemas.microsoft.com/office/drawing/2014/main" val="1963064673"/>
                  </a:ext>
                </a:extLst>
              </a:tr>
            </a:tbl>
          </a:graphicData>
        </a:graphic>
      </p:graphicFrame>
      <p:sp>
        <p:nvSpPr>
          <p:cNvPr id="11" name="等腰三角形 10">
            <a:extLst>
              <a:ext uri="{FF2B5EF4-FFF2-40B4-BE49-F238E27FC236}">
                <a16:creationId xmlns:a16="http://schemas.microsoft.com/office/drawing/2014/main" id="{3238EFC3-9B71-47DC-9355-943485D86731}"/>
              </a:ext>
            </a:extLst>
          </p:cNvPr>
          <p:cNvSpPr/>
          <p:nvPr/>
        </p:nvSpPr>
        <p:spPr>
          <a:xfrm rot="16200000" flipV="1">
            <a:off x="783844" y="2179612"/>
            <a:ext cx="162046" cy="139695"/>
          </a:xfrm>
          <a:prstGeom prst="triangl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 name="等腰三角形 11">
            <a:extLst>
              <a:ext uri="{FF2B5EF4-FFF2-40B4-BE49-F238E27FC236}">
                <a16:creationId xmlns:a16="http://schemas.microsoft.com/office/drawing/2014/main" id="{6592FA98-E644-4195-A9DC-AC53E419316D}"/>
              </a:ext>
            </a:extLst>
          </p:cNvPr>
          <p:cNvSpPr/>
          <p:nvPr/>
        </p:nvSpPr>
        <p:spPr>
          <a:xfrm rot="16200000" flipV="1">
            <a:off x="857124" y="2179612"/>
            <a:ext cx="162046" cy="139695"/>
          </a:xfrm>
          <a:prstGeom prst="triangl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等腰三角形 12">
            <a:extLst>
              <a:ext uri="{FF2B5EF4-FFF2-40B4-BE49-F238E27FC236}">
                <a16:creationId xmlns:a16="http://schemas.microsoft.com/office/drawing/2014/main" id="{79A2C566-2CDD-4892-91EA-0870417A4B8E}"/>
              </a:ext>
            </a:extLst>
          </p:cNvPr>
          <p:cNvSpPr/>
          <p:nvPr/>
        </p:nvSpPr>
        <p:spPr>
          <a:xfrm rot="16200000" flipV="1">
            <a:off x="6011545" y="2179613"/>
            <a:ext cx="162046" cy="139695"/>
          </a:xfrm>
          <a:prstGeom prst="triangl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 name="等腰三角形 13">
            <a:extLst>
              <a:ext uri="{FF2B5EF4-FFF2-40B4-BE49-F238E27FC236}">
                <a16:creationId xmlns:a16="http://schemas.microsoft.com/office/drawing/2014/main" id="{B3813FFC-0DC4-4F07-A002-7C7C17076656}"/>
              </a:ext>
            </a:extLst>
          </p:cNvPr>
          <p:cNvSpPr/>
          <p:nvPr/>
        </p:nvSpPr>
        <p:spPr>
          <a:xfrm rot="16200000" flipV="1">
            <a:off x="6084825" y="2179613"/>
            <a:ext cx="162046" cy="139695"/>
          </a:xfrm>
          <a:prstGeom prst="triangl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21" name="组合 20">
            <a:extLst>
              <a:ext uri="{FF2B5EF4-FFF2-40B4-BE49-F238E27FC236}">
                <a16:creationId xmlns:a16="http://schemas.microsoft.com/office/drawing/2014/main" id="{ACA1DECE-2D18-49AD-9785-0F368750FA67}"/>
              </a:ext>
            </a:extLst>
          </p:cNvPr>
          <p:cNvGrpSpPr/>
          <p:nvPr/>
        </p:nvGrpSpPr>
        <p:grpSpPr>
          <a:xfrm flipH="1">
            <a:off x="3391917" y="4224333"/>
            <a:ext cx="212975" cy="162046"/>
            <a:chOff x="3745485" y="4327965"/>
            <a:chExt cx="212975" cy="162046"/>
          </a:xfrm>
        </p:grpSpPr>
        <p:sp>
          <p:nvSpPr>
            <p:cNvPr id="19" name="等腰三角形 18">
              <a:extLst>
                <a:ext uri="{FF2B5EF4-FFF2-40B4-BE49-F238E27FC236}">
                  <a16:creationId xmlns:a16="http://schemas.microsoft.com/office/drawing/2014/main" id="{887274B2-944D-471B-9384-2BA0AFD7474D}"/>
                </a:ext>
              </a:extLst>
            </p:cNvPr>
            <p:cNvSpPr/>
            <p:nvPr/>
          </p:nvSpPr>
          <p:spPr>
            <a:xfrm rot="16200000" flipV="1">
              <a:off x="3734310" y="4339140"/>
              <a:ext cx="162046" cy="139695"/>
            </a:xfrm>
            <a:prstGeom prst="triangl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0" name="等腰三角形 19">
              <a:extLst>
                <a:ext uri="{FF2B5EF4-FFF2-40B4-BE49-F238E27FC236}">
                  <a16:creationId xmlns:a16="http://schemas.microsoft.com/office/drawing/2014/main" id="{FCE8D268-9A9F-41FA-91E4-31452D86321E}"/>
                </a:ext>
              </a:extLst>
            </p:cNvPr>
            <p:cNvSpPr/>
            <p:nvPr/>
          </p:nvSpPr>
          <p:spPr>
            <a:xfrm rot="16200000" flipV="1">
              <a:off x="3807590" y="4339140"/>
              <a:ext cx="162046" cy="139695"/>
            </a:xfrm>
            <a:prstGeom prst="triangl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Tree>
    <p:extLst>
      <p:ext uri="{BB962C8B-B14F-4D97-AF65-F5344CB8AC3E}">
        <p14:creationId xmlns:p14="http://schemas.microsoft.com/office/powerpoint/2010/main" val="2866040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1000"/>
                                        <p:tgtEl>
                                          <p:spTgt spid="3"/>
                                        </p:tgtEl>
                                      </p:cBhvr>
                                    </p:animEffect>
                                    <p:anim calcmode="lin" valueType="num">
                                      <p:cBhvr>
                                        <p:cTn id="14" dur="1000" fill="hold"/>
                                        <p:tgtEl>
                                          <p:spTgt spid="3"/>
                                        </p:tgtEl>
                                        <p:attrNameLst>
                                          <p:attrName>ppt_x</p:attrName>
                                        </p:attrNameLst>
                                      </p:cBhvr>
                                      <p:tavLst>
                                        <p:tav tm="0">
                                          <p:val>
                                            <p:strVal val="#ppt_x"/>
                                          </p:val>
                                        </p:tav>
                                        <p:tav tm="100000">
                                          <p:val>
                                            <p:strVal val="#ppt_x"/>
                                          </p:val>
                                        </p:tav>
                                      </p:tavLst>
                                    </p:anim>
                                    <p:anim calcmode="lin" valueType="num">
                                      <p:cBhvr>
                                        <p:cTn id="15" dur="1000" fill="hold"/>
                                        <p:tgtEl>
                                          <p:spTgt spid="3"/>
                                        </p:tgtEl>
                                        <p:attrNameLst>
                                          <p:attrName>ppt_y</p:attrName>
                                        </p:attrNameLst>
                                      </p:cBhvr>
                                      <p:tavLst>
                                        <p:tav tm="0">
                                          <p:val>
                                            <p:strVal val="#ppt_y+.1"/>
                                          </p:val>
                                        </p:tav>
                                        <p:tav tm="100000">
                                          <p:val>
                                            <p:strVal val="#ppt_y"/>
                                          </p:val>
                                        </p:tav>
                                      </p:tavLst>
                                    </p:anim>
                                  </p:childTnLst>
                                </p:cTn>
                              </p:par>
                              <p:par>
                                <p:cTn id="16" presetID="42" presetClass="entr" presetSubtype="0" fill="hold" grpId="0" nodeType="with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fade">
                                      <p:cBhvr>
                                        <p:cTn id="18" dur="1000"/>
                                        <p:tgtEl>
                                          <p:spTgt spid="11"/>
                                        </p:tgtEl>
                                      </p:cBhvr>
                                    </p:animEffect>
                                    <p:anim calcmode="lin" valueType="num">
                                      <p:cBhvr>
                                        <p:cTn id="19" dur="1000" fill="hold"/>
                                        <p:tgtEl>
                                          <p:spTgt spid="11"/>
                                        </p:tgtEl>
                                        <p:attrNameLst>
                                          <p:attrName>ppt_x</p:attrName>
                                        </p:attrNameLst>
                                      </p:cBhvr>
                                      <p:tavLst>
                                        <p:tav tm="0">
                                          <p:val>
                                            <p:strVal val="#ppt_x"/>
                                          </p:val>
                                        </p:tav>
                                        <p:tav tm="100000">
                                          <p:val>
                                            <p:strVal val="#ppt_x"/>
                                          </p:val>
                                        </p:tav>
                                      </p:tavLst>
                                    </p:anim>
                                    <p:anim calcmode="lin" valueType="num">
                                      <p:cBhvr>
                                        <p:cTn id="20" dur="1000" fill="hold"/>
                                        <p:tgtEl>
                                          <p:spTgt spid="11"/>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1000"/>
                                        <p:tgtEl>
                                          <p:spTgt spid="12"/>
                                        </p:tgtEl>
                                      </p:cBhvr>
                                    </p:animEffect>
                                    <p:anim calcmode="lin" valueType="num">
                                      <p:cBhvr>
                                        <p:cTn id="24" dur="1000" fill="hold"/>
                                        <p:tgtEl>
                                          <p:spTgt spid="12"/>
                                        </p:tgtEl>
                                        <p:attrNameLst>
                                          <p:attrName>ppt_x</p:attrName>
                                        </p:attrNameLst>
                                      </p:cBhvr>
                                      <p:tavLst>
                                        <p:tav tm="0">
                                          <p:val>
                                            <p:strVal val="#ppt_x"/>
                                          </p:val>
                                        </p:tav>
                                        <p:tav tm="100000">
                                          <p:val>
                                            <p:strVal val="#ppt_x"/>
                                          </p:val>
                                        </p:tav>
                                      </p:tavLst>
                                    </p:anim>
                                    <p:anim calcmode="lin" valueType="num">
                                      <p:cBhvr>
                                        <p:cTn id="25" dur="1000" fill="hold"/>
                                        <p:tgtEl>
                                          <p:spTgt spid="12"/>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fade">
                                      <p:cBhvr>
                                        <p:cTn id="28" dur="1000"/>
                                        <p:tgtEl>
                                          <p:spTgt spid="13"/>
                                        </p:tgtEl>
                                      </p:cBhvr>
                                    </p:animEffect>
                                    <p:anim calcmode="lin" valueType="num">
                                      <p:cBhvr>
                                        <p:cTn id="29" dur="1000" fill="hold"/>
                                        <p:tgtEl>
                                          <p:spTgt spid="13"/>
                                        </p:tgtEl>
                                        <p:attrNameLst>
                                          <p:attrName>ppt_x</p:attrName>
                                        </p:attrNameLst>
                                      </p:cBhvr>
                                      <p:tavLst>
                                        <p:tav tm="0">
                                          <p:val>
                                            <p:strVal val="#ppt_x"/>
                                          </p:val>
                                        </p:tav>
                                        <p:tav tm="100000">
                                          <p:val>
                                            <p:strVal val="#ppt_x"/>
                                          </p:val>
                                        </p:tav>
                                      </p:tavLst>
                                    </p:anim>
                                    <p:anim calcmode="lin" valueType="num">
                                      <p:cBhvr>
                                        <p:cTn id="30" dur="1000" fill="hold"/>
                                        <p:tgtEl>
                                          <p:spTgt spid="13"/>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fade">
                                      <p:cBhvr>
                                        <p:cTn id="33" dur="1000"/>
                                        <p:tgtEl>
                                          <p:spTgt spid="14"/>
                                        </p:tgtEl>
                                      </p:cBhvr>
                                    </p:animEffect>
                                    <p:anim calcmode="lin" valueType="num">
                                      <p:cBhvr>
                                        <p:cTn id="34" dur="1000" fill="hold"/>
                                        <p:tgtEl>
                                          <p:spTgt spid="14"/>
                                        </p:tgtEl>
                                        <p:attrNameLst>
                                          <p:attrName>ppt_x</p:attrName>
                                        </p:attrNameLst>
                                      </p:cBhvr>
                                      <p:tavLst>
                                        <p:tav tm="0">
                                          <p:val>
                                            <p:strVal val="#ppt_x"/>
                                          </p:val>
                                        </p:tav>
                                        <p:tav tm="100000">
                                          <p:val>
                                            <p:strVal val="#ppt_x"/>
                                          </p:val>
                                        </p:tav>
                                      </p:tavLst>
                                    </p:anim>
                                    <p:anim calcmode="lin" valueType="num">
                                      <p:cBhvr>
                                        <p:cTn id="35" dur="1000" fill="hold"/>
                                        <p:tgtEl>
                                          <p:spTgt spid="14"/>
                                        </p:tgtEl>
                                        <p:attrNameLst>
                                          <p:attrName>ppt_y</p:attrName>
                                        </p:attrNameLst>
                                      </p:cBhvr>
                                      <p:tavLst>
                                        <p:tav tm="0">
                                          <p:val>
                                            <p:strVal val="#ppt_y+.1"/>
                                          </p:val>
                                        </p:tav>
                                        <p:tav tm="100000">
                                          <p:val>
                                            <p:strVal val="#ppt_y"/>
                                          </p:val>
                                        </p:tav>
                                      </p:tavLst>
                                    </p:anim>
                                  </p:childTnLst>
                                </p:cTn>
                              </p:par>
                              <p:par>
                                <p:cTn id="36" presetID="42" presetClass="entr" presetSubtype="0" fill="hold" nodeType="withEffect">
                                  <p:stCondLst>
                                    <p:cond delay="0"/>
                                  </p:stCondLst>
                                  <p:childTnLst>
                                    <p:set>
                                      <p:cBhvr>
                                        <p:cTn id="37" dur="1" fill="hold">
                                          <p:stCondLst>
                                            <p:cond delay="0"/>
                                          </p:stCondLst>
                                        </p:cTn>
                                        <p:tgtEl>
                                          <p:spTgt spid="21"/>
                                        </p:tgtEl>
                                        <p:attrNameLst>
                                          <p:attrName>style.visibility</p:attrName>
                                        </p:attrNameLst>
                                      </p:cBhvr>
                                      <p:to>
                                        <p:strVal val="visible"/>
                                      </p:to>
                                    </p:set>
                                    <p:animEffect transition="in" filter="fade">
                                      <p:cBhvr>
                                        <p:cTn id="38" dur="1000"/>
                                        <p:tgtEl>
                                          <p:spTgt spid="21"/>
                                        </p:tgtEl>
                                      </p:cBhvr>
                                    </p:animEffect>
                                    <p:anim calcmode="lin" valueType="num">
                                      <p:cBhvr>
                                        <p:cTn id="39" dur="1000" fill="hold"/>
                                        <p:tgtEl>
                                          <p:spTgt spid="21"/>
                                        </p:tgtEl>
                                        <p:attrNameLst>
                                          <p:attrName>ppt_x</p:attrName>
                                        </p:attrNameLst>
                                      </p:cBhvr>
                                      <p:tavLst>
                                        <p:tav tm="0">
                                          <p:val>
                                            <p:strVal val="#ppt_x"/>
                                          </p:val>
                                        </p:tav>
                                        <p:tav tm="100000">
                                          <p:val>
                                            <p:strVal val="#ppt_x"/>
                                          </p:val>
                                        </p:tav>
                                      </p:tavLst>
                                    </p:anim>
                                    <p:anim calcmode="lin" valueType="num">
                                      <p:cBhvr>
                                        <p:cTn id="40"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4"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矩形 62">
            <a:extLst>
              <a:ext uri="{FF2B5EF4-FFF2-40B4-BE49-F238E27FC236}">
                <a16:creationId xmlns:a16="http://schemas.microsoft.com/office/drawing/2014/main" id="{EB98CEB6-BC1B-40FD-B9A3-4B4239BF495C}"/>
              </a:ext>
            </a:extLst>
          </p:cNvPr>
          <p:cNvSpPr/>
          <p:nvPr/>
        </p:nvSpPr>
        <p:spPr>
          <a:xfrm>
            <a:off x="8304971" y="1483229"/>
            <a:ext cx="3213929" cy="1790701"/>
          </a:xfrm>
          <a:prstGeom prst="rect">
            <a:avLst/>
          </a:prstGeom>
          <a:solidFill>
            <a:schemeClr val="accent6">
              <a:lumMod val="20000"/>
              <a:lumOff val="80000"/>
              <a:alpha val="51000"/>
            </a:schemeClr>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6" name="矩形 55">
            <a:extLst>
              <a:ext uri="{FF2B5EF4-FFF2-40B4-BE49-F238E27FC236}">
                <a16:creationId xmlns:a16="http://schemas.microsoft.com/office/drawing/2014/main" id="{ADD1B454-5CC9-4077-8BFD-6943029222D5}"/>
              </a:ext>
            </a:extLst>
          </p:cNvPr>
          <p:cNvSpPr/>
          <p:nvPr/>
        </p:nvSpPr>
        <p:spPr>
          <a:xfrm>
            <a:off x="4517928" y="1483229"/>
            <a:ext cx="3213929" cy="1790701"/>
          </a:xfrm>
          <a:prstGeom prst="rect">
            <a:avLst/>
          </a:prstGeom>
          <a:solidFill>
            <a:schemeClr val="accent6">
              <a:lumMod val="20000"/>
              <a:lumOff val="80000"/>
              <a:alpha val="51000"/>
            </a:schemeClr>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 name="矩形 15">
            <a:extLst>
              <a:ext uri="{FF2B5EF4-FFF2-40B4-BE49-F238E27FC236}">
                <a16:creationId xmlns:a16="http://schemas.microsoft.com/office/drawing/2014/main" id="{D4875604-A9ED-4A2B-97FC-4EC19429FD3E}"/>
              </a:ext>
            </a:extLst>
          </p:cNvPr>
          <p:cNvSpPr/>
          <p:nvPr/>
        </p:nvSpPr>
        <p:spPr>
          <a:xfrm>
            <a:off x="730887" y="1484730"/>
            <a:ext cx="3213929" cy="1790701"/>
          </a:xfrm>
          <a:prstGeom prst="rect">
            <a:avLst/>
          </a:prstGeom>
          <a:solidFill>
            <a:schemeClr val="accent6">
              <a:lumMod val="20000"/>
              <a:lumOff val="80000"/>
              <a:alpha val="51000"/>
            </a:schemeClr>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31" name="图片占位符 30" descr="图片包含 动物, 无脊椎动物, 腔肠动物&#10;&#10;自动生成的说明">
            <a:extLst>
              <a:ext uri="{FF2B5EF4-FFF2-40B4-BE49-F238E27FC236}">
                <a16:creationId xmlns:a16="http://schemas.microsoft.com/office/drawing/2014/main" id="{1BDD8231-50AB-4E69-85D9-B653A67E0C39}"/>
              </a:ext>
            </a:extLst>
          </p:cNvPr>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l="12751" r="12751"/>
          <a:stretch>
            <a:fillRect/>
          </a:stretch>
        </p:blipFill>
        <p:spPr/>
      </p:pic>
      <p:pic>
        <p:nvPicPr>
          <p:cNvPr id="9" name="图片占位符 8">
            <a:extLst>
              <a:ext uri="{FF2B5EF4-FFF2-40B4-BE49-F238E27FC236}">
                <a16:creationId xmlns:a16="http://schemas.microsoft.com/office/drawing/2014/main" id="{6179186A-6DD2-498E-A7EA-314D9E3F582D}"/>
              </a:ext>
            </a:extLst>
          </p:cNvPr>
          <p:cNvPicPr>
            <a:picLocks noGrp="1" noChangeAspect="1"/>
          </p:cNvPicPr>
          <p:nvPr>
            <p:ph type="pic" sz="quarter" idx="13"/>
          </p:nvPr>
        </p:nvPicPr>
        <p:blipFill>
          <a:blip r:embed="rId4">
            <a:extLst>
              <a:ext uri="{28A0092B-C50C-407E-A947-70E740481C1C}">
                <a14:useLocalDpi xmlns:a14="http://schemas.microsoft.com/office/drawing/2010/main" val="0"/>
              </a:ext>
            </a:extLst>
          </a:blip>
          <a:srcRect l="12751" r="12751"/>
          <a:stretch>
            <a:fillRect/>
          </a:stretch>
        </p:blipFill>
        <p:spPr/>
      </p:pic>
      <p:pic>
        <p:nvPicPr>
          <p:cNvPr id="13" name="图片占位符 12">
            <a:extLst>
              <a:ext uri="{FF2B5EF4-FFF2-40B4-BE49-F238E27FC236}">
                <a16:creationId xmlns:a16="http://schemas.microsoft.com/office/drawing/2014/main" id="{4C25A8E7-398C-4D98-B631-2EB6FE306364}"/>
              </a:ext>
            </a:extLst>
          </p:cNvPr>
          <p:cNvPicPr>
            <a:picLocks noGrp="1" noChangeAspect="1"/>
          </p:cNvPicPr>
          <p:nvPr>
            <p:ph type="pic" sz="quarter" idx="14"/>
          </p:nvPr>
        </p:nvPicPr>
        <p:blipFill>
          <a:blip r:embed="rId5">
            <a:extLst>
              <a:ext uri="{28A0092B-C50C-407E-A947-70E740481C1C}">
                <a14:useLocalDpi xmlns:a14="http://schemas.microsoft.com/office/drawing/2010/main" val="0"/>
              </a:ext>
            </a:extLst>
          </a:blip>
          <a:srcRect l="12751" r="12751"/>
          <a:stretch>
            <a:fillRect/>
          </a:stretch>
        </p:blipFill>
        <p:spPr/>
      </p:pic>
      <p:sp>
        <p:nvSpPr>
          <p:cNvPr id="2" name="文本占位符 1">
            <a:extLst>
              <a:ext uri="{FF2B5EF4-FFF2-40B4-BE49-F238E27FC236}">
                <a16:creationId xmlns:a16="http://schemas.microsoft.com/office/drawing/2014/main" id="{3FE54AD7-EFF8-4045-9DC9-312EE0D08061}"/>
              </a:ext>
            </a:extLst>
          </p:cNvPr>
          <p:cNvSpPr>
            <a:spLocks noGrp="1"/>
          </p:cNvSpPr>
          <p:nvPr>
            <p:ph type="body" sz="quarter" idx="11"/>
          </p:nvPr>
        </p:nvSpPr>
        <p:spPr/>
        <p:txBody>
          <a:bodyPr/>
          <a:lstStyle/>
          <a:p>
            <a:r>
              <a:rPr lang="zh-CN" altLang="en-US">
                <a:cs typeface="+mn-ea"/>
                <a:sym typeface="+mn-lt"/>
              </a:rPr>
              <a:t>图文参考版式</a:t>
            </a:r>
            <a:r>
              <a:rPr lang="en-US" altLang="zh-CN">
                <a:latin typeface="+mn-lt"/>
                <a:ea typeface="+mn-ea"/>
                <a:cs typeface="+mn-ea"/>
                <a:sym typeface="+mn-lt"/>
              </a:rPr>
              <a:t>10</a:t>
            </a:r>
            <a:endParaRPr lang="zh-CN" altLang="en-US">
              <a:latin typeface="+mn-lt"/>
              <a:ea typeface="+mn-ea"/>
              <a:cs typeface="+mn-ea"/>
              <a:sym typeface="+mn-lt"/>
            </a:endParaRPr>
          </a:p>
        </p:txBody>
      </p:sp>
      <p:sp>
        <p:nvSpPr>
          <p:cNvPr id="7" name="矩形 6" hidden="1">
            <a:extLst>
              <a:ext uri="{FF2B5EF4-FFF2-40B4-BE49-F238E27FC236}">
                <a16:creationId xmlns:a16="http://schemas.microsoft.com/office/drawing/2014/main" id="{4169BE0F-76D7-4C95-A48E-D5BAB88C01FA}"/>
              </a:ext>
            </a:extLst>
          </p:cNvPr>
          <p:cNvSpPr/>
          <p:nvPr/>
        </p:nvSpPr>
        <p:spPr>
          <a:xfrm>
            <a:off x="886528" y="3779519"/>
            <a:ext cx="2829560" cy="307137"/>
          </a:xfrm>
          <a:prstGeom prst="rect">
            <a:avLst/>
          </a:prstGeom>
          <a:noFill/>
          <a:ln w="31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1" name="矩形 20" hidden="1">
            <a:extLst>
              <a:ext uri="{FF2B5EF4-FFF2-40B4-BE49-F238E27FC236}">
                <a16:creationId xmlns:a16="http://schemas.microsoft.com/office/drawing/2014/main" id="{1C160DC7-ADA3-4605-A692-5CEE52CEFB59}"/>
              </a:ext>
            </a:extLst>
          </p:cNvPr>
          <p:cNvSpPr/>
          <p:nvPr/>
        </p:nvSpPr>
        <p:spPr>
          <a:xfrm>
            <a:off x="886528" y="4362740"/>
            <a:ext cx="2829560" cy="1494500"/>
          </a:xfrm>
          <a:prstGeom prst="rect">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2" name="矩形 21" hidden="1">
            <a:extLst>
              <a:ext uri="{FF2B5EF4-FFF2-40B4-BE49-F238E27FC236}">
                <a16:creationId xmlns:a16="http://schemas.microsoft.com/office/drawing/2014/main" id="{C2D30CC0-9F6A-443F-AB99-1BB101916EDC}"/>
              </a:ext>
            </a:extLst>
          </p:cNvPr>
          <p:cNvSpPr/>
          <p:nvPr/>
        </p:nvSpPr>
        <p:spPr>
          <a:xfrm>
            <a:off x="886528" y="4089951"/>
            <a:ext cx="2829560" cy="274060"/>
          </a:xfrm>
          <a:prstGeom prst="rect">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3" name="矩形 22" hidden="1">
            <a:extLst>
              <a:ext uri="{FF2B5EF4-FFF2-40B4-BE49-F238E27FC236}">
                <a16:creationId xmlns:a16="http://schemas.microsoft.com/office/drawing/2014/main" id="{2411A8FD-CB34-4E58-91F4-C29717E9B2C9}"/>
              </a:ext>
            </a:extLst>
          </p:cNvPr>
          <p:cNvSpPr/>
          <p:nvPr/>
        </p:nvSpPr>
        <p:spPr>
          <a:xfrm>
            <a:off x="886528" y="3503812"/>
            <a:ext cx="2829560" cy="274060"/>
          </a:xfrm>
          <a:prstGeom prst="rect">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1" name="Text Box 15">
            <a:extLst>
              <a:ext uri="{FF2B5EF4-FFF2-40B4-BE49-F238E27FC236}">
                <a16:creationId xmlns:a16="http://schemas.microsoft.com/office/drawing/2014/main" id="{5DD1EDAF-3EDA-4615-9674-74F731D789B7}"/>
              </a:ext>
            </a:extLst>
          </p:cNvPr>
          <p:cNvSpPr txBox="1">
            <a:spLocks noChangeArrowheads="1"/>
          </p:cNvSpPr>
          <p:nvPr/>
        </p:nvSpPr>
        <p:spPr bwMode="auto">
          <a:xfrm>
            <a:off x="8403140" y="4052139"/>
            <a:ext cx="2956559" cy="16557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rIns="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lvl="0" algn="ctr">
              <a:lnSpc>
                <a:spcPct val="130000"/>
              </a:lnSpc>
              <a:defRPr/>
            </a:pPr>
            <a:r>
              <a:rPr lang="zh-CN" altLang="en-US" sz="2000">
                <a:solidFill>
                  <a:schemeClr val="tx1">
                    <a:lumMod val="75000"/>
                    <a:lumOff val="25000"/>
                  </a:schemeClr>
                </a:solidFill>
                <a:latin typeface="+mn-ea"/>
                <a:ea typeface="+mn-ea"/>
                <a:cs typeface="+mn-ea"/>
                <a:sym typeface="+mn-lt"/>
              </a:rPr>
              <a:t>广东药科大学创办于</a:t>
            </a:r>
            <a:r>
              <a:rPr lang="en-US" altLang="zh-CN" sz="2000">
                <a:solidFill>
                  <a:schemeClr val="tx1">
                    <a:lumMod val="75000"/>
                    <a:lumOff val="25000"/>
                  </a:schemeClr>
                </a:solidFill>
                <a:latin typeface="+mn-lt"/>
                <a:ea typeface="+mn-ea"/>
                <a:cs typeface="+mn-ea"/>
                <a:sym typeface="+mn-lt"/>
              </a:rPr>
              <a:t>1958</a:t>
            </a:r>
            <a:r>
              <a:rPr lang="zh-CN" altLang="en-US" sz="2000">
                <a:solidFill>
                  <a:schemeClr val="tx1">
                    <a:lumMod val="75000"/>
                    <a:lumOff val="25000"/>
                  </a:schemeClr>
                </a:solidFill>
                <a:latin typeface="+mn-ea"/>
                <a:ea typeface="+mn-ea"/>
                <a:cs typeface="+mn-ea"/>
                <a:sym typeface="+mn-lt"/>
              </a:rPr>
              <a:t>年，是全国三所药科大学之一华南地区最早开办药学系列专业的高等学府。</a:t>
            </a:r>
            <a:endParaRPr kumimoji="0" lang="zh-CN" altLang="zh-CN" sz="2000" b="0" i="0" u="none" strike="noStrike" kern="1200" cap="none" spc="0" normalizeH="0" baseline="0" noProof="0" dirty="0">
              <a:ln>
                <a:noFill/>
              </a:ln>
              <a:solidFill>
                <a:schemeClr val="tx1">
                  <a:lumMod val="75000"/>
                  <a:lumOff val="25000"/>
                </a:schemeClr>
              </a:solidFill>
              <a:effectLst/>
              <a:uLnTx/>
              <a:uFillTx/>
              <a:latin typeface="+mn-ea"/>
              <a:ea typeface="+mn-ea"/>
              <a:cs typeface="+mn-ea"/>
              <a:sym typeface="+mn-lt"/>
            </a:endParaRPr>
          </a:p>
        </p:txBody>
      </p:sp>
      <p:sp>
        <p:nvSpPr>
          <p:cNvPr id="65" name="Rectangle 18">
            <a:extLst>
              <a:ext uri="{FF2B5EF4-FFF2-40B4-BE49-F238E27FC236}">
                <a16:creationId xmlns:a16="http://schemas.microsoft.com/office/drawing/2014/main" id="{48E4685F-868E-4E23-AAAC-9BCCFFEFC266}"/>
              </a:ext>
            </a:extLst>
          </p:cNvPr>
          <p:cNvSpPr>
            <a:spLocks noChangeArrowheads="1"/>
          </p:cNvSpPr>
          <p:nvPr/>
        </p:nvSpPr>
        <p:spPr bwMode="auto">
          <a:xfrm>
            <a:off x="8850756" y="3445408"/>
            <a:ext cx="2658741" cy="4979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rIns="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defTabSz="914400" rtl="0" eaLnBrk="1" fontAlgn="auto" latinLnBrk="0" hangingPunct="1">
              <a:lnSpc>
                <a:spcPct val="120000"/>
              </a:lnSpc>
              <a:spcBef>
                <a:spcPts val="0"/>
              </a:spcBef>
              <a:spcAft>
                <a:spcPts val="0"/>
              </a:spcAft>
              <a:buClrTx/>
              <a:buSzTx/>
              <a:buFontTx/>
              <a:buNone/>
              <a:tabLst/>
              <a:defRPr/>
            </a:pPr>
            <a:r>
              <a:rPr kumimoji="0" lang="zh-CN" altLang="en-US" sz="2400" i="0" u="none" strike="noStrike" kern="1200" cap="none" spc="0" normalizeH="0" baseline="0" noProof="0">
                <a:ln>
                  <a:noFill/>
                </a:ln>
                <a:solidFill>
                  <a:schemeClr val="accent1"/>
                </a:solidFill>
                <a:effectLst/>
                <a:uLnTx/>
                <a:uFillTx/>
                <a:latin typeface="+mj-ea"/>
                <a:ea typeface="+mj-ea"/>
                <a:cs typeface="+mn-ea"/>
                <a:sym typeface="+mn-lt"/>
              </a:rPr>
              <a:t>请在此处输入标题</a:t>
            </a:r>
            <a:endParaRPr kumimoji="0" lang="zh-CN" altLang="zh-CN" sz="2400" i="0" u="none" strike="noStrike" kern="1200" cap="none" spc="0" normalizeH="0" baseline="0" noProof="0" dirty="0">
              <a:ln>
                <a:noFill/>
              </a:ln>
              <a:solidFill>
                <a:schemeClr val="accent1"/>
              </a:solidFill>
              <a:effectLst/>
              <a:uLnTx/>
              <a:uFillTx/>
              <a:latin typeface="+mj-ea"/>
              <a:ea typeface="+mj-ea"/>
              <a:cs typeface="+mn-ea"/>
              <a:sym typeface="+mn-lt"/>
            </a:endParaRPr>
          </a:p>
        </p:txBody>
      </p:sp>
      <p:sp>
        <p:nvSpPr>
          <p:cNvPr id="66" name="等腰三角形 65">
            <a:extLst>
              <a:ext uri="{FF2B5EF4-FFF2-40B4-BE49-F238E27FC236}">
                <a16:creationId xmlns:a16="http://schemas.microsoft.com/office/drawing/2014/main" id="{9F5B488C-76BB-4A57-A676-2EA673BC7037}"/>
              </a:ext>
            </a:extLst>
          </p:cNvPr>
          <p:cNvSpPr/>
          <p:nvPr/>
        </p:nvSpPr>
        <p:spPr>
          <a:xfrm rot="16200000" flipV="1">
            <a:off x="8450205" y="3630991"/>
            <a:ext cx="162046" cy="139695"/>
          </a:xfrm>
          <a:prstGeom prst="triangle">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cs typeface="+mn-ea"/>
              <a:sym typeface="+mn-lt"/>
            </a:endParaRPr>
          </a:p>
        </p:txBody>
      </p:sp>
      <p:sp>
        <p:nvSpPr>
          <p:cNvPr id="67" name="等腰三角形 66">
            <a:extLst>
              <a:ext uri="{FF2B5EF4-FFF2-40B4-BE49-F238E27FC236}">
                <a16:creationId xmlns:a16="http://schemas.microsoft.com/office/drawing/2014/main" id="{5525E7B5-639A-4951-92A3-6973EC29D12E}"/>
              </a:ext>
            </a:extLst>
          </p:cNvPr>
          <p:cNvSpPr/>
          <p:nvPr/>
        </p:nvSpPr>
        <p:spPr>
          <a:xfrm rot="16200000" flipV="1">
            <a:off x="8523485" y="3630991"/>
            <a:ext cx="162046" cy="139695"/>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cs typeface="+mn-ea"/>
              <a:sym typeface="+mn-lt"/>
            </a:endParaRPr>
          </a:p>
        </p:txBody>
      </p:sp>
      <p:sp>
        <p:nvSpPr>
          <p:cNvPr id="49" name="Text Box 15">
            <a:extLst>
              <a:ext uri="{FF2B5EF4-FFF2-40B4-BE49-F238E27FC236}">
                <a16:creationId xmlns:a16="http://schemas.microsoft.com/office/drawing/2014/main" id="{C293AEA3-9A26-4B76-8055-72751E5AA1C6}"/>
              </a:ext>
            </a:extLst>
          </p:cNvPr>
          <p:cNvSpPr txBox="1">
            <a:spLocks noChangeArrowheads="1"/>
          </p:cNvSpPr>
          <p:nvPr/>
        </p:nvSpPr>
        <p:spPr bwMode="auto">
          <a:xfrm>
            <a:off x="4616097" y="4052139"/>
            <a:ext cx="2956559" cy="16557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rIns="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lvl="0" algn="ctr">
              <a:lnSpc>
                <a:spcPct val="130000"/>
              </a:lnSpc>
              <a:defRPr/>
            </a:pPr>
            <a:r>
              <a:rPr lang="zh-CN" altLang="en-US" sz="2000">
                <a:solidFill>
                  <a:schemeClr val="tx1">
                    <a:lumMod val="75000"/>
                    <a:lumOff val="25000"/>
                  </a:schemeClr>
                </a:solidFill>
                <a:latin typeface="+mn-ea"/>
                <a:ea typeface="+mn-ea"/>
                <a:cs typeface="+mn-ea"/>
                <a:sym typeface="+mn-lt"/>
              </a:rPr>
              <a:t>广东药科大学创办于</a:t>
            </a:r>
            <a:r>
              <a:rPr lang="en-US" altLang="zh-CN" sz="2000">
                <a:solidFill>
                  <a:schemeClr val="tx1">
                    <a:lumMod val="75000"/>
                    <a:lumOff val="25000"/>
                  </a:schemeClr>
                </a:solidFill>
                <a:latin typeface="+mn-lt"/>
                <a:ea typeface="+mn-ea"/>
                <a:cs typeface="+mn-ea"/>
                <a:sym typeface="+mn-lt"/>
              </a:rPr>
              <a:t>1958</a:t>
            </a:r>
            <a:r>
              <a:rPr lang="zh-CN" altLang="en-US" sz="2000">
                <a:solidFill>
                  <a:schemeClr val="tx1">
                    <a:lumMod val="75000"/>
                    <a:lumOff val="25000"/>
                  </a:schemeClr>
                </a:solidFill>
                <a:latin typeface="+mn-ea"/>
                <a:ea typeface="+mn-ea"/>
                <a:cs typeface="+mn-ea"/>
                <a:sym typeface="+mn-lt"/>
              </a:rPr>
              <a:t>年，是全国三所药科大学之一华南地区最早开办药学系列专业的高等学府。</a:t>
            </a:r>
            <a:endParaRPr kumimoji="0" lang="zh-CN" altLang="zh-CN" sz="2000" b="0" i="0" u="none" strike="noStrike" kern="1200" cap="none" spc="0" normalizeH="0" baseline="0" noProof="0" dirty="0">
              <a:ln>
                <a:noFill/>
              </a:ln>
              <a:solidFill>
                <a:schemeClr val="tx1">
                  <a:lumMod val="75000"/>
                  <a:lumOff val="25000"/>
                </a:schemeClr>
              </a:solidFill>
              <a:effectLst/>
              <a:uLnTx/>
              <a:uFillTx/>
              <a:latin typeface="+mn-ea"/>
              <a:ea typeface="+mn-ea"/>
              <a:cs typeface="+mn-ea"/>
              <a:sym typeface="+mn-lt"/>
            </a:endParaRPr>
          </a:p>
        </p:txBody>
      </p:sp>
      <p:sp>
        <p:nvSpPr>
          <p:cNvPr id="58" name="Rectangle 18">
            <a:extLst>
              <a:ext uri="{FF2B5EF4-FFF2-40B4-BE49-F238E27FC236}">
                <a16:creationId xmlns:a16="http://schemas.microsoft.com/office/drawing/2014/main" id="{75CEB74A-3E71-430C-A33A-13D31979F270}"/>
              </a:ext>
            </a:extLst>
          </p:cNvPr>
          <p:cNvSpPr>
            <a:spLocks noChangeArrowheads="1"/>
          </p:cNvSpPr>
          <p:nvPr/>
        </p:nvSpPr>
        <p:spPr bwMode="auto">
          <a:xfrm>
            <a:off x="5063713" y="3445408"/>
            <a:ext cx="2658741" cy="4979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rIns="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defTabSz="914400" rtl="0" eaLnBrk="1" fontAlgn="auto" latinLnBrk="0" hangingPunct="1">
              <a:lnSpc>
                <a:spcPct val="120000"/>
              </a:lnSpc>
              <a:spcBef>
                <a:spcPts val="0"/>
              </a:spcBef>
              <a:spcAft>
                <a:spcPts val="0"/>
              </a:spcAft>
              <a:buClrTx/>
              <a:buSzTx/>
              <a:buFontTx/>
              <a:buNone/>
              <a:tabLst/>
              <a:defRPr/>
            </a:pPr>
            <a:r>
              <a:rPr kumimoji="0" lang="zh-CN" altLang="en-US" sz="2400" i="0" u="none" strike="noStrike" kern="1200" cap="none" spc="0" normalizeH="0" baseline="0" noProof="0">
                <a:ln>
                  <a:noFill/>
                </a:ln>
                <a:solidFill>
                  <a:schemeClr val="accent1"/>
                </a:solidFill>
                <a:effectLst/>
                <a:uLnTx/>
                <a:uFillTx/>
                <a:latin typeface="+mj-ea"/>
                <a:ea typeface="+mj-ea"/>
                <a:cs typeface="+mn-ea"/>
                <a:sym typeface="+mn-lt"/>
              </a:rPr>
              <a:t>请在此处输入标题</a:t>
            </a:r>
            <a:endParaRPr kumimoji="0" lang="zh-CN" altLang="zh-CN" sz="2400" i="0" u="none" strike="noStrike" kern="1200" cap="none" spc="0" normalizeH="0" baseline="0" noProof="0" dirty="0">
              <a:ln>
                <a:noFill/>
              </a:ln>
              <a:solidFill>
                <a:schemeClr val="accent1"/>
              </a:solidFill>
              <a:effectLst/>
              <a:uLnTx/>
              <a:uFillTx/>
              <a:latin typeface="+mj-ea"/>
              <a:ea typeface="+mj-ea"/>
              <a:cs typeface="+mn-ea"/>
              <a:sym typeface="+mn-lt"/>
            </a:endParaRPr>
          </a:p>
        </p:txBody>
      </p:sp>
      <p:sp>
        <p:nvSpPr>
          <p:cNvPr id="59" name="等腰三角形 58">
            <a:extLst>
              <a:ext uri="{FF2B5EF4-FFF2-40B4-BE49-F238E27FC236}">
                <a16:creationId xmlns:a16="http://schemas.microsoft.com/office/drawing/2014/main" id="{A64985CF-9F8E-49F4-B60E-80E27075DE2C}"/>
              </a:ext>
            </a:extLst>
          </p:cNvPr>
          <p:cNvSpPr/>
          <p:nvPr/>
        </p:nvSpPr>
        <p:spPr>
          <a:xfrm rot="16200000" flipV="1">
            <a:off x="4663162" y="3630991"/>
            <a:ext cx="162046" cy="139695"/>
          </a:xfrm>
          <a:prstGeom prst="triangle">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cs typeface="+mn-ea"/>
              <a:sym typeface="+mn-lt"/>
            </a:endParaRPr>
          </a:p>
        </p:txBody>
      </p:sp>
      <p:sp>
        <p:nvSpPr>
          <p:cNvPr id="60" name="等腰三角形 59">
            <a:extLst>
              <a:ext uri="{FF2B5EF4-FFF2-40B4-BE49-F238E27FC236}">
                <a16:creationId xmlns:a16="http://schemas.microsoft.com/office/drawing/2014/main" id="{F3BA7378-88A7-4B24-B783-6F0BF778A0CE}"/>
              </a:ext>
            </a:extLst>
          </p:cNvPr>
          <p:cNvSpPr/>
          <p:nvPr/>
        </p:nvSpPr>
        <p:spPr>
          <a:xfrm rot="16200000" flipV="1">
            <a:off x="4736442" y="3630991"/>
            <a:ext cx="162046" cy="139695"/>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cs typeface="+mn-ea"/>
              <a:sym typeface="+mn-lt"/>
            </a:endParaRPr>
          </a:p>
        </p:txBody>
      </p:sp>
      <p:sp>
        <p:nvSpPr>
          <p:cNvPr id="5" name="Text Box 15">
            <a:extLst>
              <a:ext uri="{FF2B5EF4-FFF2-40B4-BE49-F238E27FC236}">
                <a16:creationId xmlns:a16="http://schemas.microsoft.com/office/drawing/2014/main" id="{2402F54B-98AA-4BAB-8654-04D666644360}"/>
              </a:ext>
            </a:extLst>
          </p:cNvPr>
          <p:cNvSpPr txBox="1">
            <a:spLocks noChangeArrowheads="1"/>
          </p:cNvSpPr>
          <p:nvPr/>
        </p:nvSpPr>
        <p:spPr bwMode="auto">
          <a:xfrm>
            <a:off x="829056" y="4053640"/>
            <a:ext cx="2956559" cy="16557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rIns="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lvl="0" algn="ctr">
              <a:lnSpc>
                <a:spcPct val="130000"/>
              </a:lnSpc>
              <a:defRPr/>
            </a:pPr>
            <a:r>
              <a:rPr lang="zh-CN" altLang="en-US" sz="2000">
                <a:solidFill>
                  <a:schemeClr val="tx1">
                    <a:lumMod val="75000"/>
                    <a:lumOff val="25000"/>
                  </a:schemeClr>
                </a:solidFill>
                <a:latin typeface="+mn-ea"/>
                <a:ea typeface="+mn-ea"/>
                <a:cs typeface="+mn-ea"/>
                <a:sym typeface="+mn-lt"/>
              </a:rPr>
              <a:t>广东药科大学创办于</a:t>
            </a:r>
            <a:r>
              <a:rPr lang="en-US" altLang="zh-CN" sz="2000">
                <a:solidFill>
                  <a:schemeClr val="tx1">
                    <a:lumMod val="75000"/>
                    <a:lumOff val="25000"/>
                  </a:schemeClr>
                </a:solidFill>
                <a:latin typeface="+mn-lt"/>
                <a:ea typeface="+mn-ea"/>
                <a:cs typeface="+mn-ea"/>
                <a:sym typeface="+mn-lt"/>
              </a:rPr>
              <a:t>1958</a:t>
            </a:r>
            <a:r>
              <a:rPr lang="zh-CN" altLang="en-US" sz="2000">
                <a:solidFill>
                  <a:schemeClr val="tx1">
                    <a:lumMod val="75000"/>
                    <a:lumOff val="25000"/>
                  </a:schemeClr>
                </a:solidFill>
                <a:latin typeface="+mn-ea"/>
                <a:ea typeface="+mn-ea"/>
                <a:cs typeface="+mn-ea"/>
                <a:sym typeface="+mn-lt"/>
              </a:rPr>
              <a:t>年，是全国三所药科大学之一华南地区最早开办药学系列专业的高等学府。</a:t>
            </a:r>
            <a:endParaRPr kumimoji="0" lang="zh-CN" altLang="zh-CN" sz="2000" b="0" i="0" u="none" strike="noStrike" kern="1200" cap="none" spc="0" normalizeH="0" baseline="0" noProof="0" dirty="0">
              <a:ln>
                <a:noFill/>
              </a:ln>
              <a:solidFill>
                <a:schemeClr val="tx1">
                  <a:lumMod val="75000"/>
                  <a:lumOff val="25000"/>
                </a:schemeClr>
              </a:solidFill>
              <a:effectLst/>
              <a:uLnTx/>
              <a:uFillTx/>
              <a:latin typeface="+mn-ea"/>
              <a:ea typeface="+mn-ea"/>
              <a:cs typeface="+mn-ea"/>
              <a:sym typeface="+mn-lt"/>
            </a:endParaRPr>
          </a:p>
        </p:txBody>
      </p:sp>
      <p:sp>
        <p:nvSpPr>
          <p:cNvPr id="6" name="Rectangle 18">
            <a:extLst>
              <a:ext uri="{FF2B5EF4-FFF2-40B4-BE49-F238E27FC236}">
                <a16:creationId xmlns:a16="http://schemas.microsoft.com/office/drawing/2014/main" id="{1272FA6D-2376-49B3-ACCC-70B4A20CA3D6}"/>
              </a:ext>
            </a:extLst>
          </p:cNvPr>
          <p:cNvSpPr>
            <a:spLocks noChangeArrowheads="1"/>
          </p:cNvSpPr>
          <p:nvPr/>
        </p:nvSpPr>
        <p:spPr bwMode="auto">
          <a:xfrm>
            <a:off x="1276672" y="3446909"/>
            <a:ext cx="2658741" cy="4979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rIns="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defTabSz="914400" rtl="0" eaLnBrk="1" fontAlgn="auto" latinLnBrk="0" hangingPunct="1">
              <a:lnSpc>
                <a:spcPct val="120000"/>
              </a:lnSpc>
              <a:spcBef>
                <a:spcPts val="0"/>
              </a:spcBef>
              <a:spcAft>
                <a:spcPts val="0"/>
              </a:spcAft>
              <a:buClrTx/>
              <a:buSzTx/>
              <a:buFontTx/>
              <a:buNone/>
              <a:tabLst/>
              <a:defRPr/>
            </a:pPr>
            <a:r>
              <a:rPr kumimoji="0" lang="zh-CN" altLang="en-US" sz="2400" i="0" u="none" strike="noStrike" kern="1200" cap="none" spc="0" normalizeH="0" baseline="0" noProof="0">
                <a:ln>
                  <a:noFill/>
                </a:ln>
                <a:solidFill>
                  <a:schemeClr val="accent1"/>
                </a:solidFill>
                <a:effectLst/>
                <a:uLnTx/>
                <a:uFillTx/>
                <a:latin typeface="+mj-ea"/>
                <a:ea typeface="+mj-ea"/>
                <a:cs typeface="+mn-ea"/>
                <a:sym typeface="+mn-lt"/>
              </a:rPr>
              <a:t>请在此处输入标题</a:t>
            </a:r>
            <a:endParaRPr kumimoji="0" lang="zh-CN" altLang="zh-CN" sz="2400" i="0" u="none" strike="noStrike" kern="1200" cap="none" spc="0" normalizeH="0" baseline="0" noProof="0" dirty="0">
              <a:ln>
                <a:noFill/>
              </a:ln>
              <a:solidFill>
                <a:schemeClr val="accent1"/>
              </a:solidFill>
              <a:effectLst/>
              <a:uLnTx/>
              <a:uFillTx/>
              <a:latin typeface="+mj-ea"/>
              <a:ea typeface="+mj-ea"/>
              <a:cs typeface="+mn-ea"/>
              <a:sym typeface="+mn-lt"/>
            </a:endParaRPr>
          </a:p>
        </p:txBody>
      </p:sp>
      <p:sp>
        <p:nvSpPr>
          <p:cNvPr id="15" name="等腰三角形 14">
            <a:extLst>
              <a:ext uri="{FF2B5EF4-FFF2-40B4-BE49-F238E27FC236}">
                <a16:creationId xmlns:a16="http://schemas.microsoft.com/office/drawing/2014/main" id="{6C756E84-7F05-4348-9FCD-45D49028515D}"/>
              </a:ext>
            </a:extLst>
          </p:cNvPr>
          <p:cNvSpPr/>
          <p:nvPr/>
        </p:nvSpPr>
        <p:spPr>
          <a:xfrm rot="16200000" flipV="1">
            <a:off x="876121" y="3632492"/>
            <a:ext cx="162046" cy="139695"/>
          </a:xfrm>
          <a:prstGeom prst="triangle">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cs typeface="+mn-ea"/>
              <a:sym typeface="+mn-lt"/>
            </a:endParaRPr>
          </a:p>
        </p:txBody>
      </p:sp>
      <p:sp>
        <p:nvSpPr>
          <p:cNvPr id="24" name="等腰三角形 23">
            <a:extLst>
              <a:ext uri="{FF2B5EF4-FFF2-40B4-BE49-F238E27FC236}">
                <a16:creationId xmlns:a16="http://schemas.microsoft.com/office/drawing/2014/main" id="{3FA9210E-CF92-47E5-8871-DF57CD6CFE82}"/>
              </a:ext>
            </a:extLst>
          </p:cNvPr>
          <p:cNvSpPr/>
          <p:nvPr/>
        </p:nvSpPr>
        <p:spPr>
          <a:xfrm rot="16200000" flipV="1">
            <a:off x="949401" y="3632492"/>
            <a:ext cx="162046" cy="139695"/>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cs typeface="+mn-ea"/>
              <a:sym typeface="+mn-lt"/>
            </a:endParaRPr>
          </a:p>
        </p:txBody>
      </p:sp>
    </p:spTree>
    <p:extLst>
      <p:ext uri="{BB962C8B-B14F-4D97-AF65-F5344CB8AC3E}">
        <p14:creationId xmlns:p14="http://schemas.microsoft.com/office/powerpoint/2010/main" val="31802770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1000"/>
                                        <p:tgtEl>
                                          <p:spTgt spid="31"/>
                                        </p:tgtEl>
                                      </p:cBhvr>
                                    </p:animEffect>
                                    <p:anim calcmode="lin" valueType="num">
                                      <p:cBhvr>
                                        <p:cTn id="8" dur="1000" fill="hold"/>
                                        <p:tgtEl>
                                          <p:spTgt spid="31"/>
                                        </p:tgtEl>
                                        <p:attrNameLst>
                                          <p:attrName>ppt_x</p:attrName>
                                        </p:attrNameLst>
                                      </p:cBhvr>
                                      <p:tavLst>
                                        <p:tav tm="0">
                                          <p:val>
                                            <p:strVal val="#ppt_x"/>
                                          </p:val>
                                        </p:tav>
                                        <p:tav tm="100000">
                                          <p:val>
                                            <p:strVal val="#ppt_x"/>
                                          </p:val>
                                        </p:tav>
                                      </p:tavLst>
                                    </p:anim>
                                    <p:anim calcmode="lin" valueType="num">
                                      <p:cBhvr>
                                        <p:cTn id="9" dur="1000" fill="hold"/>
                                        <p:tgtEl>
                                          <p:spTgt spid="31"/>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1000"/>
                                        <p:tgtEl>
                                          <p:spTgt spid="16"/>
                                        </p:tgtEl>
                                      </p:cBhvr>
                                    </p:animEffect>
                                    <p:anim calcmode="lin" valueType="num">
                                      <p:cBhvr>
                                        <p:cTn id="13" dur="1000" fill="hold"/>
                                        <p:tgtEl>
                                          <p:spTgt spid="16"/>
                                        </p:tgtEl>
                                        <p:attrNameLst>
                                          <p:attrName>ppt_x</p:attrName>
                                        </p:attrNameLst>
                                      </p:cBhvr>
                                      <p:tavLst>
                                        <p:tav tm="0">
                                          <p:val>
                                            <p:strVal val="#ppt_x"/>
                                          </p:val>
                                        </p:tav>
                                        <p:tav tm="100000">
                                          <p:val>
                                            <p:strVal val="#ppt_x"/>
                                          </p:val>
                                        </p:tav>
                                      </p:tavLst>
                                    </p:anim>
                                    <p:anim calcmode="lin" valueType="num">
                                      <p:cBhvr>
                                        <p:cTn id="14" dur="1000" fill="hold"/>
                                        <p:tgtEl>
                                          <p:spTgt spid="16"/>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2" presetClass="entr" presetSubtype="0"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1000"/>
                                        <p:tgtEl>
                                          <p:spTgt spid="5"/>
                                        </p:tgtEl>
                                      </p:cBhvr>
                                    </p:animEffect>
                                    <p:anim calcmode="lin" valueType="num">
                                      <p:cBhvr>
                                        <p:cTn id="19" dur="1000" fill="hold"/>
                                        <p:tgtEl>
                                          <p:spTgt spid="5"/>
                                        </p:tgtEl>
                                        <p:attrNameLst>
                                          <p:attrName>ppt_x</p:attrName>
                                        </p:attrNameLst>
                                      </p:cBhvr>
                                      <p:tavLst>
                                        <p:tav tm="0">
                                          <p:val>
                                            <p:strVal val="#ppt_x"/>
                                          </p:val>
                                        </p:tav>
                                        <p:tav tm="100000">
                                          <p:val>
                                            <p:strVal val="#ppt_x"/>
                                          </p:val>
                                        </p:tav>
                                      </p:tavLst>
                                    </p:anim>
                                    <p:anim calcmode="lin" valueType="num">
                                      <p:cBhvr>
                                        <p:cTn id="20" dur="1000" fill="hold"/>
                                        <p:tgtEl>
                                          <p:spTgt spid="5"/>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fade">
                                      <p:cBhvr>
                                        <p:cTn id="23" dur="1000"/>
                                        <p:tgtEl>
                                          <p:spTgt spid="15"/>
                                        </p:tgtEl>
                                      </p:cBhvr>
                                    </p:animEffect>
                                    <p:anim calcmode="lin" valueType="num">
                                      <p:cBhvr>
                                        <p:cTn id="24" dur="1000" fill="hold"/>
                                        <p:tgtEl>
                                          <p:spTgt spid="15"/>
                                        </p:tgtEl>
                                        <p:attrNameLst>
                                          <p:attrName>ppt_x</p:attrName>
                                        </p:attrNameLst>
                                      </p:cBhvr>
                                      <p:tavLst>
                                        <p:tav tm="0">
                                          <p:val>
                                            <p:strVal val="#ppt_x"/>
                                          </p:val>
                                        </p:tav>
                                        <p:tav tm="100000">
                                          <p:val>
                                            <p:strVal val="#ppt_x"/>
                                          </p:val>
                                        </p:tav>
                                      </p:tavLst>
                                    </p:anim>
                                    <p:anim calcmode="lin" valueType="num">
                                      <p:cBhvr>
                                        <p:cTn id="25" dur="1000" fill="hold"/>
                                        <p:tgtEl>
                                          <p:spTgt spid="15"/>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0"/>
                                  </p:stCondLst>
                                  <p:childTnLst>
                                    <p:set>
                                      <p:cBhvr>
                                        <p:cTn id="27" dur="1" fill="hold">
                                          <p:stCondLst>
                                            <p:cond delay="0"/>
                                          </p:stCondLst>
                                        </p:cTn>
                                        <p:tgtEl>
                                          <p:spTgt spid="24"/>
                                        </p:tgtEl>
                                        <p:attrNameLst>
                                          <p:attrName>style.visibility</p:attrName>
                                        </p:attrNameLst>
                                      </p:cBhvr>
                                      <p:to>
                                        <p:strVal val="visible"/>
                                      </p:to>
                                    </p:set>
                                    <p:animEffect transition="in" filter="fade">
                                      <p:cBhvr>
                                        <p:cTn id="28" dur="1000"/>
                                        <p:tgtEl>
                                          <p:spTgt spid="24"/>
                                        </p:tgtEl>
                                      </p:cBhvr>
                                    </p:animEffect>
                                    <p:anim calcmode="lin" valueType="num">
                                      <p:cBhvr>
                                        <p:cTn id="29" dur="1000" fill="hold"/>
                                        <p:tgtEl>
                                          <p:spTgt spid="24"/>
                                        </p:tgtEl>
                                        <p:attrNameLst>
                                          <p:attrName>ppt_x</p:attrName>
                                        </p:attrNameLst>
                                      </p:cBhvr>
                                      <p:tavLst>
                                        <p:tav tm="0">
                                          <p:val>
                                            <p:strVal val="#ppt_x"/>
                                          </p:val>
                                        </p:tav>
                                        <p:tav tm="100000">
                                          <p:val>
                                            <p:strVal val="#ppt_x"/>
                                          </p:val>
                                        </p:tav>
                                      </p:tavLst>
                                    </p:anim>
                                    <p:anim calcmode="lin" valueType="num">
                                      <p:cBhvr>
                                        <p:cTn id="30" dur="1000" fill="hold"/>
                                        <p:tgtEl>
                                          <p:spTgt spid="24"/>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fade">
                                      <p:cBhvr>
                                        <p:cTn id="33" dur="1000"/>
                                        <p:tgtEl>
                                          <p:spTgt spid="6"/>
                                        </p:tgtEl>
                                      </p:cBhvr>
                                    </p:animEffect>
                                    <p:anim calcmode="lin" valueType="num">
                                      <p:cBhvr>
                                        <p:cTn id="34" dur="1000" fill="hold"/>
                                        <p:tgtEl>
                                          <p:spTgt spid="6"/>
                                        </p:tgtEl>
                                        <p:attrNameLst>
                                          <p:attrName>ppt_x</p:attrName>
                                        </p:attrNameLst>
                                      </p:cBhvr>
                                      <p:tavLst>
                                        <p:tav tm="0">
                                          <p:val>
                                            <p:strVal val="#ppt_x"/>
                                          </p:val>
                                        </p:tav>
                                        <p:tav tm="100000">
                                          <p:val>
                                            <p:strVal val="#ppt_x"/>
                                          </p:val>
                                        </p:tav>
                                      </p:tavLst>
                                    </p:anim>
                                    <p:anim calcmode="lin" valueType="num">
                                      <p:cBhvr>
                                        <p:cTn id="35" dur="1000" fill="hold"/>
                                        <p:tgtEl>
                                          <p:spTgt spid="6"/>
                                        </p:tgtEl>
                                        <p:attrNameLst>
                                          <p:attrName>ppt_y</p:attrName>
                                        </p:attrNameLst>
                                      </p:cBhvr>
                                      <p:tavLst>
                                        <p:tav tm="0">
                                          <p:val>
                                            <p:strVal val="#ppt_y+.1"/>
                                          </p:val>
                                        </p:tav>
                                        <p:tav tm="100000">
                                          <p:val>
                                            <p:strVal val="#ppt_y"/>
                                          </p:val>
                                        </p:tav>
                                      </p:tavLst>
                                    </p:anim>
                                  </p:childTnLst>
                                </p:cTn>
                              </p:par>
                            </p:childTnLst>
                          </p:cTn>
                        </p:par>
                        <p:par>
                          <p:cTn id="36" fill="hold">
                            <p:stCondLst>
                              <p:cond delay="2000"/>
                            </p:stCondLst>
                            <p:childTnLst>
                              <p:par>
                                <p:cTn id="37" presetID="42" presetClass="entr" presetSubtype="0" fill="hold" nodeType="after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fade">
                                      <p:cBhvr>
                                        <p:cTn id="39" dur="1000"/>
                                        <p:tgtEl>
                                          <p:spTgt spid="9"/>
                                        </p:tgtEl>
                                      </p:cBhvr>
                                    </p:animEffect>
                                    <p:anim calcmode="lin" valueType="num">
                                      <p:cBhvr>
                                        <p:cTn id="40" dur="1000" fill="hold"/>
                                        <p:tgtEl>
                                          <p:spTgt spid="9"/>
                                        </p:tgtEl>
                                        <p:attrNameLst>
                                          <p:attrName>ppt_x</p:attrName>
                                        </p:attrNameLst>
                                      </p:cBhvr>
                                      <p:tavLst>
                                        <p:tav tm="0">
                                          <p:val>
                                            <p:strVal val="#ppt_x"/>
                                          </p:val>
                                        </p:tav>
                                        <p:tav tm="100000">
                                          <p:val>
                                            <p:strVal val="#ppt_x"/>
                                          </p:val>
                                        </p:tav>
                                      </p:tavLst>
                                    </p:anim>
                                    <p:anim calcmode="lin" valueType="num">
                                      <p:cBhvr>
                                        <p:cTn id="41" dur="1000" fill="hold"/>
                                        <p:tgtEl>
                                          <p:spTgt spid="9"/>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0"/>
                                  </p:stCondLst>
                                  <p:childTnLst>
                                    <p:set>
                                      <p:cBhvr>
                                        <p:cTn id="43" dur="1" fill="hold">
                                          <p:stCondLst>
                                            <p:cond delay="0"/>
                                          </p:stCondLst>
                                        </p:cTn>
                                        <p:tgtEl>
                                          <p:spTgt spid="56"/>
                                        </p:tgtEl>
                                        <p:attrNameLst>
                                          <p:attrName>style.visibility</p:attrName>
                                        </p:attrNameLst>
                                      </p:cBhvr>
                                      <p:to>
                                        <p:strVal val="visible"/>
                                      </p:to>
                                    </p:set>
                                    <p:animEffect transition="in" filter="fade">
                                      <p:cBhvr>
                                        <p:cTn id="44" dur="1000"/>
                                        <p:tgtEl>
                                          <p:spTgt spid="56"/>
                                        </p:tgtEl>
                                      </p:cBhvr>
                                    </p:animEffect>
                                    <p:anim calcmode="lin" valueType="num">
                                      <p:cBhvr>
                                        <p:cTn id="45" dur="1000" fill="hold"/>
                                        <p:tgtEl>
                                          <p:spTgt spid="56"/>
                                        </p:tgtEl>
                                        <p:attrNameLst>
                                          <p:attrName>ppt_x</p:attrName>
                                        </p:attrNameLst>
                                      </p:cBhvr>
                                      <p:tavLst>
                                        <p:tav tm="0">
                                          <p:val>
                                            <p:strVal val="#ppt_x"/>
                                          </p:val>
                                        </p:tav>
                                        <p:tav tm="100000">
                                          <p:val>
                                            <p:strVal val="#ppt_x"/>
                                          </p:val>
                                        </p:tav>
                                      </p:tavLst>
                                    </p:anim>
                                    <p:anim calcmode="lin" valueType="num">
                                      <p:cBhvr>
                                        <p:cTn id="46" dur="1000" fill="hold"/>
                                        <p:tgtEl>
                                          <p:spTgt spid="56"/>
                                        </p:tgtEl>
                                        <p:attrNameLst>
                                          <p:attrName>ppt_y</p:attrName>
                                        </p:attrNameLst>
                                      </p:cBhvr>
                                      <p:tavLst>
                                        <p:tav tm="0">
                                          <p:val>
                                            <p:strVal val="#ppt_y+.1"/>
                                          </p:val>
                                        </p:tav>
                                        <p:tav tm="100000">
                                          <p:val>
                                            <p:strVal val="#ppt_y"/>
                                          </p:val>
                                        </p:tav>
                                      </p:tavLst>
                                    </p:anim>
                                  </p:childTnLst>
                                </p:cTn>
                              </p:par>
                            </p:childTnLst>
                          </p:cTn>
                        </p:par>
                        <p:par>
                          <p:cTn id="47" fill="hold">
                            <p:stCondLst>
                              <p:cond delay="3000"/>
                            </p:stCondLst>
                            <p:childTnLst>
                              <p:par>
                                <p:cTn id="48" presetID="42" presetClass="entr" presetSubtype="0" fill="hold" grpId="0" nodeType="afterEffect">
                                  <p:stCondLst>
                                    <p:cond delay="0"/>
                                  </p:stCondLst>
                                  <p:childTnLst>
                                    <p:set>
                                      <p:cBhvr>
                                        <p:cTn id="49" dur="1" fill="hold">
                                          <p:stCondLst>
                                            <p:cond delay="0"/>
                                          </p:stCondLst>
                                        </p:cTn>
                                        <p:tgtEl>
                                          <p:spTgt spid="49"/>
                                        </p:tgtEl>
                                        <p:attrNameLst>
                                          <p:attrName>style.visibility</p:attrName>
                                        </p:attrNameLst>
                                      </p:cBhvr>
                                      <p:to>
                                        <p:strVal val="visible"/>
                                      </p:to>
                                    </p:set>
                                    <p:animEffect transition="in" filter="fade">
                                      <p:cBhvr>
                                        <p:cTn id="50" dur="1000"/>
                                        <p:tgtEl>
                                          <p:spTgt spid="49"/>
                                        </p:tgtEl>
                                      </p:cBhvr>
                                    </p:animEffect>
                                    <p:anim calcmode="lin" valueType="num">
                                      <p:cBhvr>
                                        <p:cTn id="51" dur="1000" fill="hold"/>
                                        <p:tgtEl>
                                          <p:spTgt spid="49"/>
                                        </p:tgtEl>
                                        <p:attrNameLst>
                                          <p:attrName>ppt_x</p:attrName>
                                        </p:attrNameLst>
                                      </p:cBhvr>
                                      <p:tavLst>
                                        <p:tav tm="0">
                                          <p:val>
                                            <p:strVal val="#ppt_x"/>
                                          </p:val>
                                        </p:tav>
                                        <p:tav tm="100000">
                                          <p:val>
                                            <p:strVal val="#ppt_x"/>
                                          </p:val>
                                        </p:tav>
                                      </p:tavLst>
                                    </p:anim>
                                    <p:anim calcmode="lin" valueType="num">
                                      <p:cBhvr>
                                        <p:cTn id="52" dur="1000" fill="hold"/>
                                        <p:tgtEl>
                                          <p:spTgt spid="49"/>
                                        </p:tgtEl>
                                        <p:attrNameLst>
                                          <p:attrName>ppt_y</p:attrName>
                                        </p:attrNameLst>
                                      </p:cBhvr>
                                      <p:tavLst>
                                        <p:tav tm="0">
                                          <p:val>
                                            <p:strVal val="#ppt_y+.1"/>
                                          </p:val>
                                        </p:tav>
                                        <p:tav tm="100000">
                                          <p:val>
                                            <p:strVal val="#ppt_y"/>
                                          </p:val>
                                        </p:tav>
                                      </p:tavLst>
                                    </p:anim>
                                  </p:childTnLst>
                                </p:cTn>
                              </p:par>
                              <p:par>
                                <p:cTn id="53" presetID="42" presetClass="entr" presetSubtype="0" fill="hold" grpId="0" nodeType="withEffect">
                                  <p:stCondLst>
                                    <p:cond delay="0"/>
                                  </p:stCondLst>
                                  <p:childTnLst>
                                    <p:set>
                                      <p:cBhvr>
                                        <p:cTn id="54" dur="1" fill="hold">
                                          <p:stCondLst>
                                            <p:cond delay="0"/>
                                          </p:stCondLst>
                                        </p:cTn>
                                        <p:tgtEl>
                                          <p:spTgt spid="59"/>
                                        </p:tgtEl>
                                        <p:attrNameLst>
                                          <p:attrName>style.visibility</p:attrName>
                                        </p:attrNameLst>
                                      </p:cBhvr>
                                      <p:to>
                                        <p:strVal val="visible"/>
                                      </p:to>
                                    </p:set>
                                    <p:animEffect transition="in" filter="fade">
                                      <p:cBhvr>
                                        <p:cTn id="55" dur="1000"/>
                                        <p:tgtEl>
                                          <p:spTgt spid="59"/>
                                        </p:tgtEl>
                                      </p:cBhvr>
                                    </p:animEffect>
                                    <p:anim calcmode="lin" valueType="num">
                                      <p:cBhvr>
                                        <p:cTn id="56" dur="1000" fill="hold"/>
                                        <p:tgtEl>
                                          <p:spTgt spid="59"/>
                                        </p:tgtEl>
                                        <p:attrNameLst>
                                          <p:attrName>ppt_x</p:attrName>
                                        </p:attrNameLst>
                                      </p:cBhvr>
                                      <p:tavLst>
                                        <p:tav tm="0">
                                          <p:val>
                                            <p:strVal val="#ppt_x"/>
                                          </p:val>
                                        </p:tav>
                                        <p:tav tm="100000">
                                          <p:val>
                                            <p:strVal val="#ppt_x"/>
                                          </p:val>
                                        </p:tav>
                                      </p:tavLst>
                                    </p:anim>
                                    <p:anim calcmode="lin" valueType="num">
                                      <p:cBhvr>
                                        <p:cTn id="57" dur="1000" fill="hold"/>
                                        <p:tgtEl>
                                          <p:spTgt spid="59"/>
                                        </p:tgtEl>
                                        <p:attrNameLst>
                                          <p:attrName>ppt_y</p:attrName>
                                        </p:attrNameLst>
                                      </p:cBhvr>
                                      <p:tavLst>
                                        <p:tav tm="0">
                                          <p:val>
                                            <p:strVal val="#ppt_y+.1"/>
                                          </p:val>
                                        </p:tav>
                                        <p:tav tm="100000">
                                          <p:val>
                                            <p:strVal val="#ppt_y"/>
                                          </p:val>
                                        </p:tav>
                                      </p:tavLst>
                                    </p:anim>
                                  </p:childTnLst>
                                </p:cTn>
                              </p:par>
                              <p:par>
                                <p:cTn id="58" presetID="42" presetClass="entr" presetSubtype="0" fill="hold" grpId="0" nodeType="withEffect">
                                  <p:stCondLst>
                                    <p:cond delay="0"/>
                                  </p:stCondLst>
                                  <p:childTnLst>
                                    <p:set>
                                      <p:cBhvr>
                                        <p:cTn id="59" dur="1" fill="hold">
                                          <p:stCondLst>
                                            <p:cond delay="0"/>
                                          </p:stCondLst>
                                        </p:cTn>
                                        <p:tgtEl>
                                          <p:spTgt spid="60"/>
                                        </p:tgtEl>
                                        <p:attrNameLst>
                                          <p:attrName>style.visibility</p:attrName>
                                        </p:attrNameLst>
                                      </p:cBhvr>
                                      <p:to>
                                        <p:strVal val="visible"/>
                                      </p:to>
                                    </p:set>
                                    <p:animEffect transition="in" filter="fade">
                                      <p:cBhvr>
                                        <p:cTn id="60" dur="1000"/>
                                        <p:tgtEl>
                                          <p:spTgt spid="60"/>
                                        </p:tgtEl>
                                      </p:cBhvr>
                                    </p:animEffect>
                                    <p:anim calcmode="lin" valueType="num">
                                      <p:cBhvr>
                                        <p:cTn id="61" dur="1000" fill="hold"/>
                                        <p:tgtEl>
                                          <p:spTgt spid="60"/>
                                        </p:tgtEl>
                                        <p:attrNameLst>
                                          <p:attrName>ppt_x</p:attrName>
                                        </p:attrNameLst>
                                      </p:cBhvr>
                                      <p:tavLst>
                                        <p:tav tm="0">
                                          <p:val>
                                            <p:strVal val="#ppt_x"/>
                                          </p:val>
                                        </p:tav>
                                        <p:tav tm="100000">
                                          <p:val>
                                            <p:strVal val="#ppt_x"/>
                                          </p:val>
                                        </p:tav>
                                      </p:tavLst>
                                    </p:anim>
                                    <p:anim calcmode="lin" valueType="num">
                                      <p:cBhvr>
                                        <p:cTn id="62" dur="1000" fill="hold"/>
                                        <p:tgtEl>
                                          <p:spTgt spid="60"/>
                                        </p:tgtEl>
                                        <p:attrNameLst>
                                          <p:attrName>ppt_y</p:attrName>
                                        </p:attrNameLst>
                                      </p:cBhvr>
                                      <p:tavLst>
                                        <p:tav tm="0">
                                          <p:val>
                                            <p:strVal val="#ppt_y+.1"/>
                                          </p:val>
                                        </p:tav>
                                        <p:tav tm="100000">
                                          <p:val>
                                            <p:strVal val="#ppt_y"/>
                                          </p:val>
                                        </p:tav>
                                      </p:tavLst>
                                    </p:anim>
                                  </p:childTnLst>
                                </p:cTn>
                              </p:par>
                              <p:par>
                                <p:cTn id="63" presetID="42" presetClass="entr" presetSubtype="0" fill="hold" grpId="0" nodeType="withEffect">
                                  <p:stCondLst>
                                    <p:cond delay="0"/>
                                  </p:stCondLst>
                                  <p:childTnLst>
                                    <p:set>
                                      <p:cBhvr>
                                        <p:cTn id="64" dur="1" fill="hold">
                                          <p:stCondLst>
                                            <p:cond delay="0"/>
                                          </p:stCondLst>
                                        </p:cTn>
                                        <p:tgtEl>
                                          <p:spTgt spid="58"/>
                                        </p:tgtEl>
                                        <p:attrNameLst>
                                          <p:attrName>style.visibility</p:attrName>
                                        </p:attrNameLst>
                                      </p:cBhvr>
                                      <p:to>
                                        <p:strVal val="visible"/>
                                      </p:to>
                                    </p:set>
                                    <p:animEffect transition="in" filter="fade">
                                      <p:cBhvr>
                                        <p:cTn id="65" dur="1000"/>
                                        <p:tgtEl>
                                          <p:spTgt spid="58"/>
                                        </p:tgtEl>
                                      </p:cBhvr>
                                    </p:animEffect>
                                    <p:anim calcmode="lin" valueType="num">
                                      <p:cBhvr>
                                        <p:cTn id="66" dur="1000" fill="hold"/>
                                        <p:tgtEl>
                                          <p:spTgt spid="58"/>
                                        </p:tgtEl>
                                        <p:attrNameLst>
                                          <p:attrName>ppt_x</p:attrName>
                                        </p:attrNameLst>
                                      </p:cBhvr>
                                      <p:tavLst>
                                        <p:tav tm="0">
                                          <p:val>
                                            <p:strVal val="#ppt_x"/>
                                          </p:val>
                                        </p:tav>
                                        <p:tav tm="100000">
                                          <p:val>
                                            <p:strVal val="#ppt_x"/>
                                          </p:val>
                                        </p:tav>
                                      </p:tavLst>
                                    </p:anim>
                                    <p:anim calcmode="lin" valueType="num">
                                      <p:cBhvr>
                                        <p:cTn id="67" dur="1000" fill="hold"/>
                                        <p:tgtEl>
                                          <p:spTgt spid="58"/>
                                        </p:tgtEl>
                                        <p:attrNameLst>
                                          <p:attrName>ppt_y</p:attrName>
                                        </p:attrNameLst>
                                      </p:cBhvr>
                                      <p:tavLst>
                                        <p:tav tm="0">
                                          <p:val>
                                            <p:strVal val="#ppt_y+.1"/>
                                          </p:val>
                                        </p:tav>
                                        <p:tav tm="100000">
                                          <p:val>
                                            <p:strVal val="#ppt_y"/>
                                          </p:val>
                                        </p:tav>
                                      </p:tavLst>
                                    </p:anim>
                                  </p:childTnLst>
                                </p:cTn>
                              </p:par>
                            </p:childTnLst>
                          </p:cTn>
                        </p:par>
                        <p:par>
                          <p:cTn id="68" fill="hold">
                            <p:stCondLst>
                              <p:cond delay="4000"/>
                            </p:stCondLst>
                            <p:childTnLst>
                              <p:par>
                                <p:cTn id="69" presetID="42" presetClass="entr" presetSubtype="0" fill="hold" grpId="0" nodeType="afterEffect">
                                  <p:stCondLst>
                                    <p:cond delay="0"/>
                                  </p:stCondLst>
                                  <p:childTnLst>
                                    <p:set>
                                      <p:cBhvr>
                                        <p:cTn id="70" dur="1" fill="hold">
                                          <p:stCondLst>
                                            <p:cond delay="0"/>
                                          </p:stCondLst>
                                        </p:cTn>
                                        <p:tgtEl>
                                          <p:spTgt spid="63"/>
                                        </p:tgtEl>
                                        <p:attrNameLst>
                                          <p:attrName>style.visibility</p:attrName>
                                        </p:attrNameLst>
                                      </p:cBhvr>
                                      <p:to>
                                        <p:strVal val="visible"/>
                                      </p:to>
                                    </p:set>
                                    <p:animEffect transition="in" filter="fade">
                                      <p:cBhvr>
                                        <p:cTn id="71" dur="1000"/>
                                        <p:tgtEl>
                                          <p:spTgt spid="63"/>
                                        </p:tgtEl>
                                      </p:cBhvr>
                                    </p:animEffect>
                                    <p:anim calcmode="lin" valueType="num">
                                      <p:cBhvr>
                                        <p:cTn id="72" dur="1000" fill="hold"/>
                                        <p:tgtEl>
                                          <p:spTgt spid="63"/>
                                        </p:tgtEl>
                                        <p:attrNameLst>
                                          <p:attrName>ppt_x</p:attrName>
                                        </p:attrNameLst>
                                      </p:cBhvr>
                                      <p:tavLst>
                                        <p:tav tm="0">
                                          <p:val>
                                            <p:strVal val="#ppt_x"/>
                                          </p:val>
                                        </p:tav>
                                        <p:tav tm="100000">
                                          <p:val>
                                            <p:strVal val="#ppt_x"/>
                                          </p:val>
                                        </p:tav>
                                      </p:tavLst>
                                    </p:anim>
                                    <p:anim calcmode="lin" valueType="num">
                                      <p:cBhvr>
                                        <p:cTn id="73" dur="1000" fill="hold"/>
                                        <p:tgtEl>
                                          <p:spTgt spid="63"/>
                                        </p:tgtEl>
                                        <p:attrNameLst>
                                          <p:attrName>ppt_y</p:attrName>
                                        </p:attrNameLst>
                                      </p:cBhvr>
                                      <p:tavLst>
                                        <p:tav tm="0">
                                          <p:val>
                                            <p:strVal val="#ppt_y+.1"/>
                                          </p:val>
                                        </p:tav>
                                        <p:tav tm="100000">
                                          <p:val>
                                            <p:strVal val="#ppt_y"/>
                                          </p:val>
                                        </p:tav>
                                      </p:tavLst>
                                    </p:anim>
                                  </p:childTnLst>
                                </p:cTn>
                              </p:par>
                              <p:par>
                                <p:cTn id="74" presetID="42" presetClass="entr" presetSubtype="0" fill="hold" nodeType="withEffect">
                                  <p:stCondLst>
                                    <p:cond delay="0"/>
                                  </p:stCondLst>
                                  <p:childTnLst>
                                    <p:set>
                                      <p:cBhvr>
                                        <p:cTn id="75" dur="1" fill="hold">
                                          <p:stCondLst>
                                            <p:cond delay="0"/>
                                          </p:stCondLst>
                                        </p:cTn>
                                        <p:tgtEl>
                                          <p:spTgt spid="13"/>
                                        </p:tgtEl>
                                        <p:attrNameLst>
                                          <p:attrName>style.visibility</p:attrName>
                                        </p:attrNameLst>
                                      </p:cBhvr>
                                      <p:to>
                                        <p:strVal val="visible"/>
                                      </p:to>
                                    </p:set>
                                    <p:animEffect transition="in" filter="fade">
                                      <p:cBhvr>
                                        <p:cTn id="76" dur="1000"/>
                                        <p:tgtEl>
                                          <p:spTgt spid="13"/>
                                        </p:tgtEl>
                                      </p:cBhvr>
                                    </p:animEffect>
                                    <p:anim calcmode="lin" valueType="num">
                                      <p:cBhvr>
                                        <p:cTn id="77" dur="1000" fill="hold"/>
                                        <p:tgtEl>
                                          <p:spTgt spid="13"/>
                                        </p:tgtEl>
                                        <p:attrNameLst>
                                          <p:attrName>ppt_x</p:attrName>
                                        </p:attrNameLst>
                                      </p:cBhvr>
                                      <p:tavLst>
                                        <p:tav tm="0">
                                          <p:val>
                                            <p:strVal val="#ppt_x"/>
                                          </p:val>
                                        </p:tav>
                                        <p:tav tm="100000">
                                          <p:val>
                                            <p:strVal val="#ppt_x"/>
                                          </p:val>
                                        </p:tav>
                                      </p:tavLst>
                                    </p:anim>
                                    <p:anim calcmode="lin" valueType="num">
                                      <p:cBhvr>
                                        <p:cTn id="78" dur="1000" fill="hold"/>
                                        <p:tgtEl>
                                          <p:spTgt spid="13"/>
                                        </p:tgtEl>
                                        <p:attrNameLst>
                                          <p:attrName>ppt_y</p:attrName>
                                        </p:attrNameLst>
                                      </p:cBhvr>
                                      <p:tavLst>
                                        <p:tav tm="0">
                                          <p:val>
                                            <p:strVal val="#ppt_y+.1"/>
                                          </p:val>
                                        </p:tav>
                                        <p:tav tm="100000">
                                          <p:val>
                                            <p:strVal val="#ppt_y"/>
                                          </p:val>
                                        </p:tav>
                                      </p:tavLst>
                                    </p:anim>
                                  </p:childTnLst>
                                </p:cTn>
                              </p:par>
                            </p:childTnLst>
                          </p:cTn>
                        </p:par>
                        <p:par>
                          <p:cTn id="79" fill="hold">
                            <p:stCondLst>
                              <p:cond delay="5000"/>
                            </p:stCondLst>
                            <p:childTnLst>
                              <p:par>
                                <p:cTn id="80" presetID="42" presetClass="entr" presetSubtype="0" fill="hold" grpId="0" nodeType="afterEffect">
                                  <p:stCondLst>
                                    <p:cond delay="0"/>
                                  </p:stCondLst>
                                  <p:childTnLst>
                                    <p:set>
                                      <p:cBhvr>
                                        <p:cTn id="81" dur="1" fill="hold">
                                          <p:stCondLst>
                                            <p:cond delay="0"/>
                                          </p:stCondLst>
                                        </p:cTn>
                                        <p:tgtEl>
                                          <p:spTgt spid="61"/>
                                        </p:tgtEl>
                                        <p:attrNameLst>
                                          <p:attrName>style.visibility</p:attrName>
                                        </p:attrNameLst>
                                      </p:cBhvr>
                                      <p:to>
                                        <p:strVal val="visible"/>
                                      </p:to>
                                    </p:set>
                                    <p:animEffect transition="in" filter="fade">
                                      <p:cBhvr>
                                        <p:cTn id="82" dur="1000"/>
                                        <p:tgtEl>
                                          <p:spTgt spid="61"/>
                                        </p:tgtEl>
                                      </p:cBhvr>
                                    </p:animEffect>
                                    <p:anim calcmode="lin" valueType="num">
                                      <p:cBhvr>
                                        <p:cTn id="83" dur="1000" fill="hold"/>
                                        <p:tgtEl>
                                          <p:spTgt spid="61"/>
                                        </p:tgtEl>
                                        <p:attrNameLst>
                                          <p:attrName>ppt_x</p:attrName>
                                        </p:attrNameLst>
                                      </p:cBhvr>
                                      <p:tavLst>
                                        <p:tav tm="0">
                                          <p:val>
                                            <p:strVal val="#ppt_x"/>
                                          </p:val>
                                        </p:tav>
                                        <p:tav tm="100000">
                                          <p:val>
                                            <p:strVal val="#ppt_x"/>
                                          </p:val>
                                        </p:tav>
                                      </p:tavLst>
                                    </p:anim>
                                    <p:anim calcmode="lin" valueType="num">
                                      <p:cBhvr>
                                        <p:cTn id="84" dur="1000" fill="hold"/>
                                        <p:tgtEl>
                                          <p:spTgt spid="61"/>
                                        </p:tgtEl>
                                        <p:attrNameLst>
                                          <p:attrName>ppt_y</p:attrName>
                                        </p:attrNameLst>
                                      </p:cBhvr>
                                      <p:tavLst>
                                        <p:tav tm="0">
                                          <p:val>
                                            <p:strVal val="#ppt_y+.1"/>
                                          </p:val>
                                        </p:tav>
                                        <p:tav tm="100000">
                                          <p:val>
                                            <p:strVal val="#ppt_y"/>
                                          </p:val>
                                        </p:tav>
                                      </p:tavLst>
                                    </p:anim>
                                  </p:childTnLst>
                                </p:cTn>
                              </p:par>
                              <p:par>
                                <p:cTn id="85" presetID="42" presetClass="entr" presetSubtype="0" fill="hold" grpId="0" nodeType="withEffect">
                                  <p:stCondLst>
                                    <p:cond delay="0"/>
                                  </p:stCondLst>
                                  <p:childTnLst>
                                    <p:set>
                                      <p:cBhvr>
                                        <p:cTn id="86" dur="1" fill="hold">
                                          <p:stCondLst>
                                            <p:cond delay="0"/>
                                          </p:stCondLst>
                                        </p:cTn>
                                        <p:tgtEl>
                                          <p:spTgt spid="65"/>
                                        </p:tgtEl>
                                        <p:attrNameLst>
                                          <p:attrName>style.visibility</p:attrName>
                                        </p:attrNameLst>
                                      </p:cBhvr>
                                      <p:to>
                                        <p:strVal val="visible"/>
                                      </p:to>
                                    </p:set>
                                    <p:animEffect transition="in" filter="fade">
                                      <p:cBhvr>
                                        <p:cTn id="87" dur="1000"/>
                                        <p:tgtEl>
                                          <p:spTgt spid="65"/>
                                        </p:tgtEl>
                                      </p:cBhvr>
                                    </p:animEffect>
                                    <p:anim calcmode="lin" valueType="num">
                                      <p:cBhvr>
                                        <p:cTn id="88" dur="1000" fill="hold"/>
                                        <p:tgtEl>
                                          <p:spTgt spid="65"/>
                                        </p:tgtEl>
                                        <p:attrNameLst>
                                          <p:attrName>ppt_x</p:attrName>
                                        </p:attrNameLst>
                                      </p:cBhvr>
                                      <p:tavLst>
                                        <p:tav tm="0">
                                          <p:val>
                                            <p:strVal val="#ppt_x"/>
                                          </p:val>
                                        </p:tav>
                                        <p:tav tm="100000">
                                          <p:val>
                                            <p:strVal val="#ppt_x"/>
                                          </p:val>
                                        </p:tav>
                                      </p:tavLst>
                                    </p:anim>
                                    <p:anim calcmode="lin" valueType="num">
                                      <p:cBhvr>
                                        <p:cTn id="89" dur="1000" fill="hold"/>
                                        <p:tgtEl>
                                          <p:spTgt spid="65"/>
                                        </p:tgtEl>
                                        <p:attrNameLst>
                                          <p:attrName>ppt_y</p:attrName>
                                        </p:attrNameLst>
                                      </p:cBhvr>
                                      <p:tavLst>
                                        <p:tav tm="0">
                                          <p:val>
                                            <p:strVal val="#ppt_y+.1"/>
                                          </p:val>
                                        </p:tav>
                                        <p:tav tm="100000">
                                          <p:val>
                                            <p:strVal val="#ppt_y"/>
                                          </p:val>
                                        </p:tav>
                                      </p:tavLst>
                                    </p:anim>
                                  </p:childTnLst>
                                </p:cTn>
                              </p:par>
                              <p:par>
                                <p:cTn id="90" presetID="42" presetClass="entr" presetSubtype="0" fill="hold" grpId="0" nodeType="withEffect">
                                  <p:stCondLst>
                                    <p:cond delay="0"/>
                                  </p:stCondLst>
                                  <p:childTnLst>
                                    <p:set>
                                      <p:cBhvr>
                                        <p:cTn id="91" dur="1" fill="hold">
                                          <p:stCondLst>
                                            <p:cond delay="0"/>
                                          </p:stCondLst>
                                        </p:cTn>
                                        <p:tgtEl>
                                          <p:spTgt spid="66"/>
                                        </p:tgtEl>
                                        <p:attrNameLst>
                                          <p:attrName>style.visibility</p:attrName>
                                        </p:attrNameLst>
                                      </p:cBhvr>
                                      <p:to>
                                        <p:strVal val="visible"/>
                                      </p:to>
                                    </p:set>
                                    <p:animEffect transition="in" filter="fade">
                                      <p:cBhvr>
                                        <p:cTn id="92" dur="1000"/>
                                        <p:tgtEl>
                                          <p:spTgt spid="66"/>
                                        </p:tgtEl>
                                      </p:cBhvr>
                                    </p:animEffect>
                                    <p:anim calcmode="lin" valueType="num">
                                      <p:cBhvr>
                                        <p:cTn id="93" dur="1000" fill="hold"/>
                                        <p:tgtEl>
                                          <p:spTgt spid="66"/>
                                        </p:tgtEl>
                                        <p:attrNameLst>
                                          <p:attrName>ppt_x</p:attrName>
                                        </p:attrNameLst>
                                      </p:cBhvr>
                                      <p:tavLst>
                                        <p:tav tm="0">
                                          <p:val>
                                            <p:strVal val="#ppt_x"/>
                                          </p:val>
                                        </p:tav>
                                        <p:tav tm="100000">
                                          <p:val>
                                            <p:strVal val="#ppt_x"/>
                                          </p:val>
                                        </p:tav>
                                      </p:tavLst>
                                    </p:anim>
                                    <p:anim calcmode="lin" valueType="num">
                                      <p:cBhvr>
                                        <p:cTn id="94" dur="1000" fill="hold"/>
                                        <p:tgtEl>
                                          <p:spTgt spid="66"/>
                                        </p:tgtEl>
                                        <p:attrNameLst>
                                          <p:attrName>ppt_y</p:attrName>
                                        </p:attrNameLst>
                                      </p:cBhvr>
                                      <p:tavLst>
                                        <p:tav tm="0">
                                          <p:val>
                                            <p:strVal val="#ppt_y+.1"/>
                                          </p:val>
                                        </p:tav>
                                        <p:tav tm="100000">
                                          <p:val>
                                            <p:strVal val="#ppt_y"/>
                                          </p:val>
                                        </p:tav>
                                      </p:tavLst>
                                    </p:anim>
                                  </p:childTnLst>
                                </p:cTn>
                              </p:par>
                              <p:par>
                                <p:cTn id="95" presetID="42" presetClass="entr" presetSubtype="0" fill="hold" grpId="0" nodeType="withEffect">
                                  <p:stCondLst>
                                    <p:cond delay="0"/>
                                  </p:stCondLst>
                                  <p:childTnLst>
                                    <p:set>
                                      <p:cBhvr>
                                        <p:cTn id="96" dur="1" fill="hold">
                                          <p:stCondLst>
                                            <p:cond delay="0"/>
                                          </p:stCondLst>
                                        </p:cTn>
                                        <p:tgtEl>
                                          <p:spTgt spid="67"/>
                                        </p:tgtEl>
                                        <p:attrNameLst>
                                          <p:attrName>style.visibility</p:attrName>
                                        </p:attrNameLst>
                                      </p:cBhvr>
                                      <p:to>
                                        <p:strVal val="visible"/>
                                      </p:to>
                                    </p:set>
                                    <p:animEffect transition="in" filter="fade">
                                      <p:cBhvr>
                                        <p:cTn id="97" dur="1000"/>
                                        <p:tgtEl>
                                          <p:spTgt spid="67"/>
                                        </p:tgtEl>
                                      </p:cBhvr>
                                    </p:animEffect>
                                    <p:anim calcmode="lin" valueType="num">
                                      <p:cBhvr>
                                        <p:cTn id="98" dur="1000" fill="hold"/>
                                        <p:tgtEl>
                                          <p:spTgt spid="67"/>
                                        </p:tgtEl>
                                        <p:attrNameLst>
                                          <p:attrName>ppt_x</p:attrName>
                                        </p:attrNameLst>
                                      </p:cBhvr>
                                      <p:tavLst>
                                        <p:tav tm="0">
                                          <p:val>
                                            <p:strVal val="#ppt_x"/>
                                          </p:val>
                                        </p:tav>
                                        <p:tav tm="100000">
                                          <p:val>
                                            <p:strVal val="#ppt_x"/>
                                          </p:val>
                                        </p:tav>
                                      </p:tavLst>
                                    </p:anim>
                                    <p:anim calcmode="lin" valueType="num">
                                      <p:cBhvr>
                                        <p:cTn id="99" dur="1000" fill="hold"/>
                                        <p:tgtEl>
                                          <p:spTgt spid="6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animBg="1"/>
      <p:bldP spid="56" grpId="0" animBg="1"/>
      <p:bldP spid="16" grpId="0" animBg="1"/>
      <p:bldP spid="61" grpId="0"/>
      <p:bldP spid="65" grpId="0"/>
      <p:bldP spid="66" grpId="0" animBg="1"/>
      <p:bldP spid="67" grpId="0" animBg="1"/>
      <p:bldP spid="49" grpId="0"/>
      <p:bldP spid="58" grpId="0"/>
      <p:bldP spid="59" grpId="0" animBg="1"/>
      <p:bldP spid="60" grpId="0" animBg="1"/>
      <p:bldP spid="5" grpId="0"/>
      <p:bldP spid="6" grpId="0"/>
      <p:bldP spid="15" grpId="0" animBg="1"/>
      <p:bldP spid="24"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占位符 3" descr="图片包含 草&#10;&#10;自动生成的说明">
            <a:extLst>
              <a:ext uri="{FF2B5EF4-FFF2-40B4-BE49-F238E27FC236}">
                <a16:creationId xmlns:a16="http://schemas.microsoft.com/office/drawing/2014/main" id="{D3E7D0A2-20CA-4E4B-B27D-1C3651FCA582}"/>
              </a:ext>
            </a:extLst>
          </p:cNvPr>
          <p:cNvPicPr>
            <a:picLocks noGrp="1" noChangeAspect="1"/>
          </p:cNvPicPr>
          <p:nvPr>
            <p:ph type="pic" sz="quarter" idx="10"/>
          </p:nvPr>
        </p:nvPicPr>
        <p:blipFill rotWithShape="1">
          <a:blip r:embed="rId2">
            <a:extLst>
              <a:ext uri="{28A0092B-C50C-407E-A947-70E740481C1C}">
                <a14:useLocalDpi xmlns:a14="http://schemas.microsoft.com/office/drawing/2010/main" val="0"/>
              </a:ext>
            </a:extLst>
          </a:blip>
          <a:srcRect l="1634" r="1634" b="3268"/>
          <a:stretch/>
        </p:blipFill>
        <p:spPr>
          <a:xfrm>
            <a:off x="0" y="0"/>
            <a:ext cx="12192000" cy="6135688"/>
          </a:xfrm>
        </p:spPr>
      </p:pic>
      <p:sp>
        <p:nvSpPr>
          <p:cNvPr id="5" name="矩形 4">
            <a:extLst>
              <a:ext uri="{FF2B5EF4-FFF2-40B4-BE49-F238E27FC236}">
                <a16:creationId xmlns:a16="http://schemas.microsoft.com/office/drawing/2014/main" id="{DEB48904-77FE-4BA2-9079-D73859D4B4CD}"/>
              </a:ext>
            </a:extLst>
          </p:cNvPr>
          <p:cNvSpPr/>
          <p:nvPr/>
        </p:nvSpPr>
        <p:spPr>
          <a:xfrm>
            <a:off x="0" y="0"/>
            <a:ext cx="12192001" cy="6136006"/>
          </a:xfrm>
          <a:prstGeom prst="rect">
            <a:avLst/>
          </a:prstGeom>
          <a:gradFill>
            <a:gsLst>
              <a:gs pos="0">
                <a:schemeClr val="accent1"/>
              </a:gs>
              <a:gs pos="100000">
                <a:schemeClr val="accent6">
                  <a:alpha val="70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文本框 5">
            <a:extLst>
              <a:ext uri="{FF2B5EF4-FFF2-40B4-BE49-F238E27FC236}">
                <a16:creationId xmlns:a16="http://schemas.microsoft.com/office/drawing/2014/main" id="{D5EE5136-0DBD-421D-ADAF-6E4771371FB3}"/>
              </a:ext>
            </a:extLst>
          </p:cNvPr>
          <p:cNvSpPr txBox="1"/>
          <p:nvPr/>
        </p:nvSpPr>
        <p:spPr>
          <a:xfrm>
            <a:off x="663113" y="3150362"/>
            <a:ext cx="6272835" cy="677108"/>
          </a:xfrm>
          <a:prstGeom prst="rect">
            <a:avLst/>
          </a:prstGeom>
          <a:noFill/>
        </p:spPr>
        <p:txBody>
          <a:bodyPr wrap="square" lIns="0" tIns="0" rIns="0" bIns="0" rtlCol="0">
            <a:spAutoFit/>
          </a:bodyPr>
          <a:lstStyle/>
          <a:p>
            <a:r>
              <a:rPr lang="zh-CN" altLang="en-US" sz="4400" spc="300">
                <a:solidFill>
                  <a:schemeClr val="bg1"/>
                </a:solidFill>
                <a:latin typeface="+mj-ea"/>
                <a:ea typeface="+mj-ea"/>
                <a:cs typeface="+mn-ea"/>
                <a:sym typeface="+mn-lt"/>
              </a:rPr>
              <a:t>逻辑图表参考版式</a:t>
            </a:r>
          </a:p>
        </p:txBody>
      </p:sp>
      <p:cxnSp>
        <p:nvCxnSpPr>
          <p:cNvPr id="7" name="直接连接符 6">
            <a:extLst>
              <a:ext uri="{FF2B5EF4-FFF2-40B4-BE49-F238E27FC236}">
                <a16:creationId xmlns:a16="http://schemas.microsoft.com/office/drawing/2014/main" id="{B0FBD9BC-0714-4D65-ABFE-DCE19A4F3E60}"/>
              </a:ext>
            </a:extLst>
          </p:cNvPr>
          <p:cNvCxnSpPr>
            <a:cxnSpLocks/>
          </p:cNvCxnSpPr>
          <p:nvPr/>
        </p:nvCxnSpPr>
        <p:spPr>
          <a:xfrm>
            <a:off x="674688" y="2992690"/>
            <a:ext cx="2231072" cy="0"/>
          </a:xfrm>
          <a:prstGeom prst="line">
            <a:avLst/>
          </a:prstGeom>
          <a:ln w="25400" cap="rnd">
            <a:gradFill>
              <a:gsLst>
                <a:gs pos="0">
                  <a:schemeClr val="bg1"/>
                </a:gs>
                <a:gs pos="100000">
                  <a:schemeClr val="accent1">
                    <a:alpha val="0"/>
                  </a:schemeClr>
                </a:gs>
              </a:gsLst>
              <a:lin ang="0" scaled="0"/>
            </a:gradFill>
          </a:ln>
        </p:spPr>
        <p:style>
          <a:lnRef idx="1">
            <a:schemeClr val="accent1"/>
          </a:lnRef>
          <a:fillRef idx="0">
            <a:schemeClr val="accent1"/>
          </a:fillRef>
          <a:effectRef idx="0">
            <a:schemeClr val="accent1"/>
          </a:effectRef>
          <a:fontRef idx="minor">
            <a:schemeClr val="tx1"/>
          </a:fontRef>
        </p:style>
      </p:cxnSp>
      <p:grpSp>
        <p:nvGrpSpPr>
          <p:cNvPr id="14" name="组合 13">
            <a:extLst>
              <a:ext uri="{FF2B5EF4-FFF2-40B4-BE49-F238E27FC236}">
                <a16:creationId xmlns:a16="http://schemas.microsoft.com/office/drawing/2014/main" id="{27C00B96-40AD-4331-A4E1-7C77D7A06C90}"/>
              </a:ext>
            </a:extLst>
          </p:cNvPr>
          <p:cNvGrpSpPr/>
          <p:nvPr/>
        </p:nvGrpSpPr>
        <p:grpSpPr>
          <a:xfrm>
            <a:off x="660401" y="2332310"/>
            <a:ext cx="2625691" cy="523220"/>
            <a:chOff x="660401" y="2332310"/>
            <a:chExt cx="2625691" cy="523220"/>
          </a:xfrm>
        </p:grpSpPr>
        <p:sp>
          <p:nvSpPr>
            <p:cNvPr id="8" name="文本框 7">
              <a:extLst>
                <a:ext uri="{FF2B5EF4-FFF2-40B4-BE49-F238E27FC236}">
                  <a16:creationId xmlns:a16="http://schemas.microsoft.com/office/drawing/2014/main" id="{A02608C1-7207-4D59-A45C-0A83AF1A1757}"/>
                </a:ext>
              </a:extLst>
            </p:cNvPr>
            <p:cNvSpPr txBox="1"/>
            <p:nvPr/>
          </p:nvSpPr>
          <p:spPr>
            <a:xfrm>
              <a:off x="1095570" y="2332310"/>
              <a:ext cx="2190522" cy="523220"/>
            </a:xfrm>
            <a:prstGeom prst="rect">
              <a:avLst/>
            </a:prstGeom>
            <a:noFill/>
          </p:spPr>
          <p:txBody>
            <a:bodyPr wrap="square" rtlCol="0">
              <a:spAutoFit/>
            </a:bodyPr>
            <a:lstStyle/>
            <a:p>
              <a:pPr algn="ctr"/>
              <a:r>
                <a:rPr lang="en-US" altLang="zh-CN" sz="2800" spc="300">
                  <a:solidFill>
                    <a:schemeClr val="bg1"/>
                  </a:solidFill>
                  <a:cs typeface="+mn-ea"/>
                  <a:sym typeface="+mn-lt"/>
                </a:rPr>
                <a:t>PART 02</a:t>
              </a:r>
              <a:endParaRPr lang="zh-CN" altLang="en-US" sz="2800" spc="300">
                <a:solidFill>
                  <a:schemeClr val="bg1"/>
                </a:solidFill>
                <a:cs typeface="+mn-ea"/>
                <a:sym typeface="+mn-lt"/>
              </a:endParaRPr>
            </a:p>
          </p:txBody>
        </p:sp>
        <p:grpSp>
          <p:nvGrpSpPr>
            <p:cNvPr id="9" name="组合 8">
              <a:extLst>
                <a:ext uri="{FF2B5EF4-FFF2-40B4-BE49-F238E27FC236}">
                  <a16:creationId xmlns:a16="http://schemas.microsoft.com/office/drawing/2014/main" id="{47500BA0-6E25-43B7-A4A8-92E571F3ECCF}"/>
                </a:ext>
              </a:extLst>
            </p:cNvPr>
            <p:cNvGrpSpPr/>
            <p:nvPr/>
          </p:nvGrpSpPr>
          <p:grpSpPr>
            <a:xfrm>
              <a:off x="660401" y="2373633"/>
              <a:ext cx="526158" cy="431002"/>
              <a:chOff x="5117023" y="3520600"/>
              <a:chExt cx="298450" cy="244475"/>
            </a:xfrm>
            <a:solidFill>
              <a:schemeClr val="bg1"/>
            </a:solidFill>
          </p:grpSpPr>
          <p:sp>
            <p:nvSpPr>
              <p:cNvPr id="10" name="Freeform 26">
                <a:extLst>
                  <a:ext uri="{FF2B5EF4-FFF2-40B4-BE49-F238E27FC236}">
                    <a16:creationId xmlns:a16="http://schemas.microsoft.com/office/drawing/2014/main" id="{4277BDF4-4789-4423-8881-003FD56AF09B}"/>
                  </a:ext>
                </a:extLst>
              </p:cNvPr>
              <p:cNvSpPr>
                <a:spLocks/>
              </p:cNvSpPr>
              <p:nvPr/>
            </p:nvSpPr>
            <p:spPr bwMode="auto">
              <a:xfrm>
                <a:off x="5117023" y="3569812"/>
                <a:ext cx="298450" cy="176213"/>
              </a:xfrm>
              <a:custGeom>
                <a:avLst/>
                <a:gdLst>
                  <a:gd name="T0" fmla="*/ 0 w 163"/>
                  <a:gd name="T1" fmla="*/ 92 h 96"/>
                  <a:gd name="T2" fmla="*/ 51 w 163"/>
                  <a:gd name="T3" fmla="*/ 82 h 96"/>
                  <a:gd name="T4" fmla="*/ 79 w 163"/>
                  <a:gd name="T5" fmla="*/ 63 h 96"/>
                  <a:gd name="T6" fmla="*/ 121 w 163"/>
                  <a:gd name="T7" fmla="*/ 25 h 96"/>
                  <a:gd name="T8" fmla="*/ 163 w 163"/>
                  <a:gd name="T9" fmla="*/ 3 h 96"/>
                  <a:gd name="T10" fmla="*/ 104 w 163"/>
                  <a:gd name="T11" fmla="*/ 19 h 96"/>
                  <a:gd name="T12" fmla="*/ 69 w 163"/>
                  <a:gd name="T13" fmla="*/ 18 h 96"/>
                  <a:gd name="T14" fmla="*/ 7 w 163"/>
                  <a:gd name="T15" fmla="*/ 9 h 96"/>
                  <a:gd name="T16" fmla="*/ 12 w 163"/>
                  <a:gd name="T17" fmla="*/ 11 h 96"/>
                  <a:gd name="T18" fmla="*/ 46 w 163"/>
                  <a:gd name="T19" fmla="*/ 24 h 96"/>
                  <a:gd name="T20" fmla="*/ 65 w 163"/>
                  <a:gd name="T21" fmla="*/ 53 h 96"/>
                  <a:gd name="T22" fmla="*/ 0 w 163"/>
                  <a:gd name="T23" fmla="*/ 92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3" h="96">
                    <a:moveTo>
                      <a:pt x="0" y="92"/>
                    </a:moveTo>
                    <a:cubicBezTo>
                      <a:pt x="15" y="96"/>
                      <a:pt x="39" y="88"/>
                      <a:pt x="51" y="82"/>
                    </a:cubicBezTo>
                    <a:cubicBezTo>
                      <a:pt x="61" y="76"/>
                      <a:pt x="70" y="70"/>
                      <a:pt x="79" y="63"/>
                    </a:cubicBezTo>
                    <a:cubicBezTo>
                      <a:pt x="97" y="49"/>
                      <a:pt x="110" y="34"/>
                      <a:pt x="121" y="25"/>
                    </a:cubicBezTo>
                    <a:cubicBezTo>
                      <a:pt x="141" y="8"/>
                      <a:pt x="154" y="8"/>
                      <a:pt x="163" y="3"/>
                    </a:cubicBezTo>
                    <a:cubicBezTo>
                      <a:pt x="142" y="0"/>
                      <a:pt x="120" y="7"/>
                      <a:pt x="104" y="19"/>
                    </a:cubicBezTo>
                    <a:cubicBezTo>
                      <a:pt x="89" y="30"/>
                      <a:pt x="84" y="27"/>
                      <a:pt x="69" y="18"/>
                    </a:cubicBezTo>
                    <a:cubicBezTo>
                      <a:pt x="52" y="7"/>
                      <a:pt x="27" y="6"/>
                      <a:pt x="7" y="9"/>
                    </a:cubicBezTo>
                    <a:cubicBezTo>
                      <a:pt x="12" y="11"/>
                      <a:pt x="12" y="11"/>
                      <a:pt x="12" y="11"/>
                    </a:cubicBezTo>
                    <a:cubicBezTo>
                      <a:pt x="26" y="15"/>
                      <a:pt x="33" y="17"/>
                      <a:pt x="46" y="24"/>
                    </a:cubicBezTo>
                    <a:cubicBezTo>
                      <a:pt x="54" y="27"/>
                      <a:pt x="77" y="40"/>
                      <a:pt x="65" y="53"/>
                    </a:cubicBezTo>
                    <a:cubicBezTo>
                      <a:pt x="56" y="63"/>
                      <a:pt x="21" y="90"/>
                      <a:pt x="0" y="9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1" name="Freeform 27">
                <a:extLst>
                  <a:ext uri="{FF2B5EF4-FFF2-40B4-BE49-F238E27FC236}">
                    <a16:creationId xmlns:a16="http://schemas.microsoft.com/office/drawing/2014/main" id="{986993F4-F01F-4EBC-8E57-3BC42F8591B5}"/>
                  </a:ext>
                </a:extLst>
              </p:cNvPr>
              <p:cNvSpPr>
                <a:spLocks/>
              </p:cNvSpPr>
              <p:nvPr/>
            </p:nvSpPr>
            <p:spPr bwMode="auto">
              <a:xfrm>
                <a:off x="5169410" y="3614262"/>
                <a:ext cx="222250" cy="150813"/>
              </a:xfrm>
              <a:custGeom>
                <a:avLst/>
                <a:gdLst>
                  <a:gd name="T0" fmla="*/ 0 w 121"/>
                  <a:gd name="T1" fmla="*/ 77 h 82"/>
                  <a:gd name="T2" fmla="*/ 44 w 121"/>
                  <a:gd name="T3" fmla="*/ 74 h 82"/>
                  <a:gd name="T4" fmla="*/ 74 w 121"/>
                  <a:gd name="T5" fmla="*/ 54 h 82"/>
                  <a:gd name="T6" fmla="*/ 121 w 121"/>
                  <a:gd name="T7" fmla="*/ 0 h 82"/>
                  <a:gd name="T8" fmla="*/ 91 w 121"/>
                  <a:gd name="T9" fmla="*/ 19 h 82"/>
                  <a:gd name="T10" fmla="*/ 78 w 121"/>
                  <a:gd name="T11" fmla="*/ 32 h 82"/>
                  <a:gd name="T12" fmla="*/ 72 w 121"/>
                  <a:gd name="T13" fmla="*/ 39 h 82"/>
                  <a:gd name="T14" fmla="*/ 66 w 121"/>
                  <a:gd name="T15" fmla="*/ 44 h 82"/>
                  <a:gd name="T16" fmla="*/ 0 w 121"/>
                  <a:gd name="T17" fmla="*/ 77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1" h="82">
                    <a:moveTo>
                      <a:pt x="0" y="77"/>
                    </a:moveTo>
                    <a:cubicBezTo>
                      <a:pt x="11" y="82"/>
                      <a:pt x="34" y="78"/>
                      <a:pt x="44" y="74"/>
                    </a:cubicBezTo>
                    <a:cubicBezTo>
                      <a:pt x="57" y="70"/>
                      <a:pt x="67" y="61"/>
                      <a:pt x="74" y="54"/>
                    </a:cubicBezTo>
                    <a:cubicBezTo>
                      <a:pt x="85" y="43"/>
                      <a:pt x="111" y="14"/>
                      <a:pt x="121" y="0"/>
                    </a:cubicBezTo>
                    <a:cubicBezTo>
                      <a:pt x="111" y="3"/>
                      <a:pt x="97" y="14"/>
                      <a:pt x="91" y="19"/>
                    </a:cubicBezTo>
                    <a:cubicBezTo>
                      <a:pt x="78" y="32"/>
                      <a:pt x="78" y="32"/>
                      <a:pt x="78" y="32"/>
                    </a:cubicBezTo>
                    <a:cubicBezTo>
                      <a:pt x="76" y="35"/>
                      <a:pt x="74" y="36"/>
                      <a:pt x="72" y="39"/>
                    </a:cubicBezTo>
                    <a:cubicBezTo>
                      <a:pt x="70" y="41"/>
                      <a:pt x="68" y="42"/>
                      <a:pt x="66" y="44"/>
                    </a:cubicBezTo>
                    <a:cubicBezTo>
                      <a:pt x="48" y="61"/>
                      <a:pt x="25" y="72"/>
                      <a:pt x="0" y="7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2" name="Freeform 28">
                <a:extLst>
                  <a:ext uri="{FF2B5EF4-FFF2-40B4-BE49-F238E27FC236}">
                    <a16:creationId xmlns:a16="http://schemas.microsoft.com/office/drawing/2014/main" id="{DFB7B474-DB1F-490E-BC1F-6FDD697B718B}"/>
                  </a:ext>
                </a:extLst>
              </p:cNvPr>
              <p:cNvSpPr>
                <a:spLocks/>
              </p:cNvSpPr>
              <p:nvPr/>
            </p:nvSpPr>
            <p:spPr bwMode="auto">
              <a:xfrm>
                <a:off x="5236085" y="3520600"/>
                <a:ext cx="68263" cy="60325"/>
              </a:xfrm>
              <a:custGeom>
                <a:avLst/>
                <a:gdLst>
                  <a:gd name="T0" fmla="*/ 18 w 37"/>
                  <a:gd name="T1" fmla="*/ 2 h 33"/>
                  <a:gd name="T2" fmla="*/ 25 w 37"/>
                  <a:gd name="T3" fmla="*/ 28 h 33"/>
                  <a:gd name="T4" fmla="*/ 34 w 37"/>
                  <a:gd name="T5" fmla="*/ 11 h 33"/>
                  <a:gd name="T6" fmla="*/ 18 w 37"/>
                  <a:gd name="T7" fmla="*/ 2 h 33"/>
                </a:gdLst>
                <a:ahLst/>
                <a:cxnLst>
                  <a:cxn ang="0">
                    <a:pos x="T0" y="T1"/>
                  </a:cxn>
                  <a:cxn ang="0">
                    <a:pos x="T2" y="T3"/>
                  </a:cxn>
                  <a:cxn ang="0">
                    <a:pos x="T4" y="T5"/>
                  </a:cxn>
                  <a:cxn ang="0">
                    <a:pos x="T6" y="T7"/>
                  </a:cxn>
                </a:cxnLst>
                <a:rect l="0" t="0" r="r" b="b"/>
                <a:pathLst>
                  <a:path w="37" h="33">
                    <a:moveTo>
                      <a:pt x="18" y="2"/>
                    </a:moveTo>
                    <a:cubicBezTo>
                      <a:pt x="0" y="8"/>
                      <a:pt x="8" y="33"/>
                      <a:pt x="25" y="28"/>
                    </a:cubicBezTo>
                    <a:cubicBezTo>
                      <a:pt x="31" y="27"/>
                      <a:pt x="37" y="20"/>
                      <a:pt x="34" y="11"/>
                    </a:cubicBezTo>
                    <a:cubicBezTo>
                      <a:pt x="33" y="5"/>
                      <a:pt x="26" y="0"/>
                      <a:pt x="18" y="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grpSp>
      <p:grpSp>
        <p:nvGrpSpPr>
          <p:cNvPr id="17" name="组合 16">
            <a:extLst>
              <a:ext uri="{FF2B5EF4-FFF2-40B4-BE49-F238E27FC236}">
                <a16:creationId xmlns:a16="http://schemas.microsoft.com/office/drawing/2014/main" id="{F823D621-EC02-4501-9F08-0B4400B0C1F2}"/>
              </a:ext>
            </a:extLst>
          </p:cNvPr>
          <p:cNvGrpSpPr/>
          <p:nvPr/>
        </p:nvGrpSpPr>
        <p:grpSpPr>
          <a:xfrm>
            <a:off x="7288923" y="1594115"/>
            <a:ext cx="3434771" cy="2947457"/>
            <a:chOff x="7288923" y="1594115"/>
            <a:chExt cx="3434771" cy="2947457"/>
          </a:xfrm>
        </p:grpSpPr>
        <p:grpSp>
          <p:nvGrpSpPr>
            <p:cNvPr id="13" name="组合 12">
              <a:extLst>
                <a:ext uri="{FF2B5EF4-FFF2-40B4-BE49-F238E27FC236}">
                  <a16:creationId xmlns:a16="http://schemas.microsoft.com/office/drawing/2014/main" id="{797AF7B5-0582-4A17-9C49-2373FDDEE3E1}"/>
                </a:ext>
              </a:extLst>
            </p:cNvPr>
            <p:cNvGrpSpPr/>
            <p:nvPr/>
          </p:nvGrpSpPr>
          <p:grpSpPr>
            <a:xfrm>
              <a:off x="7288923" y="1594115"/>
              <a:ext cx="3434771" cy="2947457"/>
              <a:chOff x="7176386" y="1847945"/>
              <a:chExt cx="3434771" cy="2947457"/>
            </a:xfrm>
          </p:grpSpPr>
          <p:grpSp>
            <p:nvGrpSpPr>
              <p:cNvPr id="2" name="组合 1">
                <a:extLst>
                  <a:ext uri="{FF2B5EF4-FFF2-40B4-BE49-F238E27FC236}">
                    <a16:creationId xmlns:a16="http://schemas.microsoft.com/office/drawing/2014/main" id="{2AF399CF-BD67-4A17-A0E8-34B1B534A5F0}"/>
                  </a:ext>
                </a:extLst>
              </p:cNvPr>
              <p:cNvGrpSpPr/>
              <p:nvPr/>
            </p:nvGrpSpPr>
            <p:grpSpPr>
              <a:xfrm>
                <a:off x="7176386" y="1847945"/>
                <a:ext cx="1288511" cy="2947457"/>
                <a:chOff x="6713397" y="1847945"/>
                <a:chExt cx="1288511" cy="2947457"/>
              </a:xfrm>
            </p:grpSpPr>
            <p:sp>
              <p:nvSpPr>
                <p:cNvPr id="38" name="Freeform 46">
                  <a:extLst>
                    <a:ext uri="{FF2B5EF4-FFF2-40B4-BE49-F238E27FC236}">
                      <a16:creationId xmlns:a16="http://schemas.microsoft.com/office/drawing/2014/main" id="{9EF4F32F-B9CC-4510-B8D5-6CC7944A7CCA}"/>
                    </a:ext>
                  </a:extLst>
                </p:cNvPr>
                <p:cNvSpPr>
                  <a:spLocks noEditPoints="1"/>
                </p:cNvSpPr>
                <p:nvPr/>
              </p:nvSpPr>
              <p:spPr bwMode="auto">
                <a:xfrm>
                  <a:off x="6713397" y="2999550"/>
                  <a:ext cx="370445" cy="740891"/>
                </a:xfrm>
                <a:custGeom>
                  <a:avLst/>
                  <a:gdLst>
                    <a:gd name="T0" fmla="*/ 14 w 39"/>
                    <a:gd name="T1" fmla="*/ 41 h 80"/>
                    <a:gd name="T2" fmla="*/ 14 w 39"/>
                    <a:gd name="T3" fmla="*/ 41 h 80"/>
                    <a:gd name="T4" fmla="*/ 14 w 39"/>
                    <a:gd name="T5" fmla="*/ 41 h 80"/>
                    <a:gd name="T6" fmla="*/ 14 w 39"/>
                    <a:gd name="T7" fmla="*/ 58 h 80"/>
                    <a:gd name="T8" fmla="*/ 22 w 39"/>
                    <a:gd name="T9" fmla="*/ 75 h 80"/>
                    <a:gd name="T10" fmla="*/ 27 w 39"/>
                    <a:gd name="T11" fmla="*/ 80 h 80"/>
                    <a:gd name="T12" fmla="*/ 31 w 39"/>
                    <a:gd name="T13" fmla="*/ 70 h 80"/>
                    <a:gd name="T14" fmla="*/ 32 w 39"/>
                    <a:gd name="T15" fmla="*/ 58 h 80"/>
                    <a:gd name="T16" fmla="*/ 35 w 39"/>
                    <a:gd name="T17" fmla="*/ 38 h 80"/>
                    <a:gd name="T18" fmla="*/ 23 w 39"/>
                    <a:gd name="T19" fmla="*/ 53 h 80"/>
                    <a:gd name="T20" fmla="*/ 19 w 39"/>
                    <a:gd name="T21" fmla="*/ 48 h 80"/>
                    <a:gd name="T22" fmla="*/ 15 w 39"/>
                    <a:gd name="T23" fmla="*/ 43 h 80"/>
                    <a:gd name="T24" fmla="*/ 26 w 39"/>
                    <a:gd name="T25" fmla="*/ 21 h 80"/>
                    <a:gd name="T26" fmla="*/ 27 w 39"/>
                    <a:gd name="T27" fmla="*/ 4 h 80"/>
                    <a:gd name="T28" fmla="*/ 22 w 39"/>
                    <a:gd name="T29" fmla="*/ 9 h 80"/>
                    <a:gd name="T30" fmla="*/ 19 w 39"/>
                    <a:gd name="T31" fmla="*/ 12 h 80"/>
                    <a:gd name="T32" fmla="*/ 18 w 39"/>
                    <a:gd name="T33" fmla="*/ 14 h 80"/>
                    <a:gd name="T34" fmla="*/ 17 w 39"/>
                    <a:gd name="T35" fmla="*/ 16 h 80"/>
                    <a:gd name="T36" fmla="*/ 13 w 39"/>
                    <a:gd name="T37" fmla="*/ 4 h 80"/>
                    <a:gd name="T38" fmla="*/ 8 w 39"/>
                    <a:gd name="T39" fmla="*/ 1 h 80"/>
                    <a:gd name="T40" fmla="*/ 3 w 39"/>
                    <a:gd name="T41" fmla="*/ 5 h 80"/>
                    <a:gd name="T42" fmla="*/ 12 w 39"/>
                    <a:gd name="T43" fmla="*/ 30 h 80"/>
                    <a:gd name="T44" fmla="*/ 12 w 39"/>
                    <a:gd name="T45" fmla="*/ 35 h 80"/>
                    <a:gd name="T46" fmla="*/ 14 w 39"/>
                    <a:gd name="T47" fmla="*/ 41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9" h="80">
                      <a:moveTo>
                        <a:pt x="14" y="41"/>
                      </a:moveTo>
                      <a:cubicBezTo>
                        <a:pt x="14" y="41"/>
                        <a:pt x="14" y="41"/>
                        <a:pt x="14" y="41"/>
                      </a:cubicBezTo>
                      <a:moveTo>
                        <a:pt x="14" y="41"/>
                      </a:moveTo>
                      <a:cubicBezTo>
                        <a:pt x="0" y="40"/>
                        <a:pt x="9" y="52"/>
                        <a:pt x="14" y="58"/>
                      </a:cubicBezTo>
                      <a:cubicBezTo>
                        <a:pt x="24" y="71"/>
                        <a:pt x="17" y="63"/>
                        <a:pt x="22" y="75"/>
                      </a:cubicBezTo>
                      <a:cubicBezTo>
                        <a:pt x="24" y="79"/>
                        <a:pt x="25" y="79"/>
                        <a:pt x="27" y="80"/>
                      </a:cubicBezTo>
                      <a:cubicBezTo>
                        <a:pt x="30" y="78"/>
                        <a:pt x="30" y="74"/>
                        <a:pt x="31" y="70"/>
                      </a:cubicBezTo>
                      <a:cubicBezTo>
                        <a:pt x="31" y="63"/>
                        <a:pt x="28" y="65"/>
                        <a:pt x="32" y="58"/>
                      </a:cubicBezTo>
                      <a:cubicBezTo>
                        <a:pt x="36" y="49"/>
                        <a:pt x="39" y="44"/>
                        <a:pt x="35" y="38"/>
                      </a:cubicBezTo>
                      <a:cubicBezTo>
                        <a:pt x="27" y="38"/>
                        <a:pt x="23" y="49"/>
                        <a:pt x="23" y="53"/>
                      </a:cubicBezTo>
                      <a:cubicBezTo>
                        <a:pt x="19" y="48"/>
                        <a:pt x="19" y="48"/>
                        <a:pt x="19" y="48"/>
                      </a:cubicBezTo>
                      <a:cubicBezTo>
                        <a:pt x="18" y="46"/>
                        <a:pt x="17" y="45"/>
                        <a:pt x="15" y="43"/>
                      </a:cubicBezTo>
                      <a:cubicBezTo>
                        <a:pt x="24" y="41"/>
                        <a:pt x="20" y="28"/>
                        <a:pt x="26" y="21"/>
                      </a:cubicBezTo>
                      <a:cubicBezTo>
                        <a:pt x="36" y="11"/>
                        <a:pt x="36" y="0"/>
                        <a:pt x="27" y="4"/>
                      </a:cubicBezTo>
                      <a:cubicBezTo>
                        <a:pt x="25" y="5"/>
                        <a:pt x="23" y="7"/>
                        <a:pt x="22" y="9"/>
                      </a:cubicBezTo>
                      <a:cubicBezTo>
                        <a:pt x="21" y="10"/>
                        <a:pt x="20" y="11"/>
                        <a:pt x="19" y="12"/>
                      </a:cubicBezTo>
                      <a:cubicBezTo>
                        <a:pt x="19" y="13"/>
                        <a:pt x="19" y="13"/>
                        <a:pt x="18" y="14"/>
                      </a:cubicBezTo>
                      <a:cubicBezTo>
                        <a:pt x="17" y="15"/>
                        <a:pt x="18" y="14"/>
                        <a:pt x="17" y="16"/>
                      </a:cubicBezTo>
                      <a:cubicBezTo>
                        <a:pt x="16" y="10"/>
                        <a:pt x="14" y="7"/>
                        <a:pt x="13" y="4"/>
                      </a:cubicBezTo>
                      <a:cubicBezTo>
                        <a:pt x="11" y="3"/>
                        <a:pt x="10" y="1"/>
                        <a:pt x="8" y="1"/>
                      </a:cubicBezTo>
                      <a:cubicBezTo>
                        <a:pt x="5" y="1"/>
                        <a:pt x="3" y="2"/>
                        <a:pt x="3" y="5"/>
                      </a:cubicBezTo>
                      <a:cubicBezTo>
                        <a:pt x="2" y="11"/>
                        <a:pt x="10" y="20"/>
                        <a:pt x="12" y="30"/>
                      </a:cubicBezTo>
                      <a:cubicBezTo>
                        <a:pt x="12" y="31"/>
                        <a:pt x="12" y="33"/>
                        <a:pt x="12" y="35"/>
                      </a:cubicBezTo>
                      <a:cubicBezTo>
                        <a:pt x="13" y="38"/>
                        <a:pt x="13" y="39"/>
                        <a:pt x="14" y="41"/>
                      </a:cubicBezTo>
                    </a:path>
                  </a:pathLst>
                </a:custGeom>
                <a:solidFill>
                  <a:schemeClr val="bg1">
                    <a:alpha val="48000"/>
                  </a:schemeClr>
                </a:solid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9" name="Freeform 47">
                  <a:extLst>
                    <a:ext uri="{FF2B5EF4-FFF2-40B4-BE49-F238E27FC236}">
                      <a16:creationId xmlns:a16="http://schemas.microsoft.com/office/drawing/2014/main" id="{8FBDE0B6-C103-474D-9E07-3A089CC794FD}"/>
                    </a:ext>
                  </a:extLst>
                </p:cNvPr>
                <p:cNvSpPr>
                  <a:spLocks/>
                </p:cNvSpPr>
                <p:nvPr/>
              </p:nvSpPr>
              <p:spPr bwMode="auto">
                <a:xfrm>
                  <a:off x="7285174" y="4183362"/>
                  <a:ext cx="716734" cy="612040"/>
                </a:xfrm>
                <a:custGeom>
                  <a:avLst/>
                  <a:gdLst>
                    <a:gd name="T0" fmla="*/ 16 w 77"/>
                    <a:gd name="T1" fmla="*/ 13 h 66"/>
                    <a:gd name="T2" fmla="*/ 19 w 77"/>
                    <a:gd name="T3" fmla="*/ 24 h 66"/>
                    <a:gd name="T4" fmla="*/ 0 w 77"/>
                    <a:gd name="T5" fmla="*/ 26 h 66"/>
                    <a:gd name="T6" fmla="*/ 27 w 77"/>
                    <a:gd name="T7" fmla="*/ 39 h 66"/>
                    <a:gd name="T8" fmla="*/ 36 w 77"/>
                    <a:gd name="T9" fmla="*/ 43 h 66"/>
                    <a:gd name="T10" fmla="*/ 29 w 77"/>
                    <a:gd name="T11" fmla="*/ 50 h 66"/>
                    <a:gd name="T12" fmla="*/ 47 w 77"/>
                    <a:gd name="T13" fmla="*/ 56 h 66"/>
                    <a:gd name="T14" fmla="*/ 57 w 77"/>
                    <a:gd name="T15" fmla="*/ 58 h 66"/>
                    <a:gd name="T16" fmla="*/ 60 w 77"/>
                    <a:gd name="T17" fmla="*/ 48 h 66"/>
                    <a:gd name="T18" fmla="*/ 57 w 77"/>
                    <a:gd name="T19" fmla="*/ 43 h 66"/>
                    <a:gd name="T20" fmla="*/ 43 w 77"/>
                    <a:gd name="T21" fmla="*/ 34 h 66"/>
                    <a:gd name="T22" fmla="*/ 47 w 77"/>
                    <a:gd name="T23" fmla="*/ 46 h 66"/>
                    <a:gd name="T24" fmla="*/ 38 w 77"/>
                    <a:gd name="T25" fmla="*/ 44 h 66"/>
                    <a:gd name="T26" fmla="*/ 30 w 77"/>
                    <a:gd name="T27" fmla="*/ 25 h 66"/>
                    <a:gd name="T28" fmla="*/ 28 w 77"/>
                    <a:gd name="T29" fmla="*/ 19 h 66"/>
                    <a:gd name="T30" fmla="*/ 16 w 77"/>
                    <a:gd name="T31" fmla="*/ 13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7" h="66">
                      <a:moveTo>
                        <a:pt x="16" y="13"/>
                      </a:moveTo>
                      <a:cubicBezTo>
                        <a:pt x="16" y="17"/>
                        <a:pt x="17" y="21"/>
                        <a:pt x="19" y="24"/>
                      </a:cubicBezTo>
                      <a:cubicBezTo>
                        <a:pt x="16" y="24"/>
                        <a:pt x="0" y="16"/>
                        <a:pt x="0" y="26"/>
                      </a:cubicBezTo>
                      <a:cubicBezTo>
                        <a:pt x="0" y="33"/>
                        <a:pt x="18" y="32"/>
                        <a:pt x="27" y="39"/>
                      </a:cubicBezTo>
                      <a:cubicBezTo>
                        <a:pt x="29" y="41"/>
                        <a:pt x="32" y="42"/>
                        <a:pt x="36" y="43"/>
                      </a:cubicBezTo>
                      <a:cubicBezTo>
                        <a:pt x="33" y="45"/>
                        <a:pt x="29" y="44"/>
                        <a:pt x="29" y="50"/>
                      </a:cubicBezTo>
                      <a:cubicBezTo>
                        <a:pt x="29" y="55"/>
                        <a:pt x="42" y="55"/>
                        <a:pt x="47" y="56"/>
                      </a:cubicBezTo>
                      <a:cubicBezTo>
                        <a:pt x="54" y="57"/>
                        <a:pt x="51" y="55"/>
                        <a:pt x="57" y="58"/>
                      </a:cubicBezTo>
                      <a:cubicBezTo>
                        <a:pt x="70" y="66"/>
                        <a:pt x="77" y="61"/>
                        <a:pt x="60" y="48"/>
                      </a:cubicBezTo>
                      <a:cubicBezTo>
                        <a:pt x="58" y="46"/>
                        <a:pt x="58" y="47"/>
                        <a:pt x="57" y="43"/>
                      </a:cubicBezTo>
                      <a:cubicBezTo>
                        <a:pt x="51" y="25"/>
                        <a:pt x="43" y="22"/>
                        <a:pt x="43" y="34"/>
                      </a:cubicBezTo>
                      <a:cubicBezTo>
                        <a:pt x="43" y="39"/>
                        <a:pt x="46" y="41"/>
                        <a:pt x="47" y="46"/>
                      </a:cubicBezTo>
                      <a:cubicBezTo>
                        <a:pt x="44" y="45"/>
                        <a:pt x="41" y="44"/>
                        <a:pt x="38" y="44"/>
                      </a:cubicBezTo>
                      <a:cubicBezTo>
                        <a:pt x="41" y="37"/>
                        <a:pt x="31" y="30"/>
                        <a:pt x="30" y="25"/>
                      </a:cubicBezTo>
                      <a:cubicBezTo>
                        <a:pt x="29" y="24"/>
                        <a:pt x="29" y="21"/>
                        <a:pt x="28" y="19"/>
                      </a:cubicBezTo>
                      <a:cubicBezTo>
                        <a:pt x="24" y="0"/>
                        <a:pt x="16" y="4"/>
                        <a:pt x="16" y="13"/>
                      </a:cubicBezTo>
                    </a:path>
                  </a:pathLst>
                </a:custGeom>
                <a:solidFill>
                  <a:schemeClr val="bg1">
                    <a:alpha val="48000"/>
                  </a:schemeClr>
                </a:solid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0" name="Freeform 48">
                  <a:extLst>
                    <a:ext uri="{FF2B5EF4-FFF2-40B4-BE49-F238E27FC236}">
                      <a16:creationId xmlns:a16="http://schemas.microsoft.com/office/drawing/2014/main" id="{6EBAB5DE-1009-4AC4-BAE8-57148E2D131F}"/>
                    </a:ext>
                  </a:extLst>
                </p:cNvPr>
                <p:cNvSpPr>
                  <a:spLocks/>
                </p:cNvSpPr>
                <p:nvPr/>
              </p:nvSpPr>
              <p:spPr bwMode="auto">
                <a:xfrm>
                  <a:off x="6995260" y="3965929"/>
                  <a:ext cx="386552" cy="394607"/>
                </a:xfrm>
                <a:custGeom>
                  <a:avLst/>
                  <a:gdLst>
                    <a:gd name="T0" fmla="*/ 22 w 41"/>
                    <a:gd name="T1" fmla="*/ 12 h 42"/>
                    <a:gd name="T2" fmla="*/ 22 w 41"/>
                    <a:gd name="T3" fmla="*/ 18 h 42"/>
                    <a:gd name="T4" fmla="*/ 8 w 41"/>
                    <a:gd name="T5" fmla="*/ 11 h 42"/>
                    <a:gd name="T6" fmla="*/ 10 w 41"/>
                    <a:gd name="T7" fmla="*/ 23 h 42"/>
                    <a:gd name="T8" fmla="*/ 28 w 41"/>
                    <a:gd name="T9" fmla="*/ 35 h 42"/>
                    <a:gd name="T10" fmla="*/ 37 w 41"/>
                    <a:gd name="T11" fmla="*/ 42 h 42"/>
                    <a:gd name="T12" fmla="*/ 33 w 41"/>
                    <a:gd name="T13" fmla="*/ 21 h 42"/>
                    <a:gd name="T14" fmla="*/ 27 w 41"/>
                    <a:gd name="T15" fmla="*/ 0 h 42"/>
                    <a:gd name="T16" fmla="*/ 25 w 41"/>
                    <a:gd name="T17" fmla="*/ 2 h 42"/>
                    <a:gd name="T18" fmla="*/ 22 w 41"/>
                    <a:gd name="T19" fmla="*/ 1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42">
                      <a:moveTo>
                        <a:pt x="22" y="12"/>
                      </a:moveTo>
                      <a:cubicBezTo>
                        <a:pt x="22" y="15"/>
                        <a:pt x="22" y="14"/>
                        <a:pt x="22" y="18"/>
                      </a:cubicBezTo>
                      <a:cubicBezTo>
                        <a:pt x="19" y="16"/>
                        <a:pt x="12" y="10"/>
                        <a:pt x="8" y="11"/>
                      </a:cubicBezTo>
                      <a:cubicBezTo>
                        <a:pt x="5" y="12"/>
                        <a:pt x="0" y="17"/>
                        <a:pt x="10" y="23"/>
                      </a:cubicBezTo>
                      <a:cubicBezTo>
                        <a:pt x="24" y="31"/>
                        <a:pt x="20" y="26"/>
                        <a:pt x="28" y="35"/>
                      </a:cubicBezTo>
                      <a:cubicBezTo>
                        <a:pt x="30" y="38"/>
                        <a:pt x="33" y="41"/>
                        <a:pt x="37" y="42"/>
                      </a:cubicBezTo>
                      <a:cubicBezTo>
                        <a:pt x="41" y="35"/>
                        <a:pt x="33" y="28"/>
                        <a:pt x="33" y="21"/>
                      </a:cubicBezTo>
                      <a:cubicBezTo>
                        <a:pt x="32" y="9"/>
                        <a:pt x="36" y="4"/>
                        <a:pt x="27" y="0"/>
                      </a:cubicBezTo>
                      <a:cubicBezTo>
                        <a:pt x="25" y="2"/>
                        <a:pt x="25" y="2"/>
                        <a:pt x="25" y="2"/>
                      </a:cubicBezTo>
                      <a:cubicBezTo>
                        <a:pt x="23" y="4"/>
                        <a:pt x="22" y="9"/>
                        <a:pt x="22" y="12"/>
                      </a:cubicBezTo>
                    </a:path>
                  </a:pathLst>
                </a:custGeom>
                <a:solidFill>
                  <a:schemeClr val="bg1">
                    <a:alpha val="48000"/>
                  </a:schemeClr>
                </a:solid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1" name="Freeform 49">
                  <a:extLst>
                    <a:ext uri="{FF2B5EF4-FFF2-40B4-BE49-F238E27FC236}">
                      <a16:creationId xmlns:a16="http://schemas.microsoft.com/office/drawing/2014/main" id="{82EACD07-BCDF-4D96-B40C-E7CF9ACD8132}"/>
                    </a:ext>
                  </a:extLst>
                </p:cNvPr>
                <p:cNvSpPr>
                  <a:spLocks/>
                </p:cNvSpPr>
                <p:nvPr/>
              </p:nvSpPr>
              <p:spPr bwMode="auto">
                <a:xfrm>
                  <a:off x="6834197" y="3667960"/>
                  <a:ext cx="354339" cy="386552"/>
                </a:xfrm>
                <a:custGeom>
                  <a:avLst/>
                  <a:gdLst>
                    <a:gd name="T0" fmla="*/ 21 w 38"/>
                    <a:gd name="T1" fmla="*/ 17 h 41"/>
                    <a:gd name="T2" fmla="*/ 9 w 38"/>
                    <a:gd name="T3" fmla="*/ 8 h 41"/>
                    <a:gd name="T4" fmla="*/ 9 w 38"/>
                    <a:gd name="T5" fmla="*/ 20 h 41"/>
                    <a:gd name="T6" fmla="*/ 18 w 38"/>
                    <a:gd name="T7" fmla="*/ 27 h 41"/>
                    <a:gd name="T8" fmla="*/ 33 w 38"/>
                    <a:gd name="T9" fmla="*/ 41 h 41"/>
                    <a:gd name="T10" fmla="*/ 31 w 38"/>
                    <a:gd name="T11" fmla="*/ 24 h 41"/>
                    <a:gd name="T12" fmla="*/ 28 w 38"/>
                    <a:gd name="T13" fmla="*/ 0 h 41"/>
                    <a:gd name="T14" fmla="*/ 21 w 38"/>
                    <a:gd name="T15" fmla="*/ 17 h 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41">
                      <a:moveTo>
                        <a:pt x="21" y="17"/>
                      </a:moveTo>
                      <a:cubicBezTo>
                        <a:pt x="18" y="15"/>
                        <a:pt x="13" y="8"/>
                        <a:pt x="9" y="8"/>
                      </a:cubicBezTo>
                      <a:cubicBezTo>
                        <a:pt x="3" y="8"/>
                        <a:pt x="0" y="13"/>
                        <a:pt x="9" y="20"/>
                      </a:cubicBezTo>
                      <a:cubicBezTo>
                        <a:pt x="18" y="27"/>
                        <a:pt x="18" y="27"/>
                        <a:pt x="18" y="27"/>
                      </a:cubicBezTo>
                      <a:cubicBezTo>
                        <a:pt x="25" y="32"/>
                        <a:pt x="25" y="41"/>
                        <a:pt x="33" y="41"/>
                      </a:cubicBezTo>
                      <a:cubicBezTo>
                        <a:pt x="35" y="31"/>
                        <a:pt x="31" y="26"/>
                        <a:pt x="31" y="24"/>
                      </a:cubicBezTo>
                      <a:cubicBezTo>
                        <a:pt x="31" y="19"/>
                        <a:pt x="38" y="0"/>
                        <a:pt x="28" y="0"/>
                      </a:cubicBezTo>
                      <a:cubicBezTo>
                        <a:pt x="23" y="0"/>
                        <a:pt x="21" y="11"/>
                        <a:pt x="21" y="17"/>
                      </a:cubicBezTo>
                    </a:path>
                  </a:pathLst>
                </a:custGeom>
                <a:solidFill>
                  <a:schemeClr val="bg1">
                    <a:alpha val="48000"/>
                  </a:schemeClr>
                </a:solid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2" name="Freeform 50">
                  <a:extLst>
                    <a:ext uri="{FF2B5EF4-FFF2-40B4-BE49-F238E27FC236}">
                      <a16:creationId xmlns:a16="http://schemas.microsoft.com/office/drawing/2014/main" id="{B7C64650-1919-49F3-A521-7F4CDC546BD5}"/>
                    </a:ext>
                  </a:extLst>
                </p:cNvPr>
                <p:cNvSpPr>
                  <a:spLocks/>
                </p:cNvSpPr>
                <p:nvPr/>
              </p:nvSpPr>
              <p:spPr bwMode="auto">
                <a:xfrm>
                  <a:off x="6769772" y="2621049"/>
                  <a:ext cx="297970" cy="426820"/>
                </a:xfrm>
                <a:custGeom>
                  <a:avLst/>
                  <a:gdLst>
                    <a:gd name="T0" fmla="*/ 7 w 32"/>
                    <a:gd name="T1" fmla="*/ 45 h 46"/>
                    <a:gd name="T2" fmla="*/ 10 w 32"/>
                    <a:gd name="T3" fmla="*/ 46 h 46"/>
                    <a:gd name="T4" fmla="*/ 21 w 32"/>
                    <a:gd name="T5" fmla="*/ 28 h 46"/>
                    <a:gd name="T6" fmla="*/ 28 w 32"/>
                    <a:gd name="T7" fmla="*/ 21 h 46"/>
                    <a:gd name="T8" fmla="*/ 31 w 32"/>
                    <a:gd name="T9" fmla="*/ 10 h 46"/>
                    <a:gd name="T10" fmla="*/ 14 w 32"/>
                    <a:gd name="T11" fmla="*/ 19 h 46"/>
                    <a:gd name="T12" fmla="*/ 2 w 32"/>
                    <a:gd name="T13" fmla="*/ 5 h 46"/>
                    <a:gd name="T14" fmla="*/ 5 w 32"/>
                    <a:gd name="T15" fmla="*/ 25 h 46"/>
                    <a:gd name="T16" fmla="*/ 7 w 32"/>
                    <a:gd name="T17" fmla="*/ 45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 h="46">
                      <a:moveTo>
                        <a:pt x="7" y="45"/>
                      </a:moveTo>
                      <a:cubicBezTo>
                        <a:pt x="9" y="46"/>
                        <a:pt x="8" y="46"/>
                        <a:pt x="10" y="46"/>
                      </a:cubicBezTo>
                      <a:cubicBezTo>
                        <a:pt x="18" y="39"/>
                        <a:pt x="15" y="32"/>
                        <a:pt x="21" y="28"/>
                      </a:cubicBezTo>
                      <a:cubicBezTo>
                        <a:pt x="23" y="26"/>
                        <a:pt x="26" y="23"/>
                        <a:pt x="28" y="21"/>
                      </a:cubicBezTo>
                      <a:cubicBezTo>
                        <a:pt x="31" y="17"/>
                        <a:pt x="32" y="15"/>
                        <a:pt x="31" y="10"/>
                      </a:cubicBezTo>
                      <a:cubicBezTo>
                        <a:pt x="22" y="8"/>
                        <a:pt x="20" y="15"/>
                        <a:pt x="14" y="19"/>
                      </a:cubicBezTo>
                      <a:cubicBezTo>
                        <a:pt x="13" y="15"/>
                        <a:pt x="13" y="0"/>
                        <a:pt x="2" y="5"/>
                      </a:cubicBezTo>
                      <a:cubicBezTo>
                        <a:pt x="0" y="13"/>
                        <a:pt x="3" y="19"/>
                        <a:pt x="5" y="25"/>
                      </a:cubicBezTo>
                      <a:cubicBezTo>
                        <a:pt x="9" y="34"/>
                        <a:pt x="4" y="33"/>
                        <a:pt x="7" y="45"/>
                      </a:cubicBezTo>
                    </a:path>
                  </a:pathLst>
                </a:custGeom>
                <a:solidFill>
                  <a:schemeClr val="bg1">
                    <a:alpha val="48000"/>
                  </a:schemeClr>
                </a:solid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3" name="Freeform 51">
                  <a:extLst>
                    <a:ext uri="{FF2B5EF4-FFF2-40B4-BE49-F238E27FC236}">
                      <a16:creationId xmlns:a16="http://schemas.microsoft.com/office/drawing/2014/main" id="{55DBD086-B722-4DB1-B86A-8F48BD24F4E0}"/>
                    </a:ext>
                  </a:extLst>
                </p:cNvPr>
                <p:cNvSpPr>
                  <a:spLocks/>
                </p:cNvSpPr>
                <p:nvPr/>
              </p:nvSpPr>
              <p:spPr bwMode="auto">
                <a:xfrm>
                  <a:off x="7043579" y="1984851"/>
                  <a:ext cx="306020" cy="378501"/>
                </a:xfrm>
                <a:custGeom>
                  <a:avLst/>
                  <a:gdLst>
                    <a:gd name="T0" fmla="*/ 0 w 33"/>
                    <a:gd name="T1" fmla="*/ 38 h 41"/>
                    <a:gd name="T2" fmla="*/ 0 w 33"/>
                    <a:gd name="T3" fmla="*/ 41 h 41"/>
                    <a:gd name="T4" fmla="*/ 16 w 33"/>
                    <a:gd name="T5" fmla="*/ 28 h 41"/>
                    <a:gd name="T6" fmla="*/ 33 w 33"/>
                    <a:gd name="T7" fmla="*/ 16 h 41"/>
                    <a:gd name="T8" fmla="*/ 15 w 33"/>
                    <a:gd name="T9" fmla="*/ 18 h 41"/>
                    <a:gd name="T10" fmla="*/ 10 w 33"/>
                    <a:gd name="T11" fmla="*/ 0 h 41"/>
                    <a:gd name="T12" fmla="*/ 5 w 33"/>
                    <a:gd name="T13" fmla="*/ 19 h 41"/>
                    <a:gd name="T14" fmla="*/ 0 w 33"/>
                    <a:gd name="T15" fmla="*/ 38 h 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 h="41">
                      <a:moveTo>
                        <a:pt x="0" y="38"/>
                      </a:moveTo>
                      <a:cubicBezTo>
                        <a:pt x="0" y="41"/>
                        <a:pt x="0" y="41"/>
                        <a:pt x="0" y="41"/>
                      </a:cubicBezTo>
                      <a:cubicBezTo>
                        <a:pt x="9" y="41"/>
                        <a:pt x="11" y="31"/>
                        <a:pt x="16" y="28"/>
                      </a:cubicBezTo>
                      <a:cubicBezTo>
                        <a:pt x="20" y="27"/>
                        <a:pt x="33" y="23"/>
                        <a:pt x="33" y="16"/>
                      </a:cubicBezTo>
                      <a:cubicBezTo>
                        <a:pt x="33" y="9"/>
                        <a:pt x="21" y="14"/>
                        <a:pt x="15" y="18"/>
                      </a:cubicBezTo>
                      <a:cubicBezTo>
                        <a:pt x="15" y="11"/>
                        <a:pt x="19" y="0"/>
                        <a:pt x="10" y="0"/>
                      </a:cubicBezTo>
                      <a:cubicBezTo>
                        <a:pt x="5" y="0"/>
                        <a:pt x="4" y="13"/>
                        <a:pt x="5" y="19"/>
                      </a:cubicBezTo>
                      <a:cubicBezTo>
                        <a:pt x="5" y="30"/>
                        <a:pt x="0" y="30"/>
                        <a:pt x="0" y="38"/>
                      </a:cubicBezTo>
                    </a:path>
                  </a:pathLst>
                </a:custGeom>
                <a:solidFill>
                  <a:schemeClr val="bg1">
                    <a:alpha val="48000"/>
                  </a:schemeClr>
                </a:solid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4" name="Freeform 52">
                  <a:extLst>
                    <a:ext uri="{FF2B5EF4-FFF2-40B4-BE49-F238E27FC236}">
                      <a16:creationId xmlns:a16="http://schemas.microsoft.com/office/drawing/2014/main" id="{8F78FB5B-1BEB-446F-80D1-C6EB2AE97941}"/>
                    </a:ext>
                  </a:extLst>
                </p:cNvPr>
                <p:cNvSpPr>
                  <a:spLocks/>
                </p:cNvSpPr>
                <p:nvPr/>
              </p:nvSpPr>
              <p:spPr bwMode="auto">
                <a:xfrm>
                  <a:off x="6890567" y="2306978"/>
                  <a:ext cx="297970" cy="386552"/>
                </a:xfrm>
                <a:custGeom>
                  <a:avLst/>
                  <a:gdLst>
                    <a:gd name="T0" fmla="*/ 2 w 32"/>
                    <a:gd name="T1" fmla="*/ 4 h 41"/>
                    <a:gd name="T2" fmla="*/ 4 w 32"/>
                    <a:gd name="T3" fmla="*/ 24 h 41"/>
                    <a:gd name="T4" fmla="*/ 5 w 32"/>
                    <a:gd name="T5" fmla="*/ 41 h 41"/>
                    <a:gd name="T6" fmla="*/ 15 w 32"/>
                    <a:gd name="T7" fmla="*/ 28 h 41"/>
                    <a:gd name="T8" fmla="*/ 19 w 32"/>
                    <a:gd name="T9" fmla="*/ 24 h 41"/>
                    <a:gd name="T10" fmla="*/ 31 w 32"/>
                    <a:gd name="T11" fmla="*/ 12 h 41"/>
                    <a:gd name="T12" fmla="*/ 28 w 32"/>
                    <a:gd name="T13" fmla="*/ 8 h 41"/>
                    <a:gd name="T14" fmla="*/ 13 w 32"/>
                    <a:gd name="T15" fmla="*/ 16 h 41"/>
                    <a:gd name="T16" fmla="*/ 5 w 32"/>
                    <a:gd name="T17" fmla="*/ 0 h 41"/>
                    <a:gd name="T18" fmla="*/ 2 w 32"/>
                    <a:gd name="T19" fmla="*/ 4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41">
                      <a:moveTo>
                        <a:pt x="2" y="4"/>
                      </a:moveTo>
                      <a:cubicBezTo>
                        <a:pt x="2" y="15"/>
                        <a:pt x="4" y="20"/>
                        <a:pt x="4" y="24"/>
                      </a:cubicBezTo>
                      <a:cubicBezTo>
                        <a:pt x="4" y="29"/>
                        <a:pt x="0" y="41"/>
                        <a:pt x="5" y="41"/>
                      </a:cubicBezTo>
                      <a:cubicBezTo>
                        <a:pt x="10" y="41"/>
                        <a:pt x="14" y="30"/>
                        <a:pt x="15" y="28"/>
                      </a:cubicBezTo>
                      <a:cubicBezTo>
                        <a:pt x="16" y="26"/>
                        <a:pt x="17" y="26"/>
                        <a:pt x="19" y="24"/>
                      </a:cubicBezTo>
                      <a:cubicBezTo>
                        <a:pt x="23" y="22"/>
                        <a:pt x="31" y="17"/>
                        <a:pt x="31" y="12"/>
                      </a:cubicBezTo>
                      <a:cubicBezTo>
                        <a:pt x="32" y="9"/>
                        <a:pt x="31" y="8"/>
                        <a:pt x="28" y="8"/>
                      </a:cubicBezTo>
                      <a:cubicBezTo>
                        <a:pt x="20" y="8"/>
                        <a:pt x="18" y="13"/>
                        <a:pt x="13" y="16"/>
                      </a:cubicBezTo>
                      <a:cubicBezTo>
                        <a:pt x="13" y="4"/>
                        <a:pt x="12" y="0"/>
                        <a:pt x="5" y="0"/>
                      </a:cubicBezTo>
                      <a:cubicBezTo>
                        <a:pt x="3" y="0"/>
                        <a:pt x="2" y="2"/>
                        <a:pt x="2" y="4"/>
                      </a:cubicBezTo>
                    </a:path>
                  </a:pathLst>
                </a:custGeom>
                <a:solidFill>
                  <a:schemeClr val="bg1">
                    <a:alpha val="48000"/>
                  </a:schemeClr>
                </a:solid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5" name="Freeform 53">
                  <a:extLst>
                    <a:ext uri="{FF2B5EF4-FFF2-40B4-BE49-F238E27FC236}">
                      <a16:creationId xmlns:a16="http://schemas.microsoft.com/office/drawing/2014/main" id="{02308D06-4FF1-4172-8110-3C3D11D4F52C}"/>
                    </a:ext>
                  </a:extLst>
                </p:cNvPr>
                <p:cNvSpPr>
                  <a:spLocks/>
                </p:cNvSpPr>
                <p:nvPr/>
              </p:nvSpPr>
              <p:spPr bwMode="auto">
                <a:xfrm>
                  <a:off x="7228799" y="1847945"/>
                  <a:ext cx="201332" cy="209382"/>
                </a:xfrm>
                <a:custGeom>
                  <a:avLst/>
                  <a:gdLst>
                    <a:gd name="T0" fmla="*/ 4 w 22"/>
                    <a:gd name="T1" fmla="*/ 23 h 23"/>
                    <a:gd name="T2" fmla="*/ 19 w 22"/>
                    <a:gd name="T3" fmla="*/ 9 h 23"/>
                    <a:gd name="T4" fmla="*/ 4 w 22"/>
                    <a:gd name="T5" fmla="*/ 10 h 23"/>
                    <a:gd name="T6" fmla="*/ 4 w 22"/>
                    <a:gd name="T7" fmla="*/ 23 h 23"/>
                  </a:gdLst>
                  <a:ahLst/>
                  <a:cxnLst>
                    <a:cxn ang="0">
                      <a:pos x="T0" y="T1"/>
                    </a:cxn>
                    <a:cxn ang="0">
                      <a:pos x="T2" y="T3"/>
                    </a:cxn>
                    <a:cxn ang="0">
                      <a:pos x="T4" y="T5"/>
                    </a:cxn>
                    <a:cxn ang="0">
                      <a:pos x="T6" y="T7"/>
                    </a:cxn>
                  </a:cxnLst>
                  <a:rect l="0" t="0" r="r" b="b"/>
                  <a:pathLst>
                    <a:path w="22" h="23">
                      <a:moveTo>
                        <a:pt x="4" y="23"/>
                      </a:moveTo>
                      <a:cubicBezTo>
                        <a:pt x="10" y="23"/>
                        <a:pt x="18" y="15"/>
                        <a:pt x="19" y="9"/>
                      </a:cubicBezTo>
                      <a:cubicBezTo>
                        <a:pt x="22" y="1"/>
                        <a:pt x="12" y="0"/>
                        <a:pt x="4" y="10"/>
                      </a:cubicBezTo>
                      <a:cubicBezTo>
                        <a:pt x="0" y="16"/>
                        <a:pt x="0" y="23"/>
                        <a:pt x="4" y="23"/>
                      </a:cubicBezTo>
                    </a:path>
                  </a:pathLst>
                </a:custGeom>
                <a:solidFill>
                  <a:schemeClr val="bg1">
                    <a:alpha val="48000"/>
                  </a:schemeClr>
                </a:solid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grpSp>
            <p:nvGrpSpPr>
              <p:cNvPr id="3" name="组合 2">
                <a:extLst>
                  <a:ext uri="{FF2B5EF4-FFF2-40B4-BE49-F238E27FC236}">
                    <a16:creationId xmlns:a16="http://schemas.microsoft.com/office/drawing/2014/main" id="{4BC2D811-4E2E-4EB1-803B-A212EB62FD9F}"/>
                  </a:ext>
                </a:extLst>
              </p:cNvPr>
              <p:cNvGrpSpPr/>
              <p:nvPr/>
            </p:nvGrpSpPr>
            <p:grpSpPr>
              <a:xfrm>
                <a:off x="9322651" y="1847945"/>
                <a:ext cx="1288506" cy="2947457"/>
                <a:chOff x="9507847" y="1847945"/>
                <a:chExt cx="1288506" cy="2947457"/>
              </a:xfrm>
            </p:grpSpPr>
            <p:sp>
              <p:nvSpPr>
                <p:cNvPr id="46" name="Freeform 54">
                  <a:extLst>
                    <a:ext uri="{FF2B5EF4-FFF2-40B4-BE49-F238E27FC236}">
                      <a16:creationId xmlns:a16="http://schemas.microsoft.com/office/drawing/2014/main" id="{FD1283F9-2E0F-4C80-9FF1-49D09FADB795}"/>
                    </a:ext>
                  </a:extLst>
                </p:cNvPr>
                <p:cNvSpPr>
                  <a:spLocks noEditPoints="1"/>
                </p:cNvSpPr>
                <p:nvPr/>
              </p:nvSpPr>
              <p:spPr bwMode="auto">
                <a:xfrm>
                  <a:off x="10425908" y="2999550"/>
                  <a:ext cx="370445" cy="740891"/>
                </a:xfrm>
                <a:custGeom>
                  <a:avLst/>
                  <a:gdLst>
                    <a:gd name="T0" fmla="*/ 25 w 39"/>
                    <a:gd name="T1" fmla="*/ 41 h 80"/>
                    <a:gd name="T2" fmla="*/ 25 w 39"/>
                    <a:gd name="T3" fmla="*/ 41 h 80"/>
                    <a:gd name="T4" fmla="*/ 25 w 39"/>
                    <a:gd name="T5" fmla="*/ 41 h 80"/>
                    <a:gd name="T6" fmla="*/ 25 w 39"/>
                    <a:gd name="T7" fmla="*/ 58 h 80"/>
                    <a:gd name="T8" fmla="*/ 16 w 39"/>
                    <a:gd name="T9" fmla="*/ 75 h 80"/>
                    <a:gd name="T10" fmla="*/ 12 w 39"/>
                    <a:gd name="T11" fmla="*/ 80 h 80"/>
                    <a:gd name="T12" fmla="*/ 8 w 39"/>
                    <a:gd name="T13" fmla="*/ 70 h 80"/>
                    <a:gd name="T14" fmla="*/ 7 w 39"/>
                    <a:gd name="T15" fmla="*/ 58 h 80"/>
                    <a:gd name="T16" fmla="*/ 4 w 39"/>
                    <a:gd name="T17" fmla="*/ 38 h 80"/>
                    <a:gd name="T18" fmla="*/ 16 w 39"/>
                    <a:gd name="T19" fmla="*/ 53 h 80"/>
                    <a:gd name="T20" fmla="*/ 19 w 39"/>
                    <a:gd name="T21" fmla="*/ 48 h 80"/>
                    <a:gd name="T22" fmla="*/ 23 w 39"/>
                    <a:gd name="T23" fmla="*/ 43 h 80"/>
                    <a:gd name="T24" fmla="*/ 13 w 39"/>
                    <a:gd name="T25" fmla="*/ 21 h 80"/>
                    <a:gd name="T26" fmla="*/ 11 w 39"/>
                    <a:gd name="T27" fmla="*/ 4 h 80"/>
                    <a:gd name="T28" fmla="*/ 17 w 39"/>
                    <a:gd name="T29" fmla="*/ 9 h 80"/>
                    <a:gd name="T30" fmla="*/ 19 w 39"/>
                    <a:gd name="T31" fmla="*/ 12 h 80"/>
                    <a:gd name="T32" fmla="*/ 20 w 39"/>
                    <a:gd name="T33" fmla="*/ 14 h 80"/>
                    <a:gd name="T34" fmla="*/ 22 w 39"/>
                    <a:gd name="T35" fmla="*/ 16 h 80"/>
                    <a:gd name="T36" fmla="*/ 26 w 39"/>
                    <a:gd name="T37" fmla="*/ 4 h 80"/>
                    <a:gd name="T38" fmla="*/ 31 w 39"/>
                    <a:gd name="T39" fmla="*/ 1 h 80"/>
                    <a:gd name="T40" fmla="*/ 36 w 39"/>
                    <a:gd name="T41" fmla="*/ 5 h 80"/>
                    <a:gd name="T42" fmla="*/ 27 w 39"/>
                    <a:gd name="T43" fmla="*/ 30 h 80"/>
                    <a:gd name="T44" fmla="*/ 26 w 39"/>
                    <a:gd name="T45" fmla="*/ 35 h 80"/>
                    <a:gd name="T46" fmla="*/ 25 w 39"/>
                    <a:gd name="T47" fmla="*/ 41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9" h="80">
                      <a:moveTo>
                        <a:pt x="25" y="41"/>
                      </a:moveTo>
                      <a:cubicBezTo>
                        <a:pt x="25" y="41"/>
                        <a:pt x="25" y="41"/>
                        <a:pt x="25" y="41"/>
                      </a:cubicBezTo>
                      <a:moveTo>
                        <a:pt x="25" y="41"/>
                      </a:moveTo>
                      <a:cubicBezTo>
                        <a:pt x="39" y="40"/>
                        <a:pt x="30" y="52"/>
                        <a:pt x="25" y="58"/>
                      </a:cubicBezTo>
                      <a:cubicBezTo>
                        <a:pt x="15" y="71"/>
                        <a:pt x="22" y="63"/>
                        <a:pt x="16" y="75"/>
                      </a:cubicBezTo>
                      <a:cubicBezTo>
                        <a:pt x="15" y="79"/>
                        <a:pt x="14" y="79"/>
                        <a:pt x="12" y="80"/>
                      </a:cubicBezTo>
                      <a:cubicBezTo>
                        <a:pt x="9" y="78"/>
                        <a:pt x="9" y="74"/>
                        <a:pt x="8" y="70"/>
                      </a:cubicBezTo>
                      <a:cubicBezTo>
                        <a:pt x="7" y="63"/>
                        <a:pt x="11" y="65"/>
                        <a:pt x="7" y="58"/>
                      </a:cubicBezTo>
                      <a:cubicBezTo>
                        <a:pt x="3" y="49"/>
                        <a:pt x="0" y="44"/>
                        <a:pt x="4" y="38"/>
                      </a:cubicBezTo>
                      <a:cubicBezTo>
                        <a:pt x="12" y="38"/>
                        <a:pt x="16" y="49"/>
                        <a:pt x="16" y="53"/>
                      </a:cubicBezTo>
                      <a:cubicBezTo>
                        <a:pt x="19" y="48"/>
                        <a:pt x="19" y="48"/>
                        <a:pt x="19" y="48"/>
                      </a:cubicBezTo>
                      <a:cubicBezTo>
                        <a:pt x="21" y="46"/>
                        <a:pt x="22" y="45"/>
                        <a:pt x="23" y="43"/>
                      </a:cubicBezTo>
                      <a:cubicBezTo>
                        <a:pt x="15" y="41"/>
                        <a:pt x="19" y="28"/>
                        <a:pt x="13" y="21"/>
                      </a:cubicBezTo>
                      <a:cubicBezTo>
                        <a:pt x="3" y="11"/>
                        <a:pt x="3" y="0"/>
                        <a:pt x="11" y="4"/>
                      </a:cubicBezTo>
                      <a:cubicBezTo>
                        <a:pt x="13" y="5"/>
                        <a:pt x="16" y="7"/>
                        <a:pt x="17" y="9"/>
                      </a:cubicBezTo>
                      <a:cubicBezTo>
                        <a:pt x="18" y="10"/>
                        <a:pt x="19" y="11"/>
                        <a:pt x="19" y="12"/>
                      </a:cubicBezTo>
                      <a:cubicBezTo>
                        <a:pt x="20" y="13"/>
                        <a:pt x="20" y="13"/>
                        <a:pt x="20" y="14"/>
                      </a:cubicBezTo>
                      <a:cubicBezTo>
                        <a:pt x="21" y="15"/>
                        <a:pt x="21" y="14"/>
                        <a:pt x="22" y="16"/>
                      </a:cubicBezTo>
                      <a:cubicBezTo>
                        <a:pt x="23" y="10"/>
                        <a:pt x="25" y="7"/>
                        <a:pt x="26" y="4"/>
                      </a:cubicBezTo>
                      <a:cubicBezTo>
                        <a:pt x="28" y="3"/>
                        <a:pt x="28" y="1"/>
                        <a:pt x="31" y="1"/>
                      </a:cubicBezTo>
                      <a:cubicBezTo>
                        <a:pt x="33" y="1"/>
                        <a:pt x="35" y="2"/>
                        <a:pt x="36" y="5"/>
                      </a:cubicBezTo>
                      <a:cubicBezTo>
                        <a:pt x="37" y="11"/>
                        <a:pt x="28" y="20"/>
                        <a:pt x="27" y="30"/>
                      </a:cubicBezTo>
                      <a:cubicBezTo>
                        <a:pt x="27" y="31"/>
                        <a:pt x="27" y="33"/>
                        <a:pt x="26" y="35"/>
                      </a:cubicBezTo>
                      <a:cubicBezTo>
                        <a:pt x="26" y="38"/>
                        <a:pt x="25" y="39"/>
                        <a:pt x="25" y="41"/>
                      </a:cubicBezTo>
                    </a:path>
                  </a:pathLst>
                </a:custGeom>
                <a:solidFill>
                  <a:schemeClr val="bg1">
                    <a:alpha val="48000"/>
                  </a:schemeClr>
                </a:solid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7" name="Freeform 55">
                  <a:extLst>
                    <a:ext uri="{FF2B5EF4-FFF2-40B4-BE49-F238E27FC236}">
                      <a16:creationId xmlns:a16="http://schemas.microsoft.com/office/drawing/2014/main" id="{330BC081-7239-4AD4-87E9-031565025650}"/>
                    </a:ext>
                  </a:extLst>
                </p:cNvPr>
                <p:cNvSpPr>
                  <a:spLocks/>
                </p:cNvSpPr>
                <p:nvPr/>
              </p:nvSpPr>
              <p:spPr bwMode="auto">
                <a:xfrm>
                  <a:off x="9507847" y="4183362"/>
                  <a:ext cx="716734" cy="612040"/>
                </a:xfrm>
                <a:custGeom>
                  <a:avLst/>
                  <a:gdLst>
                    <a:gd name="T0" fmla="*/ 60 w 77"/>
                    <a:gd name="T1" fmla="*/ 13 h 66"/>
                    <a:gd name="T2" fmla="*/ 58 w 77"/>
                    <a:gd name="T3" fmla="*/ 24 h 66"/>
                    <a:gd name="T4" fmla="*/ 77 w 77"/>
                    <a:gd name="T5" fmla="*/ 26 h 66"/>
                    <a:gd name="T6" fmla="*/ 50 w 77"/>
                    <a:gd name="T7" fmla="*/ 39 h 66"/>
                    <a:gd name="T8" fmla="*/ 41 w 77"/>
                    <a:gd name="T9" fmla="*/ 43 h 66"/>
                    <a:gd name="T10" fmla="*/ 48 w 77"/>
                    <a:gd name="T11" fmla="*/ 50 h 66"/>
                    <a:gd name="T12" fmla="*/ 30 w 77"/>
                    <a:gd name="T13" fmla="*/ 56 h 66"/>
                    <a:gd name="T14" fmla="*/ 20 w 77"/>
                    <a:gd name="T15" fmla="*/ 58 h 66"/>
                    <a:gd name="T16" fmla="*/ 16 w 77"/>
                    <a:gd name="T17" fmla="*/ 48 h 66"/>
                    <a:gd name="T18" fmla="*/ 20 w 77"/>
                    <a:gd name="T19" fmla="*/ 43 h 66"/>
                    <a:gd name="T20" fmla="*/ 34 w 77"/>
                    <a:gd name="T21" fmla="*/ 34 h 66"/>
                    <a:gd name="T22" fmla="*/ 30 w 77"/>
                    <a:gd name="T23" fmla="*/ 46 h 66"/>
                    <a:gd name="T24" fmla="*/ 39 w 77"/>
                    <a:gd name="T25" fmla="*/ 44 h 66"/>
                    <a:gd name="T26" fmla="*/ 47 w 77"/>
                    <a:gd name="T27" fmla="*/ 25 h 66"/>
                    <a:gd name="T28" fmla="*/ 48 w 77"/>
                    <a:gd name="T29" fmla="*/ 19 h 66"/>
                    <a:gd name="T30" fmla="*/ 60 w 77"/>
                    <a:gd name="T31" fmla="*/ 13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7" h="66">
                      <a:moveTo>
                        <a:pt x="60" y="13"/>
                      </a:moveTo>
                      <a:cubicBezTo>
                        <a:pt x="60" y="17"/>
                        <a:pt x="60" y="21"/>
                        <a:pt x="58" y="24"/>
                      </a:cubicBezTo>
                      <a:cubicBezTo>
                        <a:pt x="61" y="24"/>
                        <a:pt x="77" y="16"/>
                        <a:pt x="77" y="26"/>
                      </a:cubicBezTo>
                      <a:cubicBezTo>
                        <a:pt x="77" y="33"/>
                        <a:pt x="59" y="32"/>
                        <a:pt x="50" y="39"/>
                      </a:cubicBezTo>
                      <a:cubicBezTo>
                        <a:pt x="47" y="41"/>
                        <a:pt x="45" y="42"/>
                        <a:pt x="41" y="43"/>
                      </a:cubicBezTo>
                      <a:cubicBezTo>
                        <a:pt x="43" y="45"/>
                        <a:pt x="48" y="44"/>
                        <a:pt x="48" y="50"/>
                      </a:cubicBezTo>
                      <a:cubicBezTo>
                        <a:pt x="48" y="55"/>
                        <a:pt x="35" y="55"/>
                        <a:pt x="30" y="56"/>
                      </a:cubicBezTo>
                      <a:cubicBezTo>
                        <a:pt x="23" y="57"/>
                        <a:pt x="26" y="55"/>
                        <a:pt x="20" y="58"/>
                      </a:cubicBezTo>
                      <a:cubicBezTo>
                        <a:pt x="7" y="66"/>
                        <a:pt x="0" y="61"/>
                        <a:pt x="16" y="48"/>
                      </a:cubicBezTo>
                      <a:cubicBezTo>
                        <a:pt x="19" y="46"/>
                        <a:pt x="18" y="47"/>
                        <a:pt x="20" y="43"/>
                      </a:cubicBezTo>
                      <a:cubicBezTo>
                        <a:pt x="25" y="25"/>
                        <a:pt x="34" y="22"/>
                        <a:pt x="34" y="34"/>
                      </a:cubicBezTo>
                      <a:cubicBezTo>
                        <a:pt x="34" y="39"/>
                        <a:pt x="31" y="41"/>
                        <a:pt x="30" y="46"/>
                      </a:cubicBezTo>
                      <a:cubicBezTo>
                        <a:pt x="33" y="45"/>
                        <a:pt x="36" y="44"/>
                        <a:pt x="39" y="44"/>
                      </a:cubicBezTo>
                      <a:cubicBezTo>
                        <a:pt x="35" y="37"/>
                        <a:pt x="46" y="30"/>
                        <a:pt x="47" y="25"/>
                      </a:cubicBezTo>
                      <a:cubicBezTo>
                        <a:pt x="48" y="24"/>
                        <a:pt x="48" y="21"/>
                        <a:pt x="48" y="19"/>
                      </a:cubicBezTo>
                      <a:cubicBezTo>
                        <a:pt x="53" y="0"/>
                        <a:pt x="60" y="4"/>
                        <a:pt x="60" y="13"/>
                      </a:cubicBezTo>
                    </a:path>
                  </a:pathLst>
                </a:custGeom>
                <a:solidFill>
                  <a:schemeClr val="bg1">
                    <a:alpha val="48000"/>
                  </a:schemeClr>
                </a:solid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8" name="Freeform 56">
                  <a:extLst>
                    <a:ext uri="{FF2B5EF4-FFF2-40B4-BE49-F238E27FC236}">
                      <a16:creationId xmlns:a16="http://schemas.microsoft.com/office/drawing/2014/main" id="{42DCDA2A-6BBB-47EC-B762-07D20229BD36}"/>
                    </a:ext>
                  </a:extLst>
                </p:cNvPr>
                <p:cNvSpPr>
                  <a:spLocks/>
                </p:cNvSpPr>
                <p:nvPr/>
              </p:nvSpPr>
              <p:spPr bwMode="auto">
                <a:xfrm>
                  <a:off x="10127938" y="3965929"/>
                  <a:ext cx="386552" cy="394607"/>
                </a:xfrm>
                <a:custGeom>
                  <a:avLst/>
                  <a:gdLst>
                    <a:gd name="T0" fmla="*/ 19 w 41"/>
                    <a:gd name="T1" fmla="*/ 12 h 42"/>
                    <a:gd name="T2" fmla="*/ 18 w 41"/>
                    <a:gd name="T3" fmla="*/ 18 h 42"/>
                    <a:gd name="T4" fmla="*/ 32 w 41"/>
                    <a:gd name="T5" fmla="*/ 11 h 42"/>
                    <a:gd name="T6" fmla="*/ 30 w 41"/>
                    <a:gd name="T7" fmla="*/ 23 h 42"/>
                    <a:gd name="T8" fmla="*/ 13 w 41"/>
                    <a:gd name="T9" fmla="*/ 35 h 42"/>
                    <a:gd name="T10" fmla="*/ 4 w 41"/>
                    <a:gd name="T11" fmla="*/ 42 h 42"/>
                    <a:gd name="T12" fmla="*/ 8 w 41"/>
                    <a:gd name="T13" fmla="*/ 21 h 42"/>
                    <a:gd name="T14" fmla="*/ 14 w 41"/>
                    <a:gd name="T15" fmla="*/ 0 h 42"/>
                    <a:gd name="T16" fmla="*/ 16 w 41"/>
                    <a:gd name="T17" fmla="*/ 2 h 42"/>
                    <a:gd name="T18" fmla="*/ 19 w 41"/>
                    <a:gd name="T19" fmla="*/ 1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42">
                      <a:moveTo>
                        <a:pt x="19" y="12"/>
                      </a:moveTo>
                      <a:cubicBezTo>
                        <a:pt x="19" y="15"/>
                        <a:pt x="18" y="14"/>
                        <a:pt x="18" y="18"/>
                      </a:cubicBezTo>
                      <a:cubicBezTo>
                        <a:pt x="21" y="16"/>
                        <a:pt x="29" y="10"/>
                        <a:pt x="32" y="11"/>
                      </a:cubicBezTo>
                      <a:cubicBezTo>
                        <a:pt x="36" y="12"/>
                        <a:pt x="41" y="17"/>
                        <a:pt x="30" y="23"/>
                      </a:cubicBezTo>
                      <a:cubicBezTo>
                        <a:pt x="17" y="31"/>
                        <a:pt x="21" y="26"/>
                        <a:pt x="13" y="35"/>
                      </a:cubicBezTo>
                      <a:cubicBezTo>
                        <a:pt x="11" y="38"/>
                        <a:pt x="8" y="41"/>
                        <a:pt x="4" y="42"/>
                      </a:cubicBezTo>
                      <a:cubicBezTo>
                        <a:pt x="0" y="35"/>
                        <a:pt x="8" y="28"/>
                        <a:pt x="8" y="21"/>
                      </a:cubicBezTo>
                      <a:cubicBezTo>
                        <a:pt x="9" y="9"/>
                        <a:pt x="5" y="4"/>
                        <a:pt x="14" y="0"/>
                      </a:cubicBezTo>
                      <a:cubicBezTo>
                        <a:pt x="16" y="2"/>
                        <a:pt x="16" y="2"/>
                        <a:pt x="16" y="2"/>
                      </a:cubicBezTo>
                      <a:cubicBezTo>
                        <a:pt x="18" y="4"/>
                        <a:pt x="19" y="9"/>
                        <a:pt x="19" y="12"/>
                      </a:cubicBezTo>
                    </a:path>
                  </a:pathLst>
                </a:custGeom>
                <a:solidFill>
                  <a:schemeClr val="bg1">
                    <a:alpha val="48000"/>
                  </a:schemeClr>
                </a:solid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9" name="Freeform 57">
                  <a:extLst>
                    <a:ext uri="{FF2B5EF4-FFF2-40B4-BE49-F238E27FC236}">
                      <a16:creationId xmlns:a16="http://schemas.microsoft.com/office/drawing/2014/main" id="{E47A4198-45B4-4FCF-81F4-EE6B15B7E9A1}"/>
                    </a:ext>
                  </a:extLst>
                </p:cNvPr>
                <p:cNvSpPr>
                  <a:spLocks/>
                </p:cNvSpPr>
                <p:nvPr/>
              </p:nvSpPr>
              <p:spPr bwMode="auto">
                <a:xfrm>
                  <a:off x="10321214" y="3667960"/>
                  <a:ext cx="346289" cy="386552"/>
                </a:xfrm>
                <a:custGeom>
                  <a:avLst/>
                  <a:gdLst>
                    <a:gd name="T0" fmla="*/ 17 w 38"/>
                    <a:gd name="T1" fmla="*/ 17 h 41"/>
                    <a:gd name="T2" fmla="*/ 29 w 38"/>
                    <a:gd name="T3" fmla="*/ 8 h 41"/>
                    <a:gd name="T4" fmla="*/ 29 w 38"/>
                    <a:gd name="T5" fmla="*/ 20 h 41"/>
                    <a:gd name="T6" fmla="*/ 20 w 38"/>
                    <a:gd name="T7" fmla="*/ 27 h 41"/>
                    <a:gd name="T8" fmla="*/ 5 w 38"/>
                    <a:gd name="T9" fmla="*/ 41 h 41"/>
                    <a:gd name="T10" fmla="*/ 7 w 38"/>
                    <a:gd name="T11" fmla="*/ 24 h 41"/>
                    <a:gd name="T12" fmla="*/ 10 w 38"/>
                    <a:gd name="T13" fmla="*/ 0 h 41"/>
                    <a:gd name="T14" fmla="*/ 17 w 38"/>
                    <a:gd name="T15" fmla="*/ 17 h 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41">
                      <a:moveTo>
                        <a:pt x="17" y="17"/>
                      </a:moveTo>
                      <a:cubicBezTo>
                        <a:pt x="20" y="15"/>
                        <a:pt x="25" y="8"/>
                        <a:pt x="29" y="8"/>
                      </a:cubicBezTo>
                      <a:cubicBezTo>
                        <a:pt x="35" y="8"/>
                        <a:pt x="38" y="13"/>
                        <a:pt x="29" y="20"/>
                      </a:cubicBezTo>
                      <a:cubicBezTo>
                        <a:pt x="20" y="27"/>
                        <a:pt x="20" y="27"/>
                        <a:pt x="20" y="27"/>
                      </a:cubicBezTo>
                      <a:cubicBezTo>
                        <a:pt x="13" y="32"/>
                        <a:pt x="13" y="41"/>
                        <a:pt x="5" y="41"/>
                      </a:cubicBezTo>
                      <a:cubicBezTo>
                        <a:pt x="2" y="31"/>
                        <a:pt x="7" y="26"/>
                        <a:pt x="7" y="24"/>
                      </a:cubicBezTo>
                      <a:cubicBezTo>
                        <a:pt x="7" y="19"/>
                        <a:pt x="0" y="0"/>
                        <a:pt x="10" y="0"/>
                      </a:cubicBezTo>
                      <a:cubicBezTo>
                        <a:pt x="14" y="0"/>
                        <a:pt x="17" y="11"/>
                        <a:pt x="17" y="17"/>
                      </a:cubicBezTo>
                    </a:path>
                  </a:pathLst>
                </a:custGeom>
                <a:solidFill>
                  <a:schemeClr val="bg1">
                    <a:alpha val="48000"/>
                  </a:schemeClr>
                </a:solid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0" name="Freeform 58">
                  <a:extLst>
                    <a:ext uri="{FF2B5EF4-FFF2-40B4-BE49-F238E27FC236}">
                      <a16:creationId xmlns:a16="http://schemas.microsoft.com/office/drawing/2014/main" id="{9312D8DC-7ED7-4770-A6E5-AA08CF599A17}"/>
                    </a:ext>
                  </a:extLst>
                </p:cNvPr>
                <p:cNvSpPr>
                  <a:spLocks/>
                </p:cNvSpPr>
                <p:nvPr/>
              </p:nvSpPr>
              <p:spPr bwMode="auto">
                <a:xfrm>
                  <a:off x="10425908" y="2621049"/>
                  <a:ext cx="297970" cy="426820"/>
                </a:xfrm>
                <a:custGeom>
                  <a:avLst/>
                  <a:gdLst>
                    <a:gd name="T0" fmla="*/ 26 w 32"/>
                    <a:gd name="T1" fmla="*/ 45 h 46"/>
                    <a:gd name="T2" fmla="*/ 22 w 32"/>
                    <a:gd name="T3" fmla="*/ 46 h 46"/>
                    <a:gd name="T4" fmla="*/ 12 w 32"/>
                    <a:gd name="T5" fmla="*/ 28 h 46"/>
                    <a:gd name="T6" fmla="*/ 5 w 32"/>
                    <a:gd name="T7" fmla="*/ 21 h 46"/>
                    <a:gd name="T8" fmla="*/ 2 w 32"/>
                    <a:gd name="T9" fmla="*/ 10 h 46"/>
                    <a:gd name="T10" fmla="*/ 19 w 32"/>
                    <a:gd name="T11" fmla="*/ 19 h 46"/>
                    <a:gd name="T12" fmla="*/ 31 w 32"/>
                    <a:gd name="T13" fmla="*/ 5 h 46"/>
                    <a:gd name="T14" fmla="*/ 27 w 32"/>
                    <a:gd name="T15" fmla="*/ 25 h 46"/>
                    <a:gd name="T16" fmla="*/ 26 w 32"/>
                    <a:gd name="T17" fmla="*/ 45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 h="46">
                      <a:moveTo>
                        <a:pt x="26" y="45"/>
                      </a:moveTo>
                      <a:cubicBezTo>
                        <a:pt x="24" y="46"/>
                        <a:pt x="25" y="46"/>
                        <a:pt x="22" y="46"/>
                      </a:cubicBezTo>
                      <a:cubicBezTo>
                        <a:pt x="15" y="39"/>
                        <a:pt x="18" y="32"/>
                        <a:pt x="12" y="28"/>
                      </a:cubicBezTo>
                      <a:cubicBezTo>
                        <a:pt x="10" y="26"/>
                        <a:pt x="6" y="23"/>
                        <a:pt x="5" y="21"/>
                      </a:cubicBezTo>
                      <a:cubicBezTo>
                        <a:pt x="2" y="17"/>
                        <a:pt x="0" y="15"/>
                        <a:pt x="2" y="10"/>
                      </a:cubicBezTo>
                      <a:cubicBezTo>
                        <a:pt x="11" y="8"/>
                        <a:pt x="13" y="15"/>
                        <a:pt x="19" y="19"/>
                      </a:cubicBezTo>
                      <a:cubicBezTo>
                        <a:pt x="20" y="15"/>
                        <a:pt x="20" y="0"/>
                        <a:pt x="31" y="5"/>
                      </a:cubicBezTo>
                      <a:cubicBezTo>
                        <a:pt x="32" y="13"/>
                        <a:pt x="29" y="19"/>
                        <a:pt x="27" y="25"/>
                      </a:cubicBezTo>
                      <a:cubicBezTo>
                        <a:pt x="24" y="34"/>
                        <a:pt x="28" y="33"/>
                        <a:pt x="26" y="45"/>
                      </a:cubicBezTo>
                    </a:path>
                  </a:pathLst>
                </a:custGeom>
                <a:solidFill>
                  <a:schemeClr val="bg1">
                    <a:alpha val="48000"/>
                  </a:schemeClr>
                </a:solid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1" name="Freeform 59">
                  <a:extLst>
                    <a:ext uri="{FF2B5EF4-FFF2-40B4-BE49-F238E27FC236}">
                      <a16:creationId xmlns:a16="http://schemas.microsoft.com/office/drawing/2014/main" id="{EED41978-8FB5-4CEF-B597-2791468A308B}"/>
                    </a:ext>
                  </a:extLst>
                </p:cNvPr>
                <p:cNvSpPr>
                  <a:spLocks/>
                </p:cNvSpPr>
                <p:nvPr/>
              </p:nvSpPr>
              <p:spPr bwMode="auto">
                <a:xfrm>
                  <a:off x="10152100" y="1984851"/>
                  <a:ext cx="314076" cy="378501"/>
                </a:xfrm>
                <a:custGeom>
                  <a:avLst/>
                  <a:gdLst>
                    <a:gd name="T0" fmla="*/ 34 w 34"/>
                    <a:gd name="T1" fmla="*/ 38 h 41"/>
                    <a:gd name="T2" fmla="*/ 34 w 34"/>
                    <a:gd name="T3" fmla="*/ 41 h 41"/>
                    <a:gd name="T4" fmla="*/ 18 w 34"/>
                    <a:gd name="T5" fmla="*/ 28 h 41"/>
                    <a:gd name="T6" fmla="*/ 0 w 34"/>
                    <a:gd name="T7" fmla="*/ 16 h 41"/>
                    <a:gd name="T8" fmla="*/ 19 w 34"/>
                    <a:gd name="T9" fmla="*/ 18 h 41"/>
                    <a:gd name="T10" fmla="*/ 24 w 34"/>
                    <a:gd name="T11" fmla="*/ 0 h 41"/>
                    <a:gd name="T12" fmla="*/ 29 w 34"/>
                    <a:gd name="T13" fmla="*/ 19 h 41"/>
                    <a:gd name="T14" fmla="*/ 34 w 34"/>
                    <a:gd name="T15" fmla="*/ 38 h 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4" h="41">
                      <a:moveTo>
                        <a:pt x="34" y="38"/>
                      </a:moveTo>
                      <a:cubicBezTo>
                        <a:pt x="34" y="41"/>
                        <a:pt x="34" y="41"/>
                        <a:pt x="34" y="41"/>
                      </a:cubicBezTo>
                      <a:cubicBezTo>
                        <a:pt x="24" y="41"/>
                        <a:pt x="22" y="31"/>
                        <a:pt x="18" y="28"/>
                      </a:cubicBezTo>
                      <a:cubicBezTo>
                        <a:pt x="14" y="27"/>
                        <a:pt x="0" y="23"/>
                        <a:pt x="0" y="16"/>
                      </a:cubicBezTo>
                      <a:cubicBezTo>
                        <a:pt x="0" y="9"/>
                        <a:pt x="13" y="14"/>
                        <a:pt x="19" y="18"/>
                      </a:cubicBezTo>
                      <a:cubicBezTo>
                        <a:pt x="19" y="11"/>
                        <a:pt x="15" y="0"/>
                        <a:pt x="24" y="0"/>
                      </a:cubicBezTo>
                      <a:cubicBezTo>
                        <a:pt x="29" y="0"/>
                        <a:pt x="29" y="13"/>
                        <a:pt x="29" y="19"/>
                      </a:cubicBezTo>
                      <a:cubicBezTo>
                        <a:pt x="29" y="30"/>
                        <a:pt x="34" y="30"/>
                        <a:pt x="34" y="38"/>
                      </a:cubicBezTo>
                    </a:path>
                  </a:pathLst>
                </a:custGeom>
                <a:solidFill>
                  <a:schemeClr val="bg1">
                    <a:alpha val="48000"/>
                  </a:schemeClr>
                </a:solid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2" name="Freeform 60">
                  <a:extLst>
                    <a:ext uri="{FF2B5EF4-FFF2-40B4-BE49-F238E27FC236}">
                      <a16:creationId xmlns:a16="http://schemas.microsoft.com/office/drawing/2014/main" id="{5867C61D-C5F5-412E-9552-208CEFEF9EE5}"/>
                    </a:ext>
                  </a:extLst>
                </p:cNvPr>
                <p:cNvSpPr>
                  <a:spLocks/>
                </p:cNvSpPr>
                <p:nvPr/>
              </p:nvSpPr>
              <p:spPr bwMode="auto">
                <a:xfrm>
                  <a:off x="10321214" y="2306978"/>
                  <a:ext cx="297970" cy="386552"/>
                </a:xfrm>
                <a:custGeom>
                  <a:avLst/>
                  <a:gdLst>
                    <a:gd name="T0" fmla="*/ 30 w 32"/>
                    <a:gd name="T1" fmla="*/ 4 h 41"/>
                    <a:gd name="T2" fmla="*/ 27 w 32"/>
                    <a:gd name="T3" fmla="*/ 24 h 41"/>
                    <a:gd name="T4" fmla="*/ 26 w 32"/>
                    <a:gd name="T5" fmla="*/ 41 h 41"/>
                    <a:gd name="T6" fmla="*/ 17 w 32"/>
                    <a:gd name="T7" fmla="*/ 28 h 41"/>
                    <a:gd name="T8" fmla="*/ 12 w 32"/>
                    <a:gd name="T9" fmla="*/ 24 h 41"/>
                    <a:gd name="T10" fmla="*/ 0 w 32"/>
                    <a:gd name="T11" fmla="*/ 12 h 41"/>
                    <a:gd name="T12" fmla="*/ 4 w 32"/>
                    <a:gd name="T13" fmla="*/ 8 h 41"/>
                    <a:gd name="T14" fmla="*/ 18 w 32"/>
                    <a:gd name="T15" fmla="*/ 16 h 41"/>
                    <a:gd name="T16" fmla="*/ 26 w 32"/>
                    <a:gd name="T17" fmla="*/ 0 h 41"/>
                    <a:gd name="T18" fmla="*/ 30 w 32"/>
                    <a:gd name="T19" fmla="*/ 4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41">
                      <a:moveTo>
                        <a:pt x="30" y="4"/>
                      </a:moveTo>
                      <a:cubicBezTo>
                        <a:pt x="30" y="15"/>
                        <a:pt x="27" y="20"/>
                        <a:pt x="27" y="24"/>
                      </a:cubicBezTo>
                      <a:cubicBezTo>
                        <a:pt x="27" y="29"/>
                        <a:pt x="32" y="41"/>
                        <a:pt x="26" y="41"/>
                      </a:cubicBezTo>
                      <a:cubicBezTo>
                        <a:pt x="22" y="41"/>
                        <a:pt x="18" y="30"/>
                        <a:pt x="17" y="28"/>
                      </a:cubicBezTo>
                      <a:cubicBezTo>
                        <a:pt x="15" y="26"/>
                        <a:pt x="15" y="26"/>
                        <a:pt x="12" y="24"/>
                      </a:cubicBezTo>
                      <a:cubicBezTo>
                        <a:pt x="9" y="22"/>
                        <a:pt x="1" y="17"/>
                        <a:pt x="0" y="12"/>
                      </a:cubicBezTo>
                      <a:cubicBezTo>
                        <a:pt x="0" y="9"/>
                        <a:pt x="1" y="8"/>
                        <a:pt x="4" y="8"/>
                      </a:cubicBezTo>
                      <a:cubicBezTo>
                        <a:pt x="12" y="8"/>
                        <a:pt x="14" y="13"/>
                        <a:pt x="18" y="16"/>
                      </a:cubicBezTo>
                      <a:cubicBezTo>
                        <a:pt x="18" y="4"/>
                        <a:pt x="20" y="0"/>
                        <a:pt x="26" y="0"/>
                      </a:cubicBezTo>
                      <a:cubicBezTo>
                        <a:pt x="29" y="0"/>
                        <a:pt x="30" y="2"/>
                        <a:pt x="30" y="4"/>
                      </a:cubicBezTo>
                    </a:path>
                  </a:pathLst>
                </a:custGeom>
                <a:solidFill>
                  <a:schemeClr val="bg1">
                    <a:alpha val="48000"/>
                  </a:schemeClr>
                </a:solid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3" name="Freeform 61">
                  <a:extLst>
                    <a:ext uri="{FF2B5EF4-FFF2-40B4-BE49-F238E27FC236}">
                      <a16:creationId xmlns:a16="http://schemas.microsoft.com/office/drawing/2014/main" id="{2E23AF7F-937E-44AE-AF5A-76D1E335F1FF}"/>
                    </a:ext>
                  </a:extLst>
                </p:cNvPr>
                <p:cNvSpPr>
                  <a:spLocks/>
                </p:cNvSpPr>
                <p:nvPr/>
              </p:nvSpPr>
              <p:spPr bwMode="auto">
                <a:xfrm>
                  <a:off x="10079619" y="1847945"/>
                  <a:ext cx="201332" cy="209382"/>
                </a:xfrm>
                <a:custGeom>
                  <a:avLst/>
                  <a:gdLst>
                    <a:gd name="T0" fmla="*/ 18 w 22"/>
                    <a:gd name="T1" fmla="*/ 23 h 23"/>
                    <a:gd name="T2" fmla="*/ 3 w 22"/>
                    <a:gd name="T3" fmla="*/ 9 h 23"/>
                    <a:gd name="T4" fmla="*/ 17 w 22"/>
                    <a:gd name="T5" fmla="*/ 10 h 23"/>
                    <a:gd name="T6" fmla="*/ 18 w 22"/>
                    <a:gd name="T7" fmla="*/ 23 h 23"/>
                  </a:gdLst>
                  <a:ahLst/>
                  <a:cxnLst>
                    <a:cxn ang="0">
                      <a:pos x="T0" y="T1"/>
                    </a:cxn>
                    <a:cxn ang="0">
                      <a:pos x="T2" y="T3"/>
                    </a:cxn>
                    <a:cxn ang="0">
                      <a:pos x="T4" y="T5"/>
                    </a:cxn>
                    <a:cxn ang="0">
                      <a:pos x="T6" y="T7"/>
                    </a:cxn>
                  </a:cxnLst>
                  <a:rect l="0" t="0" r="r" b="b"/>
                  <a:pathLst>
                    <a:path w="22" h="23">
                      <a:moveTo>
                        <a:pt x="18" y="23"/>
                      </a:moveTo>
                      <a:cubicBezTo>
                        <a:pt x="12" y="23"/>
                        <a:pt x="4" y="15"/>
                        <a:pt x="3" y="9"/>
                      </a:cubicBezTo>
                      <a:cubicBezTo>
                        <a:pt x="0" y="1"/>
                        <a:pt x="9" y="0"/>
                        <a:pt x="17" y="10"/>
                      </a:cubicBezTo>
                      <a:cubicBezTo>
                        <a:pt x="22" y="16"/>
                        <a:pt x="22" y="23"/>
                        <a:pt x="18" y="23"/>
                      </a:cubicBezTo>
                    </a:path>
                  </a:pathLst>
                </a:custGeom>
                <a:solidFill>
                  <a:schemeClr val="bg1">
                    <a:alpha val="48000"/>
                  </a:schemeClr>
                </a:solid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grpSp>
        <p:sp>
          <p:nvSpPr>
            <p:cNvPr id="69" name="Freeform 67">
              <a:extLst>
                <a:ext uri="{FF2B5EF4-FFF2-40B4-BE49-F238E27FC236}">
                  <a16:creationId xmlns:a16="http://schemas.microsoft.com/office/drawing/2014/main" id="{33CCC73D-94FE-46D3-81EE-64E25C950F07}"/>
                </a:ext>
              </a:extLst>
            </p:cNvPr>
            <p:cNvSpPr>
              <a:spLocks noEditPoints="1"/>
            </p:cNvSpPr>
            <p:nvPr/>
          </p:nvSpPr>
          <p:spPr bwMode="auto">
            <a:xfrm>
              <a:off x="8483191" y="1915979"/>
              <a:ext cx="1046234" cy="2303728"/>
            </a:xfrm>
            <a:custGeom>
              <a:avLst/>
              <a:gdLst>
                <a:gd name="T0" fmla="*/ 13 w 90"/>
                <a:gd name="T1" fmla="*/ 2 h 198"/>
                <a:gd name="T2" fmla="*/ 24 w 90"/>
                <a:gd name="T3" fmla="*/ 19 h 198"/>
                <a:gd name="T4" fmla="*/ 8 w 90"/>
                <a:gd name="T5" fmla="*/ 25 h 198"/>
                <a:gd name="T6" fmla="*/ 27 w 90"/>
                <a:gd name="T7" fmla="*/ 38 h 198"/>
                <a:gd name="T8" fmla="*/ 8 w 90"/>
                <a:gd name="T9" fmla="*/ 50 h 198"/>
                <a:gd name="T10" fmla="*/ 24 w 90"/>
                <a:gd name="T11" fmla="*/ 57 h 198"/>
                <a:gd name="T12" fmla="*/ 13 w 90"/>
                <a:gd name="T13" fmla="*/ 73 h 198"/>
                <a:gd name="T14" fmla="*/ 0 w 90"/>
                <a:gd name="T15" fmla="*/ 37 h 198"/>
                <a:gd name="T16" fmla="*/ 5 w 90"/>
                <a:gd name="T17" fmla="*/ 89 h 198"/>
                <a:gd name="T18" fmla="*/ 86 w 90"/>
                <a:gd name="T19" fmla="*/ 89 h 198"/>
                <a:gd name="T20" fmla="*/ 87 w 90"/>
                <a:gd name="T21" fmla="*/ 198 h 198"/>
                <a:gd name="T22" fmla="*/ 81 w 90"/>
                <a:gd name="T23" fmla="*/ 101 h 198"/>
                <a:gd name="T24" fmla="*/ 10 w 90"/>
                <a:gd name="T25" fmla="*/ 101 h 198"/>
                <a:gd name="T26" fmla="*/ 4 w 90"/>
                <a:gd name="T27" fmla="*/ 198 h 198"/>
                <a:gd name="T28" fmla="*/ 18 w 90"/>
                <a:gd name="T29" fmla="*/ 105 h 198"/>
                <a:gd name="T30" fmla="*/ 21 w 90"/>
                <a:gd name="T31" fmla="*/ 150 h 198"/>
                <a:gd name="T32" fmla="*/ 42 w 90"/>
                <a:gd name="T33" fmla="*/ 147 h 198"/>
                <a:gd name="T34" fmla="*/ 23 w 90"/>
                <a:gd name="T35" fmla="*/ 126 h 198"/>
                <a:gd name="T36" fmla="*/ 41 w 90"/>
                <a:gd name="T37" fmla="*/ 104 h 198"/>
                <a:gd name="T38" fmla="*/ 67 w 90"/>
                <a:gd name="T39" fmla="*/ 125 h 198"/>
                <a:gd name="T40" fmla="*/ 50 w 90"/>
                <a:gd name="T41" fmla="*/ 147 h 198"/>
                <a:gd name="T42" fmla="*/ 62 w 90"/>
                <a:gd name="T43" fmla="*/ 154 h 198"/>
                <a:gd name="T44" fmla="*/ 72 w 90"/>
                <a:gd name="T45" fmla="*/ 105 h 198"/>
                <a:gd name="T46" fmla="*/ 79 w 90"/>
                <a:gd name="T47" fmla="*/ 136 h 198"/>
                <a:gd name="T48" fmla="*/ 49 w 90"/>
                <a:gd name="T49" fmla="*/ 171 h 198"/>
                <a:gd name="T50" fmla="*/ 31 w 90"/>
                <a:gd name="T51" fmla="*/ 196 h 198"/>
                <a:gd name="T52" fmla="*/ 13 w 90"/>
                <a:gd name="T53" fmla="*/ 181 h 198"/>
                <a:gd name="T54" fmla="*/ 42 w 90"/>
                <a:gd name="T55" fmla="*/ 175 h 198"/>
                <a:gd name="T56" fmla="*/ 15 w 90"/>
                <a:gd name="T57" fmla="*/ 163 h 198"/>
                <a:gd name="T58" fmla="*/ 15 w 90"/>
                <a:gd name="T59" fmla="*/ 99 h 198"/>
                <a:gd name="T60" fmla="*/ 30 w 90"/>
                <a:gd name="T61" fmla="*/ 16 h 198"/>
                <a:gd name="T62" fmla="*/ 45 w 90"/>
                <a:gd name="T63" fmla="*/ 15 h 198"/>
                <a:gd name="T64" fmla="*/ 58 w 90"/>
                <a:gd name="T65" fmla="*/ 17 h 198"/>
                <a:gd name="T66" fmla="*/ 59 w 90"/>
                <a:gd name="T67" fmla="*/ 31 h 198"/>
                <a:gd name="T68" fmla="*/ 59 w 90"/>
                <a:gd name="T69" fmla="*/ 46 h 198"/>
                <a:gd name="T70" fmla="*/ 60 w 90"/>
                <a:gd name="T71" fmla="*/ 63 h 198"/>
                <a:gd name="T72" fmla="*/ 45 w 90"/>
                <a:gd name="T73" fmla="*/ 61 h 198"/>
                <a:gd name="T74" fmla="*/ 30 w 90"/>
                <a:gd name="T75" fmla="*/ 63 h 198"/>
                <a:gd name="T76" fmla="*/ 30 w 90"/>
                <a:gd name="T77" fmla="*/ 46 h 198"/>
                <a:gd name="T78" fmla="*/ 30 w 90"/>
                <a:gd name="T79" fmla="*/ 32 h 198"/>
                <a:gd name="T80" fmla="*/ 30 w 90"/>
                <a:gd name="T81" fmla="*/ 16 h 198"/>
                <a:gd name="T82" fmla="*/ 31 w 90"/>
                <a:gd name="T83" fmla="*/ 129 h 198"/>
                <a:gd name="T84" fmla="*/ 57 w 90"/>
                <a:gd name="T85" fmla="*/ 121 h 198"/>
                <a:gd name="T86" fmla="*/ 33 w 90"/>
                <a:gd name="T87" fmla="*/ 121 h 198"/>
                <a:gd name="T88" fmla="*/ 44 w 90"/>
                <a:gd name="T89" fmla="*/ 32 h 198"/>
                <a:gd name="T90" fmla="*/ 50 w 90"/>
                <a:gd name="T91" fmla="*/ 39 h 198"/>
                <a:gd name="T92" fmla="*/ 66 w 90"/>
                <a:gd name="T93" fmla="*/ 2 h 198"/>
                <a:gd name="T94" fmla="*/ 90 w 90"/>
                <a:gd name="T95" fmla="*/ 37 h 198"/>
                <a:gd name="T96" fmla="*/ 77 w 90"/>
                <a:gd name="T97" fmla="*/ 73 h 198"/>
                <a:gd name="T98" fmla="*/ 66 w 90"/>
                <a:gd name="T99" fmla="*/ 57 h 198"/>
                <a:gd name="T100" fmla="*/ 83 w 90"/>
                <a:gd name="T101" fmla="*/ 50 h 198"/>
                <a:gd name="T102" fmla="*/ 63 w 90"/>
                <a:gd name="T103" fmla="*/ 38 h 198"/>
                <a:gd name="T104" fmla="*/ 83 w 90"/>
                <a:gd name="T105" fmla="*/ 25 h 198"/>
                <a:gd name="T106" fmla="*/ 66 w 90"/>
                <a:gd name="T107" fmla="*/ 19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0" h="198">
                  <a:moveTo>
                    <a:pt x="0" y="37"/>
                  </a:moveTo>
                  <a:cubicBezTo>
                    <a:pt x="0" y="25"/>
                    <a:pt x="1" y="16"/>
                    <a:pt x="3" y="10"/>
                  </a:cubicBezTo>
                  <a:cubicBezTo>
                    <a:pt x="6" y="5"/>
                    <a:pt x="9" y="2"/>
                    <a:pt x="13" y="2"/>
                  </a:cubicBezTo>
                  <a:cubicBezTo>
                    <a:pt x="24" y="2"/>
                    <a:pt x="24" y="2"/>
                    <a:pt x="24" y="2"/>
                  </a:cubicBezTo>
                  <a:cubicBezTo>
                    <a:pt x="26" y="2"/>
                    <a:pt x="27" y="5"/>
                    <a:pt x="27" y="11"/>
                  </a:cubicBezTo>
                  <a:cubicBezTo>
                    <a:pt x="27" y="16"/>
                    <a:pt x="26" y="19"/>
                    <a:pt x="24" y="19"/>
                  </a:cubicBezTo>
                  <a:cubicBezTo>
                    <a:pt x="13" y="19"/>
                    <a:pt x="13" y="19"/>
                    <a:pt x="13" y="19"/>
                  </a:cubicBezTo>
                  <a:cubicBezTo>
                    <a:pt x="11" y="19"/>
                    <a:pt x="10" y="19"/>
                    <a:pt x="9" y="20"/>
                  </a:cubicBezTo>
                  <a:cubicBezTo>
                    <a:pt x="8" y="21"/>
                    <a:pt x="8" y="23"/>
                    <a:pt x="8" y="25"/>
                  </a:cubicBezTo>
                  <a:cubicBezTo>
                    <a:pt x="8" y="30"/>
                    <a:pt x="8" y="30"/>
                    <a:pt x="8" y="30"/>
                  </a:cubicBezTo>
                  <a:cubicBezTo>
                    <a:pt x="24" y="30"/>
                    <a:pt x="24" y="30"/>
                    <a:pt x="24" y="30"/>
                  </a:cubicBezTo>
                  <a:cubicBezTo>
                    <a:pt x="26" y="30"/>
                    <a:pt x="27" y="32"/>
                    <a:pt x="27" y="38"/>
                  </a:cubicBezTo>
                  <a:cubicBezTo>
                    <a:pt x="27" y="43"/>
                    <a:pt x="26" y="45"/>
                    <a:pt x="24" y="45"/>
                  </a:cubicBezTo>
                  <a:cubicBezTo>
                    <a:pt x="8" y="45"/>
                    <a:pt x="8" y="45"/>
                    <a:pt x="8" y="45"/>
                  </a:cubicBezTo>
                  <a:cubicBezTo>
                    <a:pt x="8" y="50"/>
                    <a:pt x="8" y="50"/>
                    <a:pt x="8" y="50"/>
                  </a:cubicBezTo>
                  <a:cubicBezTo>
                    <a:pt x="8" y="52"/>
                    <a:pt x="8" y="54"/>
                    <a:pt x="9" y="55"/>
                  </a:cubicBezTo>
                  <a:cubicBezTo>
                    <a:pt x="10" y="56"/>
                    <a:pt x="11" y="57"/>
                    <a:pt x="13" y="57"/>
                  </a:cubicBezTo>
                  <a:cubicBezTo>
                    <a:pt x="24" y="57"/>
                    <a:pt x="24" y="57"/>
                    <a:pt x="24" y="57"/>
                  </a:cubicBezTo>
                  <a:cubicBezTo>
                    <a:pt x="26" y="57"/>
                    <a:pt x="27" y="59"/>
                    <a:pt x="27" y="65"/>
                  </a:cubicBezTo>
                  <a:cubicBezTo>
                    <a:pt x="27" y="70"/>
                    <a:pt x="26" y="73"/>
                    <a:pt x="24" y="73"/>
                  </a:cubicBezTo>
                  <a:cubicBezTo>
                    <a:pt x="13" y="73"/>
                    <a:pt x="13" y="73"/>
                    <a:pt x="13" y="73"/>
                  </a:cubicBezTo>
                  <a:cubicBezTo>
                    <a:pt x="9" y="73"/>
                    <a:pt x="6" y="70"/>
                    <a:pt x="3" y="64"/>
                  </a:cubicBezTo>
                  <a:cubicBezTo>
                    <a:pt x="1" y="59"/>
                    <a:pt x="0" y="50"/>
                    <a:pt x="0" y="38"/>
                  </a:cubicBezTo>
                  <a:lnTo>
                    <a:pt x="0" y="37"/>
                  </a:lnTo>
                  <a:close/>
                  <a:moveTo>
                    <a:pt x="0" y="117"/>
                  </a:moveTo>
                  <a:cubicBezTo>
                    <a:pt x="0" y="117"/>
                    <a:pt x="0" y="117"/>
                    <a:pt x="0" y="117"/>
                  </a:cubicBezTo>
                  <a:cubicBezTo>
                    <a:pt x="0" y="104"/>
                    <a:pt x="2" y="95"/>
                    <a:pt x="5" y="89"/>
                  </a:cubicBezTo>
                  <a:cubicBezTo>
                    <a:pt x="7" y="83"/>
                    <a:pt x="12" y="80"/>
                    <a:pt x="18" y="80"/>
                  </a:cubicBezTo>
                  <a:cubicBezTo>
                    <a:pt x="73" y="80"/>
                    <a:pt x="73" y="80"/>
                    <a:pt x="73" y="80"/>
                  </a:cubicBezTo>
                  <a:cubicBezTo>
                    <a:pt x="79" y="80"/>
                    <a:pt x="84" y="83"/>
                    <a:pt x="86" y="89"/>
                  </a:cubicBezTo>
                  <a:cubicBezTo>
                    <a:pt x="89" y="95"/>
                    <a:pt x="90" y="104"/>
                    <a:pt x="90" y="117"/>
                  </a:cubicBezTo>
                  <a:cubicBezTo>
                    <a:pt x="90" y="193"/>
                    <a:pt x="90" y="193"/>
                    <a:pt x="90" y="193"/>
                  </a:cubicBezTo>
                  <a:cubicBezTo>
                    <a:pt x="90" y="196"/>
                    <a:pt x="89" y="198"/>
                    <a:pt x="87" y="198"/>
                  </a:cubicBezTo>
                  <a:cubicBezTo>
                    <a:pt x="84" y="198"/>
                    <a:pt x="83" y="196"/>
                    <a:pt x="83" y="193"/>
                  </a:cubicBezTo>
                  <a:cubicBezTo>
                    <a:pt x="83" y="118"/>
                    <a:pt x="83" y="118"/>
                    <a:pt x="83" y="118"/>
                  </a:cubicBezTo>
                  <a:cubicBezTo>
                    <a:pt x="83" y="110"/>
                    <a:pt x="82" y="105"/>
                    <a:pt x="81" y="101"/>
                  </a:cubicBezTo>
                  <a:cubicBezTo>
                    <a:pt x="79" y="97"/>
                    <a:pt x="76" y="96"/>
                    <a:pt x="73" y="96"/>
                  </a:cubicBezTo>
                  <a:cubicBezTo>
                    <a:pt x="18" y="96"/>
                    <a:pt x="18" y="96"/>
                    <a:pt x="18" y="96"/>
                  </a:cubicBezTo>
                  <a:cubicBezTo>
                    <a:pt x="14" y="96"/>
                    <a:pt x="12" y="97"/>
                    <a:pt x="10" y="101"/>
                  </a:cubicBezTo>
                  <a:cubicBezTo>
                    <a:pt x="8" y="104"/>
                    <a:pt x="8" y="110"/>
                    <a:pt x="8" y="118"/>
                  </a:cubicBezTo>
                  <a:cubicBezTo>
                    <a:pt x="8" y="193"/>
                    <a:pt x="8" y="193"/>
                    <a:pt x="8" y="193"/>
                  </a:cubicBezTo>
                  <a:cubicBezTo>
                    <a:pt x="8" y="196"/>
                    <a:pt x="6" y="198"/>
                    <a:pt x="4" y="198"/>
                  </a:cubicBezTo>
                  <a:cubicBezTo>
                    <a:pt x="2" y="198"/>
                    <a:pt x="0" y="196"/>
                    <a:pt x="0" y="193"/>
                  </a:cubicBezTo>
                  <a:lnTo>
                    <a:pt x="0" y="117"/>
                  </a:lnTo>
                  <a:close/>
                  <a:moveTo>
                    <a:pt x="18" y="105"/>
                  </a:moveTo>
                  <a:cubicBezTo>
                    <a:pt x="18" y="105"/>
                    <a:pt x="18" y="105"/>
                    <a:pt x="18" y="105"/>
                  </a:cubicBezTo>
                  <a:cubicBezTo>
                    <a:pt x="18" y="138"/>
                    <a:pt x="18" y="138"/>
                    <a:pt x="18" y="138"/>
                  </a:cubicBezTo>
                  <a:cubicBezTo>
                    <a:pt x="18" y="143"/>
                    <a:pt x="19" y="147"/>
                    <a:pt x="21" y="150"/>
                  </a:cubicBezTo>
                  <a:cubicBezTo>
                    <a:pt x="22" y="153"/>
                    <a:pt x="25" y="154"/>
                    <a:pt x="29" y="154"/>
                  </a:cubicBezTo>
                  <a:cubicBezTo>
                    <a:pt x="42" y="154"/>
                    <a:pt x="42" y="154"/>
                    <a:pt x="42" y="154"/>
                  </a:cubicBezTo>
                  <a:cubicBezTo>
                    <a:pt x="42" y="147"/>
                    <a:pt x="42" y="147"/>
                    <a:pt x="42" y="147"/>
                  </a:cubicBezTo>
                  <a:cubicBezTo>
                    <a:pt x="41" y="147"/>
                    <a:pt x="41" y="147"/>
                    <a:pt x="41" y="147"/>
                  </a:cubicBezTo>
                  <a:cubicBezTo>
                    <a:pt x="34" y="147"/>
                    <a:pt x="30" y="145"/>
                    <a:pt x="27" y="142"/>
                  </a:cubicBezTo>
                  <a:cubicBezTo>
                    <a:pt x="24" y="139"/>
                    <a:pt x="23" y="133"/>
                    <a:pt x="23" y="126"/>
                  </a:cubicBezTo>
                  <a:cubicBezTo>
                    <a:pt x="23" y="125"/>
                    <a:pt x="23" y="125"/>
                    <a:pt x="23" y="125"/>
                  </a:cubicBezTo>
                  <a:cubicBezTo>
                    <a:pt x="23" y="118"/>
                    <a:pt x="24" y="113"/>
                    <a:pt x="27" y="109"/>
                  </a:cubicBezTo>
                  <a:cubicBezTo>
                    <a:pt x="30" y="106"/>
                    <a:pt x="34" y="104"/>
                    <a:pt x="41" y="104"/>
                  </a:cubicBezTo>
                  <a:cubicBezTo>
                    <a:pt x="50" y="104"/>
                    <a:pt x="50" y="104"/>
                    <a:pt x="50" y="104"/>
                  </a:cubicBezTo>
                  <a:cubicBezTo>
                    <a:pt x="56" y="104"/>
                    <a:pt x="60" y="106"/>
                    <a:pt x="63" y="109"/>
                  </a:cubicBezTo>
                  <a:cubicBezTo>
                    <a:pt x="66" y="113"/>
                    <a:pt x="67" y="118"/>
                    <a:pt x="67" y="125"/>
                  </a:cubicBezTo>
                  <a:cubicBezTo>
                    <a:pt x="67" y="126"/>
                    <a:pt x="67" y="126"/>
                    <a:pt x="67" y="126"/>
                  </a:cubicBezTo>
                  <a:cubicBezTo>
                    <a:pt x="67" y="133"/>
                    <a:pt x="66" y="139"/>
                    <a:pt x="63" y="142"/>
                  </a:cubicBezTo>
                  <a:cubicBezTo>
                    <a:pt x="60" y="145"/>
                    <a:pt x="56" y="147"/>
                    <a:pt x="50" y="147"/>
                  </a:cubicBezTo>
                  <a:cubicBezTo>
                    <a:pt x="49" y="147"/>
                    <a:pt x="49" y="147"/>
                    <a:pt x="49" y="147"/>
                  </a:cubicBezTo>
                  <a:cubicBezTo>
                    <a:pt x="49" y="154"/>
                    <a:pt x="49" y="154"/>
                    <a:pt x="49" y="154"/>
                  </a:cubicBezTo>
                  <a:cubicBezTo>
                    <a:pt x="62" y="154"/>
                    <a:pt x="62" y="154"/>
                    <a:pt x="62" y="154"/>
                  </a:cubicBezTo>
                  <a:cubicBezTo>
                    <a:pt x="65" y="154"/>
                    <a:pt x="68" y="153"/>
                    <a:pt x="70" y="150"/>
                  </a:cubicBezTo>
                  <a:cubicBezTo>
                    <a:pt x="71" y="147"/>
                    <a:pt x="72" y="143"/>
                    <a:pt x="72" y="138"/>
                  </a:cubicBezTo>
                  <a:cubicBezTo>
                    <a:pt x="72" y="105"/>
                    <a:pt x="72" y="105"/>
                    <a:pt x="72" y="105"/>
                  </a:cubicBezTo>
                  <a:cubicBezTo>
                    <a:pt x="72" y="101"/>
                    <a:pt x="73" y="99"/>
                    <a:pt x="76" y="99"/>
                  </a:cubicBezTo>
                  <a:cubicBezTo>
                    <a:pt x="78" y="99"/>
                    <a:pt x="79" y="101"/>
                    <a:pt x="79" y="105"/>
                  </a:cubicBezTo>
                  <a:cubicBezTo>
                    <a:pt x="79" y="136"/>
                    <a:pt x="79" y="136"/>
                    <a:pt x="79" y="136"/>
                  </a:cubicBezTo>
                  <a:cubicBezTo>
                    <a:pt x="79" y="148"/>
                    <a:pt x="78" y="157"/>
                    <a:pt x="75" y="163"/>
                  </a:cubicBezTo>
                  <a:cubicBezTo>
                    <a:pt x="72" y="168"/>
                    <a:pt x="68" y="171"/>
                    <a:pt x="62" y="171"/>
                  </a:cubicBezTo>
                  <a:cubicBezTo>
                    <a:pt x="49" y="171"/>
                    <a:pt x="49" y="171"/>
                    <a:pt x="49" y="171"/>
                  </a:cubicBezTo>
                  <a:cubicBezTo>
                    <a:pt x="49" y="171"/>
                    <a:pt x="49" y="171"/>
                    <a:pt x="49" y="171"/>
                  </a:cubicBezTo>
                  <a:cubicBezTo>
                    <a:pt x="49" y="180"/>
                    <a:pt x="47" y="186"/>
                    <a:pt x="44" y="190"/>
                  </a:cubicBezTo>
                  <a:cubicBezTo>
                    <a:pt x="42" y="194"/>
                    <a:pt x="37" y="196"/>
                    <a:pt x="31" y="196"/>
                  </a:cubicBezTo>
                  <a:cubicBezTo>
                    <a:pt x="13" y="196"/>
                    <a:pt x="13" y="196"/>
                    <a:pt x="13" y="196"/>
                  </a:cubicBezTo>
                  <a:cubicBezTo>
                    <a:pt x="11" y="196"/>
                    <a:pt x="10" y="194"/>
                    <a:pt x="10" y="189"/>
                  </a:cubicBezTo>
                  <a:cubicBezTo>
                    <a:pt x="10" y="184"/>
                    <a:pt x="11" y="181"/>
                    <a:pt x="13" y="181"/>
                  </a:cubicBezTo>
                  <a:cubicBezTo>
                    <a:pt x="32" y="181"/>
                    <a:pt x="32" y="181"/>
                    <a:pt x="32" y="181"/>
                  </a:cubicBezTo>
                  <a:cubicBezTo>
                    <a:pt x="35" y="181"/>
                    <a:pt x="38" y="181"/>
                    <a:pt x="39" y="180"/>
                  </a:cubicBezTo>
                  <a:cubicBezTo>
                    <a:pt x="41" y="179"/>
                    <a:pt x="42" y="177"/>
                    <a:pt x="42" y="175"/>
                  </a:cubicBezTo>
                  <a:cubicBezTo>
                    <a:pt x="42" y="171"/>
                    <a:pt x="42" y="171"/>
                    <a:pt x="42" y="171"/>
                  </a:cubicBezTo>
                  <a:cubicBezTo>
                    <a:pt x="29" y="171"/>
                    <a:pt x="29" y="171"/>
                    <a:pt x="29" y="171"/>
                  </a:cubicBezTo>
                  <a:cubicBezTo>
                    <a:pt x="22" y="171"/>
                    <a:pt x="18" y="168"/>
                    <a:pt x="15" y="163"/>
                  </a:cubicBezTo>
                  <a:cubicBezTo>
                    <a:pt x="12" y="157"/>
                    <a:pt x="11" y="148"/>
                    <a:pt x="11" y="136"/>
                  </a:cubicBezTo>
                  <a:cubicBezTo>
                    <a:pt x="11" y="105"/>
                    <a:pt x="11" y="105"/>
                    <a:pt x="11" y="105"/>
                  </a:cubicBezTo>
                  <a:cubicBezTo>
                    <a:pt x="11" y="101"/>
                    <a:pt x="12" y="99"/>
                    <a:pt x="15" y="99"/>
                  </a:cubicBezTo>
                  <a:cubicBezTo>
                    <a:pt x="17" y="99"/>
                    <a:pt x="18" y="101"/>
                    <a:pt x="18" y="105"/>
                  </a:cubicBezTo>
                  <a:moveTo>
                    <a:pt x="30" y="16"/>
                  </a:moveTo>
                  <a:cubicBezTo>
                    <a:pt x="30" y="16"/>
                    <a:pt x="30" y="16"/>
                    <a:pt x="30" y="16"/>
                  </a:cubicBezTo>
                  <a:cubicBezTo>
                    <a:pt x="29" y="15"/>
                    <a:pt x="29" y="11"/>
                    <a:pt x="30" y="6"/>
                  </a:cubicBezTo>
                  <a:cubicBezTo>
                    <a:pt x="32" y="2"/>
                    <a:pt x="34" y="0"/>
                    <a:pt x="35" y="2"/>
                  </a:cubicBezTo>
                  <a:cubicBezTo>
                    <a:pt x="45" y="15"/>
                    <a:pt x="45" y="15"/>
                    <a:pt x="45" y="15"/>
                  </a:cubicBezTo>
                  <a:cubicBezTo>
                    <a:pt x="53" y="2"/>
                    <a:pt x="53" y="2"/>
                    <a:pt x="53" y="2"/>
                  </a:cubicBezTo>
                  <a:cubicBezTo>
                    <a:pt x="55" y="0"/>
                    <a:pt x="56" y="2"/>
                    <a:pt x="58" y="7"/>
                  </a:cubicBezTo>
                  <a:cubicBezTo>
                    <a:pt x="60" y="11"/>
                    <a:pt x="60" y="15"/>
                    <a:pt x="58" y="17"/>
                  </a:cubicBezTo>
                  <a:cubicBezTo>
                    <a:pt x="52" y="23"/>
                    <a:pt x="52" y="23"/>
                    <a:pt x="52" y="23"/>
                  </a:cubicBezTo>
                  <a:cubicBezTo>
                    <a:pt x="55" y="27"/>
                    <a:pt x="55" y="27"/>
                    <a:pt x="55" y="27"/>
                  </a:cubicBezTo>
                  <a:cubicBezTo>
                    <a:pt x="57" y="29"/>
                    <a:pt x="58" y="30"/>
                    <a:pt x="59" y="31"/>
                  </a:cubicBezTo>
                  <a:cubicBezTo>
                    <a:pt x="59" y="33"/>
                    <a:pt x="60" y="34"/>
                    <a:pt x="60" y="36"/>
                  </a:cubicBezTo>
                  <a:cubicBezTo>
                    <a:pt x="60" y="41"/>
                    <a:pt x="60" y="41"/>
                    <a:pt x="60" y="41"/>
                  </a:cubicBezTo>
                  <a:cubicBezTo>
                    <a:pt x="60" y="43"/>
                    <a:pt x="59" y="44"/>
                    <a:pt x="59" y="46"/>
                  </a:cubicBezTo>
                  <a:cubicBezTo>
                    <a:pt x="58" y="47"/>
                    <a:pt x="57" y="49"/>
                    <a:pt x="55" y="51"/>
                  </a:cubicBezTo>
                  <a:cubicBezTo>
                    <a:pt x="52" y="54"/>
                    <a:pt x="52" y="54"/>
                    <a:pt x="52" y="54"/>
                  </a:cubicBezTo>
                  <a:cubicBezTo>
                    <a:pt x="60" y="63"/>
                    <a:pt x="60" y="63"/>
                    <a:pt x="60" y="63"/>
                  </a:cubicBezTo>
                  <a:cubicBezTo>
                    <a:pt x="61" y="65"/>
                    <a:pt x="61" y="68"/>
                    <a:pt x="59" y="73"/>
                  </a:cubicBezTo>
                  <a:cubicBezTo>
                    <a:pt x="57" y="77"/>
                    <a:pt x="56" y="78"/>
                    <a:pt x="54" y="76"/>
                  </a:cubicBezTo>
                  <a:cubicBezTo>
                    <a:pt x="45" y="61"/>
                    <a:pt x="45" y="61"/>
                    <a:pt x="45" y="61"/>
                  </a:cubicBezTo>
                  <a:cubicBezTo>
                    <a:pt x="35" y="76"/>
                    <a:pt x="35" y="76"/>
                    <a:pt x="35" y="76"/>
                  </a:cubicBezTo>
                  <a:cubicBezTo>
                    <a:pt x="34" y="78"/>
                    <a:pt x="32" y="77"/>
                    <a:pt x="30" y="73"/>
                  </a:cubicBezTo>
                  <a:cubicBezTo>
                    <a:pt x="28" y="69"/>
                    <a:pt x="28" y="65"/>
                    <a:pt x="30" y="63"/>
                  </a:cubicBezTo>
                  <a:cubicBezTo>
                    <a:pt x="36" y="55"/>
                    <a:pt x="36" y="55"/>
                    <a:pt x="36" y="55"/>
                  </a:cubicBezTo>
                  <a:cubicBezTo>
                    <a:pt x="33" y="51"/>
                    <a:pt x="33" y="51"/>
                    <a:pt x="33" y="51"/>
                  </a:cubicBezTo>
                  <a:cubicBezTo>
                    <a:pt x="32" y="49"/>
                    <a:pt x="31" y="47"/>
                    <a:pt x="30" y="46"/>
                  </a:cubicBezTo>
                  <a:cubicBezTo>
                    <a:pt x="30" y="44"/>
                    <a:pt x="29" y="43"/>
                    <a:pt x="29" y="41"/>
                  </a:cubicBezTo>
                  <a:cubicBezTo>
                    <a:pt x="29" y="36"/>
                    <a:pt x="29" y="36"/>
                    <a:pt x="29" y="36"/>
                  </a:cubicBezTo>
                  <a:cubicBezTo>
                    <a:pt x="29" y="35"/>
                    <a:pt x="30" y="33"/>
                    <a:pt x="30" y="32"/>
                  </a:cubicBezTo>
                  <a:cubicBezTo>
                    <a:pt x="31" y="31"/>
                    <a:pt x="32" y="29"/>
                    <a:pt x="33" y="27"/>
                  </a:cubicBezTo>
                  <a:cubicBezTo>
                    <a:pt x="36" y="24"/>
                    <a:pt x="36" y="24"/>
                    <a:pt x="36" y="24"/>
                  </a:cubicBezTo>
                  <a:lnTo>
                    <a:pt x="30" y="16"/>
                  </a:lnTo>
                  <a:close/>
                  <a:moveTo>
                    <a:pt x="31" y="125"/>
                  </a:moveTo>
                  <a:cubicBezTo>
                    <a:pt x="31" y="125"/>
                    <a:pt x="31" y="125"/>
                    <a:pt x="31" y="125"/>
                  </a:cubicBezTo>
                  <a:cubicBezTo>
                    <a:pt x="31" y="129"/>
                    <a:pt x="31" y="129"/>
                    <a:pt x="31" y="129"/>
                  </a:cubicBezTo>
                  <a:cubicBezTo>
                    <a:pt x="59" y="129"/>
                    <a:pt x="59" y="129"/>
                    <a:pt x="59" y="129"/>
                  </a:cubicBezTo>
                  <a:cubicBezTo>
                    <a:pt x="59" y="125"/>
                    <a:pt x="59" y="125"/>
                    <a:pt x="59" y="125"/>
                  </a:cubicBezTo>
                  <a:cubicBezTo>
                    <a:pt x="59" y="123"/>
                    <a:pt x="58" y="121"/>
                    <a:pt x="57" y="121"/>
                  </a:cubicBezTo>
                  <a:cubicBezTo>
                    <a:pt x="56" y="119"/>
                    <a:pt x="54" y="119"/>
                    <a:pt x="51" y="119"/>
                  </a:cubicBezTo>
                  <a:cubicBezTo>
                    <a:pt x="39" y="119"/>
                    <a:pt x="39" y="119"/>
                    <a:pt x="39" y="119"/>
                  </a:cubicBezTo>
                  <a:cubicBezTo>
                    <a:pt x="36" y="119"/>
                    <a:pt x="34" y="119"/>
                    <a:pt x="33" y="121"/>
                  </a:cubicBezTo>
                  <a:cubicBezTo>
                    <a:pt x="32" y="121"/>
                    <a:pt x="31" y="123"/>
                    <a:pt x="31" y="125"/>
                  </a:cubicBezTo>
                  <a:moveTo>
                    <a:pt x="44" y="32"/>
                  </a:moveTo>
                  <a:cubicBezTo>
                    <a:pt x="44" y="32"/>
                    <a:pt x="44" y="32"/>
                    <a:pt x="44" y="32"/>
                  </a:cubicBezTo>
                  <a:cubicBezTo>
                    <a:pt x="38" y="39"/>
                    <a:pt x="38" y="39"/>
                    <a:pt x="38" y="39"/>
                  </a:cubicBezTo>
                  <a:cubicBezTo>
                    <a:pt x="44" y="47"/>
                    <a:pt x="44" y="47"/>
                    <a:pt x="44" y="47"/>
                  </a:cubicBezTo>
                  <a:cubicBezTo>
                    <a:pt x="50" y="39"/>
                    <a:pt x="50" y="39"/>
                    <a:pt x="50" y="39"/>
                  </a:cubicBezTo>
                  <a:lnTo>
                    <a:pt x="44" y="32"/>
                  </a:lnTo>
                  <a:close/>
                  <a:moveTo>
                    <a:pt x="66" y="2"/>
                  </a:moveTo>
                  <a:cubicBezTo>
                    <a:pt x="66" y="2"/>
                    <a:pt x="66" y="2"/>
                    <a:pt x="66" y="2"/>
                  </a:cubicBezTo>
                  <a:cubicBezTo>
                    <a:pt x="77" y="2"/>
                    <a:pt x="77" y="2"/>
                    <a:pt x="77" y="2"/>
                  </a:cubicBezTo>
                  <a:cubicBezTo>
                    <a:pt x="82" y="2"/>
                    <a:pt x="85" y="5"/>
                    <a:pt x="87" y="10"/>
                  </a:cubicBezTo>
                  <a:cubicBezTo>
                    <a:pt x="89" y="16"/>
                    <a:pt x="90" y="25"/>
                    <a:pt x="90" y="37"/>
                  </a:cubicBezTo>
                  <a:cubicBezTo>
                    <a:pt x="90" y="38"/>
                    <a:pt x="90" y="38"/>
                    <a:pt x="90" y="38"/>
                  </a:cubicBezTo>
                  <a:cubicBezTo>
                    <a:pt x="90" y="51"/>
                    <a:pt x="89" y="59"/>
                    <a:pt x="87" y="65"/>
                  </a:cubicBezTo>
                  <a:cubicBezTo>
                    <a:pt x="85" y="70"/>
                    <a:pt x="82" y="73"/>
                    <a:pt x="77" y="73"/>
                  </a:cubicBezTo>
                  <a:cubicBezTo>
                    <a:pt x="66" y="73"/>
                    <a:pt x="66" y="73"/>
                    <a:pt x="66" y="73"/>
                  </a:cubicBezTo>
                  <a:cubicBezTo>
                    <a:pt x="64" y="73"/>
                    <a:pt x="63" y="71"/>
                    <a:pt x="63" y="65"/>
                  </a:cubicBezTo>
                  <a:cubicBezTo>
                    <a:pt x="63" y="60"/>
                    <a:pt x="64" y="57"/>
                    <a:pt x="66" y="57"/>
                  </a:cubicBezTo>
                  <a:cubicBezTo>
                    <a:pt x="77" y="57"/>
                    <a:pt x="77" y="57"/>
                    <a:pt x="77" y="57"/>
                  </a:cubicBezTo>
                  <a:cubicBezTo>
                    <a:pt x="79" y="57"/>
                    <a:pt x="81" y="57"/>
                    <a:pt x="82" y="56"/>
                  </a:cubicBezTo>
                  <a:cubicBezTo>
                    <a:pt x="83" y="54"/>
                    <a:pt x="83" y="53"/>
                    <a:pt x="83" y="50"/>
                  </a:cubicBezTo>
                  <a:cubicBezTo>
                    <a:pt x="83" y="45"/>
                    <a:pt x="83" y="45"/>
                    <a:pt x="83" y="45"/>
                  </a:cubicBezTo>
                  <a:cubicBezTo>
                    <a:pt x="66" y="45"/>
                    <a:pt x="66" y="45"/>
                    <a:pt x="66" y="45"/>
                  </a:cubicBezTo>
                  <a:cubicBezTo>
                    <a:pt x="64" y="45"/>
                    <a:pt x="63" y="43"/>
                    <a:pt x="63" y="38"/>
                  </a:cubicBezTo>
                  <a:cubicBezTo>
                    <a:pt x="63" y="32"/>
                    <a:pt x="64" y="30"/>
                    <a:pt x="66" y="30"/>
                  </a:cubicBezTo>
                  <a:cubicBezTo>
                    <a:pt x="83" y="30"/>
                    <a:pt x="83" y="30"/>
                    <a:pt x="83" y="30"/>
                  </a:cubicBezTo>
                  <a:cubicBezTo>
                    <a:pt x="83" y="25"/>
                    <a:pt x="83" y="25"/>
                    <a:pt x="83" y="25"/>
                  </a:cubicBezTo>
                  <a:cubicBezTo>
                    <a:pt x="83" y="23"/>
                    <a:pt x="83" y="22"/>
                    <a:pt x="82" y="21"/>
                  </a:cubicBezTo>
                  <a:cubicBezTo>
                    <a:pt x="81" y="20"/>
                    <a:pt x="80" y="19"/>
                    <a:pt x="78" y="19"/>
                  </a:cubicBezTo>
                  <a:cubicBezTo>
                    <a:pt x="66" y="19"/>
                    <a:pt x="66" y="19"/>
                    <a:pt x="66" y="19"/>
                  </a:cubicBezTo>
                  <a:cubicBezTo>
                    <a:pt x="64" y="19"/>
                    <a:pt x="63" y="17"/>
                    <a:pt x="63" y="11"/>
                  </a:cubicBezTo>
                  <a:cubicBezTo>
                    <a:pt x="63" y="5"/>
                    <a:pt x="64" y="2"/>
                    <a:pt x="66" y="2"/>
                  </a:cubicBezTo>
                </a:path>
              </a:pathLst>
            </a:custGeom>
            <a:solidFill>
              <a:schemeClr val="bg1">
                <a:alpha val="48000"/>
              </a:schemeClr>
            </a:solid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spTree>
    <p:extLst>
      <p:ext uri="{BB962C8B-B14F-4D97-AF65-F5344CB8AC3E}">
        <p14:creationId xmlns:p14="http://schemas.microsoft.com/office/powerpoint/2010/main" val="28775620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 presetClass="entr" presetSubtype="4" fill="hold" nodeType="afterEffect">
                                  <p:stCondLst>
                                    <p:cond delay="0"/>
                                  </p:stCondLst>
                                  <p:childTnLst>
                                    <p:set>
                                      <p:cBhvr>
                                        <p:cTn id="15" dur="1" fill="hold">
                                          <p:stCondLst>
                                            <p:cond delay="0"/>
                                          </p:stCondLst>
                                        </p:cTn>
                                        <p:tgtEl>
                                          <p:spTgt spid="14"/>
                                        </p:tgtEl>
                                        <p:attrNameLst>
                                          <p:attrName>style.visibility</p:attrName>
                                        </p:attrNameLst>
                                      </p:cBhvr>
                                      <p:to>
                                        <p:strVal val="visible"/>
                                      </p:to>
                                    </p:set>
                                    <p:anim calcmode="lin" valueType="num">
                                      <p:cBhvr additive="base">
                                        <p:cTn id="16" dur="500" fill="hold"/>
                                        <p:tgtEl>
                                          <p:spTgt spid="14"/>
                                        </p:tgtEl>
                                        <p:attrNameLst>
                                          <p:attrName>ppt_x</p:attrName>
                                        </p:attrNameLst>
                                      </p:cBhvr>
                                      <p:tavLst>
                                        <p:tav tm="0">
                                          <p:val>
                                            <p:strVal val="#ppt_x"/>
                                          </p:val>
                                        </p:tav>
                                        <p:tav tm="100000">
                                          <p:val>
                                            <p:strVal val="#ppt_x"/>
                                          </p:val>
                                        </p:tav>
                                      </p:tavLst>
                                    </p:anim>
                                    <p:anim calcmode="lin" valueType="num">
                                      <p:cBhvr additive="base">
                                        <p:cTn id="17" dur="500" fill="hold"/>
                                        <p:tgtEl>
                                          <p:spTgt spid="14"/>
                                        </p:tgtEl>
                                        <p:attrNameLst>
                                          <p:attrName>ppt_y</p:attrName>
                                        </p:attrNameLst>
                                      </p:cBhvr>
                                      <p:tavLst>
                                        <p:tav tm="0">
                                          <p:val>
                                            <p:strVal val="1+#ppt_h/2"/>
                                          </p:val>
                                        </p:tav>
                                        <p:tav tm="100000">
                                          <p:val>
                                            <p:strVal val="#ppt_y"/>
                                          </p:val>
                                        </p:tav>
                                      </p:tavLst>
                                    </p:anim>
                                  </p:childTnLst>
                                </p:cTn>
                              </p:par>
                              <p:par>
                                <p:cTn id="18" presetID="2" presetClass="entr" presetSubtype="4" fill="hold" nodeType="withEffect">
                                  <p:stCondLst>
                                    <p:cond delay="0"/>
                                  </p:stCondLst>
                                  <p:childTnLst>
                                    <p:set>
                                      <p:cBhvr>
                                        <p:cTn id="19" dur="1" fill="hold">
                                          <p:stCondLst>
                                            <p:cond delay="0"/>
                                          </p:stCondLst>
                                        </p:cTn>
                                        <p:tgtEl>
                                          <p:spTgt spid="7"/>
                                        </p:tgtEl>
                                        <p:attrNameLst>
                                          <p:attrName>style.visibility</p:attrName>
                                        </p:attrNameLst>
                                      </p:cBhvr>
                                      <p:to>
                                        <p:strVal val="visible"/>
                                      </p:to>
                                    </p:set>
                                    <p:anim calcmode="lin" valueType="num">
                                      <p:cBhvr additive="base">
                                        <p:cTn id="20" dur="500" fill="hold"/>
                                        <p:tgtEl>
                                          <p:spTgt spid="7"/>
                                        </p:tgtEl>
                                        <p:attrNameLst>
                                          <p:attrName>ppt_x</p:attrName>
                                        </p:attrNameLst>
                                      </p:cBhvr>
                                      <p:tavLst>
                                        <p:tav tm="0">
                                          <p:val>
                                            <p:strVal val="#ppt_x"/>
                                          </p:val>
                                        </p:tav>
                                        <p:tav tm="100000">
                                          <p:val>
                                            <p:strVal val="#ppt_x"/>
                                          </p:val>
                                        </p:tav>
                                      </p:tavLst>
                                    </p:anim>
                                    <p:anim calcmode="lin" valueType="num">
                                      <p:cBhvr additive="base">
                                        <p:cTn id="21" dur="500" fill="hold"/>
                                        <p:tgtEl>
                                          <p:spTgt spid="7"/>
                                        </p:tgtEl>
                                        <p:attrNameLst>
                                          <p:attrName>ppt_y</p:attrName>
                                        </p:attrNameLst>
                                      </p:cBhvr>
                                      <p:tavLst>
                                        <p:tav tm="0">
                                          <p:val>
                                            <p:strVal val="1+#ppt_h/2"/>
                                          </p:val>
                                        </p:tav>
                                        <p:tav tm="100000">
                                          <p:val>
                                            <p:strVal val="#ppt_y"/>
                                          </p:val>
                                        </p:tav>
                                      </p:tavLst>
                                    </p:anim>
                                  </p:childTnLst>
                                </p:cTn>
                              </p:par>
                            </p:childTnLst>
                          </p:cTn>
                        </p:par>
                        <p:par>
                          <p:cTn id="22" fill="hold">
                            <p:stCondLst>
                              <p:cond delay="1500"/>
                            </p:stCondLst>
                            <p:childTnLst>
                              <p:par>
                                <p:cTn id="23" presetID="2" presetClass="entr" presetSubtype="4" fill="hold" grpId="0" nodeType="after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par>
                          <p:cTn id="27" fill="hold">
                            <p:stCondLst>
                              <p:cond delay="2000"/>
                            </p:stCondLst>
                            <p:childTnLst>
                              <p:par>
                                <p:cTn id="28" presetID="2" presetClass="entr" presetSubtype="4" fill="hold" nodeType="afterEffect">
                                  <p:stCondLst>
                                    <p:cond delay="0"/>
                                  </p:stCondLst>
                                  <p:childTnLst>
                                    <p:set>
                                      <p:cBhvr>
                                        <p:cTn id="29" dur="1" fill="hold">
                                          <p:stCondLst>
                                            <p:cond delay="0"/>
                                          </p:stCondLst>
                                        </p:cTn>
                                        <p:tgtEl>
                                          <p:spTgt spid="17"/>
                                        </p:tgtEl>
                                        <p:attrNameLst>
                                          <p:attrName>style.visibility</p:attrName>
                                        </p:attrNameLst>
                                      </p:cBhvr>
                                      <p:to>
                                        <p:strVal val="visible"/>
                                      </p:to>
                                    </p:set>
                                    <p:anim calcmode="lin" valueType="num">
                                      <p:cBhvr additive="base">
                                        <p:cTn id="30" dur="500" fill="hold"/>
                                        <p:tgtEl>
                                          <p:spTgt spid="17"/>
                                        </p:tgtEl>
                                        <p:attrNameLst>
                                          <p:attrName>ppt_x</p:attrName>
                                        </p:attrNameLst>
                                      </p:cBhvr>
                                      <p:tavLst>
                                        <p:tav tm="0">
                                          <p:val>
                                            <p:strVal val="#ppt_x"/>
                                          </p:val>
                                        </p:tav>
                                        <p:tav tm="100000">
                                          <p:val>
                                            <p:strVal val="#ppt_x"/>
                                          </p:val>
                                        </p:tav>
                                      </p:tavLst>
                                    </p:anim>
                                    <p:anim calcmode="lin" valueType="num">
                                      <p:cBhvr additive="base">
                                        <p:cTn id="31"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E42F49DC-0FE4-4129-9CD7-8E668AF6CF00}"/>
              </a:ext>
            </a:extLst>
          </p:cNvPr>
          <p:cNvSpPr/>
          <p:nvPr/>
        </p:nvSpPr>
        <p:spPr>
          <a:xfrm>
            <a:off x="0" y="1683245"/>
            <a:ext cx="12192000" cy="3328257"/>
          </a:xfrm>
          <a:prstGeom prst="rect">
            <a:avLst/>
          </a:prstGeom>
          <a:gradFill>
            <a:gsLst>
              <a:gs pos="0">
                <a:schemeClr val="accent1"/>
              </a:gs>
              <a:gs pos="100000">
                <a:schemeClr val="accent6"/>
              </a:gs>
            </a:gsLst>
            <a:lin ang="18900000" scaled="0"/>
          </a:gradFill>
          <a:ln w="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ea"/>
              <a:sym typeface="+mn-lt"/>
            </a:endParaRPr>
          </a:p>
        </p:txBody>
      </p:sp>
      <p:sp>
        <p:nvSpPr>
          <p:cNvPr id="130" name="文本框 129">
            <a:extLst>
              <a:ext uri="{FF2B5EF4-FFF2-40B4-BE49-F238E27FC236}">
                <a16:creationId xmlns:a16="http://schemas.microsoft.com/office/drawing/2014/main" id="{3FE7AE1B-25EC-400A-9D0A-79DB158CA25E}"/>
              </a:ext>
            </a:extLst>
          </p:cNvPr>
          <p:cNvSpPr txBox="1"/>
          <p:nvPr/>
        </p:nvSpPr>
        <p:spPr>
          <a:xfrm>
            <a:off x="663113" y="3150362"/>
            <a:ext cx="6272835" cy="677108"/>
          </a:xfrm>
          <a:prstGeom prst="rect">
            <a:avLst/>
          </a:prstGeom>
          <a:noFill/>
        </p:spPr>
        <p:txBody>
          <a:bodyPr wrap="square" lIns="0" tIns="0" rIns="0" bIns="0" rtlCol="0">
            <a:spAutoFit/>
          </a:bodyPr>
          <a:lstStyle/>
          <a:p>
            <a:pPr lvl="0"/>
            <a:r>
              <a:rPr lang="zh-CN" altLang="en-US" sz="4400" spc="300">
                <a:solidFill>
                  <a:srgbClr val="FFFFFF"/>
                </a:solidFill>
                <a:latin typeface="Microsoft YaHei"/>
                <a:ea typeface="Microsoft YaHei"/>
                <a:cs typeface="+mn-ea"/>
                <a:sym typeface="+mn-lt"/>
              </a:rPr>
              <a:t>逻辑图表参考</a:t>
            </a:r>
            <a:r>
              <a:rPr kumimoji="0" lang="zh-CN" altLang="en-US" sz="4400" b="0" i="0" u="none" strike="noStrike" kern="1200" cap="none" spc="300" normalizeH="0" baseline="0" noProof="0">
                <a:ln>
                  <a:noFill/>
                </a:ln>
                <a:solidFill>
                  <a:srgbClr val="FFFFFF"/>
                </a:solidFill>
                <a:effectLst/>
                <a:uLnTx/>
                <a:uFillTx/>
                <a:latin typeface="Microsoft YaHei"/>
                <a:ea typeface="Microsoft YaHei"/>
                <a:cs typeface="+mn-ea"/>
                <a:sym typeface="+mn-lt"/>
              </a:rPr>
              <a:t>版式</a:t>
            </a:r>
          </a:p>
        </p:txBody>
      </p:sp>
      <p:grpSp>
        <p:nvGrpSpPr>
          <p:cNvPr id="4" name="组合 3">
            <a:extLst>
              <a:ext uri="{FF2B5EF4-FFF2-40B4-BE49-F238E27FC236}">
                <a16:creationId xmlns:a16="http://schemas.microsoft.com/office/drawing/2014/main" id="{6BBE4E3B-B203-4B40-8A4C-43AD60412CE3}"/>
              </a:ext>
            </a:extLst>
          </p:cNvPr>
          <p:cNvGrpSpPr/>
          <p:nvPr/>
        </p:nvGrpSpPr>
        <p:grpSpPr>
          <a:xfrm>
            <a:off x="660401" y="2332310"/>
            <a:ext cx="2625691" cy="660380"/>
            <a:chOff x="660401" y="2332310"/>
            <a:chExt cx="2625691" cy="660380"/>
          </a:xfrm>
        </p:grpSpPr>
        <p:cxnSp>
          <p:nvCxnSpPr>
            <p:cNvPr id="131" name="直接连接符 130">
              <a:extLst>
                <a:ext uri="{FF2B5EF4-FFF2-40B4-BE49-F238E27FC236}">
                  <a16:creationId xmlns:a16="http://schemas.microsoft.com/office/drawing/2014/main" id="{EF7DEE27-5A23-4E38-BBC0-9E711AA31769}"/>
                </a:ext>
              </a:extLst>
            </p:cNvPr>
            <p:cNvCxnSpPr>
              <a:cxnSpLocks/>
            </p:cNvCxnSpPr>
            <p:nvPr/>
          </p:nvCxnSpPr>
          <p:spPr>
            <a:xfrm>
              <a:off x="674688" y="2992690"/>
              <a:ext cx="2231072" cy="0"/>
            </a:xfrm>
            <a:prstGeom prst="line">
              <a:avLst/>
            </a:prstGeom>
            <a:ln w="25400" cap="rnd">
              <a:gradFill>
                <a:gsLst>
                  <a:gs pos="0">
                    <a:schemeClr val="bg1"/>
                  </a:gs>
                  <a:gs pos="100000">
                    <a:schemeClr val="accent1">
                      <a:alpha val="0"/>
                    </a:schemeClr>
                  </a:gs>
                </a:gsLst>
                <a:lin ang="0" scaled="0"/>
              </a:gradFill>
            </a:ln>
          </p:spPr>
          <p:style>
            <a:lnRef idx="1">
              <a:schemeClr val="accent1"/>
            </a:lnRef>
            <a:fillRef idx="0">
              <a:schemeClr val="accent1"/>
            </a:fillRef>
            <a:effectRef idx="0">
              <a:schemeClr val="accent1"/>
            </a:effectRef>
            <a:fontRef idx="minor">
              <a:schemeClr val="tx1"/>
            </a:fontRef>
          </p:style>
        </p:cxnSp>
        <p:sp>
          <p:nvSpPr>
            <p:cNvPr id="132" name="文本框 131">
              <a:extLst>
                <a:ext uri="{FF2B5EF4-FFF2-40B4-BE49-F238E27FC236}">
                  <a16:creationId xmlns:a16="http://schemas.microsoft.com/office/drawing/2014/main" id="{EA6788AF-2222-4480-88B9-D32A8B799C6F}"/>
                </a:ext>
              </a:extLst>
            </p:cNvPr>
            <p:cNvSpPr txBox="1"/>
            <p:nvPr/>
          </p:nvSpPr>
          <p:spPr>
            <a:xfrm>
              <a:off x="1095570" y="2332310"/>
              <a:ext cx="2190522" cy="52322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800" b="0" i="0" u="none" strike="noStrike" kern="1200" cap="none" spc="300" normalizeH="0" baseline="0" noProof="0">
                  <a:ln>
                    <a:noFill/>
                  </a:ln>
                  <a:solidFill>
                    <a:srgbClr val="FFFFFF"/>
                  </a:solidFill>
                  <a:effectLst/>
                  <a:uLnTx/>
                  <a:uFillTx/>
                  <a:latin typeface="Arial"/>
                  <a:ea typeface="微软雅黑 Light"/>
                  <a:cs typeface="+mn-ea"/>
                  <a:sym typeface="+mn-lt"/>
                </a:rPr>
                <a:t>PART 02</a:t>
              </a:r>
              <a:endParaRPr kumimoji="0" lang="zh-CN" altLang="en-US" sz="2800" b="0" i="0" u="none" strike="noStrike" kern="1200" cap="none" spc="300" normalizeH="0" baseline="0" noProof="0">
                <a:ln>
                  <a:noFill/>
                </a:ln>
                <a:solidFill>
                  <a:srgbClr val="FFFFFF"/>
                </a:solidFill>
                <a:effectLst/>
                <a:uLnTx/>
                <a:uFillTx/>
                <a:latin typeface="Arial"/>
                <a:ea typeface="微软雅黑 Light"/>
                <a:cs typeface="+mn-ea"/>
                <a:sym typeface="+mn-lt"/>
              </a:endParaRPr>
            </a:p>
          </p:txBody>
        </p:sp>
        <p:grpSp>
          <p:nvGrpSpPr>
            <p:cNvPr id="133" name="组合 132">
              <a:extLst>
                <a:ext uri="{FF2B5EF4-FFF2-40B4-BE49-F238E27FC236}">
                  <a16:creationId xmlns:a16="http://schemas.microsoft.com/office/drawing/2014/main" id="{B944D2B2-8985-4728-9B78-906C17A49287}"/>
                </a:ext>
              </a:extLst>
            </p:cNvPr>
            <p:cNvGrpSpPr/>
            <p:nvPr/>
          </p:nvGrpSpPr>
          <p:grpSpPr>
            <a:xfrm>
              <a:off x="660401" y="2373633"/>
              <a:ext cx="526158" cy="431002"/>
              <a:chOff x="5117023" y="3520600"/>
              <a:chExt cx="298450" cy="244475"/>
            </a:xfrm>
            <a:solidFill>
              <a:schemeClr val="bg1"/>
            </a:solidFill>
          </p:grpSpPr>
          <p:sp>
            <p:nvSpPr>
              <p:cNvPr id="134" name="Freeform 26">
                <a:extLst>
                  <a:ext uri="{FF2B5EF4-FFF2-40B4-BE49-F238E27FC236}">
                    <a16:creationId xmlns:a16="http://schemas.microsoft.com/office/drawing/2014/main" id="{2C69B777-FA01-4FF4-BDCD-289874471319}"/>
                  </a:ext>
                </a:extLst>
              </p:cNvPr>
              <p:cNvSpPr>
                <a:spLocks/>
              </p:cNvSpPr>
              <p:nvPr/>
            </p:nvSpPr>
            <p:spPr bwMode="auto">
              <a:xfrm>
                <a:off x="5117023" y="3569812"/>
                <a:ext cx="298450" cy="176213"/>
              </a:xfrm>
              <a:custGeom>
                <a:avLst/>
                <a:gdLst>
                  <a:gd name="T0" fmla="*/ 0 w 163"/>
                  <a:gd name="T1" fmla="*/ 92 h 96"/>
                  <a:gd name="T2" fmla="*/ 51 w 163"/>
                  <a:gd name="T3" fmla="*/ 82 h 96"/>
                  <a:gd name="T4" fmla="*/ 79 w 163"/>
                  <a:gd name="T5" fmla="*/ 63 h 96"/>
                  <a:gd name="T6" fmla="*/ 121 w 163"/>
                  <a:gd name="T7" fmla="*/ 25 h 96"/>
                  <a:gd name="T8" fmla="*/ 163 w 163"/>
                  <a:gd name="T9" fmla="*/ 3 h 96"/>
                  <a:gd name="T10" fmla="*/ 104 w 163"/>
                  <a:gd name="T11" fmla="*/ 19 h 96"/>
                  <a:gd name="T12" fmla="*/ 69 w 163"/>
                  <a:gd name="T13" fmla="*/ 18 h 96"/>
                  <a:gd name="T14" fmla="*/ 7 w 163"/>
                  <a:gd name="T15" fmla="*/ 9 h 96"/>
                  <a:gd name="T16" fmla="*/ 12 w 163"/>
                  <a:gd name="T17" fmla="*/ 11 h 96"/>
                  <a:gd name="T18" fmla="*/ 46 w 163"/>
                  <a:gd name="T19" fmla="*/ 24 h 96"/>
                  <a:gd name="T20" fmla="*/ 65 w 163"/>
                  <a:gd name="T21" fmla="*/ 53 h 96"/>
                  <a:gd name="T22" fmla="*/ 0 w 163"/>
                  <a:gd name="T23" fmla="*/ 92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3" h="96">
                    <a:moveTo>
                      <a:pt x="0" y="92"/>
                    </a:moveTo>
                    <a:cubicBezTo>
                      <a:pt x="15" y="96"/>
                      <a:pt x="39" y="88"/>
                      <a:pt x="51" y="82"/>
                    </a:cubicBezTo>
                    <a:cubicBezTo>
                      <a:pt x="61" y="76"/>
                      <a:pt x="70" y="70"/>
                      <a:pt x="79" y="63"/>
                    </a:cubicBezTo>
                    <a:cubicBezTo>
                      <a:pt x="97" y="49"/>
                      <a:pt x="110" y="34"/>
                      <a:pt x="121" y="25"/>
                    </a:cubicBezTo>
                    <a:cubicBezTo>
                      <a:pt x="141" y="8"/>
                      <a:pt x="154" y="8"/>
                      <a:pt x="163" y="3"/>
                    </a:cubicBezTo>
                    <a:cubicBezTo>
                      <a:pt x="142" y="0"/>
                      <a:pt x="120" y="7"/>
                      <a:pt x="104" y="19"/>
                    </a:cubicBezTo>
                    <a:cubicBezTo>
                      <a:pt x="89" y="30"/>
                      <a:pt x="84" y="27"/>
                      <a:pt x="69" y="18"/>
                    </a:cubicBezTo>
                    <a:cubicBezTo>
                      <a:pt x="52" y="7"/>
                      <a:pt x="27" y="6"/>
                      <a:pt x="7" y="9"/>
                    </a:cubicBezTo>
                    <a:cubicBezTo>
                      <a:pt x="12" y="11"/>
                      <a:pt x="12" y="11"/>
                      <a:pt x="12" y="11"/>
                    </a:cubicBezTo>
                    <a:cubicBezTo>
                      <a:pt x="26" y="15"/>
                      <a:pt x="33" y="17"/>
                      <a:pt x="46" y="24"/>
                    </a:cubicBezTo>
                    <a:cubicBezTo>
                      <a:pt x="54" y="27"/>
                      <a:pt x="77" y="40"/>
                      <a:pt x="65" y="53"/>
                    </a:cubicBezTo>
                    <a:cubicBezTo>
                      <a:pt x="56" y="63"/>
                      <a:pt x="21" y="90"/>
                      <a:pt x="0" y="9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Light"/>
                  <a:cs typeface="+mn-ea"/>
                  <a:sym typeface="+mn-lt"/>
                </a:endParaRPr>
              </a:p>
            </p:txBody>
          </p:sp>
          <p:sp>
            <p:nvSpPr>
              <p:cNvPr id="135" name="Freeform 27">
                <a:extLst>
                  <a:ext uri="{FF2B5EF4-FFF2-40B4-BE49-F238E27FC236}">
                    <a16:creationId xmlns:a16="http://schemas.microsoft.com/office/drawing/2014/main" id="{F9A10B93-FDD7-4661-8400-21E47189D425}"/>
                  </a:ext>
                </a:extLst>
              </p:cNvPr>
              <p:cNvSpPr>
                <a:spLocks/>
              </p:cNvSpPr>
              <p:nvPr/>
            </p:nvSpPr>
            <p:spPr bwMode="auto">
              <a:xfrm>
                <a:off x="5169410" y="3614262"/>
                <a:ext cx="222250" cy="150813"/>
              </a:xfrm>
              <a:custGeom>
                <a:avLst/>
                <a:gdLst>
                  <a:gd name="T0" fmla="*/ 0 w 121"/>
                  <a:gd name="T1" fmla="*/ 77 h 82"/>
                  <a:gd name="T2" fmla="*/ 44 w 121"/>
                  <a:gd name="T3" fmla="*/ 74 h 82"/>
                  <a:gd name="T4" fmla="*/ 74 w 121"/>
                  <a:gd name="T5" fmla="*/ 54 h 82"/>
                  <a:gd name="T6" fmla="*/ 121 w 121"/>
                  <a:gd name="T7" fmla="*/ 0 h 82"/>
                  <a:gd name="T8" fmla="*/ 91 w 121"/>
                  <a:gd name="T9" fmla="*/ 19 h 82"/>
                  <a:gd name="T10" fmla="*/ 78 w 121"/>
                  <a:gd name="T11" fmla="*/ 32 h 82"/>
                  <a:gd name="T12" fmla="*/ 72 w 121"/>
                  <a:gd name="T13" fmla="*/ 39 h 82"/>
                  <a:gd name="T14" fmla="*/ 66 w 121"/>
                  <a:gd name="T15" fmla="*/ 44 h 82"/>
                  <a:gd name="T16" fmla="*/ 0 w 121"/>
                  <a:gd name="T17" fmla="*/ 77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1" h="82">
                    <a:moveTo>
                      <a:pt x="0" y="77"/>
                    </a:moveTo>
                    <a:cubicBezTo>
                      <a:pt x="11" y="82"/>
                      <a:pt x="34" y="78"/>
                      <a:pt x="44" y="74"/>
                    </a:cubicBezTo>
                    <a:cubicBezTo>
                      <a:pt x="57" y="70"/>
                      <a:pt x="67" y="61"/>
                      <a:pt x="74" y="54"/>
                    </a:cubicBezTo>
                    <a:cubicBezTo>
                      <a:pt x="85" y="43"/>
                      <a:pt x="111" y="14"/>
                      <a:pt x="121" y="0"/>
                    </a:cubicBezTo>
                    <a:cubicBezTo>
                      <a:pt x="111" y="3"/>
                      <a:pt x="97" y="14"/>
                      <a:pt x="91" y="19"/>
                    </a:cubicBezTo>
                    <a:cubicBezTo>
                      <a:pt x="78" y="32"/>
                      <a:pt x="78" y="32"/>
                      <a:pt x="78" y="32"/>
                    </a:cubicBezTo>
                    <a:cubicBezTo>
                      <a:pt x="76" y="35"/>
                      <a:pt x="74" y="36"/>
                      <a:pt x="72" y="39"/>
                    </a:cubicBezTo>
                    <a:cubicBezTo>
                      <a:pt x="70" y="41"/>
                      <a:pt x="68" y="42"/>
                      <a:pt x="66" y="44"/>
                    </a:cubicBezTo>
                    <a:cubicBezTo>
                      <a:pt x="48" y="61"/>
                      <a:pt x="25" y="72"/>
                      <a:pt x="0" y="7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Light"/>
                  <a:cs typeface="+mn-ea"/>
                  <a:sym typeface="+mn-lt"/>
                </a:endParaRPr>
              </a:p>
            </p:txBody>
          </p:sp>
          <p:sp>
            <p:nvSpPr>
              <p:cNvPr id="136" name="Freeform 28">
                <a:extLst>
                  <a:ext uri="{FF2B5EF4-FFF2-40B4-BE49-F238E27FC236}">
                    <a16:creationId xmlns:a16="http://schemas.microsoft.com/office/drawing/2014/main" id="{45C303C1-D59F-4FFA-9890-CCEC8BCB24FB}"/>
                  </a:ext>
                </a:extLst>
              </p:cNvPr>
              <p:cNvSpPr>
                <a:spLocks/>
              </p:cNvSpPr>
              <p:nvPr/>
            </p:nvSpPr>
            <p:spPr bwMode="auto">
              <a:xfrm>
                <a:off x="5236085" y="3520600"/>
                <a:ext cx="68263" cy="60325"/>
              </a:xfrm>
              <a:custGeom>
                <a:avLst/>
                <a:gdLst>
                  <a:gd name="T0" fmla="*/ 18 w 37"/>
                  <a:gd name="T1" fmla="*/ 2 h 33"/>
                  <a:gd name="T2" fmla="*/ 25 w 37"/>
                  <a:gd name="T3" fmla="*/ 28 h 33"/>
                  <a:gd name="T4" fmla="*/ 34 w 37"/>
                  <a:gd name="T5" fmla="*/ 11 h 33"/>
                  <a:gd name="T6" fmla="*/ 18 w 37"/>
                  <a:gd name="T7" fmla="*/ 2 h 33"/>
                </a:gdLst>
                <a:ahLst/>
                <a:cxnLst>
                  <a:cxn ang="0">
                    <a:pos x="T0" y="T1"/>
                  </a:cxn>
                  <a:cxn ang="0">
                    <a:pos x="T2" y="T3"/>
                  </a:cxn>
                  <a:cxn ang="0">
                    <a:pos x="T4" y="T5"/>
                  </a:cxn>
                  <a:cxn ang="0">
                    <a:pos x="T6" y="T7"/>
                  </a:cxn>
                </a:cxnLst>
                <a:rect l="0" t="0" r="r" b="b"/>
                <a:pathLst>
                  <a:path w="37" h="33">
                    <a:moveTo>
                      <a:pt x="18" y="2"/>
                    </a:moveTo>
                    <a:cubicBezTo>
                      <a:pt x="0" y="8"/>
                      <a:pt x="8" y="33"/>
                      <a:pt x="25" y="28"/>
                    </a:cubicBezTo>
                    <a:cubicBezTo>
                      <a:pt x="31" y="27"/>
                      <a:pt x="37" y="20"/>
                      <a:pt x="34" y="11"/>
                    </a:cubicBezTo>
                    <a:cubicBezTo>
                      <a:pt x="33" y="5"/>
                      <a:pt x="26" y="0"/>
                      <a:pt x="18" y="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Light"/>
                  <a:cs typeface="+mn-ea"/>
                  <a:sym typeface="+mn-lt"/>
                </a:endParaRPr>
              </a:p>
            </p:txBody>
          </p:sp>
        </p:grpSp>
      </p:grpSp>
      <p:sp>
        <p:nvSpPr>
          <p:cNvPr id="146" name="任意多边形: 形状 145">
            <a:extLst>
              <a:ext uri="{FF2B5EF4-FFF2-40B4-BE49-F238E27FC236}">
                <a16:creationId xmlns:a16="http://schemas.microsoft.com/office/drawing/2014/main" id="{FFFFCCE6-64B2-4A11-882D-7633E97178D0}"/>
              </a:ext>
            </a:extLst>
          </p:cNvPr>
          <p:cNvSpPr/>
          <p:nvPr/>
        </p:nvSpPr>
        <p:spPr>
          <a:xfrm rot="3182790">
            <a:off x="3155485" y="-2080878"/>
            <a:ext cx="3158981" cy="12742066"/>
          </a:xfrm>
          <a:custGeom>
            <a:avLst/>
            <a:gdLst>
              <a:gd name="connsiteX0" fmla="*/ 0 w 3158981"/>
              <a:gd name="connsiteY0" fmla="*/ 1299685 h 12742066"/>
              <a:gd name="connsiteX1" fmla="*/ 977730 w 3158981"/>
              <a:gd name="connsiteY1" fmla="*/ 0 h 12742066"/>
              <a:gd name="connsiteX2" fmla="*/ 3158981 w 3158981"/>
              <a:gd name="connsiteY2" fmla="*/ 8542870 h 12742066"/>
              <a:gd name="connsiteX3" fmla="*/ 0 w 3158981"/>
              <a:gd name="connsiteY3" fmla="*/ 12742066 h 12742066"/>
            </a:gdLst>
            <a:ahLst/>
            <a:cxnLst>
              <a:cxn ang="0">
                <a:pos x="connsiteX0" y="connsiteY0"/>
              </a:cxn>
              <a:cxn ang="0">
                <a:pos x="connsiteX1" y="connsiteY1"/>
              </a:cxn>
              <a:cxn ang="0">
                <a:pos x="connsiteX2" y="connsiteY2"/>
              </a:cxn>
              <a:cxn ang="0">
                <a:pos x="connsiteX3" y="connsiteY3"/>
              </a:cxn>
            </a:cxnLst>
            <a:rect l="l" t="t" r="r" b="b"/>
            <a:pathLst>
              <a:path w="3158981" h="12742066">
                <a:moveTo>
                  <a:pt x="0" y="1299685"/>
                </a:moveTo>
                <a:lnTo>
                  <a:pt x="977730" y="0"/>
                </a:lnTo>
                <a:lnTo>
                  <a:pt x="3158981" y="8542870"/>
                </a:lnTo>
                <a:lnTo>
                  <a:pt x="0" y="12742066"/>
                </a:lnTo>
                <a:close/>
              </a:path>
            </a:pathLst>
          </a:custGeom>
          <a:solidFill>
            <a:schemeClr val="bg1">
              <a:alpha val="19000"/>
            </a:schemeClr>
          </a:solidFill>
          <a:ln>
            <a:noFill/>
          </a:ln>
          <a:effectLst>
            <a:outerShdw blurRad="50800" dist="38100" dir="2700000" algn="tl" rotWithShape="0">
              <a:schemeClr val="bg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ea"/>
              <a:sym typeface="+mn-lt"/>
            </a:endParaRPr>
          </a:p>
        </p:txBody>
      </p:sp>
      <p:sp>
        <p:nvSpPr>
          <p:cNvPr id="127" name="椭圆 126">
            <a:extLst>
              <a:ext uri="{FF2B5EF4-FFF2-40B4-BE49-F238E27FC236}">
                <a16:creationId xmlns:a16="http://schemas.microsoft.com/office/drawing/2014/main" id="{091F666A-6DC5-459A-B5CD-0E18F2275105}"/>
              </a:ext>
            </a:extLst>
          </p:cNvPr>
          <p:cNvSpPr/>
          <p:nvPr/>
        </p:nvSpPr>
        <p:spPr>
          <a:xfrm>
            <a:off x="7792780" y="1484313"/>
            <a:ext cx="3726120" cy="3726120"/>
          </a:xfrm>
          <a:prstGeom prst="ellipse">
            <a:avLst/>
          </a:prstGeom>
          <a:solidFill>
            <a:schemeClr val="bg1"/>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ea"/>
              <a:sym typeface="+mn-lt"/>
            </a:endParaRPr>
          </a:p>
        </p:txBody>
      </p:sp>
      <p:pic>
        <p:nvPicPr>
          <p:cNvPr id="191" name="图片 190">
            <a:extLst>
              <a:ext uri="{FF2B5EF4-FFF2-40B4-BE49-F238E27FC236}">
                <a16:creationId xmlns:a16="http://schemas.microsoft.com/office/drawing/2014/main" id="{4D6DA5B6-7240-4312-8360-F9900E62F940}"/>
              </a:ext>
            </a:extLst>
          </p:cNvPr>
          <p:cNvPicPr>
            <a:picLocks noChangeAspect="1"/>
          </p:cNvPicPr>
          <p:nvPr/>
        </p:nvPicPr>
        <p:blipFill>
          <a:blip r:embed="rId3">
            <a:alphaModFix amt="90000"/>
          </a:blip>
          <a:stretch>
            <a:fillRect/>
          </a:stretch>
        </p:blipFill>
        <p:spPr>
          <a:xfrm>
            <a:off x="8046357" y="1734841"/>
            <a:ext cx="3218967" cy="3225064"/>
          </a:xfrm>
          <a:prstGeom prst="rect">
            <a:avLst/>
          </a:prstGeom>
        </p:spPr>
      </p:pic>
    </p:spTree>
    <p:extLst>
      <p:ext uri="{BB962C8B-B14F-4D97-AF65-F5344CB8AC3E}">
        <p14:creationId xmlns:p14="http://schemas.microsoft.com/office/powerpoint/2010/main" val="41673882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46"/>
                                        </p:tgtEl>
                                        <p:attrNameLst>
                                          <p:attrName>style.visibility</p:attrName>
                                        </p:attrNameLst>
                                      </p:cBhvr>
                                      <p:to>
                                        <p:strVal val="visible"/>
                                      </p:to>
                                    </p:set>
                                    <p:animEffect transition="in" filter="fade">
                                      <p:cBhvr>
                                        <p:cTn id="7" dur="500"/>
                                        <p:tgtEl>
                                          <p:spTgt spid="146"/>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 presetClass="entr" presetSubtype="4" fill="hold" grpId="0" nodeType="afterEffect">
                                  <p:stCondLst>
                                    <p:cond delay="0"/>
                                  </p:stCondLst>
                                  <p:childTnLst>
                                    <p:set>
                                      <p:cBhvr>
                                        <p:cTn id="15" dur="1" fill="hold">
                                          <p:stCondLst>
                                            <p:cond delay="0"/>
                                          </p:stCondLst>
                                        </p:cTn>
                                        <p:tgtEl>
                                          <p:spTgt spid="130"/>
                                        </p:tgtEl>
                                        <p:attrNameLst>
                                          <p:attrName>style.visibility</p:attrName>
                                        </p:attrNameLst>
                                      </p:cBhvr>
                                      <p:to>
                                        <p:strVal val="visible"/>
                                      </p:to>
                                    </p:set>
                                    <p:anim calcmode="lin" valueType="num">
                                      <p:cBhvr additive="base">
                                        <p:cTn id="16" dur="500" fill="hold"/>
                                        <p:tgtEl>
                                          <p:spTgt spid="130"/>
                                        </p:tgtEl>
                                        <p:attrNameLst>
                                          <p:attrName>ppt_x</p:attrName>
                                        </p:attrNameLst>
                                      </p:cBhvr>
                                      <p:tavLst>
                                        <p:tav tm="0">
                                          <p:val>
                                            <p:strVal val="#ppt_x"/>
                                          </p:val>
                                        </p:tav>
                                        <p:tav tm="100000">
                                          <p:val>
                                            <p:strVal val="#ppt_x"/>
                                          </p:val>
                                        </p:tav>
                                      </p:tavLst>
                                    </p:anim>
                                    <p:anim calcmode="lin" valueType="num">
                                      <p:cBhvr additive="base">
                                        <p:cTn id="17" dur="500" fill="hold"/>
                                        <p:tgtEl>
                                          <p:spTgt spid="13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0" grpId="0"/>
      <p:bldP spid="146"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圆角 5">
            <a:extLst>
              <a:ext uri="{FF2B5EF4-FFF2-40B4-BE49-F238E27FC236}">
                <a16:creationId xmlns:a16="http://schemas.microsoft.com/office/drawing/2014/main" id="{B35108EF-EF7E-4041-BB59-9C06E4B1CCC0}"/>
              </a:ext>
            </a:extLst>
          </p:cNvPr>
          <p:cNvSpPr/>
          <p:nvPr/>
        </p:nvSpPr>
        <p:spPr>
          <a:xfrm>
            <a:off x="660399" y="3778070"/>
            <a:ext cx="10836275" cy="1871982"/>
          </a:xfrm>
          <a:prstGeom prst="roundRect">
            <a:avLst>
              <a:gd name="adj" fmla="val 6519"/>
            </a:avLst>
          </a:prstGeom>
          <a:solidFill>
            <a:schemeClr val="bg1"/>
          </a:solidFill>
          <a:ln w="22225">
            <a:gradFill>
              <a:gsLst>
                <a:gs pos="0">
                  <a:schemeClr val="accent1"/>
                </a:gs>
                <a:gs pos="100000">
                  <a:schemeClr val="accent6"/>
                </a:gs>
              </a:gsLst>
              <a:lin ang="0" scaled="0"/>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矩形: 圆角 3">
            <a:extLst>
              <a:ext uri="{FF2B5EF4-FFF2-40B4-BE49-F238E27FC236}">
                <a16:creationId xmlns:a16="http://schemas.microsoft.com/office/drawing/2014/main" id="{7DDBDB48-5B97-41B5-AC94-874CED3AA31D}"/>
              </a:ext>
            </a:extLst>
          </p:cNvPr>
          <p:cNvSpPr/>
          <p:nvPr/>
        </p:nvSpPr>
        <p:spPr>
          <a:xfrm>
            <a:off x="660399" y="1590458"/>
            <a:ext cx="10836275" cy="1871982"/>
          </a:xfrm>
          <a:prstGeom prst="roundRect">
            <a:avLst>
              <a:gd name="adj" fmla="val 4348"/>
            </a:avLst>
          </a:prstGeom>
          <a:solidFill>
            <a:schemeClr val="bg1"/>
          </a:solidFill>
          <a:ln w="22225">
            <a:gradFill>
              <a:gsLst>
                <a:gs pos="0">
                  <a:schemeClr val="accent1"/>
                </a:gs>
                <a:gs pos="100000">
                  <a:schemeClr val="accent6"/>
                </a:gs>
              </a:gsLst>
              <a:lin ang="0" scaled="0"/>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 name="文本占位符 1">
            <a:extLst>
              <a:ext uri="{FF2B5EF4-FFF2-40B4-BE49-F238E27FC236}">
                <a16:creationId xmlns:a16="http://schemas.microsoft.com/office/drawing/2014/main" id="{1135C968-DB71-4DD3-AF19-E9F6B1F87F3C}"/>
              </a:ext>
            </a:extLst>
          </p:cNvPr>
          <p:cNvSpPr>
            <a:spLocks noGrp="1"/>
          </p:cNvSpPr>
          <p:nvPr>
            <p:ph type="body" sz="quarter" idx="10"/>
          </p:nvPr>
        </p:nvSpPr>
        <p:spPr/>
        <p:txBody>
          <a:bodyPr/>
          <a:lstStyle/>
          <a:p>
            <a:r>
              <a:rPr lang="zh-CN" altLang="en-US">
                <a:cs typeface="+mn-ea"/>
                <a:sym typeface="+mn-lt"/>
              </a:rPr>
              <a:t>并列关系版式参考</a:t>
            </a:r>
            <a:r>
              <a:rPr lang="en-US" altLang="zh-CN">
                <a:latin typeface="+mn-lt"/>
                <a:ea typeface="+mn-ea"/>
                <a:cs typeface="+mn-ea"/>
                <a:sym typeface="+mn-lt"/>
              </a:rPr>
              <a:t>01</a:t>
            </a:r>
            <a:endParaRPr lang="zh-CN" altLang="en-US">
              <a:latin typeface="+mn-lt"/>
              <a:ea typeface="+mn-ea"/>
              <a:cs typeface="+mn-ea"/>
              <a:sym typeface="+mn-lt"/>
            </a:endParaRPr>
          </a:p>
        </p:txBody>
      </p:sp>
      <p:sp>
        <p:nvSpPr>
          <p:cNvPr id="3" name="矩形 2">
            <a:extLst>
              <a:ext uri="{FF2B5EF4-FFF2-40B4-BE49-F238E27FC236}">
                <a16:creationId xmlns:a16="http://schemas.microsoft.com/office/drawing/2014/main" id="{55FC11A5-55A4-4A27-B5DB-B6238A3EB95D}"/>
              </a:ext>
            </a:extLst>
          </p:cNvPr>
          <p:cNvSpPr/>
          <p:nvPr/>
        </p:nvSpPr>
        <p:spPr>
          <a:xfrm>
            <a:off x="648825" y="1284791"/>
            <a:ext cx="2349018" cy="4670928"/>
          </a:xfrm>
          <a:prstGeom prst="rect">
            <a:avLst/>
          </a:prstGeom>
          <a:gradFill>
            <a:gsLst>
              <a:gs pos="0">
                <a:schemeClr val="accent1"/>
              </a:gs>
              <a:gs pos="100000">
                <a:schemeClr val="accent6"/>
              </a:gs>
            </a:gsLst>
            <a:lin ang="2700000" scaled="0"/>
          </a:gradFill>
          <a:ln>
            <a:noFill/>
          </a:ln>
          <a:effectLst>
            <a:outerShdw blurRad="165100" dist="38100" dir="2700000" algn="tl"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 name="文本框 8">
            <a:extLst>
              <a:ext uri="{FF2B5EF4-FFF2-40B4-BE49-F238E27FC236}">
                <a16:creationId xmlns:a16="http://schemas.microsoft.com/office/drawing/2014/main" id="{4C5BDAC4-9531-4D70-A43D-72703369F05B}"/>
              </a:ext>
            </a:extLst>
          </p:cNvPr>
          <p:cNvSpPr txBox="1"/>
          <p:nvPr/>
        </p:nvSpPr>
        <p:spPr>
          <a:xfrm>
            <a:off x="3240389" y="1899098"/>
            <a:ext cx="8102802" cy="1254702"/>
          </a:xfrm>
          <a:prstGeom prst="rect">
            <a:avLst/>
          </a:prstGeom>
          <a:noFill/>
        </p:spPr>
        <p:txBody>
          <a:bodyPr wrap="square" rtlCol="0">
            <a:spAutoFit/>
          </a:bodyPr>
          <a:lstStyle/>
          <a:p>
            <a:pPr algn="just">
              <a:lnSpc>
                <a:spcPct val="130000"/>
              </a:lnSpc>
            </a:pPr>
            <a:r>
              <a:rPr lang="zh-CN" altLang="en-US" sz="2000">
                <a:latin typeface="+mn-ea"/>
                <a:cs typeface="+mn-ea"/>
                <a:sym typeface="+mn-lt"/>
              </a:rPr>
              <a:t>学校医药教育体系完整。是全国药学类专业最齐全的高校之一，现有本科专业</a:t>
            </a:r>
            <a:r>
              <a:rPr lang="en-US" altLang="zh-CN" sz="2000">
                <a:cs typeface="+mn-ea"/>
                <a:sym typeface="+mn-lt"/>
              </a:rPr>
              <a:t>44</a:t>
            </a:r>
            <a:r>
              <a:rPr lang="zh-CN" altLang="en-US" sz="2000">
                <a:latin typeface="+mn-ea"/>
                <a:cs typeface="+mn-ea"/>
                <a:sym typeface="+mn-lt"/>
              </a:rPr>
              <a:t>个，包括药学、药物制剂、预防医学</a:t>
            </a:r>
            <a:r>
              <a:rPr lang="en-US" altLang="zh-CN" sz="2000">
                <a:cs typeface="+mn-ea"/>
                <a:sym typeface="+mn-lt"/>
              </a:rPr>
              <a:t>3</a:t>
            </a:r>
            <a:r>
              <a:rPr lang="zh-CN" altLang="en-US" sz="2000">
                <a:latin typeface="+mn-ea"/>
                <a:cs typeface="+mn-ea"/>
                <a:sym typeface="+mn-lt"/>
              </a:rPr>
              <a:t>个国家特色专业，中药学、临床医学、信息管理与信息系统等</a:t>
            </a:r>
            <a:r>
              <a:rPr lang="en-US" altLang="zh-CN" sz="2000">
                <a:cs typeface="+mn-ea"/>
                <a:sym typeface="+mn-lt"/>
              </a:rPr>
              <a:t>10</a:t>
            </a:r>
            <a:r>
              <a:rPr lang="zh-CN" altLang="en-US" sz="2000">
                <a:latin typeface="+mn-ea"/>
                <a:cs typeface="+mn-ea"/>
                <a:sym typeface="+mn-lt"/>
              </a:rPr>
              <a:t>个省级特色专业。</a:t>
            </a:r>
          </a:p>
        </p:txBody>
      </p:sp>
      <p:sp>
        <p:nvSpPr>
          <p:cNvPr id="10" name="文本框 9">
            <a:extLst>
              <a:ext uri="{FF2B5EF4-FFF2-40B4-BE49-F238E27FC236}">
                <a16:creationId xmlns:a16="http://schemas.microsoft.com/office/drawing/2014/main" id="{21888EFD-75FC-439B-B924-B2ECD5046652}"/>
              </a:ext>
            </a:extLst>
          </p:cNvPr>
          <p:cNvSpPr txBox="1"/>
          <p:nvPr/>
        </p:nvSpPr>
        <p:spPr>
          <a:xfrm>
            <a:off x="3240389" y="4086710"/>
            <a:ext cx="8102802" cy="1254702"/>
          </a:xfrm>
          <a:prstGeom prst="rect">
            <a:avLst/>
          </a:prstGeom>
          <a:noFill/>
        </p:spPr>
        <p:txBody>
          <a:bodyPr wrap="square" rtlCol="0">
            <a:spAutoFit/>
          </a:bodyPr>
          <a:lstStyle/>
          <a:p>
            <a:pPr algn="just">
              <a:lnSpc>
                <a:spcPct val="130000"/>
              </a:lnSpc>
            </a:pPr>
            <a:r>
              <a:rPr lang="zh-CN" altLang="en-US" sz="2000">
                <a:latin typeface="+mn-ea"/>
                <a:cs typeface="+mn-ea"/>
                <a:sym typeface="+mn-lt"/>
              </a:rPr>
              <a:t>学校医药教育体系完整。是全国药学类专业最齐全的高校之一，现有本科专业</a:t>
            </a:r>
            <a:r>
              <a:rPr lang="en-US" altLang="zh-CN" sz="2000">
                <a:cs typeface="+mn-ea"/>
                <a:sym typeface="+mn-lt"/>
              </a:rPr>
              <a:t>44</a:t>
            </a:r>
            <a:r>
              <a:rPr lang="zh-CN" altLang="en-US" sz="2000">
                <a:latin typeface="+mn-ea"/>
                <a:cs typeface="+mn-ea"/>
                <a:sym typeface="+mn-lt"/>
              </a:rPr>
              <a:t>个，包括药学、药物制剂、预防医学</a:t>
            </a:r>
            <a:r>
              <a:rPr lang="en-US" altLang="zh-CN" sz="2000">
                <a:cs typeface="+mn-ea"/>
                <a:sym typeface="+mn-lt"/>
              </a:rPr>
              <a:t>3</a:t>
            </a:r>
            <a:r>
              <a:rPr lang="zh-CN" altLang="en-US" sz="2000">
                <a:latin typeface="+mn-ea"/>
                <a:cs typeface="+mn-ea"/>
                <a:sym typeface="+mn-lt"/>
              </a:rPr>
              <a:t>个国家特色专业，中药学、临床医学、信息管理与信息系统等</a:t>
            </a:r>
            <a:r>
              <a:rPr lang="en-US" altLang="zh-CN" sz="2000">
                <a:cs typeface="+mn-ea"/>
                <a:sym typeface="+mn-lt"/>
              </a:rPr>
              <a:t>10</a:t>
            </a:r>
            <a:r>
              <a:rPr lang="zh-CN" altLang="en-US" sz="2000">
                <a:latin typeface="+mn-ea"/>
                <a:cs typeface="+mn-ea"/>
                <a:sym typeface="+mn-lt"/>
              </a:rPr>
              <a:t>个省级特色专业。</a:t>
            </a:r>
          </a:p>
        </p:txBody>
      </p:sp>
      <p:grpSp>
        <p:nvGrpSpPr>
          <p:cNvPr id="5" name="组合 4">
            <a:extLst>
              <a:ext uri="{FF2B5EF4-FFF2-40B4-BE49-F238E27FC236}">
                <a16:creationId xmlns:a16="http://schemas.microsoft.com/office/drawing/2014/main" id="{01973BE6-3402-4E3E-A21B-214A0840A2A4}"/>
              </a:ext>
            </a:extLst>
          </p:cNvPr>
          <p:cNvGrpSpPr/>
          <p:nvPr/>
        </p:nvGrpSpPr>
        <p:grpSpPr>
          <a:xfrm>
            <a:off x="745939" y="1939520"/>
            <a:ext cx="2149034" cy="1249927"/>
            <a:chOff x="745939" y="1939520"/>
            <a:chExt cx="2149034" cy="1249927"/>
          </a:xfrm>
        </p:grpSpPr>
        <p:sp>
          <p:nvSpPr>
            <p:cNvPr id="7" name="文本框 6">
              <a:extLst>
                <a:ext uri="{FF2B5EF4-FFF2-40B4-BE49-F238E27FC236}">
                  <a16:creationId xmlns:a16="http://schemas.microsoft.com/office/drawing/2014/main" id="{A52941E5-3ED0-4CFE-84EE-1A6E2A7F7BB2}"/>
                </a:ext>
              </a:extLst>
            </p:cNvPr>
            <p:cNvSpPr txBox="1"/>
            <p:nvPr/>
          </p:nvSpPr>
          <p:spPr>
            <a:xfrm>
              <a:off x="745939" y="2727782"/>
              <a:ext cx="2149034" cy="461665"/>
            </a:xfrm>
            <a:prstGeom prst="rect">
              <a:avLst/>
            </a:prstGeom>
            <a:noFill/>
          </p:spPr>
          <p:txBody>
            <a:bodyPr wrap="square" rtlCol="0">
              <a:spAutoFit/>
            </a:bodyPr>
            <a:lstStyle/>
            <a:p>
              <a:pPr algn="ctr"/>
              <a:r>
                <a:rPr lang="zh-CN" altLang="en-US" sz="2400">
                  <a:solidFill>
                    <a:schemeClr val="bg1"/>
                  </a:solidFill>
                  <a:latin typeface="+mj-ea"/>
                  <a:ea typeface="+mj-ea"/>
                  <a:cs typeface="+mn-ea"/>
                  <a:sym typeface="+mn-lt"/>
                </a:rPr>
                <a:t>在此输入观点</a:t>
              </a:r>
            </a:p>
          </p:txBody>
        </p:sp>
        <p:sp>
          <p:nvSpPr>
            <p:cNvPr id="11" name="直角三角形 10">
              <a:extLst>
                <a:ext uri="{FF2B5EF4-FFF2-40B4-BE49-F238E27FC236}">
                  <a16:creationId xmlns:a16="http://schemas.microsoft.com/office/drawing/2014/main" id="{38DE0272-F44A-4D99-B260-E7B7835D7008}"/>
                </a:ext>
              </a:extLst>
            </p:cNvPr>
            <p:cNvSpPr/>
            <p:nvPr/>
          </p:nvSpPr>
          <p:spPr>
            <a:xfrm rot="10800000">
              <a:off x="2454495" y="2073960"/>
              <a:ext cx="273600" cy="274320"/>
            </a:xfrm>
            <a:prstGeom prst="rtTriangle">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stethoscope-outline-variant_32515">
              <a:extLst>
                <a:ext uri="{FF2B5EF4-FFF2-40B4-BE49-F238E27FC236}">
                  <a16:creationId xmlns:a16="http://schemas.microsoft.com/office/drawing/2014/main" id="{D49FBF01-1153-41A2-9164-899F14C09EC1}"/>
                </a:ext>
              </a:extLst>
            </p:cNvPr>
            <p:cNvSpPr>
              <a:spLocks noChangeAspect="1"/>
            </p:cNvSpPr>
            <p:nvPr/>
          </p:nvSpPr>
          <p:spPr bwMode="auto">
            <a:xfrm>
              <a:off x="1532254" y="1939520"/>
              <a:ext cx="531960" cy="543198"/>
            </a:xfrm>
            <a:custGeom>
              <a:avLst/>
              <a:gdLst>
                <a:gd name="T0" fmla="*/ 1400 w 1503"/>
                <a:gd name="T1" fmla="*/ 1243 h 1537"/>
                <a:gd name="T2" fmla="*/ 1402 w 1503"/>
                <a:gd name="T3" fmla="*/ 1234 h 1537"/>
                <a:gd name="T4" fmla="*/ 1402 w 1503"/>
                <a:gd name="T5" fmla="*/ 1025 h 1537"/>
                <a:gd name="T6" fmla="*/ 1116 w 1503"/>
                <a:gd name="T7" fmla="*/ 720 h 1537"/>
                <a:gd name="T8" fmla="*/ 830 w 1503"/>
                <a:gd name="T9" fmla="*/ 1025 h 1537"/>
                <a:gd name="T10" fmla="*/ 830 w 1503"/>
                <a:gd name="T11" fmla="*/ 1208 h 1537"/>
                <a:gd name="T12" fmla="*/ 625 w 1503"/>
                <a:gd name="T13" fmla="*/ 1432 h 1537"/>
                <a:gd name="T14" fmla="*/ 420 w 1503"/>
                <a:gd name="T15" fmla="*/ 1208 h 1537"/>
                <a:gd name="T16" fmla="*/ 420 w 1503"/>
                <a:gd name="T17" fmla="*/ 784 h 1537"/>
                <a:gd name="T18" fmla="*/ 780 w 1503"/>
                <a:gd name="T19" fmla="*/ 397 h 1537"/>
                <a:gd name="T20" fmla="*/ 780 w 1503"/>
                <a:gd name="T21" fmla="*/ 40 h 1537"/>
                <a:gd name="T22" fmla="*/ 740 w 1503"/>
                <a:gd name="T23" fmla="*/ 0 h 1537"/>
                <a:gd name="T24" fmla="*/ 612 w 1503"/>
                <a:gd name="T25" fmla="*/ 0 h 1537"/>
                <a:gd name="T26" fmla="*/ 571 w 1503"/>
                <a:gd name="T27" fmla="*/ 40 h 1537"/>
                <a:gd name="T28" fmla="*/ 612 w 1503"/>
                <a:gd name="T29" fmla="*/ 81 h 1537"/>
                <a:gd name="T30" fmla="*/ 699 w 1503"/>
                <a:gd name="T31" fmla="*/ 81 h 1537"/>
                <a:gd name="T32" fmla="*/ 699 w 1503"/>
                <a:gd name="T33" fmla="*/ 397 h 1537"/>
                <a:gd name="T34" fmla="*/ 390 w 1503"/>
                <a:gd name="T35" fmla="*/ 706 h 1537"/>
                <a:gd name="T36" fmla="*/ 80 w 1503"/>
                <a:gd name="T37" fmla="*/ 397 h 1537"/>
                <a:gd name="T38" fmla="*/ 80 w 1503"/>
                <a:gd name="T39" fmla="*/ 81 h 1537"/>
                <a:gd name="T40" fmla="*/ 175 w 1503"/>
                <a:gd name="T41" fmla="*/ 81 h 1537"/>
                <a:gd name="T42" fmla="*/ 215 w 1503"/>
                <a:gd name="T43" fmla="*/ 40 h 1537"/>
                <a:gd name="T44" fmla="*/ 175 w 1503"/>
                <a:gd name="T45" fmla="*/ 0 h 1537"/>
                <a:gd name="T46" fmla="*/ 40 w 1503"/>
                <a:gd name="T47" fmla="*/ 0 h 1537"/>
                <a:gd name="T48" fmla="*/ 0 w 1503"/>
                <a:gd name="T49" fmla="*/ 40 h 1537"/>
                <a:gd name="T50" fmla="*/ 0 w 1503"/>
                <a:gd name="T51" fmla="*/ 397 h 1537"/>
                <a:gd name="T52" fmla="*/ 340 w 1503"/>
                <a:gd name="T53" fmla="*/ 782 h 1537"/>
                <a:gd name="T54" fmla="*/ 340 w 1503"/>
                <a:gd name="T55" fmla="*/ 1208 h 1537"/>
                <a:gd name="T56" fmla="*/ 625 w 1503"/>
                <a:gd name="T57" fmla="*/ 1513 h 1537"/>
                <a:gd name="T58" fmla="*/ 911 w 1503"/>
                <a:gd name="T59" fmla="*/ 1208 h 1537"/>
                <a:gd name="T60" fmla="*/ 911 w 1503"/>
                <a:gd name="T61" fmla="*/ 1025 h 1537"/>
                <a:gd name="T62" fmla="*/ 1116 w 1503"/>
                <a:gd name="T63" fmla="*/ 801 h 1537"/>
                <a:gd name="T64" fmla="*/ 1321 w 1503"/>
                <a:gd name="T65" fmla="*/ 1025 h 1537"/>
                <a:gd name="T66" fmla="*/ 1321 w 1503"/>
                <a:gd name="T67" fmla="*/ 1234 h 1537"/>
                <a:gd name="T68" fmla="*/ 1322 w 1503"/>
                <a:gd name="T69" fmla="*/ 1237 h 1537"/>
                <a:gd name="T70" fmla="*/ 1200 w 1503"/>
                <a:gd name="T71" fmla="*/ 1385 h 1537"/>
                <a:gd name="T72" fmla="*/ 1352 w 1503"/>
                <a:gd name="T73" fmla="*/ 1537 h 1537"/>
                <a:gd name="T74" fmla="*/ 1503 w 1503"/>
                <a:gd name="T75" fmla="*/ 1385 h 1537"/>
                <a:gd name="T76" fmla="*/ 1400 w 1503"/>
                <a:gd name="T77" fmla="*/ 1243 h 1537"/>
                <a:gd name="T78" fmla="*/ 1352 w 1503"/>
                <a:gd name="T79" fmla="*/ 1456 h 1537"/>
                <a:gd name="T80" fmla="*/ 1281 w 1503"/>
                <a:gd name="T81" fmla="*/ 1385 h 1537"/>
                <a:gd name="T82" fmla="*/ 1352 w 1503"/>
                <a:gd name="T83" fmla="*/ 1315 h 1537"/>
                <a:gd name="T84" fmla="*/ 1422 w 1503"/>
                <a:gd name="T85" fmla="*/ 1385 h 1537"/>
                <a:gd name="T86" fmla="*/ 1352 w 1503"/>
                <a:gd name="T87" fmla="*/ 1456 h 1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503" h="1537">
                  <a:moveTo>
                    <a:pt x="1400" y="1243"/>
                  </a:moveTo>
                  <a:cubicBezTo>
                    <a:pt x="1401" y="1240"/>
                    <a:pt x="1402" y="1237"/>
                    <a:pt x="1402" y="1234"/>
                  </a:cubicBezTo>
                  <a:lnTo>
                    <a:pt x="1402" y="1025"/>
                  </a:lnTo>
                  <a:cubicBezTo>
                    <a:pt x="1402" y="857"/>
                    <a:pt x="1274" y="720"/>
                    <a:pt x="1116" y="720"/>
                  </a:cubicBezTo>
                  <a:cubicBezTo>
                    <a:pt x="958" y="720"/>
                    <a:pt x="830" y="857"/>
                    <a:pt x="830" y="1025"/>
                  </a:cubicBezTo>
                  <a:lnTo>
                    <a:pt x="830" y="1208"/>
                  </a:lnTo>
                  <a:cubicBezTo>
                    <a:pt x="830" y="1332"/>
                    <a:pt x="738" y="1432"/>
                    <a:pt x="625" y="1432"/>
                  </a:cubicBezTo>
                  <a:cubicBezTo>
                    <a:pt x="512" y="1432"/>
                    <a:pt x="420" y="1332"/>
                    <a:pt x="420" y="1208"/>
                  </a:cubicBezTo>
                  <a:lnTo>
                    <a:pt x="420" y="784"/>
                  </a:lnTo>
                  <a:cubicBezTo>
                    <a:pt x="621" y="768"/>
                    <a:pt x="780" y="601"/>
                    <a:pt x="780" y="397"/>
                  </a:cubicBezTo>
                  <a:lnTo>
                    <a:pt x="780" y="40"/>
                  </a:lnTo>
                  <a:cubicBezTo>
                    <a:pt x="780" y="18"/>
                    <a:pt x="762" y="0"/>
                    <a:pt x="740" y="0"/>
                  </a:cubicBezTo>
                  <a:lnTo>
                    <a:pt x="612" y="0"/>
                  </a:lnTo>
                  <a:cubicBezTo>
                    <a:pt x="589" y="0"/>
                    <a:pt x="571" y="18"/>
                    <a:pt x="571" y="40"/>
                  </a:cubicBezTo>
                  <a:cubicBezTo>
                    <a:pt x="571" y="63"/>
                    <a:pt x="589" y="81"/>
                    <a:pt x="612" y="81"/>
                  </a:cubicBezTo>
                  <a:lnTo>
                    <a:pt x="699" y="81"/>
                  </a:lnTo>
                  <a:lnTo>
                    <a:pt x="699" y="397"/>
                  </a:lnTo>
                  <a:cubicBezTo>
                    <a:pt x="699" y="567"/>
                    <a:pt x="560" y="706"/>
                    <a:pt x="390" y="706"/>
                  </a:cubicBezTo>
                  <a:cubicBezTo>
                    <a:pt x="219" y="706"/>
                    <a:pt x="80" y="567"/>
                    <a:pt x="80" y="397"/>
                  </a:cubicBezTo>
                  <a:lnTo>
                    <a:pt x="80" y="81"/>
                  </a:lnTo>
                  <a:lnTo>
                    <a:pt x="175" y="81"/>
                  </a:lnTo>
                  <a:cubicBezTo>
                    <a:pt x="197" y="81"/>
                    <a:pt x="215" y="63"/>
                    <a:pt x="215" y="40"/>
                  </a:cubicBezTo>
                  <a:cubicBezTo>
                    <a:pt x="215" y="18"/>
                    <a:pt x="197" y="0"/>
                    <a:pt x="175" y="0"/>
                  </a:cubicBezTo>
                  <a:lnTo>
                    <a:pt x="40" y="0"/>
                  </a:lnTo>
                  <a:cubicBezTo>
                    <a:pt x="18" y="0"/>
                    <a:pt x="0" y="18"/>
                    <a:pt x="0" y="40"/>
                  </a:cubicBezTo>
                  <a:lnTo>
                    <a:pt x="0" y="397"/>
                  </a:lnTo>
                  <a:cubicBezTo>
                    <a:pt x="0" y="595"/>
                    <a:pt x="148" y="757"/>
                    <a:pt x="340" y="782"/>
                  </a:cubicBezTo>
                  <a:lnTo>
                    <a:pt x="340" y="1208"/>
                  </a:lnTo>
                  <a:cubicBezTo>
                    <a:pt x="340" y="1376"/>
                    <a:pt x="468" y="1513"/>
                    <a:pt x="625" y="1513"/>
                  </a:cubicBezTo>
                  <a:cubicBezTo>
                    <a:pt x="783" y="1513"/>
                    <a:pt x="911" y="1376"/>
                    <a:pt x="911" y="1208"/>
                  </a:cubicBezTo>
                  <a:lnTo>
                    <a:pt x="911" y="1025"/>
                  </a:lnTo>
                  <a:cubicBezTo>
                    <a:pt x="911" y="901"/>
                    <a:pt x="1003" y="801"/>
                    <a:pt x="1116" y="801"/>
                  </a:cubicBezTo>
                  <a:cubicBezTo>
                    <a:pt x="1229" y="801"/>
                    <a:pt x="1321" y="901"/>
                    <a:pt x="1321" y="1025"/>
                  </a:cubicBezTo>
                  <a:lnTo>
                    <a:pt x="1321" y="1234"/>
                  </a:lnTo>
                  <a:cubicBezTo>
                    <a:pt x="1321" y="1235"/>
                    <a:pt x="1322" y="1236"/>
                    <a:pt x="1322" y="1237"/>
                  </a:cubicBezTo>
                  <a:cubicBezTo>
                    <a:pt x="1253" y="1251"/>
                    <a:pt x="1200" y="1312"/>
                    <a:pt x="1200" y="1385"/>
                  </a:cubicBezTo>
                  <a:cubicBezTo>
                    <a:pt x="1200" y="1469"/>
                    <a:pt x="1268" y="1537"/>
                    <a:pt x="1352" y="1537"/>
                  </a:cubicBezTo>
                  <a:cubicBezTo>
                    <a:pt x="1435" y="1537"/>
                    <a:pt x="1503" y="1469"/>
                    <a:pt x="1503" y="1385"/>
                  </a:cubicBezTo>
                  <a:cubicBezTo>
                    <a:pt x="1503" y="1319"/>
                    <a:pt x="1460" y="1263"/>
                    <a:pt x="1400" y="1243"/>
                  </a:cubicBezTo>
                  <a:close/>
                  <a:moveTo>
                    <a:pt x="1352" y="1456"/>
                  </a:moveTo>
                  <a:cubicBezTo>
                    <a:pt x="1313" y="1456"/>
                    <a:pt x="1281" y="1424"/>
                    <a:pt x="1281" y="1385"/>
                  </a:cubicBezTo>
                  <a:cubicBezTo>
                    <a:pt x="1281" y="1347"/>
                    <a:pt x="1313" y="1315"/>
                    <a:pt x="1352" y="1315"/>
                  </a:cubicBezTo>
                  <a:cubicBezTo>
                    <a:pt x="1390" y="1315"/>
                    <a:pt x="1422" y="1347"/>
                    <a:pt x="1422" y="1385"/>
                  </a:cubicBezTo>
                  <a:cubicBezTo>
                    <a:pt x="1422" y="1424"/>
                    <a:pt x="1390" y="1456"/>
                    <a:pt x="1352" y="1456"/>
                  </a:cubicBezTo>
                  <a:close/>
                </a:path>
              </a:pathLst>
            </a:custGeom>
            <a:solidFill>
              <a:schemeClr val="bg1"/>
            </a:solidFill>
            <a:ln>
              <a:noFill/>
            </a:ln>
          </p:spPr>
          <p:txBody>
            <a:bodyPr/>
            <a:lstStyle/>
            <a:p>
              <a:endParaRPr lang="zh-CN" altLang="en-US">
                <a:cs typeface="+mn-ea"/>
                <a:sym typeface="+mn-lt"/>
              </a:endParaRPr>
            </a:p>
          </p:txBody>
        </p:sp>
      </p:grpSp>
      <p:grpSp>
        <p:nvGrpSpPr>
          <p:cNvPr id="8" name="组合 7">
            <a:extLst>
              <a:ext uri="{FF2B5EF4-FFF2-40B4-BE49-F238E27FC236}">
                <a16:creationId xmlns:a16="http://schemas.microsoft.com/office/drawing/2014/main" id="{DE186D44-ECA3-41B3-B6A6-84A835AA5802}"/>
              </a:ext>
            </a:extLst>
          </p:cNvPr>
          <p:cNvGrpSpPr/>
          <p:nvPr/>
        </p:nvGrpSpPr>
        <p:grpSpPr>
          <a:xfrm>
            <a:off x="745939" y="4182492"/>
            <a:ext cx="2149034" cy="1203998"/>
            <a:chOff x="745939" y="4182492"/>
            <a:chExt cx="2149034" cy="1203998"/>
          </a:xfrm>
        </p:grpSpPr>
        <p:sp>
          <p:nvSpPr>
            <p:cNvPr id="12" name="直角三角形 11">
              <a:extLst>
                <a:ext uri="{FF2B5EF4-FFF2-40B4-BE49-F238E27FC236}">
                  <a16:creationId xmlns:a16="http://schemas.microsoft.com/office/drawing/2014/main" id="{F933620B-2417-43AE-A863-EFC4FF0ECB79}"/>
                </a:ext>
              </a:extLst>
            </p:cNvPr>
            <p:cNvSpPr/>
            <p:nvPr/>
          </p:nvSpPr>
          <p:spPr>
            <a:xfrm rot="10800000">
              <a:off x="2454495" y="4271487"/>
              <a:ext cx="273600" cy="274320"/>
            </a:xfrm>
            <a:prstGeom prst="rtTriangle">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 name="cardiogram_245422">
              <a:extLst>
                <a:ext uri="{FF2B5EF4-FFF2-40B4-BE49-F238E27FC236}">
                  <a16:creationId xmlns:a16="http://schemas.microsoft.com/office/drawing/2014/main" id="{B44CBEBE-86F0-40A9-81AA-0114077D425B}"/>
                </a:ext>
              </a:extLst>
            </p:cNvPr>
            <p:cNvSpPr>
              <a:spLocks noChangeAspect="1"/>
            </p:cNvSpPr>
            <p:nvPr/>
          </p:nvSpPr>
          <p:spPr bwMode="auto">
            <a:xfrm>
              <a:off x="1538502" y="4182492"/>
              <a:ext cx="519466" cy="479424"/>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607621" h="560784">
                  <a:moveTo>
                    <a:pt x="198659" y="105869"/>
                  </a:moveTo>
                  <a:cubicBezTo>
                    <a:pt x="205334" y="106403"/>
                    <a:pt x="210853" y="111112"/>
                    <a:pt x="212277" y="117688"/>
                  </a:cubicBezTo>
                  <a:lnTo>
                    <a:pt x="260072" y="332291"/>
                  </a:lnTo>
                  <a:lnTo>
                    <a:pt x="304397" y="177404"/>
                  </a:lnTo>
                  <a:cubicBezTo>
                    <a:pt x="306177" y="171006"/>
                    <a:pt x="311962" y="166562"/>
                    <a:pt x="318637" y="166385"/>
                  </a:cubicBezTo>
                  <a:cubicBezTo>
                    <a:pt x="325224" y="165496"/>
                    <a:pt x="331276" y="170472"/>
                    <a:pt x="333412" y="176782"/>
                  </a:cubicBezTo>
                  <a:lnTo>
                    <a:pt x="360292" y="257380"/>
                  </a:lnTo>
                  <a:lnTo>
                    <a:pt x="470924" y="257380"/>
                  </a:lnTo>
                  <a:cubicBezTo>
                    <a:pt x="479291" y="257380"/>
                    <a:pt x="486055" y="264222"/>
                    <a:pt x="486055" y="272575"/>
                  </a:cubicBezTo>
                  <a:cubicBezTo>
                    <a:pt x="486055" y="280928"/>
                    <a:pt x="479291" y="287771"/>
                    <a:pt x="470924" y="287771"/>
                  </a:cubicBezTo>
                  <a:lnTo>
                    <a:pt x="349344" y="287771"/>
                  </a:lnTo>
                  <a:cubicBezTo>
                    <a:pt x="342847" y="287771"/>
                    <a:pt x="337061" y="283594"/>
                    <a:pt x="334925" y="277374"/>
                  </a:cubicBezTo>
                  <a:lnTo>
                    <a:pt x="320150" y="232943"/>
                  </a:lnTo>
                  <a:lnTo>
                    <a:pt x="272800" y="398138"/>
                  </a:lnTo>
                  <a:cubicBezTo>
                    <a:pt x="270931" y="404625"/>
                    <a:pt x="264967" y="409068"/>
                    <a:pt x="258203" y="409068"/>
                  </a:cubicBezTo>
                  <a:lnTo>
                    <a:pt x="257758" y="409068"/>
                  </a:lnTo>
                  <a:cubicBezTo>
                    <a:pt x="250816" y="408890"/>
                    <a:pt x="244941" y="404003"/>
                    <a:pt x="243428" y="397249"/>
                  </a:cubicBezTo>
                  <a:lnTo>
                    <a:pt x="193319" y="172161"/>
                  </a:lnTo>
                  <a:lnTo>
                    <a:pt x="150774" y="278263"/>
                  </a:lnTo>
                  <a:cubicBezTo>
                    <a:pt x="148549" y="284039"/>
                    <a:pt x="142942" y="287771"/>
                    <a:pt x="136712" y="287771"/>
                  </a:cubicBezTo>
                  <a:lnTo>
                    <a:pt x="15220" y="287771"/>
                  </a:lnTo>
                  <a:cubicBezTo>
                    <a:pt x="6765" y="287771"/>
                    <a:pt x="0" y="280928"/>
                    <a:pt x="0" y="272575"/>
                  </a:cubicBezTo>
                  <a:cubicBezTo>
                    <a:pt x="0" y="264222"/>
                    <a:pt x="6765" y="257380"/>
                    <a:pt x="15220" y="257380"/>
                  </a:cubicBezTo>
                  <a:lnTo>
                    <a:pt x="126387" y="257380"/>
                  </a:lnTo>
                  <a:lnTo>
                    <a:pt x="183350" y="115289"/>
                  </a:lnTo>
                  <a:cubicBezTo>
                    <a:pt x="185842" y="109068"/>
                    <a:pt x="192073" y="105425"/>
                    <a:pt x="198659" y="105869"/>
                  </a:cubicBezTo>
                  <a:close/>
                  <a:moveTo>
                    <a:pt x="182297" y="0"/>
                  </a:moveTo>
                  <a:cubicBezTo>
                    <a:pt x="225906" y="0"/>
                    <a:pt x="269248" y="16264"/>
                    <a:pt x="303780" y="47369"/>
                  </a:cubicBezTo>
                  <a:cubicBezTo>
                    <a:pt x="338400" y="16264"/>
                    <a:pt x="381654" y="0"/>
                    <a:pt x="425352" y="0"/>
                  </a:cubicBezTo>
                  <a:cubicBezTo>
                    <a:pt x="471987" y="0"/>
                    <a:pt x="518623" y="17775"/>
                    <a:pt x="554222" y="53323"/>
                  </a:cubicBezTo>
                  <a:cubicBezTo>
                    <a:pt x="625421" y="124421"/>
                    <a:pt x="625421" y="239689"/>
                    <a:pt x="554222" y="310786"/>
                  </a:cubicBezTo>
                  <a:lnTo>
                    <a:pt x="303780" y="560784"/>
                  </a:lnTo>
                  <a:lnTo>
                    <a:pt x="60813" y="318074"/>
                  </a:lnTo>
                  <a:lnTo>
                    <a:pt x="103711" y="318074"/>
                  </a:lnTo>
                  <a:lnTo>
                    <a:pt x="303780" y="517859"/>
                  </a:lnTo>
                  <a:lnTo>
                    <a:pt x="532774" y="289279"/>
                  </a:lnTo>
                  <a:cubicBezTo>
                    <a:pt x="591958" y="230179"/>
                    <a:pt x="591958" y="133931"/>
                    <a:pt x="532774" y="74831"/>
                  </a:cubicBezTo>
                  <a:cubicBezTo>
                    <a:pt x="504027" y="46125"/>
                    <a:pt x="465935" y="30394"/>
                    <a:pt x="425352" y="30394"/>
                  </a:cubicBezTo>
                  <a:cubicBezTo>
                    <a:pt x="388329" y="30394"/>
                    <a:pt x="353619" y="44081"/>
                    <a:pt x="326029" y="68165"/>
                  </a:cubicBezTo>
                  <a:lnTo>
                    <a:pt x="303780" y="88872"/>
                  </a:lnTo>
                  <a:lnTo>
                    <a:pt x="281619" y="68165"/>
                  </a:lnTo>
                  <a:cubicBezTo>
                    <a:pt x="253941" y="44081"/>
                    <a:pt x="219320" y="30394"/>
                    <a:pt x="182297" y="30394"/>
                  </a:cubicBezTo>
                  <a:cubicBezTo>
                    <a:pt x="141713" y="30394"/>
                    <a:pt x="103533" y="46125"/>
                    <a:pt x="74875" y="74831"/>
                  </a:cubicBezTo>
                  <a:cubicBezTo>
                    <a:pt x="33669" y="115978"/>
                    <a:pt x="21832" y="174990"/>
                    <a:pt x="38030" y="227069"/>
                  </a:cubicBezTo>
                  <a:lnTo>
                    <a:pt x="6435" y="227069"/>
                  </a:lnTo>
                  <a:cubicBezTo>
                    <a:pt x="-8962" y="166902"/>
                    <a:pt x="6257" y="100515"/>
                    <a:pt x="53426" y="53323"/>
                  </a:cubicBezTo>
                  <a:cubicBezTo>
                    <a:pt x="89026" y="17775"/>
                    <a:pt x="135661" y="0"/>
                    <a:pt x="182297" y="0"/>
                  </a:cubicBezTo>
                  <a:close/>
                </a:path>
              </a:pathLst>
            </a:custGeom>
            <a:solidFill>
              <a:schemeClr val="bg1"/>
            </a:solidFill>
            <a:ln>
              <a:noFill/>
            </a:ln>
          </p:spPr>
          <p:txBody>
            <a:bodyPr/>
            <a:lstStyle/>
            <a:p>
              <a:endParaRPr lang="zh-CN" altLang="en-US">
                <a:cs typeface="+mn-ea"/>
                <a:sym typeface="+mn-lt"/>
              </a:endParaRPr>
            </a:p>
          </p:txBody>
        </p:sp>
        <p:sp>
          <p:nvSpPr>
            <p:cNvPr id="19" name="文本框 18">
              <a:extLst>
                <a:ext uri="{FF2B5EF4-FFF2-40B4-BE49-F238E27FC236}">
                  <a16:creationId xmlns:a16="http://schemas.microsoft.com/office/drawing/2014/main" id="{50ECF3C7-788E-49DF-8257-F24E8C9F338E}"/>
                </a:ext>
              </a:extLst>
            </p:cNvPr>
            <p:cNvSpPr txBox="1"/>
            <p:nvPr/>
          </p:nvSpPr>
          <p:spPr>
            <a:xfrm>
              <a:off x="745939" y="4924825"/>
              <a:ext cx="2149034" cy="461665"/>
            </a:xfrm>
            <a:prstGeom prst="rect">
              <a:avLst/>
            </a:prstGeom>
            <a:noFill/>
          </p:spPr>
          <p:txBody>
            <a:bodyPr wrap="square" rtlCol="0">
              <a:spAutoFit/>
            </a:bodyPr>
            <a:lstStyle/>
            <a:p>
              <a:pPr algn="ctr"/>
              <a:r>
                <a:rPr lang="zh-CN" altLang="en-US" sz="2400">
                  <a:solidFill>
                    <a:schemeClr val="bg1"/>
                  </a:solidFill>
                  <a:latin typeface="+mj-ea"/>
                  <a:ea typeface="+mj-ea"/>
                  <a:cs typeface="+mn-ea"/>
                  <a:sym typeface="+mn-lt"/>
                </a:rPr>
                <a:t>在此输入观点</a:t>
              </a:r>
            </a:p>
          </p:txBody>
        </p:sp>
      </p:grpSp>
    </p:spTree>
    <p:extLst>
      <p:ext uri="{BB962C8B-B14F-4D97-AF65-F5344CB8AC3E}">
        <p14:creationId xmlns:p14="http://schemas.microsoft.com/office/powerpoint/2010/main" val="9332133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ppt_x</p:attrName>
                                        </p:attrNameLst>
                                      </p:cBhvr>
                                      <p:tavLst>
                                        <p:tav tm="0">
                                          <p:val>
                                            <p:strVal val="#ppt_x"/>
                                          </p:val>
                                        </p:tav>
                                        <p:tav tm="100000">
                                          <p:val>
                                            <p:strVal val="#ppt_x"/>
                                          </p:val>
                                        </p:tav>
                                      </p:tavLst>
                                    </p:anim>
                                    <p:anim calcmode="lin" valueType="num">
                                      <p:cBhvr>
                                        <p:cTn id="15" dur="1000" fill="hold"/>
                                        <p:tgtEl>
                                          <p:spTgt spid="5"/>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1000"/>
                                        <p:tgtEl>
                                          <p:spTgt spid="4"/>
                                        </p:tgtEl>
                                      </p:cBhvr>
                                    </p:animEffect>
                                    <p:anim calcmode="lin" valueType="num">
                                      <p:cBhvr>
                                        <p:cTn id="20" dur="1000" fill="hold"/>
                                        <p:tgtEl>
                                          <p:spTgt spid="4"/>
                                        </p:tgtEl>
                                        <p:attrNameLst>
                                          <p:attrName>ppt_x</p:attrName>
                                        </p:attrNameLst>
                                      </p:cBhvr>
                                      <p:tavLst>
                                        <p:tav tm="0">
                                          <p:val>
                                            <p:strVal val="#ppt_x"/>
                                          </p:val>
                                        </p:tav>
                                        <p:tav tm="100000">
                                          <p:val>
                                            <p:strVal val="#ppt_x"/>
                                          </p:val>
                                        </p:tav>
                                      </p:tavLst>
                                    </p:anim>
                                    <p:anim calcmode="lin" valueType="num">
                                      <p:cBhvr>
                                        <p:cTn id="21" dur="1000" fill="hold"/>
                                        <p:tgtEl>
                                          <p:spTgt spid="4"/>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1000"/>
                                        <p:tgtEl>
                                          <p:spTgt spid="9"/>
                                        </p:tgtEl>
                                      </p:cBhvr>
                                    </p:animEffect>
                                    <p:anim calcmode="lin" valueType="num">
                                      <p:cBhvr>
                                        <p:cTn id="25" dur="1000" fill="hold"/>
                                        <p:tgtEl>
                                          <p:spTgt spid="9"/>
                                        </p:tgtEl>
                                        <p:attrNameLst>
                                          <p:attrName>ppt_x</p:attrName>
                                        </p:attrNameLst>
                                      </p:cBhvr>
                                      <p:tavLst>
                                        <p:tav tm="0">
                                          <p:val>
                                            <p:strVal val="#ppt_x"/>
                                          </p:val>
                                        </p:tav>
                                        <p:tav tm="100000">
                                          <p:val>
                                            <p:strVal val="#ppt_x"/>
                                          </p:val>
                                        </p:tav>
                                      </p:tavLst>
                                    </p:anim>
                                    <p:anim calcmode="lin" valueType="num">
                                      <p:cBhvr>
                                        <p:cTn id="26" dur="1000" fill="hold"/>
                                        <p:tgtEl>
                                          <p:spTgt spid="9"/>
                                        </p:tgtEl>
                                        <p:attrNameLst>
                                          <p:attrName>ppt_y</p:attrName>
                                        </p:attrNameLst>
                                      </p:cBhvr>
                                      <p:tavLst>
                                        <p:tav tm="0">
                                          <p:val>
                                            <p:strVal val="#ppt_y+.1"/>
                                          </p:val>
                                        </p:tav>
                                        <p:tav tm="100000">
                                          <p:val>
                                            <p:strVal val="#ppt_y"/>
                                          </p:val>
                                        </p:tav>
                                      </p:tavLst>
                                    </p:anim>
                                  </p:childTnLst>
                                </p:cTn>
                              </p:par>
                            </p:childTnLst>
                          </p:cTn>
                        </p:par>
                        <p:par>
                          <p:cTn id="27" fill="hold">
                            <p:stCondLst>
                              <p:cond delay="3000"/>
                            </p:stCondLst>
                            <p:childTnLst>
                              <p:par>
                                <p:cTn id="28" presetID="42" presetClass="entr" presetSubtype="0" fill="hold" nodeType="after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fade">
                                      <p:cBhvr>
                                        <p:cTn id="30" dur="1000"/>
                                        <p:tgtEl>
                                          <p:spTgt spid="8"/>
                                        </p:tgtEl>
                                      </p:cBhvr>
                                    </p:animEffect>
                                    <p:anim calcmode="lin" valueType="num">
                                      <p:cBhvr>
                                        <p:cTn id="31" dur="1000" fill="hold"/>
                                        <p:tgtEl>
                                          <p:spTgt spid="8"/>
                                        </p:tgtEl>
                                        <p:attrNameLst>
                                          <p:attrName>ppt_x</p:attrName>
                                        </p:attrNameLst>
                                      </p:cBhvr>
                                      <p:tavLst>
                                        <p:tav tm="0">
                                          <p:val>
                                            <p:strVal val="#ppt_x"/>
                                          </p:val>
                                        </p:tav>
                                        <p:tav tm="100000">
                                          <p:val>
                                            <p:strVal val="#ppt_x"/>
                                          </p:val>
                                        </p:tav>
                                      </p:tavLst>
                                    </p:anim>
                                    <p:anim calcmode="lin" valueType="num">
                                      <p:cBhvr>
                                        <p:cTn id="32" dur="1000" fill="hold"/>
                                        <p:tgtEl>
                                          <p:spTgt spid="8"/>
                                        </p:tgtEl>
                                        <p:attrNameLst>
                                          <p:attrName>ppt_y</p:attrName>
                                        </p:attrNameLst>
                                      </p:cBhvr>
                                      <p:tavLst>
                                        <p:tav tm="0">
                                          <p:val>
                                            <p:strVal val="#ppt_y+.1"/>
                                          </p:val>
                                        </p:tav>
                                        <p:tav tm="100000">
                                          <p:val>
                                            <p:strVal val="#ppt_y"/>
                                          </p:val>
                                        </p:tav>
                                      </p:tavLst>
                                    </p:anim>
                                  </p:childTnLst>
                                </p:cTn>
                              </p:par>
                            </p:childTnLst>
                          </p:cTn>
                        </p:par>
                        <p:par>
                          <p:cTn id="33" fill="hold">
                            <p:stCondLst>
                              <p:cond delay="4000"/>
                            </p:stCondLst>
                            <p:childTnLst>
                              <p:par>
                                <p:cTn id="34" presetID="42" presetClass="entr" presetSubtype="0" fill="hold" grpId="0" nodeType="afterEffect">
                                  <p:stCondLst>
                                    <p:cond delay="0"/>
                                  </p:stCondLst>
                                  <p:childTnLst>
                                    <p:set>
                                      <p:cBhvr>
                                        <p:cTn id="35" dur="1" fill="hold">
                                          <p:stCondLst>
                                            <p:cond delay="0"/>
                                          </p:stCondLst>
                                        </p:cTn>
                                        <p:tgtEl>
                                          <p:spTgt spid="6"/>
                                        </p:tgtEl>
                                        <p:attrNameLst>
                                          <p:attrName>style.visibility</p:attrName>
                                        </p:attrNameLst>
                                      </p:cBhvr>
                                      <p:to>
                                        <p:strVal val="visible"/>
                                      </p:to>
                                    </p:set>
                                    <p:animEffect transition="in" filter="fade">
                                      <p:cBhvr>
                                        <p:cTn id="36" dur="1000"/>
                                        <p:tgtEl>
                                          <p:spTgt spid="6"/>
                                        </p:tgtEl>
                                      </p:cBhvr>
                                    </p:animEffect>
                                    <p:anim calcmode="lin" valueType="num">
                                      <p:cBhvr>
                                        <p:cTn id="37" dur="1000" fill="hold"/>
                                        <p:tgtEl>
                                          <p:spTgt spid="6"/>
                                        </p:tgtEl>
                                        <p:attrNameLst>
                                          <p:attrName>ppt_x</p:attrName>
                                        </p:attrNameLst>
                                      </p:cBhvr>
                                      <p:tavLst>
                                        <p:tav tm="0">
                                          <p:val>
                                            <p:strVal val="#ppt_x"/>
                                          </p:val>
                                        </p:tav>
                                        <p:tav tm="100000">
                                          <p:val>
                                            <p:strVal val="#ppt_x"/>
                                          </p:val>
                                        </p:tav>
                                      </p:tavLst>
                                    </p:anim>
                                    <p:anim calcmode="lin" valueType="num">
                                      <p:cBhvr>
                                        <p:cTn id="38" dur="1000" fill="hold"/>
                                        <p:tgtEl>
                                          <p:spTgt spid="6"/>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0"/>
                                  </p:stCondLst>
                                  <p:childTnLst>
                                    <p:set>
                                      <p:cBhvr>
                                        <p:cTn id="40" dur="1" fill="hold">
                                          <p:stCondLst>
                                            <p:cond delay="0"/>
                                          </p:stCondLst>
                                        </p:cTn>
                                        <p:tgtEl>
                                          <p:spTgt spid="10"/>
                                        </p:tgtEl>
                                        <p:attrNameLst>
                                          <p:attrName>style.visibility</p:attrName>
                                        </p:attrNameLst>
                                      </p:cBhvr>
                                      <p:to>
                                        <p:strVal val="visible"/>
                                      </p:to>
                                    </p:set>
                                    <p:animEffect transition="in" filter="fade">
                                      <p:cBhvr>
                                        <p:cTn id="41" dur="1000"/>
                                        <p:tgtEl>
                                          <p:spTgt spid="10"/>
                                        </p:tgtEl>
                                      </p:cBhvr>
                                    </p:animEffect>
                                    <p:anim calcmode="lin" valueType="num">
                                      <p:cBhvr>
                                        <p:cTn id="42" dur="1000" fill="hold"/>
                                        <p:tgtEl>
                                          <p:spTgt spid="10"/>
                                        </p:tgtEl>
                                        <p:attrNameLst>
                                          <p:attrName>ppt_x</p:attrName>
                                        </p:attrNameLst>
                                      </p:cBhvr>
                                      <p:tavLst>
                                        <p:tav tm="0">
                                          <p:val>
                                            <p:strVal val="#ppt_x"/>
                                          </p:val>
                                        </p:tav>
                                        <p:tav tm="100000">
                                          <p:val>
                                            <p:strVal val="#ppt_x"/>
                                          </p:val>
                                        </p:tav>
                                      </p:tavLst>
                                    </p:anim>
                                    <p:anim calcmode="lin" valueType="num">
                                      <p:cBhvr>
                                        <p:cTn id="43"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4" grpId="0" animBg="1"/>
      <p:bldP spid="3" grpId="0" animBg="1"/>
      <p:bldP spid="9" grpId="0"/>
      <p:bldP spid="10"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gradFill>
          <a:gsLst>
            <a:gs pos="0">
              <a:schemeClr val="accent1"/>
            </a:gs>
            <a:gs pos="100000">
              <a:schemeClr val="accent6">
                <a:alpha val="94000"/>
              </a:schemeClr>
            </a:gs>
          </a:gsLst>
          <a:lin ang="18900000" scaled="0"/>
        </a:gradFill>
        <a:effectLst/>
      </p:bgPr>
    </p:bg>
    <p:spTree>
      <p:nvGrpSpPr>
        <p:cNvPr id="1" name=""/>
        <p:cNvGrpSpPr/>
        <p:nvPr/>
      </p:nvGrpSpPr>
      <p:grpSpPr>
        <a:xfrm>
          <a:off x="0" y="0"/>
          <a:ext cx="0" cy="0"/>
          <a:chOff x="0" y="0"/>
          <a:chExt cx="0" cy="0"/>
        </a:xfrm>
      </p:grpSpPr>
      <p:grpSp>
        <p:nvGrpSpPr>
          <p:cNvPr id="9" name="组合 8">
            <a:extLst>
              <a:ext uri="{FF2B5EF4-FFF2-40B4-BE49-F238E27FC236}">
                <a16:creationId xmlns:a16="http://schemas.microsoft.com/office/drawing/2014/main" id="{B219E20B-FA35-49A1-A637-DEEDEA871BBE}"/>
              </a:ext>
            </a:extLst>
          </p:cNvPr>
          <p:cNvGrpSpPr/>
          <p:nvPr/>
        </p:nvGrpSpPr>
        <p:grpSpPr>
          <a:xfrm>
            <a:off x="-57429" y="-1"/>
            <a:ext cx="13429693" cy="9079461"/>
            <a:chOff x="-57429" y="-1"/>
            <a:chExt cx="13429693" cy="9079461"/>
          </a:xfrm>
        </p:grpSpPr>
        <p:pic>
          <p:nvPicPr>
            <p:cNvPr id="190" name="图片 189" descr="图片包含 户外艺术系列, 蜂巢&#10;&#10;自动生成的说明">
              <a:extLst>
                <a:ext uri="{FF2B5EF4-FFF2-40B4-BE49-F238E27FC236}">
                  <a16:creationId xmlns:a16="http://schemas.microsoft.com/office/drawing/2014/main" id="{981D9D3D-C60F-47FD-BDCB-72226DA51D4A}"/>
                </a:ext>
              </a:extLst>
            </p:cNvPr>
            <p:cNvPicPr>
              <a:picLocks noChangeAspect="1"/>
            </p:cNvPicPr>
            <p:nvPr/>
          </p:nvPicPr>
          <p:blipFill rotWithShape="1">
            <a:blip r:embed="rId2">
              <a:biLevel thresh="25000"/>
              <a:extLst>
                <a:ext uri="{28A0092B-C50C-407E-A947-70E740481C1C}">
                  <a14:useLocalDpi xmlns:a14="http://schemas.microsoft.com/office/drawing/2010/main" val="0"/>
                </a:ext>
              </a:extLst>
            </a:blip>
            <a:srcRect l="869" t="13831" r="9335"/>
            <a:stretch/>
          </p:blipFill>
          <p:spPr>
            <a:xfrm>
              <a:off x="-57429" y="-1"/>
              <a:ext cx="12264669" cy="4436518"/>
            </a:xfrm>
            <a:prstGeom prst="rect">
              <a:avLst/>
            </a:prstGeom>
          </p:spPr>
        </p:pic>
        <p:pic>
          <p:nvPicPr>
            <p:cNvPr id="194" name="图片 193" descr="图片包含 物体&#10;&#10;自动生成的说明">
              <a:extLst>
                <a:ext uri="{FF2B5EF4-FFF2-40B4-BE49-F238E27FC236}">
                  <a16:creationId xmlns:a16="http://schemas.microsoft.com/office/drawing/2014/main" id="{D3921733-0C9D-4F47-81DA-3111E96EBC26}"/>
                </a:ext>
              </a:extLst>
            </p:cNvPr>
            <p:cNvPicPr>
              <a:picLocks noChangeAspect="1"/>
            </p:cNvPicPr>
            <p:nvPr/>
          </p:nvPicPr>
          <p:blipFill>
            <a:blip r:embed="rId3">
              <a:biLevel thresh="25000"/>
              <a:alphaModFix amt="8000"/>
              <a:extLst>
                <a:ext uri="{28A0092B-C50C-407E-A947-70E740481C1C}">
                  <a14:useLocalDpi xmlns:a14="http://schemas.microsoft.com/office/drawing/2010/main" val="0"/>
                </a:ext>
              </a:extLst>
            </a:blip>
            <a:stretch>
              <a:fillRect/>
            </a:stretch>
          </p:blipFill>
          <p:spPr>
            <a:xfrm>
              <a:off x="6514264" y="2221460"/>
              <a:ext cx="6858000" cy="6858000"/>
            </a:xfrm>
            <a:prstGeom prst="rect">
              <a:avLst/>
            </a:prstGeom>
          </p:spPr>
        </p:pic>
        <p:sp>
          <p:nvSpPr>
            <p:cNvPr id="193" name="rate_157193">
              <a:extLst>
                <a:ext uri="{FF2B5EF4-FFF2-40B4-BE49-F238E27FC236}">
                  <a16:creationId xmlns:a16="http://schemas.microsoft.com/office/drawing/2014/main" id="{B88A2222-530C-4E32-B8FC-24917B1A89A6}"/>
                </a:ext>
              </a:extLst>
            </p:cNvPr>
            <p:cNvSpPr>
              <a:spLocks noChangeAspect="1"/>
            </p:cNvSpPr>
            <p:nvPr/>
          </p:nvSpPr>
          <p:spPr bwMode="auto">
            <a:xfrm>
              <a:off x="9040852" y="4684580"/>
              <a:ext cx="3166388" cy="2143953"/>
            </a:xfrm>
            <a:custGeom>
              <a:avLst/>
              <a:gdLst>
                <a:gd name="T0" fmla="*/ 840 w 853"/>
                <a:gd name="T1" fmla="*/ 248 h 613"/>
                <a:gd name="T2" fmla="*/ 840 w 853"/>
                <a:gd name="T3" fmla="*/ 248 h 613"/>
                <a:gd name="T4" fmla="*/ 700 w 853"/>
                <a:gd name="T5" fmla="*/ 249 h 613"/>
                <a:gd name="T6" fmla="*/ 687 w 853"/>
                <a:gd name="T7" fmla="*/ 258 h 613"/>
                <a:gd name="T8" fmla="*/ 641 w 853"/>
                <a:gd name="T9" fmla="*/ 393 h 613"/>
                <a:gd name="T10" fmla="*/ 585 w 853"/>
                <a:gd name="T11" fmla="*/ 32 h 613"/>
                <a:gd name="T12" fmla="*/ 573 w 853"/>
                <a:gd name="T13" fmla="*/ 21 h 613"/>
                <a:gd name="T14" fmla="*/ 559 w 853"/>
                <a:gd name="T15" fmla="*/ 31 h 613"/>
                <a:gd name="T16" fmla="*/ 472 w 853"/>
                <a:gd name="T17" fmla="*/ 431 h 613"/>
                <a:gd name="T18" fmla="*/ 409 w 853"/>
                <a:gd name="T19" fmla="*/ 185 h 613"/>
                <a:gd name="T20" fmla="*/ 396 w 853"/>
                <a:gd name="T21" fmla="*/ 175 h 613"/>
                <a:gd name="T22" fmla="*/ 383 w 853"/>
                <a:gd name="T23" fmla="*/ 186 h 613"/>
                <a:gd name="T24" fmla="*/ 321 w 853"/>
                <a:gd name="T25" fmla="*/ 516 h 613"/>
                <a:gd name="T26" fmla="*/ 253 w 853"/>
                <a:gd name="T27" fmla="*/ 12 h 613"/>
                <a:gd name="T28" fmla="*/ 241 w 853"/>
                <a:gd name="T29" fmla="*/ 0 h 613"/>
                <a:gd name="T30" fmla="*/ 227 w 853"/>
                <a:gd name="T31" fmla="*/ 10 h 613"/>
                <a:gd name="T32" fmla="*/ 164 w 853"/>
                <a:gd name="T33" fmla="*/ 261 h 613"/>
                <a:gd name="T34" fmla="*/ 13 w 853"/>
                <a:gd name="T35" fmla="*/ 261 h 613"/>
                <a:gd name="T36" fmla="*/ 0 w 853"/>
                <a:gd name="T37" fmla="*/ 274 h 613"/>
                <a:gd name="T38" fmla="*/ 13 w 853"/>
                <a:gd name="T39" fmla="*/ 288 h 613"/>
                <a:gd name="T40" fmla="*/ 175 w 853"/>
                <a:gd name="T41" fmla="*/ 288 h 613"/>
                <a:gd name="T42" fmla="*/ 188 w 853"/>
                <a:gd name="T43" fmla="*/ 278 h 613"/>
                <a:gd name="T44" fmla="*/ 236 w 853"/>
                <a:gd name="T45" fmla="*/ 84 h 613"/>
                <a:gd name="T46" fmla="*/ 305 w 853"/>
                <a:gd name="T47" fmla="*/ 602 h 613"/>
                <a:gd name="T48" fmla="*/ 318 w 853"/>
                <a:gd name="T49" fmla="*/ 613 h 613"/>
                <a:gd name="T50" fmla="*/ 319 w 853"/>
                <a:gd name="T51" fmla="*/ 613 h 613"/>
                <a:gd name="T52" fmla="*/ 332 w 853"/>
                <a:gd name="T53" fmla="*/ 602 h 613"/>
                <a:gd name="T54" fmla="*/ 398 w 853"/>
                <a:gd name="T55" fmla="*/ 250 h 613"/>
                <a:gd name="T56" fmla="*/ 460 w 853"/>
                <a:gd name="T57" fmla="*/ 493 h 613"/>
                <a:gd name="T58" fmla="*/ 473 w 853"/>
                <a:gd name="T59" fmla="*/ 503 h 613"/>
                <a:gd name="T60" fmla="*/ 486 w 853"/>
                <a:gd name="T61" fmla="*/ 492 h 613"/>
                <a:gd name="T62" fmla="*/ 570 w 853"/>
                <a:gd name="T63" fmla="*/ 107 h 613"/>
                <a:gd name="T64" fmla="*/ 623 w 853"/>
                <a:gd name="T65" fmla="*/ 450 h 613"/>
                <a:gd name="T66" fmla="*/ 635 w 853"/>
                <a:gd name="T67" fmla="*/ 461 h 613"/>
                <a:gd name="T68" fmla="*/ 649 w 853"/>
                <a:gd name="T69" fmla="*/ 452 h 613"/>
                <a:gd name="T70" fmla="*/ 709 w 853"/>
                <a:gd name="T71" fmla="*/ 275 h 613"/>
                <a:gd name="T72" fmla="*/ 840 w 853"/>
                <a:gd name="T73" fmla="*/ 274 h 613"/>
                <a:gd name="T74" fmla="*/ 853 w 853"/>
                <a:gd name="T75" fmla="*/ 261 h 613"/>
                <a:gd name="T76" fmla="*/ 840 w 853"/>
                <a:gd name="T77" fmla="*/ 248 h 6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853" h="613">
                  <a:moveTo>
                    <a:pt x="840" y="248"/>
                  </a:moveTo>
                  <a:lnTo>
                    <a:pt x="840" y="248"/>
                  </a:lnTo>
                  <a:lnTo>
                    <a:pt x="700" y="249"/>
                  </a:lnTo>
                  <a:cubicBezTo>
                    <a:pt x="694" y="249"/>
                    <a:pt x="689" y="252"/>
                    <a:pt x="687" y="258"/>
                  </a:cubicBezTo>
                  <a:lnTo>
                    <a:pt x="641" y="393"/>
                  </a:lnTo>
                  <a:lnTo>
                    <a:pt x="585" y="32"/>
                  </a:lnTo>
                  <a:cubicBezTo>
                    <a:pt x="584" y="26"/>
                    <a:pt x="579" y="21"/>
                    <a:pt x="573" y="21"/>
                  </a:cubicBezTo>
                  <a:cubicBezTo>
                    <a:pt x="566" y="21"/>
                    <a:pt x="560" y="25"/>
                    <a:pt x="559" y="31"/>
                  </a:cubicBezTo>
                  <a:lnTo>
                    <a:pt x="472" y="431"/>
                  </a:lnTo>
                  <a:lnTo>
                    <a:pt x="409" y="185"/>
                  </a:lnTo>
                  <a:cubicBezTo>
                    <a:pt x="408" y="179"/>
                    <a:pt x="402" y="175"/>
                    <a:pt x="396" y="175"/>
                  </a:cubicBezTo>
                  <a:cubicBezTo>
                    <a:pt x="390" y="175"/>
                    <a:pt x="384" y="180"/>
                    <a:pt x="383" y="186"/>
                  </a:cubicBezTo>
                  <a:lnTo>
                    <a:pt x="321" y="516"/>
                  </a:lnTo>
                  <a:lnTo>
                    <a:pt x="253" y="12"/>
                  </a:lnTo>
                  <a:cubicBezTo>
                    <a:pt x="253" y="5"/>
                    <a:pt x="247" y="0"/>
                    <a:pt x="241" y="0"/>
                  </a:cubicBezTo>
                  <a:cubicBezTo>
                    <a:pt x="235" y="0"/>
                    <a:pt x="229" y="4"/>
                    <a:pt x="227" y="10"/>
                  </a:cubicBezTo>
                  <a:lnTo>
                    <a:pt x="164" y="261"/>
                  </a:lnTo>
                  <a:lnTo>
                    <a:pt x="13" y="261"/>
                  </a:lnTo>
                  <a:cubicBezTo>
                    <a:pt x="6" y="261"/>
                    <a:pt x="0" y="267"/>
                    <a:pt x="0" y="274"/>
                  </a:cubicBezTo>
                  <a:cubicBezTo>
                    <a:pt x="0" y="282"/>
                    <a:pt x="6" y="288"/>
                    <a:pt x="13" y="288"/>
                  </a:cubicBezTo>
                  <a:lnTo>
                    <a:pt x="175" y="288"/>
                  </a:lnTo>
                  <a:cubicBezTo>
                    <a:pt x="181" y="288"/>
                    <a:pt x="186" y="284"/>
                    <a:pt x="188" y="278"/>
                  </a:cubicBezTo>
                  <a:lnTo>
                    <a:pt x="236" y="84"/>
                  </a:lnTo>
                  <a:lnTo>
                    <a:pt x="305" y="602"/>
                  </a:lnTo>
                  <a:cubicBezTo>
                    <a:pt x="306" y="608"/>
                    <a:pt x="312" y="613"/>
                    <a:pt x="318" y="613"/>
                  </a:cubicBezTo>
                  <a:lnTo>
                    <a:pt x="319" y="613"/>
                  </a:lnTo>
                  <a:cubicBezTo>
                    <a:pt x="325" y="613"/>
                    <a:pt x="330" y="609"/>
                    <a:pt x="332" y="602"/>
                  </a:cubicBezTo>
                  <a:lnTo>
                    <a:pt x="398" y="250"/>
                  </a:lnTo>
                  <a:lnTo>
                    <a:pt x="460" y="493"/>
                  </a:lnTo>
                  <a:cubicBezTo>
                    <a:pt x="461" y="499"/>
                    <a:pt x="467" y="503"/>
                    <a:pt x="473" y="503"/>
                  </a:cubicBezTo>
                  <a:cubicBezTo>
                    <a:pt x="479" y="503"/>
                    <a:pt x="484" y="498"/>
                    <a:pt x="486" y="492"/>
                  </a:cubicBezTo>
                  <a:lnTo>
                    <a:pt x="570" y="107"/>
                  </a:lnTo>
                  <a:lnTo>
                    <a:pt x="623" y="450"/>
                  </a:lnTo>
                  <a:cubicBezTo>
                    <a:pt x="624" y="456"/>
                    <a:pt x="629" y="461"/>
                    <a:pt x="635" y="461"/>
                  </a:cubicBezTo>
                  <a:cubicBezTo>
                    <a:pt x="642" y="462"/>
                    <a:pt x="647" y="458"/>
                    <a:pt x="649" y="452"/>
                  </a:cubicBezTo>
                  <a:lnTo>
                    <a:pt x="709" y="275"/>
                  </a:lnTo>
                  <a:lnTo>
                    <a:pt x="840" y="274"/>
                  </a:lnTo>
                  <a:cubicBezTo>
                    <a:pt x="847" y="274"/>
                    <a:pt x="853" y="268"/>
                    <a:pt x="853" y="261"/>
                  </a:cubicBezTo>
                  <a:cubicBezTo>
                    <a:pt x="853" y="254"/>
                    <a:pt x="847" y="248"/>
                    <a:pt x="840" y="248"/>
                  </a:cubicBezTo>
                  <a:close/>
                </a:path>
              </a:pathLst>
            </a:custGeom>
            <a:solidFill>
              <a:schemeClr val="bg1">
                <a:alpha val="32000"/>
              </a:schemeClr>
            </a:solidFill>
            <a:ln>
              <a:noFill/>
            </a:ln>
          </p:spPr>
          <p:txBody>
            <a:bodyPr/>
            <a:lstStyle/>
            <a:p>
              <a:endParaRPr lang="zh-CN" altLang="en-US">
                <a:cs typeface="+mn-ea"/>
                <a:sym typeface="+mn-lt"/>
              </a:endParaRPr>
            </a:p>
          </p:txBody>
        </p:sp>
        <p:pic>
          <p:nvPicPr>
            <p:cNvPr id="31" name="图片占位符 4">
              <a:extLst>
                <a:ext uri="{FF2B5EF4-FFF2-40B4-BE49-F238E27FC236}">
                  <a16:creationId xmlns:a16="http://schemas.microsoft.com/office/drawing/2014/main" id="{7A2B3141-73EE-4995-996D-850CB8D8C7BC}"/>
                </a:ext>
              </a:extLst>
            </p:cNvPr>
            <p:cNvPicPr>
              <a:picLocks noChangeAspect="1"/>
            </p:cNvPicPr>
            <p:nvPr/>
          </p:nvPicPr>
          <p:blipFill rotWithShape="1">
            <a:blip r:embed="rId4">
              <a:alphaModFix amt="25000"/>
              <a:duotone>
                <a:schemeClr val="accent5">
                  <a:shade val="45000"/>
                  <a:satMod val="135000"/>
                </a:schemeClr>
                <a:prstClr val="white"/>
              </a:duotone>
              <a:extLst>
                <a:ext uri="{28A0092B-C50C-407E-A947-70E740481C1C}">
                  <a14:useLocalDpi xmlns:a14="http://schemas.microsoft.com/office/drawing/2010/main" val="0"/>
                </a:ext>
              </a:extLst>
            </a:blip>
            <a:srcRect l="70514" t="58287" r="10065" b="27696"/>
            <a:stretch/>
          </p:blipFill>
          <p:spPr>
            <a:xfrm rot="5793487" flipV="1">
              <a:off x="3767622" y="4313136"/>
              <a:ext cx="2459061" cy="2506523"/>
            </a:xfrm>
            <a:prstGeom prst="rect">
              <a:avLst/>
            </a:prstGeom>
          </p:spPr>
        </p:pic>
        <p:pic>
          <p:nvPicPr>
            <p:cNvPr id="32" name="图片占位符 4">
              <a:extLst>
                <a:ext uri="{FF2B5EF4-FFF2-40B4-BE49-F238E27FC236}">
                  <a16:creationId xmlns:a16="http://schemas.microsoft.com/office/drawing/2014/main" id="{FD7FB7EE-A220-477E-8B84-C238272F224D}"/>
                </a:ext>
              </a:extLst>
            </p:cNvPr>
            <p:cNvPicPr>
              <a:picLocks noChangeAspect="1"/>
            </p:cNvPicPr>
            <p:nvPr/>
          </p:nvPicPr>
          <p:blipFill rotWithShape="1">
            <a:blip r:embed="rId4">
              <a:alphaModFix amt="25000"/>
              <a:duotone>
                <a:schemeClr val="accent5">
                  <a:shade val="45000"/>
                  <a:satMod val="135000"/>
                </a:schemeClr>
                <a:prstClr val="white"/>
              </a:duotone>
              <a:extLst>
                <a:ext uri="{28A0092B-C50C-407E-A947-70E740481C1C}">
                  <a14:useLocalDpi xmlns:a14="http://schemas.microsoft.com/office/drawing/2010/main" val="0"/>
                </a:ext>
              </a:extLst>
            </a:blip>
            <a:srcRect l="70514" t="58287" r="10065" b="27696"/>
            <a:stretch/>
          </p:blipFill>
          <p:spPr>
            <a:xfrm rot="5793487" flipV="1">
              <a:off x="3599127" y="3829958"/>
              <a:ext cx="1249483" cy="1273599"/>
            </a:xfrm>
            <a:prstGeom prst="rect">
              <a:avLst/>
            </a:prstGeom>
          </p:spPr>
        </p:pic>
      </p:grpSp>
      <p:sp>
        <p:nvSpPr>
          <p:cNvPr id="5" name="等腰三角形 4">
            <a:extLst>
              <a:ext uri="{FF2B5EF4-FFF2-40B4-BE49-F238E27FC236}">
                <a16:creationId xmlns:a16="http://schemas.microsoft.com/office/drawing/2014/main" id="{F3B948F3-B577-452A-A20C-C49C10E4EB2C}"/>
              </a:ext>
            </a:extLst>
          </p:cNvPr>
          <p:cNvSpPr/>
          <p:nvPr/>
        </p:nvSpPr>
        <p:spPr>
          <a:xfrm rot="2855879">
            <a:off x="5262898" y="-3441784"/>
            <a:ext cx="4116614" cy="15756603"/>
          </a:xfrm>
          <a:prstGeom prst="triangle">
            <a:avLst/>
          </a:prstGeom>
          <a:solidFill>
            <a:schemeClr val="bg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rgbClr val="FFFFFF"/>
              </a:solidFill>
              <a:cs typeface="+mn-ea"/>
            </a:endParaRPr>
          </a:p>
        </p:txBody>
      </p:sp>
      <p:sp>
        <p:nvSpPr>
          <p:cNvPr id="37" name="任意多边形: 形状 36">
            <a:extLst>
              <a:ext uri="{FF2B5EF4-FFF2-40B4-BE49-F238E27FC236}">
                <a16:creationId xmlns:a16="http://schemas.microsoft.com/office/drawing/2014/main" id="{E374EF60-4D46-4911-A714-AE48E9709848}"/>
              </a:ext>
            </a:extLst>
          </p:cNvPr>
          <p:cNvSpPr/>
          <p:nvPr/>
        </p:nvSpPr>
        <p:spPr>
          <a:xfrm rot="5400000">
            <a:off x="228749" y="-216879"/>
            <a:ext cx="6857998" cy="7291755"/>
          </a:xfrm>
          <a:custGeom>
            <a:avLst/>
            <a:gdLst>
              <a:gd name="connsiteX0" fmla="*/ 0 w 6857998"/>
              <a:gd name="connsiteY0" fmla="*/ 7291755 h 7291755"/>
              <a:gd name="connsiteX1" fmla="*/ 0 w 6857998"/>
              <a:gd name="connsiteY1" fmla="*/ 0 h 7291755"/>
              <a:gd name="connsiteX2" fmla="*/ 6857998 w 6857998"/>
              <a:gd name="connsiteY2" fmla="*/ 6541272 h 7291755"/>
              <a:gd name="connsiteX3" fmla="*/ 6857998 w 6857998"/>
              <a:gd name="connsiteY3" fmla="*/ 7291755 h 7291755"/>
            </a:gdLst>
            <a:ahLst/>
            <a:cxnLst>
              <a:cxn ang="0">
                <a:pos x="connsiteX0" y="connsiteY0"/>
              </a:cxn>
              <a:cxn ang="0">
                <a:pos x="connsiteX1" y="connsiteY1"/>
              </a:cxn>
              <a:cxn ang="0">
                <a:pos x="connsiteX2" y="connsiteY2"/>
              </a:cxn>
              <a:cxn ang="0">
                <a:pos x="connsiteX3" y="connsiteY3"/>
              </a:cxn>
            </a:cxnLst>
            <a:rect l="l" t="t" r="r" b="b"/>
            <a:pathLst>
              <a:path w="6857998" h="7291755">
                <a:moveTo>
                  <a:pt x="0" y="7291755"/>
                </a:moveTo>
                <a:lnTo>
                  <a:pt x="0" y="0"/>
                </a:lnTo>
                <a:lnTo>
                  <a:pt x="6857998" y="6541272"/>
                </a:lnTo>
                <a:lnTo>
                  <a:pt x="6857998" y="7291755"/>
                </a:lnTo>
                <a:close/>
              </a:path>
            </a:pathLst>
          </a:custGeom>
          <a:solidFill>
            <a:schemeClr val="bg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cxnSp>
        <p:nvCxnSpPr>
          <p:cNvPr id="85" name="直接连接符 84">
            <a:extLst>
              <a:ext uri="{FF2B5EF4-FFF2-40B4-BE49-F238E27FC236}">
                <a16:creationId xmlns:a16="http://schemas.microsoft.com/office/drawing/2014/main" id="{46FACBF6-4689-49CC-80EB-FE5D54F3D5BA}"/>
              </a:ext>
            </a:extLst>
          </p:cNvPr>
          <p:cNvCxnSpPr>
            <a:cxnSpLocks/>
          </p:cNvCxnSpPr>
          <p:nvPr/>
        </p:nvCxnSpPr>
        <p:spPr>
          <a:xfrm>
            <a:off x="671975" y="3734437"/>
            <a:ext cx="1842625" cy="0"/>
          </a:xfrm>
          <a:prstGeom prst="line">
            <a:avLst/>
          </a:prstGeom>
          <a:ln w="25400" cap="rnd">
            <a:gradFill>
              <a:gsLst>
                <a:gs pos="0">
                  <a:schemeClr val="bg1"/>
                </a:gs>
                <a:gs pos="100000">
                  <a:schemeClr val="accent1">
                    <a:alpha val="0"/>
                  </a:schemeClr>
                </a:gs>
              </a:gsLst>
              <a:lin ang="0" scaled="0"/>
            </a:gradFill>
          </a:ln>
        </p:spPr>
        <p:style>
          <a:lnRef idx="1">
            <a:schemeClr val="accent1"/>
          </a:lnRef>
          <a:fillRef idx="0">
            <a:schemeClr val="accent1"/>
          </a:fillRef>
          <a:effectRef idx="0">
            <a:schemeClr val="accent1"/>
          </a:effectRef>
          <a:fontRef idx="minor">
            <a:schemeClr val="tx1"/>
          </a:fontRef>
        </p:style>
      </p:cxnSp>
      <p:grpSp>
        <p:nvGrpSpPr>
          <p:cNvPr id="3" name="组合 2">
            <a:extLst>
              <a:ext uri="{FF2B5EF4-FFF2-40B4-BE49-F238E27FC236}">
                <a16:creationId xmlns:a16="http://schemas.microsoft.com/office/drawing/2014/main" id="{093F20E4-50B2-4A18-90A0-0DE0559CA037}"/>
              </a:ext>
            </a:extLst>
          </p:cNvPr>
          <p:cNvGrpSpPr/>
          <p:nvPr/>
        </p:nvGrpSpPr>
        <p:grpSpPr>
          <a:xfrm>
            <a:off x="684061" y="1606126"/>
            <a:ext cx="2248681" cy="464019"/>
            <a:chOff x="684061" y="1729369"/>
            <a:chExt cx="2248681" cy="464019"/>
          </a:xfrm>
        </p:grpSpPr>
        <p:pic>
          <p:nvPicPr>
            <p:cNvPr id="86" name="图片 85">
              <a:extLst>
                <a:ext uri="{FF2B5EF4-FFF2-40B4-BE49-F238E27FC236}">
                  <a16:creationId xmlns:a16="http://schemas.microsoft.com/office/drawing/2014/main" id="{44B2FCB5-4FA4-4CE8-BA98-7C755AC4666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4061" y="1729369"/>
              <a:ext cx="464019" cy="464019"/>
            </a:xfrm>
            <a:prstGeom prst="rect">
              <a:avLst/>
            </a:prstGeom>
          </p:spPr>
        </p:pic>
        <p:grpSp>
          <p:nvGrpSpPr>
            <p:cNvPr id="87" name="组合 86">
              <a:extLst>
                <a:ext uri="{FF2B5EF4-FFF2-40B4-BE49-F238E27FC236}">
                  <a16:creationId xmlns:a16="http://schemas.microsoft.com/office/drawing/2014/main" id="{E74C1CAA-6F11-4B36-AC81-8B7056BF3A97}"/>
                </a:ext>
              </a:extLst>
            </p:cNvPr>
            <p:cNvGrpSpPr/>
            <p:nvPr/>
          </p:nvGrpSpPr>
          <p:grpSpPr>
            <a:xfrm>
              <a:off x="1317078" y="1781054"/>
              <a:ext cx="1615664" cy="404176"/>
              <a:chOff x="4902710" y="4109562"/>
              <a:chExt cx="2474913" cy="619125"/>
            </a:xfrm>
          </p:grpSpPr>
          <p:sp>
            <p:nvSpPr>
              <p:cNvPr id="88" name="Freeform 5">
                <a:extLst>
                  <a:ext uri="{FF2B5EF4-FFF2-40B4-BE49-F238E27FC236}">
                    <a16:creationId xmlns:a16="http://schemas.microsoft.com/office/drawing/2014/main" id="{86C278A7-BDEA-421C-9AEA-042D4C720895}"/>
                  </a:ext>
                </a:extLst>
              </p:cNvPr>
              <p:cNvSpPr>
                <a:spLocks/>
              </p:cNvSpPr>
              <p:nvPr/>
            </p:nvSpPr>
            <p:spPr bwMode="auto">
              <a:xfrm>
                <a:off x="5086860" y="4109562"/>
                <a:ext cx="98425" cy="80963"/>
              </a:xfrm>
              <a:custGeom>
                <a:avLst/>
                <a:gdLst>
                  <a:gd name="T0" fmla="*/ 0 w 54"/>
                  <a:gd name="T1" fmla="*/ 5 h 44"/>
                  <a:gd name="T2" fmla="*/ 54 w 54"/>
                  <a:gd name="T3" fmla="*/ 29 h 44"/>
                  <a:gd name="T4" fmla="*/ 19 w 54"/>
                  <a:gd name="T5" fmla="*/ 35 h 44"/>
                  <a:gd name="T6" fmla="*/ 21 w 54"/>
                  <a:gd name="T7" fmla="*/ 25 h 44"/>
                  <a:gd name="T8" fmla="*/ 0 w 54"/>
                  <a:gd name="T9" fmla="*/ 5 h 44"/>
                </a:gdLst>
                <a:ahLst/>
                <a:cxnLst>
                  <a:cxn ang="0">
                    <a:pos x="T0" y="T1"/>
                  </a:cxn>
                  <a:cxn ang="0">
                    <a:pos x="T2" y="T3"/>
                  </a:cxn>
                  <a:cxn ang="0">
                    <a:pos x="T4" y="T5"/>
                  </a:cxn>
                  <a:cxn ang="0">
                    <a:pos x="T6" y="T7"/>
                  </a:cxn>
                  <a:cxn ang="0">
                    <a:pos x="T8" y="T9"/>
                  </a:cxn>
                </a:cxnLst>
                <a:rect l="0" t="0" r="r" b="b"/>
                <a:pathLst>
                  <a:path w="54" h="44">
                    <a:moveTo>
                      <a:pt x="0" y="5"/>
                    </a:moveTo>
                    <a:cubicBezTo>
                      <a:pt x="21" y="0"/>
                      <a:pt x="42" y="12"/>
                      <a:pt x="54" y="29"/>
                    </a:cubicBezTo>
                    <a:cubicBezTo>
                      <a:pt x="50" y="44"/>
                      <a:pt x="31" y="36"/>
                      <a:pt x="19" y="35"/>
                    </a:cubicBezTo>
                    <a:cubicBezTo>
                      <a:pt x="20" y="32"/>
                      <a:pt x="20" y="27"/>
                      <a:pt x="21" y="25"/>
                    </a:cubicBezTo>
                    <a:cubicBezTo>
                      <a:pt x="12" y="20"/>
                      <a:pt x="5" y="14"/>
                      <a:pt x="0" y="5"/>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cs typeface="+mn-ea"/>
                  <a:sym typeface="+mn-lt"/>
                </a:endParaRPr>
              </a:p>
            </p:txBody>
          </p:sp>
          <p:sp>
            <p:nvSpPr>
              <p:cNvPr id="89" name="Freeform 6">
                <a:extLst>
                  <a:ext uri="{FF2B5EF4-FFF2-40B4-BE49-F238E27FC236}">
                    <a16:creationId xmlns:a16="http://schemas.microsoft.com/office/drawing/2014/main" id="{DD09E619-1F04-48D9-9F92-67AE12E835B2}"/>
                  </a:ext>
                </a:extLst>
              </p:cNvPr>
              <p:cNvSpPr>
                <a:spLocks noEditPoints="1"/>
              </p:cNvSpPr>
              <p:nvPr/>
            </p:nvSpPr>
            <p:spPr bwMode="auto">
              <a:xfrm>
                <a:off x="7071235" y="4115912"/>
                <a:ext cx="306388" cy="342900"/>
              </a:xfrm>
              <a:custGeom>
                <a:avLst/>
                <a:gdLst>
                  <a:gd name="T0" fmla="*/ 90 w 167"/>
                  <a:gd name="T1" fmla="*/ 0 h 187"/>
                  <a:gd name="T2" fmla="*/ 111 w 167"/>
                  <a:gd name="T3" fmla="*/ 19 h 187"/>
                  <a:gd name="T4" fmla="*/ 101 w 167"/>
                  <a:gd name="T5" fmla="*/ 32 h 187"/>
                  <a:gd name="T6" fmla="*/ 73 w 167"/>
                  <a:gd name="T7" fmla="*/ 51 h 187"/>
                  <a:gd name="T8" fmla="*/ 81 w 167"/>
                  <a:gd name="T9" fmla="*/ 52 h 187"/>
                  <a:gd name="T10" fmla="*/ 158 w 167"/>
                  <a:gd name="T11" fmla="*/ 27 h 187"/>
                  <a:gd name="T12" fmla="*/ 153 w 167"/>
                  <a:gd name="T13" fmla="*/ 42 h 187"/>
                  <a:gd name="T14" fmla="*/ 107 w 167"/>
                  <a:gd name="T15" fmla="*/ 110 h 187"/>
                  <a:gd name="T16" fmla="*/ 148 w 167"/>
                  <a:gd name="T17" fmla="*/ 100 h 187"/>
                  <a:gd name="T18" fmla="*/ 157 w 167"/>
                  <a:gd name="T19" fmla="*/ 118 h 187"/>
                  <a:gd name="T20" fmla="*/ 75 w 167"/>
                  <a:gd name="T21" fmla="*/ 139 h 187"/>
                  <a:gd name="T22" fmla="*/ 137 w 167"/>
                  <a:gd name="T23" fmla="*/ 114 h 187"/>
                  <a:gd name="T24" fmla="*/ 136 w 167"/>
                  <a:gd name="T25" fmla="*/ 110 h 187"/>
                  <a:gd name="T26" fmla="*/ 109 w 167"/>
                  <a:gd name="T27" fmla="*/ 116 h 187"/>
                  <a:gd name="T28" fmla="*/ 90 w 167"/>
                  <a:gd name="T29" fmla="*/ 126 h 187"/>
                  <a:gd name="T30" fmla="*/ 78 w 167"/>
                  <a:gd name="T31" fmla="*/ 124 h 187"/>
                  <a:gd name="T32" fmla="*/ 2 w 167"/>
                  <a:gd name="T33" fmla="*/ 187 h 187"/>
                  <a:gd name="T34" fmla="*/ 4 w 167"/>
                  <a:gd name="T35" fmla="*/ 167 h 187"/>
                  <a:gd name="T36" fmla="*/ 25 w 167"/>
                  <a:gd name="T37" fmla="*/ 140 h 187"/>
                  <a:gd name="T38" fmla="*/ 9 w 167"/>
                  <a:gd name="T39" fmla="*/ 169 h 187"/>
                  <a:gd name="T40" fmla="*/ 78 w 167"/>
                  <a:gd name="T41" fmla="*/ 117 h 187"/>
                  <a:gd name="T42" fmla="*/ 78 w 167"/>
                  <a:gd name="T43" fmla="*/ 109 h 187"/>
                  <a:gd name="T44" fmla="*/ 62 w 167"/>
                  <a:gd name="T45" fmla="*/ 96 h 187"/>
                  <a:gd name="T46" fmla="*/ 41 w 167"/>
                  <a:gd name="T47" fmla="*/ 120 h 187"/>
                  <a:gd name="T48" fmla="*/ 38 w 167"/>
                  <a:gd name="T49" fmla="*/ 121 h 187"/>
                  <a:gd name="T50" fmla="*/ 56 w 167"/>
                  <a:gd name="T51" fmla="*/ 93 h 187"/>
                  <a:gd name="T52" fmla="*/ 42 w 167"/>
                  <a:gd name="T53" fmla="*/ 93 h 187"/>
                  <a:gd name="T54" fmla="*/ 33 w 167"/>
                  <a:gd name="T55" fmla="*/ 43 h 187"/>
                  <a:gd name="T56" fmla="*/ 59 w 167"/>
                  <a:gd name="T57" fmla="*/ 87 h 187"/>
                  <a:gd name="T58" fmla="*/ 70 w 167"/>
                  <a:gd name="T59" fmla="*/ 61 h 187"/>
                  <a:gd name="T60" fmla="*/ 63 w 167"/>
                  <a:gd name="T61" fmla="*/ 50 h 187"/>
                  <a:gd name="T62" fmla="*/ 73 w 167"/>
                  <a:gd name="T63" fmla="*/ 48 h 187"/>
                  <a:gd name="T64" fmla="*/ 96 w 167"/>
                  <a:gd name="T65" fmla="*/ 13 h 187"/>
                  <a:gd name="T66" fmla="*/ 90 w 167"/>
                  <a:gd name="T67" fmla="*/ 0 h 187"/>
                  <a:gd name="T68" fmla="*/ 95 w 167"/>
                  <a:gd name="T69" fmla="*/ 52 h 187"/>
                  <a:gd name="T70" fmla="*/ 95 w 167"/>
                  <a:gd name="T71" fmla="*/ 52 h 187"/>
                  <a:gd name="T72" fmla="*/ 110 w 167"/>
                  <a:gd name="T73" fmla="*/ 79 h 187"/>
                  <a:gd name="T74" fmla="*/ 80 w 167"/>
                  <a:gd name="T75" fmla="*/ 93 h 187"/>
                  <a:gd name="T76" fmla="*/ 84 w 167"/>
                  <a:gd name="T77" fmla="*/ 114 h 187"/>
                  <a:gd name="T78" fmla="*/ 97 w 167"/>
                  <a:gd name="T79" fmla="*/ 104 h 187"/>
                  <a:gd name="T80" fmla="*/ 145 w 167"/>
                  <a:gd name="T81" fmla="*/ 32 h 187"/>
                  <a:gd name="T82" fmla="*/ 95 w 167"/>
                  <a:gd name="T83" fmla="*/ 52 h 187"/>
                  <a:gd name="T84" fmla="*/ 86 w 167"/>
                  <a:gd name="T85" fmla="*/ 52 h 187"/>
                  <a:gd name="T86" fmla="*/ 86 w 167"/>
                  <a:gd name="T87" fmla="*/ 52 h 187"/>
                  <a:gd name="T88" fmla="*/ 92 w 167"/>
                  <a:gd name="T89" fmla="*/ 66 h 187"/>
                  <a:gd name="T90" fmla="*/ 70 w 167"/>
                  <a:gd name="T91" fmla="*/ 86 h 187"/>
                  <a:gd name="T92" fmla="*/ 100 w 167"/>
                  <a:gd name="T93" fmla="*/ 67 h 187"/>
                  <a:gd name="T94" fmla="*/ 86 w 167"/>
                  <a:gd name="T95" fmla="*/ 52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67" h="187">
                    <a:moveTo>
                      <a:pt x="90" y="0"/>
                    </a:moveTo>
                    <a:cubicBezTo>
                      <a:pt x="98" y="5"/>
                      <a:pt x="108" y="10"/>
                      <a:pt x="111" y="19"/>
                    </a:cubicBezTo>
                    <a:cubicBezTo>
                      <a:pt x="111" y="26"/>
                      <a:pt x="106" y="29"/>
                      <a:pt x="101" y="32"/>
                    </a:cubicBezTo>
                    <a:cubicBezTo>
                      <a:pt x="91" y="38"/>
                      <a:pt x="81" y="43"/>
                      <a:pt x="73" y="51"/>
                    </a:cubicBezTo>
                    <a:cubicBezTo>
                      <a:pt x="75" y="51"/>
                      <a:pt x="79" y="52"/>
                      <a:pt x="81" y="52"/>
                    </a:cubicBezTo>
                    <a:cubicBezTo>
                      <a:pt x="106" y="42"/>
                      <a:pt x="130" y="24"/>
                      <a:pt x="158" y="27"/>
                    </a:cubicBezTo>
                    <a:cubicBezTo>
                      <a:pt x="157" y="33"/>
                      <a:pt x="157" y="38"/>
                      <a:pt x="153" y="42"/>
                    </a:cubicBezTo>
                    <a:cubicBezTo>
                      <a:pt x="135" y="63"/>
                      <a:pt x="121" y="86"/>
                      <a:pt x="107" y="110"/>
                    </a:cubicBezTo>
                    <a:cubicBezTo>
                      <a:pt x="120" y="106"/>
                      <a:pt x="134" y="101"/>
                      <a:pt x="148" y="100"/>
                    </a:cubicBezTo>
                    <a:cubicBezTo>
                      <a:pt x="157" y="99"/>
                      <a:pt x="167" y="113"/>
                      <a:pt x="157" y="118"/>
                    </a:cubicBezTo>
                    <a:cubicBezTo>
                      <a:pt x="131" y="130"/>
                      <a:pt x="102" y="133"/>
                      <a:pt x="75" y="139"/>
                    </a:cubicBezTo>
                    <a:cubicBezTo>
                      <a:pt x="95" y="128"/>
                      <a:pt x="116" y="121"/>
                      <a:pt x="137" y="114"/>
                    </a:cubicBezTo>
                    <a:cubicBezTo>
                      <a:pt x="137" y="113"/>
                      <a:pt x="136" y="111"/>
                      <a:pt x="136" y="110"/>
                    </a:cubicBezTo>
                    <a:cubicBezTo>
                      <a:pt x="127" y="112"/>
                      <a:pt x="118" y="114"/>
                      <a:pt x="109" y="116"/>
                    </a:cubicBezTo>
                    <a:cubicBezTo>
                      <a:pt x="102" y="117"/>
                      <a:pt x="97" y="124"/>
                      <a:pt x="90" y="126"/>
                    </a:cubicBezTo>
                    <a:cubicBezTo>
                      <a:pt x="86" y="127"/>
                      <a:pt x="82" y="125"/>
                      <a:pt x="78" y="124"/>
                    </a:cubicBezTo>
                    <a:cubicBezTo>
                      <a:pt x="42" y="131"/>
                      <a:pt x="33" y="173"/>
                      <a:pt x="2" y="187"/>
                    </a:cubicBezTo>
                    <a:cubicBezTo>
                      <a:pt x="2" y="181"/>
                      <a:pt x="0" y="173"/>
                      <a:pt x="4" y="167"/>
                    </a:cubicBezTo>
                    <a:cubicBezTo>
                      <a:pt x="10" y="157"/>
                      <a:pt x="17" y="148"/>
                      <a:pt x="25" y="140"/>
                    </a:cubicBezTo>
                    <a:cubicBezTo>
                      <a:pt x="20" y="150"/>
                      <a:pt x="12" y="158"/>
                      <a:pt x="9" y="169"/>
                    </a:cubicBezTo>
                    <a:cubicBezTo>
                      <a:pt x="31" y="150"/>
                      <a:pt x="52" y="129"/>
                      <a:pt x="78" y="117"/>
                    </a:cubicBezTo>
                    <a:cubicBezTo>
                      <a:pt x="78" y="115"/>
                      <a:pt x="78" y="112"/>
                      <a:pt x="78" y="109"/>
                    </a:cubicBezTo>
                    <a:cubicBezTo>
                      <a:pt x="72" y="106"/>
                      <a:pt x="66" y="101"/>
                      <a:pt x="62" y="96"/>
                    </a:cubicBezTo>
                    <a:cubicBezTo>
                      <a:pt x="55" y="105"/>
                      <a:pt x="48" y="112"/>
                      <a:pt x="41" y="120"/>
                    </a:cubicBezTo>
                    <a:cubicBezTo>
                      <a:pt x="40" y="120"/>
                      <a:pt x="39" y="121"/>
                      <a:pt x="38" y="121"/>
                    </a:cubicBezTo>
                    <a:cubicBezTo>
                      <a:pt x="44" y="112"/>
                      <a:pt x="50" y="102"/>
                      <a:pt x="56" y="93"/>
                    </a:cubicBezTo>
                    <a:cubicBezTo>
                      <a:pt x="52" y="93"/>
                      <a:pt x="47" y="93"/>
                      <a:pt x="42" y="93"/>
                    </a:cubicBezTo>
                    <a:cubicBezTo>
                      <a:pt x="43" y="76"/>
                      <a:pt x="36" y="60"/>
                      <a:pt x="33" y="43"/>
                    </a:cubicBezTo>
                    <a:cubicBezTo>
                      <a:pt x="46" y="55"/>
                      <a:pt x="53" y="71"/>
                      <a:pt x="59" y="87"/>
                    </a:cubicBezTo>
                    <a:cubicBezTo>
                      <a:pt x="63" y="79"/>
                      <a:pt x="67" y="70"/>
                      <a:pt x="70" y="61"/>
                    </a:cubicBezTo>
                    <a:cubicBezTo>
                      <a:pt x="68" y="58"/>
                      <a:pt x="65" y="54"/>
                      <a:pt x="63" y="50"/>
                    </a:cubicBezTo>
                    <a:cubicBezTo>
                      <a:pt x="66" y="49"/>
                      <a:pt x="69" y="49"/>
                      <a:pt x="73" y="48"/>
                    </a:cubicBezTo>
                    <a:cubicBezTo>
                      <a:pt x="82" y="37"/>
                      <a:pt x="88" y="25"/>
                      <a:pt x="96" y="13"/>
                    </a:cubicBezTo>
                    <a:cubicBezTo>
                      <a:pt x="94" y="9"/>
                      <a:pt x="92" y="4"/>
                      <a:pt x="90" y="0"/>
                    </a:cubicBezTo>
                    <a:moveTo>
                      <a:pt x="95" y="52"/>
                    </a:moveTo>
                    <a:cubicBezTo>
                      <a:pt x="95" y="52"/>
                      <a:pt x="95" y="52"/>
                      <a:pt x="95" y="52"/>
                    </a:cubicBezTo>
                    <a:cubicBezTo>
                      <a:pt x="102" y="59"/>
                      <a:pt x="112" y="67"/>
                      <a:pt x="110" y="79"/>
                    </a:cubicBezTo>
                    <a:cubicBezTo>
                      <a:pt x="105" y="91"/>
                      <a:pt x="90" y="90"/>
                      <a:pt x="80" y="93"/>
                    </a:cubicBezTo>
                    <a:cubicBezTo>
                      <a:pt x="81" y="100"/>
                      <a:pt x="82" y="107"/>
                      <a:pt x="84" y="114"/>
                    </a:cubicBezTo>
                    <a:cubicBezTo>
                      <a:pt x="89" y="112"/>
                      <a:pt x="95" y="110"/>
                      <a:pt x="97" y="104"/>
                    </a:cubicBezTo>
                    <a:cubicBezTo>
                      <a:pt x="113" y="80"/>
                      <a:pt x="130" y="57"/>
                      <a:pt x="145" y="32"/>
                    </a:cubicBezTo>
                    <a:cubicBezTo>
                      <a:pt x="127" y="35"/>
                      <a:pt x="111" y="44"/>
                      <a:pt x="95" y="52"/>
                    </a:cubicBezTo>
                    <a:moveTo>
                      <a:pt x="86" y="52"/>
                    </a:moveTo>
                    <a:cubicBezTo>
                      <a:pt x="86" y="52"/>
                      <a:pt x="86" y="52"/>
                      <a:pt x="86" y="52"/>
                    </a:cubicBezTo>
                    <a:cubicBezTo>
                      <a:pt x="88" y="57"/>
                      <a:pt x="90" y="62"/>
                      <a:pt x="92" y="66"/>
                    </a:cubicBezTo>
                    <a:cubicBezTo>
                      <a:pt x="83" y="71"/>
                      <a:pt x="76" y="79"/>
                      <a:pt x="70" y="86"/>
                    </a:cubicBezTo>
                    <a:cubicBezTo>
                      <a:pt x="81" y="97"/>
                      <a:pt x="104" y="83"/>
                      <a:pt x="100" y="67"/>
                    </a:cubicBezTo>
                    <a:cubicBezTo>
                      <a:pt x="98" y="61"/>
                      <a:pt x="94" y="52"/>
                      <a:pt x="86" y="52"/>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cs typeface="+mn-ea"/>
                  <a:sym typeface="+mn-lt"/>
                </a:endParaRPr>
              </a:p>
            </p:txBody>
          </p:sp>
          <p:sp>
            <p:nvSpPr>
              <p:cNvPr id="90" name="Freeform 7">
                <a:extLst>
                  <a:ext uri="{FF2B5EF4-FFF2-40B4-BE49-F238E27FC236}">
                    <a16:creationId xmlns:a16="http://schemas.microsoft.com/office/drawing/2014/main" id="{E2917C28-A1C3-485E-8E00-73CD41100AAB}"/>
                  </a:ext>
                </a:extLst>
              </p:cNvPr>
              <p:cNvSpPr>
                <a:spLocks noEditPoints="1"/>
              </p:cNvSpPr>
              <p:nvPr/>
            </p:nvSpPr>
            <p:spPr bwMode="auto">
              <a:xfrm>
                <a:off x="5782185" y="4144487"/>
                <a:ext cx="319088" cy="392113"/>
              </a:xfrm>
              <a:custGeom>
                <a:avLst/>
                <a:gdLst>
                  <a:gd name="T0" fmla="*/ 153 w 174"/>
                  <a:gd name="T1" fmla="*/ 23 h 214"/>
                  <a:gd name="T2" fmla="*/ 127 w 174"/>
                  <a:gd name="T3" fmla="*/ 66 h 214"/>
                  <a:gd name="T4" fmla="*/ 162 w 174"/>
                  <a:gd name="T5" fmla="*/ 69 h 214"/>
                  <a:gd name="T6" fmla="*/ 174 w 174"/>
                  <a:gd name="T7" fmla="*/ 109 h 214"/>
                  <a:gd name="T8" fmla="*/ 160 w 174"/>
                  <a:gd name="T9" fmla="*/ 109 h 214"/>
                  <a:gd name="T10" fmla="*/ 150 w 174"/>
                  <a:gd name="T11" fmla="*/ 81 h 214"/>
                  <a:gd name="T12" fmla="*/ 136 w 174"/>
                  <a:gd name="T13" fmla="*/ 134 h 214"/>
                  <a:gd name="T14" fmla="*/ 133 w 174"/>
                  <a:gd name="T15" fmla="*/ 139 h 214"/>
                  <a:gd name="T16" fmla="*/ 145 w 174"/>
                  <a:gd name="T17" fmla="*/ 139 h 214"/>
                  <a:gd name="T18" fmla="*/ 132 w 174"/>
                  <a:gd name="T19" fmla="*/ 157 h 214"/>
                  <a:gd name="T20" fmla="*/ 124 w 174"/>
                  <a:gd name="T21" fmla="*/ 214 h 214"/>
                  <a:gd name="T22" fmla="*/ 76 w 174"/>
                  <a:gd name="T23" fmla="*/ 212 h 214"/>
                  <a:gd name="T24" fmla="*/ 79 w 174"/>
                  <a:gd name="T25" fmla="*/ 185 h 214"/>
                  <a:gd name="T26" fmla="*/ 105 w 174"/>
                  <a:gd name="T27" fmla="*/ 182 h 214"/>
                  <a:gd name="T28" fmla="*/ 114 w 174"/>
                  <a:gd name="T29" fmla="*/ 194 h 214"/>
                  <a:gd name="T30" fmla="*/ 13 w 174"/>
                  <a:gd name="T31" fmla="*/ 213 h 214"/>
                  <a:gd name="T32" fmla="*/ 97 w 174"/>
                  <a:gd name="T33" fmla="*/ 162 h 214"/>
                  <a:gd name="T34" fmla="*/ 119 w 174"/>
                  <a:gd name="T35" fmla="*/ 135 h 214"/>
                  <a:gd name="T36" fmla="*/ 100 w 174"/>
                  <a:gd name="T37" fmla="*/ 146 h 214"/>
                  <a:gd name="T38" fmla="*/ 107 w 174"/>
                  <a:gd name="T39" fmla="*/ 107 h 214"/>
                  <a:gd name="T40" fmla="*/ 67 w 174"/>
                  <a:gd name="T41" fmla="*/ 133 h 214"/>
                  <a:gd name="T42" fmla="*/ 78 w 174"/>
                  <a:gd name="T43" fmla="*/ 83 h 214"/>
                  <a:gd name="T44" fmla="*/ 73 w 174"/>
                  <a:gd name="T45" fmla="*/ 109 h 214"/>
                  <a:gd name="T46" fmla="*/ 109 w 174"/>
                  <a:gd name="T47" fmla="*/ 99 h 214"/>
                  <a:gd name="T48" fmla="*/ 115 w 174"/>
                  <a:gd name="T49" fmla="*/ 54 h 214"/>
                  <a:gd name="T50" fmla="*/ 100 w 174"/>
                  <a:gd name="T51" fmla="*/ 63 h 214"/>
                  <a:gd name="T52" fmla="*/ 74 w 174"/>
                  <a:gd name="T53" fmla="*/ 60 h 214"/>
                  <a:gd name="T54" fmla="*/ 105 w 174"/>
                  <a:gd name="T55" fmla="*/ 30 h 214"/>
                  <a:gd name="T56" fmla="*/ 134 w 174"/>
                  <a:gd name="T57" fmla="*/ 32 h 214"/>
                  <a:gd name="T58" fmla="*/ 123 w 174"/>
                  <a:gd name="T59" fmla="*/ 116 h 214"/>
                  <a:gd name="T60" fmla="*/ 116 w 174"/>
                  <a:gd name="T61" fmla="*/ 104 h 214"/>
                  <a:gd name="T62" fmla="*/ 130 w 174"/>
                  <a:gd name="T63" fmla="*/ 121 h 214"/>
                  <a:gd name="T64" fmla="*/ 123 w 174"/>
                  <a:gd name="T65" fmla="*/ 116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4" h="214">
                    <a:moveTo>
                      <a:pt x="139" y="0"/>
                    </a:moveTo>
                    <a:cubicBezTo>
                      <a:pt x="149" y="3"/>
                      <a:pt x="152" y="13"/>
                      <a:pt x="153" y="23"/>
                    </a:cubicBezTo>
                    <a:cubicBezTo>
                      <a:pt x="156" y="25"/>
                      <a:pt x="158" y="28"/>
                      <a:pt x="160" y="30"/>
                    </a:cubicBezTo>
                    <a:cubicBezTo>
                      <a:pt x="145" y="38"/>
                      <a:pt x="135" y="52"/>
                      <a:pt x="127" y="66"/>
                    </a:cubicBezTo>
                    <a:cubicBezTo>
                      <a:pt x="122" y="70"/>
                      <a:pt x="123" y="76"/>
                      <a:pt x="124" y="81"/>
                    </a:cubicBezTo>
                    <a:cubicBezTo>
                      <a:pt x="136" y="75"/>
                      <a:pt x="148" y="68"/>
                      <a:pt x="162" y="69"/>
                    </a:cubicBezTo>
                    <a:cubicBezTo>
                      <a:pt x="161" y="77"/>
                      <a:pt x="159" y="85"/>
                      <a:pt x="156" y="92"/>
                    </a:cubicBezTo>
                    <a:cubicBezTo>
                      <a:pt x="161" y="99"/>
                      <a:pt x="168" y="103"/>
                      <a:pt x="174" y="109"/>
                    </a:cubicBezTo>
                    <a:cubicBezTo>
                      <a:pt x="168" y="120"/>
                      <a:pt x="155" y="123"/>
                      <a:pt x="144" y="127"/>
                    </a:cubicBezTo>
                    <a:cubicBezTo>
                      <a:pt x="149" y="121"/>
                      <a:pt x="155" y="116"/>
                      <a:pt x="160" y="109"/>
                    </a:cubicBezTo>
                    <a:cubicBezTo>
                      <a:pt x="157" y="106"/>
                      <a:pt x="153" y="103"/>
                      <a:pt x="150" y="99"/>
                    </a:cubicBezTo>
                    <a:cubicBezTo>
                      <a:pt x="149" y="93"/>
                      <a:pt x="150" y="87"/>
                      <a:pt x="150" y="81"/>
                    </a:cubicBezTo>
                    <a:cubicBezTo>
                      <a:pt x="149" y="81"/>
                      <a:pt x="148" y="82"/>
                      <a:pt x="147" y="82"/>
                    </a:cubicBezTo>
                    <a:cubicBezTo>
                      <a:pt x="146" y="99"/>
                      <a:pt x="146" y="119"/>
                      <a:pt x="136" y="134"/>
                    </a:cubicBezTo>
                    <a:cubicBezTo>
                      <a:pt x="134" y="134"/>
                      <a:pt x="129" y="135"/>
                      <a:pt x="127" y="135"/>
                    </a:cubicBezTo>
                    <a:cubicBezTo>
                      <a:pt x="129" y="136"/>
                      <a:pt x="131" y="137"/>
                      <a:pt x="133" y="139"/>
                    </a:cubicBezTo>
                    <a:cubicBezTo>
                      <a:pt x="133" y="141"/>
                      <a:pt x="132" y="146"/>
                      <a:pt x="132" y="148"/>
                    </a:cubicBezTo>
                    <a:cubicBezTo>
                      <a:pt x="137" y="145"/>
                      <a:pt x="141" y="142"/>
                      <a:pt x="145" y="139"/>
                    </a:cubicBezTo>
                    <a:cubicBezTo>
                      <a:pt x="151" y="139"/>
                      <a:pt x="157" y="140"/>
                      <a:pt x="163" y="141"/>
                    </a:cubicBezTo>
                    <a:cubicBezTo>
                      <a:pt x="154" y="150"/>
                      <a:pt x="142" y="152"/>
                      <a:pt x="132" y="157"/>
                    </a:cubicBezTo>
                    <a:cubicBezTo>
                      <a:pt x="131" y="172"/>
                      <a:pt x="131" y="187"/>
                      <a:pt x="130" y="202"/>
                    </a:cubicBezTo>
                    <a:cubicBezTo>
                      <a:pt x="130" y="207"/>
                      <a:pt x="129" y="212"/>
                      <a:pt x="124" y="214"/>
                    </a:cubicBezTo>
                    <a:cubicBezTo>
                      <a:pt x="113" y="208"/>
                      <a:pt x="104" y="199"/>
                      <a:pt x="93" y="192"/>
                    </a:cubicBezTo>
                    <a:cubicBezTo>
                      <a:pt x="86" y="197"/>
                      <a:pt x="82" y="205"/>
                      <a:pt x="76" y="212"/>
                    </a:cubicBezTo>
                    <a:cubicBezTo>
                      <a:pt x="72" y="211"/>
                      <a:pt x="68" y="211"/>
                      <a:pt x="64" y="209"/>
                    </a:cubicBezTo>
                    <a:cubicBezTo>
                      <a:pt x="64" y="199"/>
                      <a:pt x="69" y="190"/>
                      <a:pt x="79" y="185"/>
                    </a:cubicBezTo>
                    <a:cubicBezTo>
                      <a:pt x="80" y="187"/>
                      <a:pt x="83" y="190"/>
                      <a:pt x="84" y="191"/>
                    </a:cubicBezTo>
                    <a:cubicBezTo>
                      <a:pt x="91" y="188"/>
                      <a:pt x="98" y="185"/>
                      <a:pt x="105" y="182"/>
                    </a:cubicBezTo>
                    <a:cubicBezTo>
                      <a:pt x="102" y="185"/>
                      <a:pt x="99" y="189"/>
                      <a:pt x="96" y="192"/>
                    </a:cubicBezTo>
                    <a:cubicBezTo>
                      <a:pt x="102" y="192"/>
                      <a:pt x="109" y="198"/>
                      <a:pt x="114" y="194"/>
                    </a:cubicBezTo>
                    <a:cubicBezTo>
                      <a:pt x="116" y="184"/>
                      <a:pt x="116" y="173"/>
                      <a:pt x="117" y="163"/>
                    </a:cubicBezTo>
                    <a:cubicBezTo>
                      <a:pt x="81" y="176"/>
                      <a:pt x="50" y="201"/>
                      <a:pt x="13" y="213"/>
                    </a:cubicBezTo>
                    <a:cubicBezTo>
                      <a:pt x="8" y="210"/>
                      <a:pt x="4" y="207"/>
                      <a:pt x="0" y="204"/>
                    </a:cubicBezTo>
                    <a:cubicBezTo>
                      <a:pt x="33" y="192"/>
                      <a:pt x="64" y="175"/>
                      <a:pt x="97" y="162"/>
                    </a:cubicBezTo>
                    <a:cubicBezTo>
                      <a:pt x="104" y="160"/>
                      <a:pt x="111" y="158"/>
                      <a:pt x="117" y="155"/>
                    </a:cubicBezTo>
                    <a:cubicBezTo>
                      <a:pt x="118" y="148"/>
                      <a:pt x="119" y="142"/>
                      <a:pt x="119" y="135"/>
                    </a:cubicBezTo>
                    <a:cubicBezTo>
                      <a:pt x="117" y="134"/>
                      <a:pt x="113" y="130"/>
                      <a:pt x="111" y="129"/>
                    </a:cubicBezTo>
                    <a:cubicBezTo>
                      <a:pt x="107" y="135"/>
                      <a:pt x="108" y="145"/>
                      <a:pt x="100" y="146"/>
                    </a:cubicBezTo>
                    <a:cubicBezTo>
                      <a:pt x="99" y="145"/>
                      <a:pt x="97" y="143"/>
                      <a:pt x="96" y="141"/>
                    </a:cubicBezTo>
                    <a:cubicBezTo>
                      <a:pt x="98" y="129"/>
                      <a:pt x="104" y="119"/>
                      <a:pt x="107" y="107"/>
                    </a:cubicBezTo>
                    <a:cubicBezTo>
                      <a:pt x="92" y="124"/>
                      <a:pt x="77" y="141"/>
                      <a:pt x="61" y="157"/>
                    </a:cubicBezTo>
                    <a:cubicBezTo>
                      <a:pt x="56" y="148"/>
                      <a:pt x="63" y="140"/>
                      <a:pt x="67" y="133"/>
                    </a:cubicBezTo>
                    <a:cubicBezTo>
                      <a:pt x="71" y="125"/>
                      <a:pt x="65" y="118"/>
                      <a:pt x="62" y="111"/>
                    </a:cubicBezTo>
                    <a:cubicBezTo>
                      <a:pt x="68" y="102"/>
                      <a:pt x="79" y="95"/>
                      <a:pt x="78" y="83"/>
                    </a:cubicBezTo>
                    <a:cubicBezTo>
                      <a:pt x="82" y="84"/>
                      <a:pt x="85" y="86"/>
                      <a:pt x="89" y="88"/>
                    </a:cubicBezTo>
                    <a:cubicBezTo>
                      <a:pt x="94" y="99"/>
                      <a:pt x="80" y="104"/>
                      <a:pt x="73" y="109"/>
                    </a:cubicBezTo>
                    <a:cubicBezTo>
                      <a:pt x="80" y="118"/>
                      <a:pt x="78" y="128"/>
                      <a:pt x="74" y="137"/>
                    </a:cubicBezTo>
                    <a:cubicBezTo>
                      <a:pt x="85" y="124"/>
                      <a:pt x="98" y="112"/>
                      <a:pt x="109" y="99"/>
                    </a:cubicBezTo>
                    <a:cubicBezTo>
                      <a:pt x="113" y="80"/>
                      <a:pt x="126" y="66"/>
                      <a:pt x="131" y="47"/>
                    </a:cubicBezTo>
                    <a:cubicBezTo>
                      <a:pt x="126" y="49"/>
                      <a:pt x="120" y="52"/>
                      <a:pt x="115" y="54"/>
                    </a:cubicBezTo>
                    <a:cubicBezTo>
                      <a:pt x="112" y="62"/>
                      <a:pt x="109" y="70"/>
                      <a:pt x="105" y="77"/>
                    </a:cubicBezTo>
                    <a:cubicBezTo>
                      <a:pt x="103" y="73"/>
                      <a:pt x="102" y="68"/>
                      <a:pt x="100" y="63"/>
                    </a:cubicBezTo>
                    <a:cubicBezTo>
                      <a:pt x="94" y="65"/>
                      <a:pt x="88" y="68"/>
                      <a:pt x="82" y="69"/>
                    </a:cubicBezTo>
                    <a:cubicBezTo>
                      <a:pt x="79" y="67"/>
                      <a:pt x="76" y="64"/>
                      <a:pt x="74" y="60"/>
                    </a:cubicBezTo>
                    <a:cubicBezTo>
                      <a:pt x="83" y="57"/>
                      <a:pt x="93" y="54"/>
                      <a:pt x="102" y="47"/>
                    </a:cubicBezTo>
                    <a:cubicBezTo>
                      <a:pt x="104" y="42"/>
                      <a:pt x="104" y="36"/>
                      <a:pt x="105" y="30"/>
                    </a:cubicBezTo>
                    <a:cubicBezTo>
                      <a:pt x="112" y="30"/>
                      <a:pt x="118" y="34"/>
                      <a:pt x="119" y="42"/>
                    </a:cubicBezTo>
                    <a:cubicBezTo>
                      <a:pt x="124" y="39"/>
                      <a:pt x="131" y="38"/>
                      <a:pt x="134" y="32"/>
                    </a:cubicBezTo>
                    <a:cubicBezTo>
                      <a:pt x="137" y="22"/>
                      <a:pt x="137" y="11"/>
                      <a:pt x="139" y="0"/>
                    </a:cubicBezTo>
                    <a:moveTo>
                      <a:pt x="123" y="116"/>
                    </a:moveTo>
                    <a:cubicBezTo>
                      <a:pt x="123" y="116"/>
                      <a:pt x="123" y="116"/>
                      <a:pt x="123" y="116"/>
                    </a:cubicBezTo>
                    <a:cubicBezTo>
                      <a:pt x="119" y="114"/>
                      <a:pt x="119" y="108"/>
                      <a:pt x="116" y="104"/>
                    </a:cubicBezTo>
                    <a:cubicBezTo>
                      <a:pt x="115" y="112"/>
                      <a:pt x="113" y="120"/>
                      <a:pt x="112" y="128"/>
                    </a:cubicBezTo>
                    <a:cubicBezTo>
                      <a:pt x="118" y="127"/>
                      <a:pt x="128" y="128"/>
                      <a:pt x="130" y="121"/>
                    </a:cubicBezTo>
                    <a:cubicBezTo>
                      <a:pt x="133" y="110"/>
                      <a:pt x="136" y="99"/>
                      <a:pt x="135" y="88"/>
                    </a:cubicBezTo>
                    <a:cubicBezTo>
                      <a:pt x="120" y="90"/>
                      <a:pt x="134" y="111"/>
                      <a:pt x="123" y="116"/>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cs typeface="+mn-ea"/>
                  <a:sym typeface="+mn-lt"/>
                </a:endParaRPr>
              </a:p>
            </p:txBody>
          </p:sp>
          <p:sp>
            <p:nvSpPr>
              <p:cNvPr id="91" name="Freeform 8">
                <a:extLst>
                  <a:ext uri="{FF2B5EF4-FFF2-40B4-BE49-F238E27FC236}">
                    <a16:creationId xmlns:a16="http://schemas.microsoft.com/office/drawing/2014/main" id="{990CCF1D-99A6-49EF-872A-4E988796F3D3}"/>
                  </a:ext>
                </a:extLst>
              </p:cNvPr>
              <p:cNvSpPr>
                <a:spLocks/>
              </p:cNvSpPr>
              <p:nvPr/>
            </p:nvSpPr>
            <p:spPr bwMode="auto">
              <a:xfrm>
                <a:off x="5488498" y="4168300"/>
                <a:ext cx="195263" cy="385763"/>
              </a:xfrm>
              <a:custGeom>
                <a:avLst/>
                <a:gdLst>
                  <a:gd name="T0" fmla="*/ 57 w 107"/>
                  <a:gd name="T1" fmla="*/ 0 h 210"/>
                  <a:gd name="T2" fmla="*/ 75 w 107"/>
                  <a:gd name="T3" fmla="*/ 14 h 210"/>
                  <a:gd name="T4" fmla="*/ 69 w 107"/>
                  <a:gd name="T5" fmla="*/ 46 h 210"/>
                  <a:gd name="T6" fmla="*/ 107 w 107"/>
                  <a:gd name="T7" fmla="*/ 38 h 210"/>
                  <a:gd name="T8" fmla="*/ 86 w 107"/>
                  <a:gd name="T9" fmla="*/ 52 h 210"/>
                  <a:gd name="T10" fmla="*/ 66 w 107"/>
                  <a:gd name="T11" fmla="*/ 61 h 210"/>
                  <a:gd name="T12" fmla="*/ 77 w 107"/>
                  <a:gd name="T13" fmla="*/ 52 h 210"/>
                  <a:gd name="T14" fmla="*/ 81 w 107"/>
                  <a:gd name="T15" fmla="*/ 56 h 210"/>
                  <a:gd name="T16" fmla="*/ 66 w 107"/>
                  <a:gd name="T17" fmla="*/ 74 h 210"/>
                  <a:gd name="T18" fmla="*/ 90 w 107"/>
                  <a:gd name="T19" fmla="*/ 63 h 210"/>
                  <a:gd name="T20" fmla="*/ 106 w 107"/>
                  <a:gd name="T21" fmla="*/ 73 h 210"/>
                  <a:gd name="T22" fmla="*/ 69 w 107"/>
                  <a:gd name="T23" fmla="*/ 101 h 210"/>
                  <a:gd name="T24" fmla="*/ 89 w 107"/>
                  <a:gd name="T25" fmla="*/ 70 h 210"/>
                  <a:gd name="T26" fmla="*/ 65 w 107"/>
                  <a:gd name="T27" fmla="*/ 84 h 210"/>
                  <a:gd name="T28" fmla="*/ 73 w 107"/>
                  <a:gd name="T29" fmla="*/ 104 h 210"/>
                  <a:gd name="T30" fmla="*/ 64 w 107"/>
                  <a:gd name="T31" fmla="*/ 111 h 210"/>
                  <a:gd name="T32" fmla="*/ 65 w 107"/>
                  <a:gd name="T33" fmla="*/ 125 h 210"/>
                  <a:gd name="T34" fmla="*/ 74 w 107"/>
                  <a:gd name="T35" fmla="*/ 116 h 210"/>
                  <a:gd name="T36" fmla="*/ 74 w 107"/>
                  <a:gd name="T37" fmla="*/ 126 h 210"/>
                  <a:gd name="T38" fmla="*/ 64 w 107"/>
                  <a:gd name="T39" fmla="*/ 137 h 210"/>
                  <a:gd name="T40" fmla="*/ 63 w 107"/>
                  <a:gd name="T41" fmla="*/ 210 h 210"/>
                  <a:gd name="T42" fmla="*/ 24 w 107"/>
                  <a:gd name="T43" fmla="*/ 193 h 210"/>
                  <a:gd name="T44" fmla="*/ 47 w 107"/>
                  <a:gd name="T45" fmla="*/ 191 h 210"/>
                  <a:gd name="T46" fmla="*/ 51 w 107"/>
                  <a:gd name="T47" fmla="*/ 147 h 210"/>
                  <a:gd name="T48" fmla="*/ 40 w 107"/>
                  <a:gd name="T49" fmla="*/ 139 h 210"/>
                  <a:gd name="T50" fmla="*/ 52 w 107"/>
                  <a:gd name="T51" fmla="*/ 131 h 210"/>
                  <a:gd name="T52" fmla="*/ 54 w 107"/>
                  <a:gd name="T53" fmla="*/ 114 h 210"/>
                  <a:gd name="T54" fmla="*/ 46 w 107"/>
                  <a:gd name="T55" fmla="*/ 111 h 210"/>
                  <a:gd name="T56" fmla="*/ 54 w 107"/>
                  <a:gd name="T57" fmla="*/ 105 h 210"/>
                  <a:gd name="T58" fmla="*/ 54 w 107"/>
                  <a:gd name="T59" fmla="*/ 90 h 210"/>
                  <a:gd name="T60" fmla="*/ 19 w 107"/>
                  <a:gd name="T61" fmla="*/ 131 h 210"/>
                  <a:gd name="T62" fmla="*/ 8 w 107"/>
                  <a:gd name="T63" fmla="*/ 122 h 210"/>
                  <a:gd name="T64" fmla="*/ 24 w 107"/>
                  <a:gd name="T65" fmla="*/ 103 h 210"/>
                  <a:gd name="T66" fmla="*/ 27 w 107"/>
                  <a:gd name="T67" fmla="*/ 108 h 210"/>
                  <a:gd name="T68" fmla="*/ 57 w 107"/>
                  <a:gd name="T69" fmla="*/ 77 h 210"/>
                  <a:gd name="T70" fmla="*/ 38 w 107"/>
                  <a:gd name="T71" fmla="*/ 86 h 210"/>
                  <a:gd name="T72" fmla="*/ 57 w 107"/>
                  <a:gd name="T73" fmla="*/ 62 h 210"/>
                  <a:gd name="T74" fmla="*/ 20 w 107"/>
                  <a:gd name="T75" fmla="*/ 81 h 210"/>
                  <a:gd name="T76" fmla="*/ 0 w 107"/>
                  <a:gd name="T77" fmla="*/ 77 h 210"/>
                  <a:gd name="T78" fmla="*/ 56 w 107"/>
                  <a:gd name="T79" fmla="*/ 51 h 210"/>
                  <a:gd name="T80" fmla="*/ 57 w 107"/>
                  <a:gd name="T81" fmla="*/ 0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07" h="210">
                    <a:moveTo>
                      <a:pt x="57" y="0"/>
                    </a:moveTo>
                    <a:cubicBezTo>
                      <a:pt x="63" y="4"/>
                      <a:pt x="72" y="7"/>
                      <a:pt x="75" y="14"/>
                    </a:cubicBezTo>
                    <a:cubicBezTo>
                      <a:pt x="74" y="25"/>
                      <a:pt x="68" y="35"/>
                      <a:pt x="69" y="46"/>
                    </a:cubicBezTo>
                    <a:cubicBezTo>
                      <a:pt x="82" y="43"/>
                      <a:pt x="94" y="33"/>
                      <a:pt x="107" y="38"/>
                    </a:cubicBezTo>
                    <a:cubicBezTo>
                      <a:pt x="101" y="45"/>
                      <a:pt x="94" y="48"/>
                      <a:pt x="86" y="52"/>
                    </a:cubicBezTo>
                    <a:cubicBezTo>
                      <a:pt x="79" y="45"/>
                      <a:pt x="67" y="53"/>
                      <a:pt x="66" y="61"/>
                    </a:cubicBezTo>
                    <a:cubicBezTo>
                      <a:pt x="70" y="58"/>
                      <a:pt x="74" y="55"/>
                      <a:pt x="77" y="52"/>
                    </a:cubicBezTo>
                    <a:cubicBezTo>
                      <a:pt x="79" y="53"/>
                      <a:pt x="80" y="55"/>
                      <a:pt x="81" y="56"/>
                    </a:cubicBezTo>
                    <a:cubicBezTo>
                      <a:pt x="75" y="61"/>
                      <a:pt x="65" y="65"/>
                      <a:pt x="66" y="74"/>
                    </a:cubicBezTo>
                    <a:cubicBezTo>
                      <a:pt x="74" y="71"/>
                      <a:pt x="82" y="66"/>
                      <a:pt x="90" y="63"/>
                    </a:cubicBezTo>
                    <a:cubicBezTo>
                      <a:pt x="97" y="62"/>
                      <a:pt x="102" y="68"/>
                      <a:pt x="106" y="73"/>
                    </a:cubicBezTo>
                    <a:cubicBezTo>
                      <a:pt x="94" y="84"/>
                      <a:pt x="83" y="94"/>
                      <a:pt x="69" y="101"/>
                    </a:cubicBezTo>
                    <a:cubicBezTo>
                      <a:pt x="76" y="91"/>
                      <a:pt x="84" y="82"/>
                      <a:pt x="89" y="70"/>
                    </a:cubicBezTo>
                    <a:cubicBezTo>
                      <a:pt x="81" y="74"/>
                      <a:pt x="73" y="79"/>
                      <a:pt x="65" y="84"/>
                    </a:cubicBezTo>
                    <a:cubicBezTo>
                      <a:pt x="66" y="91"/>
                      <a:pt x="62" y="101"/>
                      <a:pt x="73" y="104"/>
                    </a:cubicBezTo>
                    <a:cubicBezTo>
                      <a:pt x="70" y="106"/>
                      <a:pt x="67" y="109"/>
                      <a:pt x="64" y="111"/>
                    </a:cubicBezTo>
                    <a:cubicBezTo>
                      <a:pt x="64" y="116"/>
                      <a:pt x="65" y="120"/>
                      <a:pt x="65" y="125"/>
                    </a:cubicBezTo>
                    <a:cubicBezTo>
                      <a:pt x="68" y="122"/>
                      <a:pt x="71" y="119"/>
                      <a:pt x="74" y="116"/>
                    </a:cubicBezTo>
                    <a:cubicBezTo>
                      <a:pt x="74" y="118"/>
                      <a:pt x="74" y="124"/>
                      <a:pt x="74" y="126"/>
                    </a:cubicBezTo>
                    <a:cubicBezTo>
                      <a:pt x="71" y="130"/>
                      <a:pt x="67" y="134"/>
                      <a:pt x="64" y="137"/>
                    </a:cubicBezTo>
                    <a:cubicBezTo>
                      <a:pt x="60" y="161"/>
                      <a:pt x="66" y="186"/>
                      <a:pt x="63" y="210"/>
                    </a:cubicBezTo>
                    <a:cubicBezTo>
                      <a:pt x="50" y="205"/>
                      <a:pt x="39" y="196"/>
                      <a:pt x="24" y="193"/>
                    </a:cubicBezTo>
                    <a:cubicBezTo>
                      <a:pt x="32" y="192"/>
                      <a:pt x="40" y="192"/>
                      <a:pt x="47" y="191"/>
                    </a:cubicBezTo>
                    <a:cubicBezTo>
                      <a:pt x="50" y="177"/>
                      <a:pt x="52" y="162"/>
                      <a:pt x="51" y="147"/>
                    </a:cubicBezTo>
                    <a:cubicBezTo>
                      <a:pt x="46" y="146"/>
                      <a:pt x="43" y="143"/>
                      <a:pt x="40" y="139"/>
                    </a:cubicBezTo>
                    <a:cubicBezTo>
                      <a:pt x="44" y="136"/>
                      <a:pt x="48" y="134"/>
                      <a:pt x="52" y="131"/>
                    </a:cubicBezTo>
                    <a:cubicBezTo>
                      <a:pt x="53" y="125"/>
                      <a:pt x="53" y="120"/>
                      <a:pt x="54" y="114"/>
                    </a:cubicBezTo>
                    <a:cubicBezTo>
                      <a:pt x="52" y="113"/>
                      <a:pt x="48" y="112"/>
                      <a:pt x="46" y="111"/>
                    </a:cubicBezTo>
                    <a:cubicBezTo>
                      <a:pt x="48" y="109"/>
                      <a:pt x="51" y="107"/>
                      <a:pt x="54" y="105"/>
                    </a:cubicBezTo>
                    <a:cubicBezTo>
                      <a:pt x="54" y="100"/>
                      <a:pt x="54" y="95"/>
                      <a:pt x="54" y="90"/>
                    </a:cubicBezTo>
                    <a:cubicBezTo>
                      <a:pt x="38" y="100"/>
                      <a:pt x="32" y="118"/>
                      <a:pt x="19" y="131"/>
                    </a:cubicBezTo>
                    <a:cubicBezTo>
                      <a:pt x="13" y="133"/>
                      <a:pt x="12" y="126"/>
                      <a:pt x="8" y="122"/>
                    </a:cubicBezTo>
                    <a:cubicBezTo>
                      <a:pt x="13" y="116"/>
                      <a:pt x="19" y="109"/>
                      <a:pt x="24" y="103"/>
                    </a:cubicBezTo>
                    <a:cubicBezTo>
                      <a:pt x="25" y="104"/>
                      <a:pt x="26" y="107"/>
                      <a:pt x="27" y="108"/>
                    </a:cubicBezTo>
                    <a:cubicBezTo>
                      <a:pt x="37" y="98"/>
                      <a:pt x="48" y="88"/>
                      <a:pt x="57" y="77"/>
                    </a:cubicBezTo>
                    <a:cubicBezTo>
                      <a:pt x="51" y="79"/>
                      <a:pt x="44" y="83"/>
                      <a:pt x="38" y="86"/>
                    </a:cubicBezTo>
                    <a:cubicBezTo>
                      <a:pt x="45" y="78"/>
                      <a:pt x="56" y="73"/>
                      <a:pt x="57" y="62"/>
                    </a:cubicBezTo>
                    <a:cubicBezTo>
                      <a:pt x="45" y="68"/>
                      <a:pt x="35" y="82"/>
                      <a:pt x="20" y="81"/>
                    </a:cubicBezTo>
                    <a:cubicBezTo>
                      <a:pt x="13" y="81"/>
                      <a:pt x="6" y="79"/>
                      <a:pt x="0" y="77"/>
                    </a:cubicBezTo>
                    <a:cubicBezTo>
                      <a:pt x="18" y="67"/>
                      <a:pt x="39" y="63"/>
                      <a:pt x="56" y="51"/>
                    </a:cubicBezTo>
                    <a:cubicBezTo>
                      <a:pt x="59" y="34"/>
                      <a:pt x="58" y="17"/>
                      <a:pt x="57" y="0"/>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cs typeface="+mn-ea"/>
                  <a:sym typeface="+mn-lt"/>
                </a:endParaRPr>
              </a:p>
            </p:txBody>
          </p:sp>
          <p:sp>
            <p:nvSpPr>
              <p:cNvPr id="92" name="Freeform 9">
                <a:extLst>
                  <a:ext uri="{FF2B5EF4-FFF2-40B4-BE49-F238E27FC236}">
                    <a16:creationId xmlns:a16="http://schemas.microsoft.com/office/drawing/2014/main" id="{70EC2DEF-8358-4E81-A3F2-8847805CC4A6}"/>
                  </a:ext>
                </a:extLst>
              </p:cNvPr>
              <p:cNvSpPr>
                <a:spLocks noEditPoints="1"/>
              </p:cNvSpPr>
              <p:nvPr/>
            </p:nvSpPr>
            <p:spPr bwMode="auto">
              <a:xfrm>
                <a:off x="4913823" y="4176237"/>
                <a:ext cx="388938" cy="395288"/>
              </a:xfrm>
              <a:custGeom>
                <a:avLst/>
                <a:gdLst>
                  <a:gd name="T0" fmla="*/ 60 w 212"/>
                  <a:gd name="T1" fmla="*/ 25 h 216"/>
                  <a:gd name="T2" fmla="*/ 157 w 212"/>
                  <a:gd name="T3" fmla="*/ 0 h 216"/>
                  <a:gd name="T4" fmla="*/ 161 w 212"/>
                  <a:gd name="T5" fmla="*/ 13 h 216"/>
                  <a:gd name="T6" fmla="*/ 140 w 212"/>
                  <a:gd name="T7" fmla="*/ 28 h 216"/>
                  <a:gd name="T8" fmla="*/ 92 w 212"/>
                  <a:gd name="T9" fmla="*/ 87 h 216"/>
                  <a:gd name="T10" fmla="*/ 123 w 212"/>
                  <a:gd name="T11" fmla="*/ 75 h 216"/>
                  <a:gd name="T12" fmla="*/ 133 w 212"/>
                  <a:gd name="T13" fmla="*/ 51 h 216"/>
                  <a:gd name="T14" fmla="*/ 137 w 212"/>
                  <a:gd name="T15" fmla="*/ 67 h 216"/>
                  <a:gd name="T16" fmla="*/ 165 w 212"/>
                  <a:gd name="T17" fmla="*/ 51 h 216"/>
                  <a:gd name="T18" fmla="*/ 173 w 212"/>
                  <a:gd name="T19" fmla="*/ 35 h 216"/>
                  <a:gd name="T20" fmla="*/ 189 w 212"/>
                  <a:gd name="T21" fmla="*/ 44 h 216"/>
                  <a:gd name="T22" fmla="*/ 161 w 212"/>
                  <a:gd name="T23" fmla="*/ 84 h 216"/>
                  <a:gd name="T24" fmla="*/ 203 w 212"/>
                  <a:gd name="T25" fmla="*/ 69 h 216"/>
                  <a:gd name="T26" fmla="*/ 212 w 212"/>
                  <a:gd name="T27" fmla="*/ 70 h 216"/>
                  <a:gd name="T28" fmla="*/ 198 w 212"/>
                  <a:gd name="T29" fmla="*/ 81 h 216"/>
                  <a:gd name="T30" fmla="*/ 150 w 212"/>
                  <a:gd name="T31" fmla="*/ 98 h 216"/>
                  <a:gd name="T32" fmla="*/ 151 w 212"/>
                  <a:gd name="T33" fmla="*/ 118 h 216"/>
                  <a:gd name="T34" fmla="*/ 187 w 212"/>
                  <a:gd name="T35" fmla="*/ 109 h 216"/>
                  <a:gd name="T36" fmla="*/ 200 w 212"/>
                  <a:gd name="T37" fmla="*/ 117 h 216"/>
                  <a:gd name="T38" fmla="*/ 149 w 212"/>
                  <a:gd name="T39" fmla="*/ 165 h 216"/>
                  <a:gd name="T40" fmla="*/ 180 w 212"/>
                  <a:gd name="T41" fmla="*/ 118 h 216"/>
                  <a:gd name="T42" fmla="*/ 151 w 212"/>
                  <a:gd name="T43" fmla="*/ 132 h 216"/>
                  <a:gd name="T44" fmla="*/ 161 w 212"/>
                  <a:gd name="T45" fmla="*/ 137 h 216"/>
                  <a:gd name="T46" fmla="*/ 141 w 212"/>
                  <a:gd name="T47" fmla="*/ 155 h 216"/>
                  <a:gd name="T48" fmla="*/ 149 w 212"/>
                  <a:gd name="T49" fmla="*/ 157 h 216"/>
                  <a:gd name="T50" fmla="*/ 110 w 212"/>
                  <a:gd name="T51" fmla="*/ 182 h 216"/>
                  <a:gd name="T52" fmla="*/ 89 w 212"/>
                  <a:gd name="T53" fmla="*/ 197 h 216"/>
                  <a:gd name="T54" fmla="*/ 121 w 212"/>
                  <a:gd name="T55" fmla="*/ 185 h 216"/>
                  <a:gd name="T56" fmla="*/ 81 w 212"/>
                  <a:gd name="T57" fmla="*/ 216 h 216"/>
                  <a:gd name="T58" fmla="*/ 73 w 212"/>
                  <a:gd name="T59" fmla="*/ 194 h 216"/>
                  <a:gd name="T60" fmla="*/ 110 w 212"/>
                  <a:gd name="T61" fmla="*/ 179 h 216"/>
                  <a:gd name="T62" fmla="*/ 102 w 212"/>
                  <a:gd name="T63" fmla="*/ 134 h 216"/>
                  <a:gd name="T64" fmla="*/ 120 w 212"/>
                  <a:gd name="T65" fmla="*/ 114 h 216"/>
                  <a:gd name="T66" fmla="*/ 123 w 212"/>
                  <a:gd name="T67" fmla="*/ 118 h 216"/>
                  <a:gd name="T68" fmla="*/ 116 w 212"/>
                  <a:gd name="T69" fmla="*/ 170 h 216"/>
                  <a:gd name="T70" fmla="*/ 130 w 212"/>
                  <a:gd name="T71" fmla="*/ 163 h 216"/>
                  <a:gd name="T72" fmla="*/ 132 w 212"/>
                  <a:gd name="T73" fmla="*/ 151 h 216"/>
                  <a:gd name="T74" fmla="*/ 115 w 212"/>
                  <a:gd name="T75" fmla="*/ 151 h 216"/>
                  <a:gd name="T76" fmla="*/ 136 w 212"/>
                  <a:gd name="T77" fmla="*/ 139 h 216"/>
                  <a:gd name="T78" fmla="*/ 113 w 212"/>
                  <a:gd name="T79" fmla="*/ 135 h 216"/>
                  <a:gd name="T80" fmla="*/ 137 w 212"/>
                  <a:gd name="T81" fmla="*/ 124 h 216"/>
                  <a:gd name="T82" fmla="*/ 140 w 212"/>
                  <a:gd name="T83" fmla="*/ 106 h 216"/>
                  <a:gd name="T84" fmla="*/ 96 w 212"/>
                  <a:gd name="T85" fmla="*/ 125 h 216"/>
                  <a:gd name="T86" fmla="*/ 71 w 212"/>
                  <a:gd name="T87" fmla="*/ 121 h 216"/>
                  <a:gd name="T88" fmla="*/ 12 w 212"/>
                  <a:gd name="T89" fmla="*/ 212 h 216"/>
                  <a:gd name="T90" fmla="*/ 0 w 212"/>
                  <a:gd name="T91" fmla="*/ 200 h 216"/>
                  <a:gd name="T92" fmla="*/ 21 w 212"/>
                  <a:gd name="T93" fmla="*/ 173 h 216"/>
                  <a:gd name="T94" fmla="*/ 62 w 212"/>
                  <a:gd name="T95" fmla="*/ 112 h 216"/>
                  <a:gd name="T96" fmla="*/ 53 w 212"/>
                  <a:gd name="T97" fmla="*/ 106 h 216"/>
                  <a:gd name="T98" fmla="*/ 70 w 212"/>
                  <a:gd name="T99" fmla="*/ 100 h 216"/>
                  <a:gd name="T100" fmla="*/ 98 w 212"/>
                  <a:gd name="T101" fmla="*/ 58 h 216"/>
                  <a:gd name="T102" fmla="*/ 131 w 212"/>
                  <a:gd name="T103" fmla="*/ 16 h 216"/>
                  <a:gd name="T104" fmla="*/ 77 w 212"/>
                  <a:gd name="T105" fmla="*/ 37 h 216"/>
                  <a:gd name="T106" fmla="*/ 60 w 212"/>
                  <a:gd name="T107" fmla="*/ 25 h 216"/>
                  <a:gd name="T108" fmla="*/ 132 w 212"/>
                  <a:gd name="T109" fmla="*/ 83 h 216"/>
                  <a:gd name="T110" fmla="*/ 132 w 212"/>
                  <a:gd name="T111" fmla="*/ 83 h 216"/>
                  <a:gd name="T112" fmla="*/ 120 w 212"/>
                  <a:gd name="T113" fmla="*/ 83 h 216"/>
                  <a:gd name="T114" fmla="*/ 75 w 212"/>
                  <a:gd name="T115" fmla="*/ 111 h 216"/>
                  <a:gd name="T116" fmla="*/ 81 w 212"/>
                  <a:gd name="T117" fmla="*/ 116 h 216"/>
                  <a:gd name="T118" fmla="*/ 129 w 212"/>
                  <a:gd name="T119" fmla="*/ 100 h 216"/>
                  <a:gd name="T120" fmla="*/ 159 w 212"/>
                  <a:gd name="T121" fmla="*/ 63 h 216"/>
                  <a:gd name="T122" fmla="*/ 132 w 212"/>
                  <a:gd name="T123" fmla="*/ 83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12" h="216">
                    <a:moveTo>
                      <a:pt x="60" y="25"/>
                    </a:moveTo>
                    <a:cubicBezTo>
                      <a:pt x="94" y="23"/>
                      <a:pt x="124" y="4"/>
                      <a:pt x="157" y="0"/>
                    </a:cubicBezTo>
                    <a:cubicBezTo>
                      <a:pt x="159" y="4"/>
                      <a:pt x="161" y="8"/>
                      <a:pt x="161" y="13"/>
                    </a:cubicBezTo>
                    <a:cubicBezTo>
                      <a:pt x="154" y="18"/>
                      <a:pt x="146" y="21"/>
                      <a:pt x="140" y="28"/>
                    </a:cubicBezTo>
                    <a:cubicBezTo>
                      <a:pt x="122" y="46"/>
                      <a:pt x="108" y="67"/>
                      <a:pt x="92" y="87"/>
                    </a:cubicBezTo>
                    <a:cubicBezTo>
                      <a:pt x="103" y="85"/>
                      <a:pt x="113" y="80"/>
                      <a:pt x="123" y="75"/>
                    </a:cubicBezTo>
                    <a:cubicBezTo>
                      <a:pt x="125" y="67"/>
                      <a:pt x="121" y="51"/>
                      <a:pt x="133" y="51"/>
                    </a:cubicBezTo>
                    <a:cubicBezTo>
                      <a:pt x="135" y="56"/>
                      <a:pt x="133" y="62"/>
                      <a:pt x="137" y="67"/>
                    </a:cubicBezTo>
                    <a:cubicBezTo>
                      <a:pt x="147" y="63"/>
                      <a:pt x="154" y="54"/>
                      <a:pt x="165" y="51"/>
                    </a:cubicBezTo>
                    <a:cubicBezTo>
                      <a:pt x="167" y="45"/>
                      <a:pt x="170" y="40"/>
                      <a:pt x="173" y="35"/>
                    </a:cubicBezTo>
                    <a:cubicBezTo>
                      <a:pt x="179" y="35"/>
                      <a:pt x="187" y="36"/>
                      <a:pt x="189" y="44"/>
                    </a:cubicBezTo>
                    <a:cubicBezTo>
                      <a:pt x="183" y="59"/>
                      <a:pt x="172" y="72"/>
                      <a:pt x="161" y="84"/>
                    </a:cubicBezTo>
                    <a:cubicBezTo>
                      <a:pt x="175" y="79"/>
                      <a:pt x="189" y="73"/>
                      <a:pt x="203" y="69"/>
                    </a:cubicBezTo>
                    <a:cubicBezTo>
                      <a:pt x="205" y="70"/>
                      <a:pt x="209" y="70"/>
                      <a:pt x="212" y="70"/>
                    </a:cubicBezTo>
                    <a:cubicBezTo>
                      <a:pt x="208" y="74"/>
                      <a:pt x="203" y="79"/>
                      <a:pt x="198" y="81"/>
                    </a:cubicBezTo>
                    <a:cubicBezTo>
                      <a:pt x="181" y="85"/>
                      <a:pt x="165" y="91"/>
                      <a:pt x="150" y="98"/>
                    </a:cubicBezTo>
                    <a:cubicBezTo>
                      <a:pt x="150" y="105"/>
                      <a:pt x="151" y="111"/>
                      <a:pt x="151" y="118"/>
                    </a:cubicBezTo>
                    <a:cubicBezTo>
                      <a:pt x="162" y="114"/>
                      <a:pt x="174" y="111"/>
                      <a:pt x="187" y="109"/>
                    </a:cubicBezTo>
                    <a:cubicBezTo>
                      <a:pt x="191" y="111"/>
                      <a:pt x="196" y="114"/>
                      <a:pt x="200" y="117"/>
                    </a:cubicBezTo>
                    <a:cubicBezTo>
                      <a:pt x="185" y="135"/>
                      <a:pt x="169" y="153"/>
                      <a:pt x="149" y="165"/>
                    </a:cubicBezTo>
                    <a:cubicBezTo>
                      <a:pt x="160" y="150"/>
                      <a:pt x="172" y="135"/>
                      <a:pt x="180" y="118"/>
                    </a:cubicBezTo>
                    <a:cubicBezTo>
                      <a:pt x="169" y="120"/>
                      <a:pt x="155" y="120"/>
                      <a:pt x="151" y="132"/>
                    </a:cubicBezTo>
                    <a:cubicBezTo>
                      <a:pt x="154" y="133"/>
                      <a:pt x="159" y="135"/>
                      <a:pt x="161" y="137"/>
                    </a:cubicBezTo>
                    <a:cubicBezTo>
                      <a:pt x="156" y="144"/>
                      <a:pt x="143" y="144"/>
                      <a:pt x="141" y="155"/>
                    </a:cubicBezTo>
                    <a:cubicBezTo>
                      <a:pt x="143" y="155"/>
                      <a:pt x="147" y="157"/>
                      <a:pt x="149" y="157"/>
                    </a:cubicBezTo>
                    <a:cubicBezTo>
                      <a:pt x="137" y="167"/>
                      <a:pt x="122" y="172"/>
                      <a:pt x="110" y="182"/>
                    </a:cubicBezTo>
                    <a:cubicBezTo>
                      <a:pt x="103" y="187"/>
                      <a:pt x="96" y="191"/>
                      <a:pt x="89" y="197"/>
                    </a:cubicBezTo>
                    <a:cubicBezTo>
                      <a:pt x="100" y="194"/>
                      <a:pt x="110" y="188"/>
                      <a:pt x="121" y="185"/>
                    </a:cubicBezTo>
                    <a:cubicBezTo>
                      <a:pt x="109" y="197"/>
                      <a:pt x="96" y="207"/>
                      <a:pt x="81" y="216"/>
                    </a:cubicBezTo>
                    <a:cubicBezTo>
                      <a:pt x="77" y="209"/>
                      <a:pt x="74" y="201"/>
                      <a:pt x="73" y="194"/>
                    </a:cubicBezTo>
                    <a:cubicBezTo>
                      <a:pt x="85" y="188"/>
                      <a:pt x="98" y="184"/>
                      <a:pt x="110" y="179"/>
                    </a:cubicBezTo>
                    <a:cubicBezTo>
                      <a:pt x="101" y="166"/>
                      <a:pt x="97" y="149"/>
                      <a:pt x="102" y="134"/>
                    </a:cubicBezTo>
                    <a:cubicBezTo>
                      <a:pt x="107" y="126"/>
                      <a:pt x="114" y="121"/>
                      <a:pt x="120" y="114"/>
                    </a:cubicBezTo>
                    <a:cubicBezTo>
                      <a:pt x="121" y="116"/>
                      <a:pt x="122" y="117"/>
                      <a:pt x="123" y="118"/>
                    </a:cubicBezTo>
                    <a:cubicBezTo>
                      <a:pt x="105" y="129"/>
                      <a:pt x="105" y="153"/>
                      <a:pt x="116" y="170"/>
                    </a:cubicBezTo>
                    <a:cubicBezTo>
                      <a:pt x="120" y="167"/>
                      <a:pt x="126" y="166"/>
                      <a:pt x="130" y="163"/>
                    </a:cubicBezTo>
                    <a:cubicBezTo>
                      <a:pt x="131" y="159"/>
                      <a:pt x="132" y="155"/>
                      <a:pt x="132" y="151"/>
                    </a:cubicBezTo>
                    <a:cubicBezTo>
                      <a:pt x="127" y="151"/>
                      <a:pt x="121" y="151"/>
                      <a:pt x="115" y="151"/>
                    </a:cubicBezTo>
                    <a:cubicBezTo>
                      <a:pt x="122" y="146"/>
                      <a:pt x="129" y="143"/>
                      <a:pt x="136" y="139"/>
                    </a:cubicBezTo>
                    <a:cubicBezTo>
                      <a:pt x="129" y="134"/>
                      <a:pt x="121" y="135"/>
                      <a:pt x="113" y="135"/>
                    </a:cubicBezTo>
                    <a:cubicBezTo>
                      <a:pt x="119" y="128"/>
                      <a:pt x="128" y="127"/>
                      <a:pt x="137" y="124"/>
                    </a:cubicBezTo>
                    <a:cubicBezTo>
                      <a:pt x="138" y="118"/>
                      <a:pt x="140" y="112"/>
                      <a:pt x="140" y="106"/>
                    </a:cubicBezTo>
                    <a:cubicBezTo>
                      <a:pt x="125" y="110"/>
                      <a:pt x="110" y="117"/>
                      <a:pt x="96" y="125"/>
                    </a:cubicBezTo>
                    <a:cubicBezTo>
                      <a:pt x="88" y="130"/>
                      <a:pt x="79" y="124"/>
                      <a:pt x="71" y="121"/>
                    </a:cubicBezTo>
                    <a:cubicBezTo>
                      <a:pt x="50" y="151"/>
                      <a:pt x="31" y="182"/>
                      <a:pt x="12" y="212"/>
                    </a:cubicBezTo>
                    <a:cubicBezTo>
                      <a:pt x="8" y="208"/>
                      <a:pt x="4" y="204"/>
                      <a:pt x="0" y="200"/>
                    </a:cubicBezTo>
                    <a:cubicBezTo>
                      <a:pt x="8" y="192"/>
                      <a:pt x="14" y="182"/>
                      <a:pt x="21" y="173"/>
                    </a:cubicBezTo>
                    <a:cubicBezTo>
                      <a:pt x="34" y="152"/>
                      <a:pt x="47" y="132"/>
                      <a:pt x="62" y="112"/>
                    </a:cubicBezTo>
                    <a:cubicBezTo>
                      <a:pt x="59" y="110"/>
                      <a:pt x="56" y="108"/>
                      <a:pt x="53" y="106"/>
                    </a:cubicBezTo>
                    <a:cubicBezTo>
                      <a:pt x="59" y="104"/>
                      <a:pt x="65" y="103"/>
                      <a:pt x="70" y="100"/>
                    </a:cubicBezTo>
                    <a:cubicBezTo>
                      <a:pt x="80" y="86"/>
                      <a:pt x="88" y="71"/>
                      <a:pt x="98" y="58"/>
                    </a:cubicBezTo>
                    <a:cubicBezTo>
                      <a:pt x="108" y="43"/>
                      <a:pt x="121" y="31"/>
                      <a:pt x="131" y="16"/>
                    </a:cubicBezTo>
                    <a:cubicBezTo>
                      <a:pt x="113" y="23"/>
                      <a:pt x="98" y="41"/>
                      <a:pt x="77" y="37"/>
                    </a:cubicBezTo>
                    <a:cubicBezTo>
                      <a:pt x="70" y="36"/>
                      <a:pt x="64" y="31"/>
                      <a:pt x="60" y="25"/>
                    </a:cubicBezTo>
                    <a:moveTo>
                      <a:pt x="132" y="83"/>
                    </a:moveTo>
                    <a:cubicBezTo>
                      <a:pt x="132" y="83"/>
                      <a:pt x="132" y="83"/>
                      <a:pt x="132" y="83"/>
                    </a:cubicBezTo>
                    <a:cubicBezTo>
                      <a:pt x="129" y="88"/>
                      <a:pt x="124" y="83"/>
                      <a:pt x="120" y="83"/>
                    </a:cubicBezTo>
                    <a:cubicBezTo>
                      <a:pt x="104" y="91"/>
                      <a:pt x="87" y="98"/>
                      <a:pt x="75" y="111"/>
                    </a:cubicBezTo>
                    <a:cubicBezTo>
                      <a:pt x="76" y="112"/>
                      <a:pt x="79" y="115"/>
                      <a:pt x="81" y="116"/>
                    </a:cubicBezTo>
                    <a:cubicBezTo>
                      <a:pt x="98" y="115"/>
                      <a:pt x="113" y="106"/>
                      <a:pt x="129" y="100"/>
                    </a:cubicBezTo>
                    <a:cubicBezTo>
                      <a:pt x="145" y="95"/>
                      <a:pt x="153" y="78"/>
                      <a:pt x="159" y="63"/>
                    </a:cubicBezTo>
                    <a:cubicBezTo>
                      <a:pt x="149" y="68"/>
                      <a:pt x="138" y="73"/>
                      <a:pt x="132" y="8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cs typeface="+mn-ea"/>
                  <a:sym typeface="+mn-lt"/>
                </a:endParaRPr>
              </a:p>
            </p:txBody>
          </p:sp>
          <p:sp>
            <p:nvSpPr>
              <p:cNvPr id="93" name="Freeform 10">
                <a:extLst>
                  <a:ext uri="{FF2B5EF4-FFF2-40B4-BE49-F238E27FC236}">
                    <a16:creationId xmlns:a16="http://schemas.microsoft.com/office/drawing/2014/main" id="{E526DF73-35ED-4A3B-964D-DF223282BB54}"/>
                  </a:ext>
                </a:extLst>
              </p:cNvPr>
              <p:cNvSpPr>
                <a:spLocks/>
              </p:cNvSpPr>
              <p:nvPr/>
            </p:nvSpPr>
            <p:spPr bwMode="auto">
              <a:xfrm>
                <a:off x="6287010" y="4198462"/>
                <a:ext cx="123825" cy="95250"/>
              </a:xfrm>
              <a:custGeom>
                <a:avLst/>
                <a:gdLst>
                  <a:gd name="T0" fmla="*/ 55 w 67"/>
                  <a:gd name="T1" fmla="*/ 0 h 52"/>
                  <a:gd name="T2" fmla="*/ 67 w 67"/>
                  <a:gd name="T3" fmla="*/ 13 h 52"/>
                  <a:gd name="T4" fmla="*/ 64 w 67"/>
                  <a:gd name="T5" fmla="*/ 29 h 52"/>
                  <a:gd name="T6" fmla="*/ 40 w 67"/>
                  <a:gd name="T7" fmla="*/ 35 h 52"/>
                  <a:gd name="T8" fmla="*/ 0 w 67"/>
                  <a:gd name="T9" fmla="*/ 52 h 52"/>
                  <a:gd name="T10" fmla="*/ 47 w 67"/>
                  <a:gd name="T11" fmla="*/ 13 h 52"/>
                  <a:gd name="T12" fmla="*/ 55 w 67"/>
                  <a:gd name="T13" fmla="*/ 0 h 52"/>
                </a:gdLst>
                <a:ahLst/>
                <a:cxnLst>
                  <a:cxn ang="0">
                    <a:pos x="T0" y="T1"/>
                  </a:cxn>
                  <a:cxn ang="0">
                    <a:pos x="T2" y="T3"/>
                  </a:cxn>
                  <a:cxn ang="0">
                    <a:pos x="T4" y="T5"/>
                  </a:cxn>
                  <a:cxn ang="0">
                    <a:pos x="T6" y="T7"/>
                  </a:cxn>
                  <a:cxn ang="0">
                    <a:pos x="T8" y="T9"/>
                  </a:cxn>
                  <a:cxn ang="0">
                    <a:pos x="T10" y="T11"/>
                  </a:cxn>
                  <a:cxn ang="0">
                    <a:pos x="T12" y="T13"/>
                  </a:cxn>
                </a:cxnLst>
                <a:rect l="0" t="0" r="r" b="b"/>
                <a:pathLst>
                  <a:path w="67" h="52">
                    <a:moveTo>
                      <a:pt x="55" y="0"/>
                    </a:moveTo>
                    <a:cubicBezTo>
                      <a:pt x="59" y="4"/>
                      <a:pt x="65" y="7"/>
                      <a:pt x="67" y="13"/>
                    </a:cubicBezTo>
                    <a:cubicBezTo>
                      <a:pt x="67" y="18"/>
                      <a:pt x="67" y="24"/>
                      <a:pt x="64" y="29"/>
                    </a:cubicBezTo>
                    <a:cubicBezTo>
                      <a:pt x="56" y="32"/>
                      <a:pt x="48" y="32"/>
                      <a:pt x="40" y="35"/>
                    </a:cubicBezTo>
                    <a:cubicBezTo>
                      <a:pt x="26" y="38"/>
                      <a:pt x="13" y="46"/>
                      <a:pt x="0" y="52"/>
                    </a:cubicBezTo>
                    <a:cubicBezTo>
                      <a:pt x="14" y="37"/>
                      <a:pt x="31" y="26"/>
                      <a:pt x="47" y="13"/>
                    </a:cubicBezTo>
                    <a:cubicBezTo>
                      <a:pt x="51" y="10"/>
                      <a:pt x="53" y="5"/>
                      <a:pt x="55" y="0"/>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cs typeface="+mn-ea"/>
                  <a:sym typeface="+mn-lt"/>
                </a:endParaRPr>
              </a:p>
            </p:txBody>
          </p:sp>
          <p:sp>
            <p:nvSpPr>
              <p:cNvPr id="94" name="Freeform 11">
                <a:extLst>
                  <a:ext uri="{FF2B5EF4-FFF2-40B4-BE49-F238E27FC236}">
                    <a16:creationId xmlns:a16="http://schemas.microsoft.com/office/drawing/2014/main" id="{CBC9EED9-E5EC-4A58-9751-81EF19BE8F15}"/>
                  </a:ext>
                </a:extLst>
              </p:cNvPr>
              <p:cNvSpPr>
                <a:spLocks/>
              </p:cNvSpPr>
              <p:nvPr/>
            </p:nvSpPr>
            <p:spPr bwMode="auto">
              <a:xfrm>
                <a:off x="6401310" y="4214337"/>
                <a:ext cx="153988" cy="377825"/>
              </a:xfrm>
              <a:custGeom>
                <a:avLst/>
                <a:gdLst>
                  <a:gd name="T0" fmla="*/ 36 w 84"/>
                  <a:gd name="T1" fmla="*/ 0 h 206"/>
                  <a:gd name="T2" fmla="*/ 59 w 84"/>
                  <a:gd name="T3" fmla="*/ 11 h 206"/>
                  <a:gd name="T4" fmla="*/ 57 w 84"/>
                  <a:gd name="T5" fmla="*/ 80 h 206"/>
                  <a:gd name="T6" fmla="*/ 73 w 84"/>
                  <a:gd name="T7" fmla="*/ 49 h 206"/>
                  <a:gd name="T8" fmla="*/ 84 w 84"/>
                  <a:gd name="T9" fmla="*/ 74 h 206"/>
                  <a:gd name="T10" fmla="*/ 55 w 84"/>
                  <a:gd name="T11" fmla="*/ 98 h 206"/>
                  <a:gd name="T12" fmla="*/ 52 w 84"/>
                  <a:gd name="T13" fmla="*/ 175 h 206"/>
                  <a:gd name="T14" fmla="*/ 45 w 84"/>
                  <a:gd name="T15" fmla="*/ 206 h 206"/>
                  <a:gd name="T16" fmla="*/ 40 w 84"/>
                  <a:gd name="T17" fmla="*/ 112 h 206"/>
                  <a:gd name="T18" fmla="*/ 19 w 84"/>
                  <a:gd name="T19" fmla="*/ 130 h 206"/>
                  <a:gd name="T20" fmla="*/ 6 w 84"/>
                  <a:gd name="T21" fmla="*/ 124 h 206"/>
                  <a:gd name="T22" fmla="*/ 15 w 84"/>
                  <a:gd name="T23" fmla="*/ 84 h 206"/>
                  <a:gd name="T24" fmla="*/ 17 w 84"/>
                  <a:gd name="T25" fmla="*/ 58 h 206"/>
                  <a:gd name="T26" fmla="*/ 0 w 84"/>
                  <a:gd name="T27" fmla="*/ 26 h 206"/>
                  <a:gd name="T28" fmla="*/ 26 w 84"/>
                  <a:gd name="T29" fmla="*/ 44 h 206"/>
                  <a:gd name="T30" fmla="*/ 18 w 84"/>
                  <a:gd name="T31" fmla="*/ 71 h 206"/>
                  <a:gd name="T32" fmla="*/ 29 w 84"/>
                  <a:gd name="T33" fmla="*/ 94 h 206"/>
                  <a:gd name="T34" fmla="*/ 21 w 84"/>
                  <a:gd name="T35" fmla="*/ 112 h 206"/>
                  <a:gd name="T36" fmla="*/ 41 w 84"/>
                  <a:gd name="T37" fmla="*/ 95 h 206"/>
                  <a:gd name="T38" fmla="*/ 36 w 84"/>
                  <a:gd name="T39" fmla="*/ 0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4" h="206">
                    <a:moveTo>
                      <a:pt x="36" y="0"/>
                    </a:moveTo>
                    <a:cubicBezTo>
                      <a:pt x="45" y="0"/>
                      <a:pt x="55" y="3"/>
                      <a:pt x="59" y="11"/>
                    </a:cubicBezTo>
                    <a:cubicBezTo>
                      <a:pt x="61" y="34"/>
                      <a:pt x="50" y="57"/>
                      <a:pt x="57" y="80"/>
                    </a:cubicBezTo>
                    <a:cubicBezTo>
                      <a:pt x="68" y="73"/>
                      <a:pt x="72" y="61"/>
                      <a:pt x="73" y="49"/>
                    </a:cubicBezTo>
                    <a:cubicBezTo>
                      <a:pt x="75" y="58"/>
                      <a:pt x="79" y="66"/>
                      <a:pt x="84" y="74"/>
                    </a:cubicBezTo>
                    <a:cubicBezTo>
                      <a:pt x="75" y="82"/>
                      <a:pt x="65" y="90"/>
                      <a:pt x="55" y="98"/>
                    </a:cubicBezTo>
                    <a:cubicBezTo>
                      <a:pt x="54" y="124"/>
                      <a:pt x="52" y="150"/>
                      <a:pt x="52" y="175"/>
                    </a:cubicBezTo>
                    <a:cubicBezTo>
                      <a:pt x="52" y="186"/>
                      <a:pt x="48" y="196"/>
                      <a:pt x="45" y="206"/>
                    </a:cubicBezTo>
                    <a:cubicBezTo>
                      <a:pt x="37" y="175"/>
                      <a:pt x="42" y="143"/>
                      <a:pt x="40" y="112"/>
                    </a:cubicBezTo>
                    <a:cubicBezTo>
                      <a:pt x="33" y="118"/>
                      <a:pt x="26" y="124"/>
                      <a:pt x="19" y="130"/>
                    </a:cubicBezTo>
                    <a:cubicBezTo>
                      <a:pt x="15" y="129"/>
                      <a:pt x="10" y="127"/>
                      <a:pt x="6" y="124"/>
                    </a:cubicBezTo>
                    <a:cubicBezTo>
                      <a:pt x="18" y="115"/>
                      <a:pt x="23" y="98"/>
                      <a:pt x="15" y="84"/>
                    </a:cubicBezTo>
                    <a:cubicBezTo>
                      <a:pt x="10" y="75"/>
                      <a:pt x="14" y="67"/>
                      <a:pt x="17" y="58"/>
                    </a:cubicBezTo>
                    <a:cubicBezTo>
                      <a:pt x="11" y="48"/>
                      <a:pt x="5" y="37"/>
                      <a:pt x="0" y="26"/>
                    </a:cubicBezTo>
                    <a:cubicBezTo>
                      <a:pt x="12" y="26"/>
                      <a:pt x="23" y="33"/>
                      <a:pt x="26" y="44"/>
                    </a:cubicBezTo>
                    <a:cubicBezTo>
                      <a:pt x="31" y="54"/>
                      <a:pt x="22" y="62"/>
                      <a:pt x="18" y="71"/>
                    </a:cubicBezTo>
                    <a:cubicBezTo>
                      <a:pt x="23" y="78"/>
                      <a:pt x="30" y="85"/>
                      <a:pt x="29" y="94"/>
                    </a:cubicBezTo>
                    <a:cubicBezTo>
                      <a:pt x="27" y="100"/>
                      <a:pt x="23" y="106"/>
                      <a:pt x="21" y="112"/>
                    </a:cubicBezTo>
                    <a:cubicBezTo>
                      <a:pt x="28" y="107"/>
                      <a:pt x="34" y="101"/>
                      <a:pt x="41" y="95"/>
                    </a:cubicBezTo>
                    <a:cubicBezTo>
                      <a:pt x="41" y="63"/>
                      <a:pt x="45" y="31"/>
                      <a:pt x="36" y="0"/>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cs typeface="+mn-ea"/>
                  <a:sym typeface="+mn-lt"/>
                </a:endParaRPr>
              </a:p>
            </p:txBody>
          </p:sp>
          <p:sp>
            <p:nvSpPr>
              <p:cNvPr id="95" name="Freeform 12">
                <a:extLst>
                  <a:ext uri="{FF2B5EF4-FFF2-40B4-BE49-F238E27FC236}">
                    <a16:creationId xmlns:a16="http://schemas.microsoft.com/office/drawing/2014/main" id="{D0FE126D-6512-43B2-892C-5B6BC452849A}"/>
                  </a:ext>
                </a:extLst>
              </p:cNvPr>
              <p:cNvSpPr>
                <a:spLocks/>
              </p:cNvSpPr>
              <p:nvPr/>
            </p:nvSpPr>
            <p:spPr bwMode="auto">
              <a:xfrm>
                <a:off x="6629910" y="4225450"/>
                <a:ext cx="295275" cy="309563"/>
              </a:xfrm>
              <a:custGeom>
                <a:avLst/>
                <a:gdLst>
                  <a:gd name="T0" fmla="*/ 117 w 161"/>
                  <a:gd name="T1" fmla="*/ 0 h 169"/>
                  <a:gd name="T2" fmla="*/ 132 w 161"/>
                  <a:gd name="T3" fmla="*/ 23 h 169"/>
                  <a:gd name="T4" fmla="*/ 113 w 161"/>
                  <a:gd name="T5" fmla="*/ 59 h 169"/>
                  <a:gd name="T6" fmla="*/ 136 w 161"/>
                  <a:gd name="T7" fmla="*/ 50 h 169"/>
                  <a:gd name="T8" fmla="*/ 150 w 161"/>
                  <a:gd name="T9" fmla="*/ 57 h 169"/>
                  <a:gd name="T10" fmla="*/ 107 w 161"/>
                  <a:gd name="T11" fmla="*/ 75 h 169"/>
                  <a:gd name="T12" fmla="*/ 90 w 161"/>
                  <a:gd name="T13" fmla="*/ 100 h 169"/>
                  <a:gd name="T14" fmla="*/ 127 w 161"/>
                  <a:gd name="T15" fmla="*/ 128 h 169"/>
                  <a:gd name="T16" fmla="*/ 161 w 161"/>
                  <a:gd name="T17" fmla="*/ 132 h 169"/>
                  <a:gd name="T18" fmla="*/ 135 w 161"/>
                  <a:gd name="T19" fmla="*/ 151 h 169"/>
                  <a:gd name="T20" fmla="*/ 113 w 161"/>
                  <a:gd name="T21" fmla="*/ 141 h 169"/>
                  <a:gd name="T22" fmla="*/ 87 w 161"/>
                  <a:gd name="T23" fmla="*/ 105 h 169"/>
                  <a:gd name="T24" fmla="*/ 0 w 161"/>
                  <a:gd name="T25" fmla="*/ 169 h 169"/>
                  <a:gd name="T26" fmla="*/ 80 w 161"/>
                  <a:gd name="T27" fmla="*/ 81 h 169"/>
                  <a:gd name="T28" fmla="*/ 58 w 161"/>
                  <a:gd name="T29" fmla="*/ 61 h 169"/>
                  <a:gd name="T30" fmla="*/ 92 w 161"/>
                  <a:gd name="T31" fmla="*/ 61 h 169"/>
                  <a:gd name="T32" fmla="*/ 117 w 161"/>
                  <a:gd name="T33" fmla="*/ 0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1" h="169">
                    <a:moveTo>
                      <a:pt x="117" y="0"/>
                    </a:moveTo>
                    <a:cubicBezTo>
                      <a:pt x="123" y="6"/>
                      <a:pt x="135" y="12"/>
                      <a:pt x="132" y="23"/>
                    </a:cubicBezTo>
                    <a:cubicBezTo>
                      <a:pt x="127" y="35"/>
                      <a:pt x="119" y="46"/>
                      <a:pt x="113" y="59"/>
                    </a:cubicBezTo>
                    <a:cubicBezTo>
                      <a:pt x="121" y="57"/>
                      <a:pt x="129" y="55"/>
                      <a:pt x="136" y="50"/>
                    </a:cubicBezTo>
                    <a:cubicBezTo>
                      <a:pt x="141" y="52"/>
                      <a:pt x="146" y="55"/>
                      <a:pt x="150" y="57"/>
                    </a:cubicBezTo>
                    <a:cubicBezTo>
                      <a:pt x="138" y="68"/>
                      <a:pt x="122" y="70"/>
                      <a:pt x="107" y="75"/>
                    </a:cubicBezTo>
                    <a:cubicBezTo>
                      <a:pt x="102" y="83"/>
                      <a:pt x="96" y="92"/>
                      <a:pt x="90" y="100"/>
                    </a:cubicBezTo>
                    <a:cubicBezTo>
                      <a:pt x="103" y="109"/>
                      <a:pt x="114" y="120"/>
                      <a:pt x="127" y="128"/>
                    </a:cubicBezTo>
                    <a:cubicBezTo>
                      <a:pt x="137" y="134"/>
                      <a:pt x="149" y="131"/>
                      <a:pt x="161" y="132"/>
                    </a:cubicBezTo>
                    <a:cubicBezTo>
                      <a:pt x="152" y="138"/>
                      <a:pt x="143" y="144"/>
                      <a:pt x="135" y="151"/>
                    </a:cubicBezTo>
                    <a:cubicBezTo>
                      <a:pt x="127" y="156"/>
                      <a:pt x="117" y="149"/>
                      <a:pt x="113" y="141"/>
                    </a:cubicBezTo>
                    <a:cubicBezTo>
                      <a:pt x="105" y="129"/>
                      <a:pt x="98" y="116"/>
                      <a:pt x="87" y="105"/>
                    </a:cubicBezTo>
                    <a:cubicBezTo>
                      <a:pt x="66" y="135"/>
                      <a:pt x="37" y="162"/>
                      <a:pt x="0" y="169"/>
                    </a:cubicBezTo>
                    <a:cubicBezTo>
                      <a:pt x="35" y="149"/>
                      <a:pt x="60" y="115"/>
                      <a:pt x="80" y="81"/>
                    </a:cubicBezTo>
                    <a:cubicBezTo>
                      <a:pt x="71" y="76"/>
                      <a:pt x="64" y="68"/>
                      <a:pt x="58" y="61"/>
                    </a:cubicBezTo>
                    <a:cubicBezTo>
                      <a:pt x="69" y="65"/>
                      <a:pt x="81" y="63"/>
                      <a:pt x="92" y="61"/>
                    </a:cubicBezTo>
                    <a:cubicBezTo>
                      <a:pt x="102" y="41"/>
                      <a:pt x="112" y="22"/>
                      <a:pt x="117" y="0"/>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cs typeface="+mn-ea"/>
                  <a:sym typeface="+mn-lt"/>
                </a:endParaRPr>
              </a:p>
            </p:txBody>
          </p:sp>
          <p:sp>
            <p:nvSpPr>
              <p:cNvPr id="96" name="Freeform 13">
                <a:extLst>
                  <a:ext uri="{FF2B5EF4-FFF2-40B4-BE49-F238E27FC236}">
                    <a16:creationId xmlns:a16="http://schemas.microsoft.com/office/drawing/2014/main" id="{62091403-B964-4A87-B15E-87951894BDB5}"/>
                  </a:ext>
                </a:extLst>
              </p:cNvPr>
              <p:cNvSpPr>
                <a:spLocks/>
              </p:cNvSpPr>
              <p:nvPr/>
            </p:nvSpPr>
            <p:spPr bwMode="auto">
              <a:xfrm>
                <a:off x="7106160" y="4257200"/>
                <a:ext cx="33338" cy="66675"/>
              </a:xfrm>
              <a:custGeom>
                <a:avLst/>
                <a:gdLst>
                  <a:gd name="T0" fmla="*/ 0 w 18"/>
                  <a:gd name="T1" fmla="*/ 0 h 37"/>
                  <a:gd name="T2" fmla="*/ 18 w 18"/>
                  <a:gd name="T3" fmla="*/ 27 h 37"/>
                  <a:gd name="T4" fmla="*/ 12 w 18"/>
                  <a:gd name="T5" fmla="*/ 37 h 37"/>
                  <a:gd name="T6" fmla="*/ 0 w 18"/>
                  <a:gd name="T7" fmla="*/ 0 h 37"/>
                </a:gdLst>
                <a:ahLst/>
                <a:cxnLst>
                  <a:cxn ang="0">
                    <a:pos x="T0" y="T1"/>
                  </a:cxn>
                  <a:cxn ang="0">
                    <a:pos x="T2" y="T3"/>
                  </a:cxn>
                  <a:cxn ang="0">
                    <a:pos x="T4" y="T5"/>
                  </a:cxn>
                  <a:cxn ang="0">
                    <a:pos x="T6" y="T7"/>
                  </a:cxn>
                </a:cxnLst>
                <a:rect l="0" t="0" r="r" b="b"/>
                <a:pathLst>
                  <a:path w="18" h="37">
                    <a:moveTo>
                      <a:pt x="0" y="0"/>
                    </a:moveTo>
                    <a:cubicBezTo>
                      <a:pt x="7" y="8"/>
                      <a:pt x="16" y="16"/>
                      <a:pt x="18" y="27"/>
                    </a:cubicBezTo>
                    <a:cubicBezTo>
                      <a:pt x="18" y="31"/>
                      <a:pt x="14" y="34"/>
                      <a:pt x="12" y="37"/>
                    </a:cubicBezTo>
                    <a:cubicBezTo>
                      <a:pt x="3" y="27"/>
                      <a:pt x="1" y="13"/>
                      <a:pt x="0" y="0"/>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cs typeface="+mn-ea"/>
                  <a:sym typeface="+mn-lt"/>
                </a:endParaRPr>
              </a:p>
            </p:txBody>
          </p:sp>
          <p:sp>
            <p:nvSpPr>
              <p:cNvPr id="97" name="Freeform 14">
                <a:extLst>
                  <a:ext uri="{FF2B5EF4-FFF2-40B4-BE49-F238E27FC236}">
                    <a16:creationId xmlns:a16="http://schemas.microsoft.com/office/drawing/2014/main" id="{33180D51-0EB6-4FC0-8D27-689265FC1285}"/>
                  </a:ext>
                </a:extLst>
              </p:cNvPr>
              <p:cNvSpPr>
                <a:spLocks/>
              </p:cNvSpPr>
              <p:nvPr/>
            </p:nvSpPr>
            <p:spPr bwMode="auto">
              <a:xfrm>
                <a:off x="6233035" y="4285775"/>
                <a:ext cx="184150" cy="215900"/>
              </a:xfrm>
              <a:custGeom>
                <a:avLst/>
                <a:gdLst>
                  <a:gd name="T0" fmla="*/ 69 w 101"/>
                  <a:gd name="T1" fmla="*/ 0 h 118"/>
                  <a:gd name="T2" fmla="*/ 90 w 101"/>
                  <a:gd name="T3" fmla="*/ 19 h 118"/>
                  <a:gd name="T4" fmla="*/ 79 w 101"/>
                  <a:gd name="T5" fmla="*/ 26 h 118"/>
                  <a:gd name="T6" fmla="*/ 77 w 101"/>
                  <a:gd name="T7" fmla="*/ 64 h 118"/>
                  <a:gd name="T8" fmla="*/ 101 w 101"/>
                  <a:gd name="T9" fmla="*/ 39 h 118"/>
                  <a:gd name="T10" fmla="*/ 76 w 101"/>
                  <a:gd name="T11" fmla="*/ 80 h 118"/>
                  <a:gd name="T12" fmla="*/ 74 w 101"/>
                  <a:gd name="T13" fmla="*/ 118 h 118"/>
                  <a:gd name="T14" fmla="*/ 60 w 101"/>
                  <a:gd name="T15" fmla="*/ 114 h 118"/>
                  <a:gd name="T16" fmla="*/ 59 w 101"/>
                  <a:gd name="T17" fmla="*/ 95 h 118"/>
                  <a:gd name="T18" fmla="*/ 37 w 101"/>
                  <a:gd name="T19" fmla="*/ 113 h 118"/>
                  <a:gd name="T20" fmla="*/ 34 w 101"/>
                  <a:gd name="T21" fmla="*/ 92 h 118"/>
                  <a:gd name="T22" fmla="*/ 51 w 101"/>
                  <a:gd name="T23" fmla="*/ 70 h 118"/>
                  <a:gd name="T24" fmla="*/ 52 w 101"/>
                  <a:gd name="T25" fmla="*/ 85 h 118"/>
                  <a:gd name="T26" fmla="*/ 60 w 101"/>
                  <a:gd name="T27" fmla="*/ 73 h 118"/>
                  <a:gd name="T28" fmla="*/ 62 w 101"/>
                  <a:gd name="T29" fmla="*/ 35 h 118"/>
                  <a:gd name="T30" fmla="*/ 28 w 101"/>
                  <a:gd name="T31" fmla="*/ 65 h 118"/>
                  <a:gd name="T32" fmla="*/ 0 w 101"/>
                  <a:gd name="T33" fmla="*/ 53 h 118"/>
                  <a:gd name="T34" fmla="*/ 58 w 101"/>
                  <a:gd name="T35" fmla="*/ 22 h 118"/>
                  <a:gd name="T36" fmla="*/ 69 w 101"/>
                  <a:gd name="T37" fmla="*/ 0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1" h="118">
                    <a:moveTo>
                      <a:pt x="69" y="0"/>
                    </a:moveTo>
                    <a:cubicBezTo>
                      <a:pt x="77" y="4"/>
                      <a:pt x="85" y="11"/>
                      <a:pt x="90" y="19"/>
                    </a:cubicBezTo>
                    <a:cubicBezTo>
                      <a:pt x="86" y="21"/>
                      <a:pt x="83" y="23"/>
                      <a:pt x="79" y="26"/>
                    </a:cubicBezTo>
                    <a:cubicBezTo>
                      <a:pt x="77" y="38"/>
                      <a:pt x="77" y="51"/>
                      <a:pt x="77" y="64"/>
                    </a:cubicBezTo>
                    <a:cubicBezTo>
                      <a:pt x="86" y="56"/>
                      <a:pt x="92" y="46"/>
                      <a:pt x="101" y="39"/>
                    </a:cubicBezTo>
                    <a:cubicBezTo>
                      <a:pt x="94" y="54"/>
                      <a:pt x="85" y="67"/>
                      <a:pt x="76" y="80"/>
                    </a:cubicBezTo>
                    <a:cubicBezTo>
                      <a:pt x="74" y="93"/>
                      <a:pt x="76" y="105"/>
                      <a:pt x="74" y="118"/>
                    </a:cubicBezTo>
                    <a:cubicBezTo>
                      <a:pt x="69" y="117"/>
                      <a:pt x="64" y="116"/>
                      <a:pt x="60" y="114"/>
                    </a:cubicBezTo>
                    <a:cubicBezTo>
                      <a:pt x="59" y="108"/>
                      <a:pt x="59" y="101"/>
                      <a:pt x="59" y="95"/>
                    </a:cubicBezTo>
                    <a:cubicBezTo>
                      <a:pt x="52" y="102"/>
                      <a:pt x="45" y="108"/>
                      <a:pt x="37" y="113"/>
                    </a:cubicBezTo>
                    <a:cubicBezTo>
                      <a:pt x="35" y="106"/>
                      <a:pt x="33" y="99"/>
                      <a:pt x="34" y="92"/>
                    </a:cubicBezTo>
                    <a:cubicBezTo>
                      <a:pt x="39" y="84"/>
                      <a:pt x="45" y="77"/>
                      <a:pt x="51" y="70"/>
                    </a:cubicBezTo>
                    <a:cubicBezTo>
                      <a:pt x="51" y="75"/>
                      <a:pt x="52" y="80"/>
                      <a:pt x="52" y="85"/>
                    </a:cubicBezTo>
                    <a:cubicBezTo>
                      <a:pt x="55" y="82"/>
                      <a:pt x="60" y="79"/>
                      <a:pt x="60" y="73"/>
                    </a:cubicBezTo>
                    <a:cubicBezTo>
                      <a:pt x="62" y="61"/>
                      <a:pt x="62" y="48"/>
                      <a:pt x="62" y="35"/>
                    </a:cubicBezTo>
                    <a:cubicBezTo>
                      <a:pt x="50" y="44"/>
                      <a:pt x="39" y="55"/>
                      <a:pt x="28" y="65"/>
                    </a:cubicBezTo>
                    <a:cubicBezTo>
                      <a:pt x="17" y="69"/>
                      <a:pt x="7" y="60"/>
                      <a:pt x="0" y="53"/>
                    </a:cubicBezTo>
                    <a:cubicBezTo>
                      <a:pt x="21" y="47"/>
                      <a:pt x="39" y="34"/>
                      <a:pt x="58" y="22"/>
                    </a:cubicBezTo>
                    <a:cubicBezTo>
                      <a:pt x="66" y="18"/>
                      <a:pt x="65" y="7"/>
                      <a:pt x="69" y="0"/>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cs typeface="+mn-ea"/>
                  <a:sym typeface="+mn-lt"/>
                </a:endParaRPr>
              </a:p>
            </p:txBody>
          </p:sp>
          <p:sp>
            <p:nvSpPr>
              <p:cNvPr id="98" name="Freeform 15">
                <a:extLst>
                  <a:ext uri="{FF2B5EF4-FFF2-40B4-BE49-F238E27FC236}">
                    <a16:creationId xmlns:a16="http://schemas.microsoft.com/office/drawing/2014/main" id="{2D049131-F637-4C19-A0ED-56F1AFF13CA2}"/>
                  </a:ext>
                </a:extLst>
              </p:cNvPr>
              <p:cNvSpPr>
                <a:spLocks/>
              </p:cNvSpPr>
              <p:nvPr/>
            </p:nvSpPr>
            <p:spPr bwMode="auto">
              <a:xfrm>
                <a:off x="7156960" y="4376262"/>
                <a:ext cx="88900" cy="50800"/>
              </a:xfrm>
              <a:custGeom>
                <a:avLst/>
                <a:gdLst>
                  <a:gd name="T0" fmla="*/ 31 w 48"/>
                  <a:gd name="T1" fmla="*/ 6 h 28"/>
                  <a:gd name="T2" fmla="*/ 48 w 48"/>
                  <a:gd name="T3" fmla="*/ 6 h 28"/>
                  <a:gd name="T4" fmla="*/ 21 w 48"/>
                  <a:gd name="T5" fmla="*/ 28 h 28"/>
                  <a:gd name="T6" fmla="*/ 33 w 48"/>
                  <a:gd name="T7" fmla="*/ 16 h 28"/>
                  <a:gd name="T8" fmla="*/ 14 w 48"/>
                  <a:gd name="T9" fmla="*/ 22 h 28"/>
                  <a:gd name="T10" fmla="*/ 0 w 48"/>
                  <a:gd name="T11" fmla="*/ 15 h 28"/>
                  <a:gd name="T12" fmla="*/ 31 w 48"/>
                  <a:gd name="T13" fmla="*/ 6 h 28"/>
                </a:gdLst>
                <a:ahLst/>
                <a:cxnLst>
                  <a:cxn ang="0">
                    <a:pos x="T0" y="T1"/>
                  </a:cxn>
                  <a:cxn ang="0">
                    <a:pos x="T2" y="T3"/>
                  </a:cxn>
                  <a:cxn ang="0">
                    <a:pos x="T4" y="T5"/>
                  </a:cxn>
                  <a:cxn ang="0">
                    <a:pos x="T6" y="T7"/>
                  </a:cxn>
                  <a:cxn ang="0">
                    <a:pos x="T8" y="T9"/>
                  </a:cxn>
                  <a:cxn ang="0">
                    <a:pos x="T10" y="T11"/>
                  </a:cxn>
                  <a:cxn ang="0">
                    <a:pos x="T12" y="T13"/>
                  </a:cxn>
                </a:cxnLst>
                <a:rect l="0" t="0" r="r" b="b"/>
                <a:pathLst>
                  <a:path w="48" h="28">
                    <a:moveTo>
                      <a:pt x="31" y="6"/>
                    </a:moveTo>
                    <a:cubicBezTo>
                      <a:pt x="37" y="3"/>
                      <a:pt x="45" y="0"/>
                      <a:pt x="48" y="6"/>
                    </a:cubicBezTo>
                    <a:cubicBezTo>
                      <a:pt x="43" y="17"/>
                      <a:pt x="33" y="26"/>
                      <a:pt x="21" y="28"/>
                    </a:cubicBezTo>
                    <a:cubicBezTo>
                      <a:pt x="25" y="24"/>
                      <a:pt x="29" y="20"/>
                      <a:pt x="33" y="16"/>
                    </a:cubicBezTo>
                    <a:cubicBezTo>
                      <a:pt x="27" y="18"/>
                      <a:pt x="21" y="21"/>
                      <a:pt x="14" y="22"/>
                    </a:cubicBezTo>
                    <a:cubicBezTo>
                      <a:pt x="9" y="20"/>
                      <a:pt x="5" y="18"/>
                      <a:pt x="0" y="15"/>
                    </a:cubicBezTo>
                    <a:cubicBezTo>
                      <a:pt x="11" y="14"/>
                      <a:pt x="22" y="12"/>
                      <a:pt x="31" y="6"/>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cs typeface="+mn-ea"/>
                  <a:sym typeface="+mn-lt"/>
                </a:endParaRPr>
              </a:p>
            </p:txBody>
          </p:sp>
          <p:sp>
            <p:nvSpPr>
              <p:cNvPr id="99" name="Freeform 16">
                <a:extLst>
                  <a:ext uri="{FF2B5EF4-FFF2-40B4-BE49-F238E27FC236}">
                    <a16:creationId xmlns:a16="http://schemas.microsoft.com/office/drawing/2014/main" id="{07C06B67-6357-49B4-BE60-CAF47B6C60F3}"/>
                  </a:ext>
                </a:extLst>
              </p:cNvPr>
              <p:cNvSpPr>
                <a:spLocks/>
              </p:cNvSpPr>
              <p:nvPr/>
            </p:nvSpPr>
            <p:spPr bwMode="auto">
              <a:xfrm>
                <a:off x="7112510" y="4411187"/>
                <a:ext cx="196850" cy="179388"/>
              </a:xfrm>
              <a:custGeom>
                <a:avLst/>
                <a:gdLst>
                  <a:gd name="T0" fmla="*/ 49 w 107"/>
                  <a:gd name="T1" fmla="*/ 14 h 98"/>
                  <a:gd name="T2" fmla="*/ 93 w 107"/>
                  <a:gd name="T3" fmla="*/ 0 h 98"/>
                  <a:gd name="T4" fmla="*/ 107 w 107"/>
                  <a:gd name="T5" fmla="*/ 13 h 98"/>
                  <a:gd name="T6" fmla="*/ 68 w 107"/>
                  <a:gd name="T7" fmla="*/ 24 h 98"/>
                  <a:gd name="T8" fmla="*/ 78 w 107"/>
                  <a:gd name="T9" fmla="*/ 14 h 98"/>
                  <a:gd name="T10" fmla="*/ 60 w 107"/>
                  <a:gd name="T11" fmla="*/ 20 h 98"/>
                  <a:gd name="T12" fmla="*/ 66 w 107"/>
                  <a:gd name="T13" fmla="*/ 94 h 98"/>
                  <a:gd name="T14" fmla="*/ 51 w 107"/>
                  <a:gd name="T15" fmla="*/ 95 h 98"/>
                  <a:gd name="T16" fmla="*/ 0 w 107"/>
                  <a:gd name="T17" fmla="*/ 64 h 98"/>
                  <a:gd name="T18" fmla="*/ 51 w 107"/>
                  <a:gd name="T19" fmla="*/ 74 h 98"/>
                  <a:gd name="T20" fmla="*/ 53 w 107"/>
                  <a:gd name="T21" fmla="*/ 24 h 98"/>
                  <a:gd name="T22" fmla="*/ 11 w 107"/>
                  <a:gd name="T23" fmla="*/ 40 h 98"/>
                  <a:gd name="T24" fmla="*/ 3 w 107"/>
                  <a:gd name="T25" fmla="*/ 28 h 98"/>
                  <a:gd name="T26" fmla="*/ 49 w 107"/>
                  <a:gd name="T27" fmla="*/ 14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7" h="98">
                    <a:moveTo>
                      <a:pt x="49" y="14"/>
                    </a:moveTo>
                    <a:cubicBezTo>
                      <a:pt x="63" y="6"/>
                      <a:pt x="79" y="6"/>
                      <a:pt x="93" y="0"/>
                    </a:cubicBezTo>
                    <a:cubicBezTo>
                      <a:pt x="98" y="4"/>
                      <a:pt x="103" y="8"/>
                      <a:pt x="107" y="13"/>
                    </a:cubicBezTo>
                    <a:cubicBezTo>
                      <a:pt x="96" y="22"/>
                      <a:pt x="81" y="20"/>
                      <a:pt x="68" y="24"/>
                    </a:cubicBezTo>
                    <a:cubicBezTo>
                      <a:pt x="71" y="21"/>
                      <a:pt x="75" y="18"/>
                      <a:pt x="78" y="14"/>
                    </a:cubicBezTo>
                    <a:cubicBezTo>
                      <a:pt x="72" y="16"/>
                      <a:pt x="66" y="18"/>
                      <a:pt x="60" y="20"/>
                    </a:cubicBezTo>
                    <a:cubicBezTo>
                      <a:pt x="68" y="44"/>
                      <a:pt x="65" y="70"/>
                      <a:pt x="66" y="94"/>
                    </a:cubicBezTo>
                    <a:cubicBezTo>
                      <a:pt x="61" y="97"/>
                      <a:pt x="56" y="98"/>
                      <a:pt x="51" y="95"/>
                    </a:cubicBezTo>
                    <a:cubicBezTo>
                      <a:pt x="33" y="87"/>
                      <a:pt x="16" y="76"/>
                      <a:pt x="0" y="64"/>
                    </a:cubicBezTo>
                    <a:cubicBezTo>
                      <a:pt x="17" y="67"/>
                      <a:pt x="33" y="73"/>
                      <a:pt x="51" y="74"/>
                    </a:cubicBezTo>
                    <a:cubicBezTo>
                      <a:pt x="52" y="57"/>
                      <a:pt x="51" y="41"/>
                      <a:pt x="53" y="24"/>
                    </a:cubicBezTo>
                    <a:cubicBezTo>
                      <a:pt x="40" y="30"/>
                      <a:pt x="27" y="45"/>
                      <a:pt x="11" y="40"/>
                    </a:cubicBezTo>
                    <a:cubicBezTo>
                      <a:pt x="5" y="40"/>
                      <a:pt x="5" y="32"/>
                      <a:pt x="3" y="28"/>
                    </a:cubicBezTo>
                    <a:cubicBezTo>
                      <a:pt x="20" y="31"/>
                      <a:pt x="34" y="20"/>
                      <a:pt x="49" y="14"/>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cs typeface="+mn-ea"/>
                  <a:sym typeface="+mn-lt"/>
                </a:endParaRPr>
              </a:p>
            </p:txBody>
          </p:sp>
          <p:sp>
            <p:nvSpPr>
              <p:cNvPr id="100" name="Freeform 17">
                <a:extLst>
                  <a:ext uri="{FF2B5EF4-FFF2-40B4-BE49-F238E27FC236}">
                    <a16:creationId xmlns:a16="http://schemas.microsoft.com/office/drawing/2014/main" id="{9333903E-6949-44DD-8753-DAA96FC83CDD}"/>
                  </a:ext>
                </a:extLst>
              </p:cNvPr>
              <p:cNvSpPr>
                <a:spLocks/>
              </p:cNvSpPr>
              <p:nvPr/>
            </p:nvSpPr>
            <p:spPr bwMode="auto">
              <a:xfrm>
                <a:off x="5631373" y="4450875"/>
                <a:ext cx="52388" cy="47625"/>
              </a:xfrm>
              <a:custGeom>
                <a:avLst/>
                <a:gdLst>
                  <a:gd name="T0" fmla="*/ 0 w 29"/>
                  <a:gd name="T1" fmla="*/ 0 h 26"/>
                  <a:gd name="T2" fmla="*/ 29 w 29"/>
                  <a:gd name="T3" fmla="*/ 14 h 26"/>
                  <a:gd name="T4" fmla="*/ 9 w 29"/>
                  <a:gd name="T5" fmla="*/ 26 h 26"/>
                  <a:gd name="T6" fmla="*/ 12 w 29"/>
                  <a:gd name="T7" fmla="*/ 13 h 26"/>
                  <a:gd name="T8" fmla="*/ 0 w 29"/>
                  <a:gd name="T9" fmla="*/ 0 h 26"/>
                </a:gdLst>
                <a:ahLst/>
                <a:cxnLst>
                  <a:cxn ang="0">
                    <a:pos x="T0" y="T1"/>
                  </a:cxn>
                  <a:cxn ang="0">
                    <a:pos x="T2" y="T3"/>
                  </a:cxn>
                  <a:cxn ang="0">
                    <a:pos x="T4" y="T5"/>
                  </a:cxn>
                  <a:cxn ang="0">
                    <a:pos x="T6" y="T7"/>
                  </a:cxn>
                  <a:cxn ang="0">
                    <a:pos x="T8" y="T9"/>
                  </a:cxn>
                </a:cxnLst>
                <a:rect l="0" t="0" r="r" b="b"/>
                <a:pathLst>
                  <a:path w="29" h="26">
                    <a:moveTo>
                      <a:pt x="0" y="0"/>
                    </a:moveTo>
                    <a:cubicBezTo>
                      <a:pt x="10" y="3"/>
                      <a:pt x="20" y="7"/>
                      <a:pt x="29" y="14"/>
                    </a:cubicBezTo>
                    <a:cubicBezTo>
                      <a:pt x="23" y="19"/>
                      <a:pt x="16" y="22"/>
                      <a:pt x="9" y="26"/>
                    </a:cubicBezTo>
                    <a:cubicBezTo>
                      <a:pt x="10" y="22"/>
                      <a:pt x="11" y="16"/>
                      <a:pt x="12" y="13"/>
                    </a:cubicBezTo>
                    <a:cubicBezTo>
                      <a:pt x="8" y="8"/>
                      <a:pt x="4" y="4"/>
                      <a:pt x="0" y="0"/>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cs typeface="+mn-ea"/>
                  <a:sym typeface="+mn-lt"/>
                </a:endParaRPr>
              </a:p>
            </p:txBody>
          </p:sp>
          <p:sp>
            <p:nvSpPr>
              <p:cNvPr id="101" name="Freeform 18">
                <a:extLst>
                  <a:ext uri="{FF2B5EF4-FFF2-40B4-BE49-F238E27FC236}">
                    <a16:creationId xmlns:a16="http://schemas.microsoft.com/office/drawing/2014/main" id="{913420FF-9808-4BD6-ADE1-BD77257E7CCB}"/>
                  </a:ext>
                </a:extLst>
              </p:cNvPr>
              <p:cNvSpPr>
                <a:spLocks/>
              </p:cNvSpPr>
              <p:nvPr/>
            </p:nvSpPr>
            <p:spPr bwMode="auto">
              <a:xfrm>
                <a:off x="6034598" y="4460400"/>
                <a:ext cx="55563" cy="41275"/>
              </a:xfrm>
              <a:custGeom>
                <a:avLst/>
                <a:gdLst>
                  <a:gd name="T0" fmla="*/ 0 w 30"/>
                  <a:gd name="T1" fmla="*/ 0 h 23"/>
                  <a:gd name="T2" fmla="*/ 29 w 30"/>
                  <a:gd name="T3" fmla="*/ 11 h 23"/>
                  <a:gd name="T4" fmla="*/ 16 w 30"/>
                  <a:gd name="T5" fmla="*/ 23 h 23"/>
                  <a:gd name="T6" fmla="*/ 0 w 30"/>
                  <a:gd name="T7" fmla="*/ 0 h 23"/>
                </a:gdLst>
                <a:ahLst/>
                <a:cxnLst>
                  <a:cxn ang="0">
                    <a:pos x="T0" y="T1"/>
                  </a:cxn>
                  <a:cxn ang="0">
                    <a:pos x="T2" y="T3"/>
                  </a:cxn>
                  <a:cxn ang="0">
                    <a:pos x="T4" y="T5"/>
                  </a:cxn>
                  <a:cxn ang="0">
                    <a:pos x="T6" y="T7"/>
                  </a:cxn>
                </a:cxnLst>
                <a:rect l="0" t="0" r="r" b="b"/>
                <a:pathLst>
                  <a:path w="30" h="23">
                    <a:moveTo>
                      <a:pt x="0" y="0"/>
                    </a:moveTo>
                    <a:cubicBezTo>
                      <a:pt x="11" y="0"/>
                      <a:pt x="24" y="0"/>
                      <a:pt x="29" y="11"/>
                    </a:cubicBezTo>
                    <a:cubicBezTo>
                      <a:pt x="30" y="19"/>
                      <a:pt x="23" y="23"/>
                      <a:pt x="16" y="23"/>
                    </a:cubicBezTo>
                    <a:cubicBezTo>
                      <a:pt x="11" y="15"/>
                      <a:pt x="7" y="7"/>
                      <a:pt x="0" y="0"/>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cs typeface="+mn-ea"/>
                  <a:sym typeface="+mn-lt"/>
                </a:endParaRPr>
              </a:p>
            </p:txBody>
          </p:sp>
          <p:sp>
            <p:nvSpPr>
              <p:cNvPr id="102" name="Freeform 19">
                <a:extLst>
                  <a:ext uri="{FF2B5EF4-FFF2-40B4-BE49-F238E27FC236}">
                    <a16:creationId xmlns:a16="http://schemas.microsoft.com/office/drawing/2014/main" id="{60AD6CF5-F347-4689-8224-CBB9132E513F}"/>
                  </a:ext>
                </a:extLst>
              </p:cNvPr>
              <p:cNvSpPr>
                <a:spLocks/>
              </p:cNvSpPr>
              <p:nvPr/>
            </p:nvSpPr>
            <p:spPr bwMode="auto">
              <a:xfrm>
                <a:off x="5209098" y="4481037"/>
                <a:ext cx="58738" cy="55563"/>
              </a:xfrm>
              <a:custGeom>
                <a:avLst/>
                <a:gdLst>
                  <a:gd name="T0" fmla="*/ 0 w 32"/>
                  <a:gd name="T1" fmla="*/ 0 h 31"/>
                  <a:gd name="T2" fmla="*/ 30 w 32"/>
                  <a:gd name="T3" fmla="*/ 16 h 31"/>
                  <a:gd name="T4" fmla="*/ 28 w 32"/>
                  <a:gd name="T5" fmla="*/ 28 h 31"/>
                  <a:gd name="T6" fmla="*/ 9 w 32"/>
                  <a:gd name="T7" fmla="*/ 23 h 31"/>
                  <a:gd name="T8" fmla="*/ 0 w 32"/>
                  <a:gd name="T9" fmla="*/ 0 h 31"/>
                </a:gdLst>
                <a:ahLst/>
                <a:cxnLst>
                  <a:cxn ang="0">
                    <a:pos x="T0" y="T1"/>
                  </a:cxn>
                  <a:cxn ang="0">
                    <a:pos x="T2" y="T3"/>
                  </a:cxn>
                  <a:cxn ang="0">
                    <a:pos x="T4" y="T5"/>
                  </a:cxn>
                  <a:cxn ang="0">
                    <a:pos x="T6" y="T7"/>
                  </a:cxn>
                  <a:cxn ang="0">
                    <a:pos x="T8" y="T9"/>
                  </a:cxn>
                </a:cxnLst>
                <a:rect l="0" t="0" r="r" b="b"/>
                <a:pathLst>
                  <a:path w="32" h="31">
                    <a:moveTo>
                      <a:pt x="0" y="0"/>
                    </a:moveTo>
                    <a:cubicBezTo>
                      <a:pt x="11" y="4"/>
                      <a:pt x="22" y="8"/>
                      <a:pt x="30" y="16"/>
                    </a:cubicBezTo>
                    <a:cubicBezTo>
                      <a:pt x="32" y="20"/>
                      <a:pt x="30" y="25"/>
                      <a:pt x="28" y="28"/>
                    </a:cubicBezTo>
                    <a:cubicBezTo>
                      <a:pt x="21" y="31"/>
                      <a:pt x="15" y="26"/>
                      <a:pt x="9" y="23"/>
                    </a:cubicBezTo>
                    <a:cubicBezTo>
                      <a:pt x="11" y="14"/>
                      <a:pt x="5" y="7"/>
                      <a:pt x="0" y="0"/>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cs typeface="+mn-ea"/>
                  <a:sym typeface="+mn-lt"/>
                </a:endParaRPr>
              </a:p>
            </p:txBody>
          </p:sp>
          <p:sp>
            <p:nvSpPr>
              <p:cNvPr id="103" name="Freeform 20">
                <a:extLst>
                  <a:ext uri="{FF2B5EF4-FFF2-40B4-BE49-F238E27FC236}">
                    <a16:creationId xmlns:a16="http://schemas.microsoft.com/office/drawing/2014/main" id="{E74A5177-50F9-40AB-AF28-9124A3955558}"/>
                  </a:ext>
                </a:extLst>
              </p:cNvPr>
              <p:cNvSpPr>
                <a:spLocks/>
              </p:cNvSpPr>
              <p:nvPr/>
            </p:nvSpPr>
            <p:spPr bwMode="auto">
              <a:xfrm>
                <a:off x="5415473" y="4498500"/>
                <a:ext cx="95250" cy="69850"/>
              </a:xfrm>
              <a:custGeom>
                <a:avLst/>
                <a:gdLst>
                  <a:gd name="T0" fmla="*/ 0 w 52"/>
                  <a:gd name="T1" fmla="*/ 23 h 38"/>
                  <a:gd name="T2" fmla="*/ 52 w 52"/>
                  <a:gd name="T3" fmla="*/ 0 h 38"/>
                  <a:gd name="T4" fmla="*/ 20 w 52"/>
                  <a:gd name="T5" fmla="*/ 35 h 38"/>
                  <a:gd name="T6" fmla="*/ 0 w 52"/>
                  <a:gd name="T7" fmla="*/ 23 h 38"/>
                </a:gdLst>
                <a:ahLst/>
                <a:cxnLst>
                  <a:cxn ang="0">
                    <a:pos x="T0" y="T1"/>
                  </a:cxn>
                  <a:cxn ang="0">
                    <a:pos x="T2" y="T3"/>
                  </a:cxn>
                  <a:cxn ang="0">
                    <a:pos x="T4" y="T5"/>
                  </a:cxn>
                  <a:cxn ang="0">
                    <a:pos x="T6" y="T7"/>
                  </a:cxn>
                </a:cxnLst>
                <a:rect l="0" t="0" r="r" b="b"/>
                <a:pathLst>
                  <a:path w="52" h="38">
                    <a:moveTo>
                      <a:pt x="0" y="23"/>
                    </a:moveTo>
                    <a:cubicBezTo>
                      <a:pt x="22" y="27"/>
                      <a:pt x="36" y="10"/>
                      <a:pt x="52" y="0"/>
                    </a:cubicBezTo>
                    <a:cubicBezTo>
                      <a:pt x="43" y="13"/>
                      <a:pt x="32" y="25"/>
                      <a:pt x="20" y="35"/>
                    </a:cubicBezTo>
                    <a:cubicBezTo>
                      <a:pt x="11" y="38"/>
                      <a:pt x="5" y="29"/>
                      <a:pt x="0" y="2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cs typeface="+mn-ea"/>
                  <a:sym typeface="+mn-lt"/>
                </a:endParaRPr>
              </a:p>
            </p:txBody>
          </p:sp>
          <p:sp>
            <p:nvSpPr>
              <p:cNvPr id="104" name="Freeform 21">
                <a:extLst>
                  <a:ext uri="{FF2B5EF4-FFF2-40B4-BE49-F238E27FC236}">
                    <a16:creationId xmlns:a16="http://schemas.microsoft.com/office/drawing/2014/main" id="{BBD51B06-18EC-4609-B953-F2A92FB99B22}"/>
                  </a:ext>
                </a:extLst>
              </p:cNvPr>
              <p:cNvSpPr>
                <a:spLocks noEditPoints="1"/>
              </p:cNvSpPr>
              <p:nvPr/>
            </p:nvSpPr>
            <p:spPr bwMode="auto">
              <a:xfrm>
                <a:off x="4902710" y="4642962"/>
                <a:ext cx="2474913" cy="85725"/>
              </a:xfrm>
              <a:custGeom>
                <a:avLst/>
                <a:gdLst>
                  <a:gd name="T0" fmla="*/ 0 w 1349"/>
                  <a:gd name="T1" fmla="*/ 23 h 46"/>
                  <a:gd name="T2" fmla="*/ 23 w 1349"/>
                  <a:gd name="T3" fmla="*/ 4 h 46"/>
                  <a:gd name="T4" fmla="*/ 33 w 1349"/>
                  <a:gd name="T5" fmla="*/ 38 h 46"/>
                  <a:gd name="T6" fmla="*/ 76 w 1349"/>
                  <a:gd name="T7" fmla="*/ 39 h 46"/>
                  <a:gd name="T8" fmla="*/ 54 w 1349"/>
                  <a:gd name="T9" fmla="*/ 1 h 46"/>
                  <a:gd name="T10" fmla="*/ 96 w 1349"/>
                  <a:gd name="T11" fmla="*/ 45 h 46"/>
                  <a:gd name="T12" fmla="*/ 168 w 1349"/>
                  <a:gd name="T13" fmla="*/ 40 h 46"/>
                  <a:gd name="T14" fmla="*/ 226 w 1349"/>
                  <a:gd name="T15" fmla="*/ 32 h 46"/>
                  <a:gd name="T16" fmla="*/ 189 w 1349"/>
                  <a:gd name="T17" fmla="*/ 7 h 46"/>
                  <a:gd name="T18" fmla="*/ 192 w 1349"/>
                  <a:gd name="T19" fmla="*/ 9 h 46"/>
                  <a:gd name="T20" fmla="*/ 205 w 1349"/>
                  <a:gd name="T21" fmla="*/ 28 h 46"/>
                  <a:gd name="T22" fmla="*/ 273 w 1349"/>
                  <a:gd name="T23" fmla="*/ 23 h 46"/>
                  <a:gd name="T24" fmla="*/ 267 w 1349"/>
                  <a:gd name="T25" fmla="*/ 30 h 46"/>
                  <a:gd name="T26" fmla="*/ 325 w 1349"/>
                  <a:gd name="T27" fmla="*/ 23 h 46"/>
                  <a:gd name="T28" fmla="*/ 281 w 1349"/>
                  <a:gd name="T29" fmla="*/ 14 h 46"/>
                  <a:gd name="T30" fmla="*/ 296 w 1349"/>
                  <a:gd name="T31" fmla="*/ 5 h 46"/>
                  <a:gd name="T32" fmla="*/ 315 w 1349"/>
                  <a:gd name="T33" fmla="*/ 37 h 46"/>
                  <a:gd name="T34" fmla="*/ 341 w 1349"/>
                  <a:gd name="T35" fmla="*/ 1 h 46"/>
                  <a:gd name="T36" fmla="*/ 423 w 1349"/>
                  <a:gd name="T37" fmla="*/ 24 h 46"/>
                  <a:gd name="T38" fmla="*/ 379 w 1349"/>
                  <a:gd name="T39" fmla="*/ 14 h 46"/>
                  <a:gd name="T40" fmla="*/ 393 w 1349"/>
                  <a:gd name="T41" fmla="*/ 5 h 46"/>
                  <a:gd name="T42" fmla="*/ 417 w 1349"/>
                  <a:gd name="T43" fmla="*/ 28 h 46"/>
                  <a:gd name="T44" fmla="*/ 481 w 1349"/>
                  <a:gd name="T45" fmla="*/ 23 h 46"/>
                  <a:gd name="T46" fmla="*/ 471 w 1349"/>
                  <a:gd name="T47" fmla="*/ 5 h 46"/>
                  <a:gd name="T48" fmla="*/ 518 w 1349"/>
                  <a:gd name="T49" fmla="*/ 1 h 46"/>
                  <a:gd name="T50" fmla="*/ 546 w 1349"/>
                  <a:gd name="T51" fmla="*/ 1 h 46"/>
                  <a:gd name="T52" fmla="*/ 540 w 1349"/>
                  <a:gd name="T53" fmla="*/ 27 h 46"/>
                  <a:gd name="T54" fmla="*/ 592 w 1349"/>
                  <a:gd name="T55" fmla="*/ 26 h 46"/>
                  <a:gd name="T56" fmla="*/ 592 w 1349"/>
                  <a:gd name="T57" fmla="*/ 22 h 46"/>
                  <a:gd name="T58" fmla="*/ 637 w 1349"/>
                  <a:gd name="T59" fmla="*/ 39 h 46"/>
                  <a:gd name="T60" fmla="*/ 620 w 1349"/>
                  <a:gd name="T61" fmla="*/ 45 h 46"/>
                  <a:gd name="T62" fmla="*/ 670 w 1349"/>
                  <a:gd name="T63" fmla="*/ 45 h 46"/>
                  <a:gd name="T64" fmla="*/ 724 w 1349"/>
                  <a:gd name="T65" fmla="*/ 44 h 46"/>
                  <a:gd name="T66" fmla="*/ 753 w 1349"/>
                  <a:gd name="T67" fmla="*/ 13 h 46"/>
                  <a:gd name="T68" fmla="*/ 720 w 1349"/>
                  <a:gd name="T69" fmla="*/ 37 h 46"/>
                  <a:gd name="T70" fmla="*/ 788 w 1349"/>
                  <a:gd name="T71" fmla="*/ 5 h 46"/>
                  <a:gd name="T72" fmla="*/ 763 w 1349"/>
                  <a:gd name="T73" fmla="*/ 45 h 46"/>
                  <a:gd name="T74" fmla="*/ 825 w 1349"/>
                  <a:gd name="T75" fmla="*/ 31 h 46"/>
                  <a:gd name="T76" fmla="*/ 832 w 1349"/>
                  <a:gd name="T77" fmla="*/ 5 h 46"/>
                  <a:gd name="T78" fmla="*/ 869 w 1349"/>
                  <a:gd name="T79" fmla="*/ 45 h 46"/>
                  <a:gd name="T80" fmla="*/ 878 w 1349"/>
                  <a:gd name="T81" fmla="*/ 23 h 46"/>
                  <a:gd name="T82" fmla="*/ 901 w 1349"/>
                  <a:gd name="T83" fmla="*/ 4 h 46"/>
                  <a:gd name="T84" fmla="*/ 910 w 1349"/>
                  <a:gd name="T85" fmla="*/ 39 h 46"/>
                  <a:gd name="T86" fmla="*/ 935 w 1349"/>
                  <a:gd name="T87" fmla="*/ 31 h 46"/>
                  <a:gd name="T88" fmla="*/ 978 w 1349"/>
                  <a:gd name="T89" fmla="*/ 1 h 46"/>
                  <a:gd name="T90" fmla="*/ 1050 w 1349"/>
                  <a:gd name="T91" fmla="*/ 39 h 46"/>
                  <a:gd name="T92" fmla="*/ 1028 w 1349"/>
                  <a:gd name="T93" fmla="*/ 1 h 46"/>
                  <a:gd name="T94" fmla="*/ 1095 w 1349"/>
                  <a:gd name="T95" fmla="*/ 45 h 46"/>
                  <a:gd name="T96" fmla="*/ 1145 w 1349"/>
                  <a:gd name="T97" fmla="*/ 45 h 46"/>
                  <a:gd name="T98" fmla="*/ 1171 w 1349"/>
                  <a:gd name="T99" fmla="*/ 1 h 46"/>
                  <a:gd name="T100" fmla="*/ 1196 w 1349"/>
                  <a:gd name="T101" fmla="*/ 41 h 46"/>
                  <a:gd name="T102" fmla="*/ 1221 w 1349"/>
                  <a:gd name="T103" fmla="*/ 26 h 46"/>
                  <a:gd name="T104" fmla="*/ 1221 w 1349"/>
                  <a:gd name="T105" fmla="*/ 22 h 46"/>
                  <a:gd name="T106" fmla="*/ 1250 w 1349"/>
                  <a:gd name="T107" fmla="*/ 6 h 46"/>
                  <a:gd name="T108" fmla="*/ 1242 w 1349"/>
                  <a:gd name="T109" fmla="*/ 34 h 46"/>
                  <a:gd name="T110" fmla="*/ 1249 w 1349"/>
                  <a:gd name="T111" fmla="*/ 22 h 46"/>
                  <a:gd name="T112" fmla="*/ 1262 w 1349"/>
                  <a:gd name="T113" fmla="*/ 12 h 46"/>
                  <a:gd name="T114" fmla="*/ 1290 w 1349"/>
                  <a:gd name="T115" fmla="*/ 1 h 46"/>
                  <a:gd name="T116" fmla="*/ 1323 w 1349"/>
                  <a:gd name="T117" fmla="*/ 1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349" h="46">
                    <a:moveTo>
                      <a:pt x="46" y="24"/>
                    </a:moveTo>
                    <a:cubicBezTo>
                      <a:pt x="46" y="27"/>
                      <a:pt x="45" y="29"/>
                      <a:pt x="44" y="32"/>
                    </a:cubicBezTo>
                    <a:cubicBezTo>
                      <a:pt x="43" y="35"/>
                      <a:pt x="41" y="38"/>
                      <a:pt x="39" y="40"/>
                    </a:cubicBezTo>
                    <a:cubicBezTo>
                      <a:pt x="37" y="42"/>
                      <a:pt x="34" y="43"/>
                      <a:pt x="31" y="44"/>
                    </a:cubicBezTo>
                    <a:cubicBezTo>
                      <a:pt x="29" y="46"/>
                      <a:pt x="26" y="46"/>
                      <a:pt x="23" y="46"/>
                    </a:cubicBezTo>
                    <a:cubicBezTo>
                      <a:pt x="20" y="46"/>
                      <a:pt x="17" y="46"/>
                      <a:pt x="14" y="44"/>
                    </a:cubicBezTo>
                    <a:cubicBezTo>
                      <a:pt x="11" y="43"/>
                      <a:pt x="9" y="42"/>
                      <a:pt x="7" y="40"/>
                    </a:cubicBezTo>
                    <a:cubicBezTo>
                      <a:pt x="4" y="37"/>
                      <a:pt x="3" y="35"/>
                      <a:pt x="2" y="32"/>
                    </a:cubicBezTo>
                    <a:cubicBezTo>
                      <a:pt x="0" y="29"/>
                      <a:pt x="0" y="26"/>
                      <a:pt x="0" y="23"/>
                    </a:cubicBezTo>
                    <a:cubicBezTo>
                      <a:pt x="0" y="20"/>
                      <a:pt x="0" y="17"/>
                      <a:pt x="2" y="14"/>
                    </a:cubicBezTo>
                    <a:cubicBezTo>
                      <a:pt x="3" y="11"/>
                      <a:pt x="4" y="9"/>
                      <a:pt x="7" y="7"/>
                    </a:cubicBezTo>
                    <a:cubicBezTo>
                      <a:pt x="9" y="4"/>
                      <a:pt x="11" y="3"/>
                      <a:pt x="14" y="2"/>
                    </a:cubicBezTo>
                    <a:cubicBezTo>
                      <a:pt x="17" y="1"/>
                      <a:pt x="20" y="0"/>
                      <a:pt x="23" y="0"/>
                    </a:cubicBezTo>
                    <a:cubicBezTo>
                      <a:pt x="27" y="0"/>
                      <a:pt x="32" y="1"/>
                      <a:pt x="36" y="4"/>
                    </a:cubicBezTo>
                    <a:cubicBezTo>
                      <a:pt x="39" y="6"/>
                      <a:pt x="42" y="9"/>
                      <a:pt x="43" y="13"/>
                    </a:cubicBezTo>
                    <a:cubicBezTo>
                      <a:pt x="38" y="13"/>
                      <a:pt x="38" y="13"/>
                      <a:pt x="38" y="13"/>
                    </a:cubicBezTo>
                    <a:cubicBezTo>
                      <a:pt x="37" y="10"/>
                      <a:pt x="34" y="8"/>
                      <a:pt x="32" y="7"/>
                    </a:cubicBezTo>
                    <a:cubicBezTo>
                      <a:pt x="29" y="5"/>
                      <a:pt x="26" y="4"/>
                      <a:pt x="23" y="4"/>
                    </a:cubicBezTo>
                    <a:cubicBezTo>
                      <a:pt x="20" y="4"/>
                      <a:pt x="18" y="5"/>
                      <a:pt x="16" y="5"/>
                    </a:cubicBezTo>
                    <a:cubicBezTo>
                      <a:pt x="14" y="6"/>
                      <a:pt x="12" y="8"/>
                      <a:pt x="10" y="9"/>
                    </a:cubicBezTo>
                    <a:cubicBezTo>
                      <a:pt x="8" y="11"/>
                      <a:pt x="7" y="13"/>
                      <a:pt x="6" y="16"/>
                    </a:cubicBezTo>
                    <a:cubicBezTo>
                      <a:pt x="5" y="18"/>
                      <a:pt x="5" y="20"/>
                      <a:pt x="5" y="23"/>
                    </a:cubicBezTo>
                    <a:cubicBezTo>
                      <a:pt x="5" y="26"/>
                      <a:pt x="5" y="28"/>
                      <a:pt x="6" y="30"/>
                    </a:cubicBezTo>
                    <a:cubicBezTo>
                      <a:pt x="7" y="33"/>
                      <a:pt x="8" y="35"/>
                      <a:pt x="10" y="37"/>
                    </a:cubicBezTo>
                    <a:cubicBezTo>
                      <a:pt x="12" y="38"/>
                      <a:pt x="14" y="40"/>
                      <a:pt x="16" y="41"/>
                    </a:cubicBezTo>
                    <a:cubicBezTo>
                      <a:pt x="18" y="41"/>
                      <a:pt x="21" y="42"/>
                      <a:pt x="23" y="42"/>
                    </a:cubicBezTo>
                    <a:cubicBezTo>
                      <a:pt x="27" y="42"/>
                      <a:pt x="30" y="41"/>
                      <a:pt x="33" y="38"/>
                    </a:cubicBezTo>
                    <a:cubicBezTo>
                      <a:pt x="37" y="36"/>
                      <a:pt x="39" y="32"/>
                      <a:pt x="40" y="28"/>
                    </a:cubicBezTo>
                    <a:cubicBezTo>
                      <a:pt x="23" y="28"/>
                      <a:pt x="23" y="28"/>
                      <a:pt x="23" y="28"/>
                    </a:cubicBezTo>
                    <a:cubicBezTo>
                      <a:pt x="23" y="24"/>
                      <a:pt x="23" y="24"/>
                      <a:pt x="23" y="24"/>
                    </a:cubicBezTo>
                    <a:lnTo>
                      <a:pt x="46" y="24"/>
                    </a:lnTo>
                    <a:close/>
                    <a:moveTo>
                      <a:pt x="59" y="1"/>
                    </a:moveTo>
                    <a:cubicBezTo>
                      <a:pt x="59" y="31"/>
                      <a:pt x="59" y="31"/>
                      <a:pt x="59" y="31"/>
                    </a:cubicBezTo>
                    <a:cubicBezTo>
                      <a:pt x="59" y="34"/>
                      <a:pt x="60" y="37"/>
                      <a:pt x="62" y="39"/>
                    </a:cubicBezTo>
                    <a:cubicBezTo>
                      <a:pt x="64" y="41"/>
                      <a:pt x="66" y="42"/>
                      <a:pt x="69" y="42"/>
                    </a:cubicBezTo>
                    <a:cubicBezTo>
                      <a:pt x="72" y="42"/>
                      <a:pt x="74" y="41"/>
                      <a:pt x="76" y="39"/>
                    </a:cubicBezTo>
                    <a:cubicBezTo>
                      <a:pt x="78" y="37"/>
                      <a:pt x="79" y="34"/>
                      <a:pt x="79" y="31"/>
                    </a:cubicBezTo>
                    <a:cubicBezTo>
                      <a:pt x="79" y="1"/>
                      <a:pt x="79" y="1"/>
                      <a:pt x="79" y="1"/>
                    </a:cubicBezTo>
                    <a:cubicBezTo>
                      <a:pt x="84" y="1"/>
                      <a:pt x="84" y="1"/>
                      <a:pt x="84" y="1"/>
                    </a:cubicBezTo>
                    <a:cubicBezTo>
                      <a:pt x="84" y="31"/>
                      <a:pt x="84" y="31"/>
                      <a:pt x="84" y="31"/>
                    </a:cubicBezTo>
                    <a:cubicBezTo>
                      <a:pt x="84" y="35"/>
                      <a:pt x="82" y="39"/>
                      <a:pt x="79" y="42"/>
                    </a:cubicBezTo>
                    <a:cubicBezTo>
                      <a:pt x="76" y="45"/>
                      <a:pt x="73" y="46"/>
                      <a:pt x="69" y="46"/>
                    </a:cubicBezTo>
                    <a:cubicBezTo>
                      <a:pt x="65" y="46"/>
                      <a:pt x="61" y="45"/>
                      <a:pt x="58" y="42"/>
                    </a:cubicBezTo>
                    <a:cubicBezTo>
                      <a:pt x="56" y="39"/>
                      <a:pt x="54" y="35"/>
                      <a:pt x="54" y="31"/>
                    </a:cubicBezTo>
                    <a:cubicBezTo>
                      <a:pt x="54" y="1"/>
                      <a:pt x="54" y="1"/>
                      <a:pt x="54" y="1"/>
                    </a:cubicBezTo>
                    <a:lnTo>
                      <a:pt x="59" y="1"/>
                    </a:lnTo>
                    <a:close/>
                    <a:moveTo>
                      <a:pt x="91" y="45"/>
                    </a:moveTo>
                    <a:cubicBezTo>
                      <a:pt x="109" y="1"/>
                      <a:pt x="109" y="1"/>
                      <a:pt x="109" y="1"/>
                    </a:cubicBezTo>
                    <a:cubicBezTo>
                      <a:pt x="114" y="1"/>
                      <a:pt x="114" y="1"/>
                      <a:pt x="114" y="1"/>
                    </a:cubicBezTo>
                    <a:cubicBezTo>
                      <a:pt x="132" y="45"/>
                      <a:pt x="132" y="45"/>
                      <a:pt x="132" y="45"/>
                    </a:cubicBezTo>
                    <a:cubicBezTo>
                      <a:pt x="127" y="45"/>
                      <a:pt x="127" y="45"/>
                      <a:pt x="127" y="45"/>
                    </a:cubicBezTo>
                    <a:cubicBezTo>
                      <a:pt x="121" y="31"/>
                      <a:pt x="121" y="31"/>
                      <a:pt x="121" y="31"/>
                    </a:cubicBezTo>
                    <a:cubicBezTo>
                      <a:pt x="101" y="31"/>
                      <a:pt x="101" y="31"/>
                      <a:pt x="101" y="31"/>
                    </a:cubicBezTo>
                    <a:cubicBezTo>
                      <a:pt x="96" y="45"/>
                      <a:pt x="96" y="45"/>
                      <a:pt x="96" y="45"/>
                    </a:cubicBezTo>
                    <a:lnTo>
                      <a:pt x="91" y="45"/>
                    </a:lnTo>
                    <a:close/>
                    <a:moveTo>
                      <a:pt x="111" y="7"/>
                    </a:moveTo>
                    <a:cubicBezTo>
                      <a:pt x="103" y="27"/>
                      <a:pt x="103" y="27"/>
                      <a:pt x="103" y="27"/>
                    </a:cubicBezTo>
                    <a:cubicBezTo>
                      <a:pt x="119" y="27"/>
                      <a:pt x="119" y="27"/>
                      <a:pt x="119" y="27"/>
                    </a:cubicBezTo>
                    <a:lnTo>
                      <a:pt x="111" y="7"/>
                    </a:lnTo>
                    <a:close/>
                    <a:moveTo>
                      <a:pt x="139" y="45"/>
                    </a:moveTo>
                    <a:cubicBezTo>
                      <a:pt x="139" y="1"/>
                      <a:pt x="139" y="1"/>
                      <a:pt x="139" y="1"/>
                    </a:cubicBezTo>
                    <a:cubicBezTo>
                      <a:pt x="146" y="1"/>
                      <a:pt x="146" y="1"/>
                      <a:pt x="146" y="1"/>
                    </a:cubicBezTo>
                    <a:cubicBezTo>
                      <a:pt x="168" y="40"/>
                      <a:pt x="168" y="40"/>
                      <a:pt x="168" y="40"/>
                    </a:cubicBezTo>
                    <a:cubicBezTo>
                      <a:pt x="168" y="1"/>
                      <a:pt x="168" y="1"/>
                      <a:pt x="168" y="1"/>
                    </a:cubicBezTo>
                    <a:cubicBezTo>
                      <a:pt x="173" y="1"/>
                      <a:pt x="173" y="1"/>
                      <a:pt x="173" y="1"/>
                    </a:cubicBezTo>
                    <a:cubicBezTo>
                      <a:pt x="173" y="45"/>
                      <a:pt x="173" y="45"/>
                      <a:pt x="173" y="45"/>
                    </a:cubicBezTo>
                    <a:cubicBezTo>
                      <a:pt x="166" y="45"/>
                      <a:pt x="166" y="45"/>
                      <a:pt x="166" y="45"/>
                    </a:cubicBezTo>
                    <a:cubicBezTo>
                      <a:pt x="144" y="6"/>
                      <a:pt x="144" y="6"/>
                      <a:pt x="144" y="6"/>
                    </a:cubicBezTo>
                    <a:cubicBezTo>
                      <a:pt x="144" y="45"/>
                      <a:pt x="144" y="45"/>
                      <a:pt x="144" y="45"/>
                    </a:cubicBezTo>
                    <a:lnTo>
                      <a:pt x="139" y="45"/>
                    </a:lnTo>
                    <a:close/>
                    <a:moveTo>
                      <a:pt x="228" y="24"/>
                    </a:moveTo>
                    <a:cubicBezTo>
                      <a:pt x="228" y="27"/>
                      <a:pt x="227" y="29"/>
                      <a:pt x="226" y="32"/>
                    </a:cubicBezTo>
                    <a:cubicBezTo>
                      <a:pt x="225" y="35"/>
                      <a:pt x="223" y="38"/>
                      <a:pt x="221" y="40"/>
                    </a:cubicBezTo>
                    <a:cubicBezTo>
                      <a:pt x="219" y="42"/>
                      <a:pt x="216" y="43"/>
                      <a:pt x="213" y="44"/>
                    </a:cubicBezTo>
                    <a:cubicBezTo>
                      <a:pt x="211" y="46"/>
                      <a:pt x="208" y="46"/>
                      <a:pt x="205" y="46"/>
                    </a:cubicBezTo>
                    <a:cubicBezTo>
                      <a:pt x="202" y="46"/>
                      <a:pt x="199" y="46"/>
                      <a:pt x="196" y="44"/>
                    </a:cubicBezTo>
                    <a:cubicBezTo>
                      <a:pt x="193" y="43"/>
                      <a:pt x="191" y="42"/>
                      <a:pt x="189" y="40"/>
                    </a:cubicBezTo>
                    <a:cubicBezTo>
                      <a:pt x="186" y="37"/>
                      <a:pt x="185" y="35"/>
                      <a:pt x="184" y="32"/>
                    </a:cubicBezTo>
                    <a:cubicBezTo>
                      <a:pt x="182" y="29"/>
                      <a:pt x="182" y="26"/>
                      <a:pt x="182" y="23"/>
                    </a:cubicBezTo>
                    <a:cubicBezTo>
                      <a:pt x="182" y="20"/>
                      <a:pt x="182" y="17"/>
                      <a:pt x="184" y="14"/>
                    </a:cubicBezTo>
                    <a:cubicBezTo>
                      <a:pt x="185" y="11"/>
                      <a:pt x="187" y="9"/>
                      <a:pt x="189" y="7"/>
                    </a:cubicBezTo>
                    <a:cubicBezTo>
                      <a:pt x="191" y="4"/>
                      <a:pt x="193" y="3"/>
                      <a:pt x="196" y="2"/>
                    </a:cubicBezTo>
                    <a:cubicBezTo>
                      <a:pt x="199" y="1"/>
                      <a:pt x="202" y="0"/>
                      <a:pt x="205" y="0"/>
                    </a:cubicBezTo>
                    <a:cubicBezTo>
                      <a:pt x="209" y="0"/>
                      <a:pt x="214" y="1"/>
                      <a:pt x="218" y="4"/>
                    </a:cubicBezTo>
                    <a:cubicBezTo>
                      <a:pt x="221" y="6"/>
                      <a:pt x="224" y="9"/>
                      <a:pt x="225" y="13"/>
                    </a:cubicBezTo>
                    <a:cubicBezTo>
                      <a:pt x="220" y="13"/>
                      <a:pt x="220" y="13"/>
                      <a:pt x="220" y="13"/>
                    </a:cubicBezTo>
                    <a:cubicBezTo>
                      <a:pt x="219" y="10"/>
                      <a:pt x="216" y="8"/>
                      <a:pt x="214" y="7"/>
                    </a:cubicBezTo>
                    <a:cubicBezTo>
                      <a:pt x="211" y="5"/>
                      <a:pt x="208" y="4"/>
                      <a:pt x="205" y="4"/>
                    </a:cubicBezTo>
                    <a:cubicBezTo>
                      <a:pt x="202" y="4"/>
                      <a:pt x="200" y="5"/>
                      <a:pt x="198" y="5"/>
                    </a:cubicBezTo>
                    <a:cubicBezTo>
                      <a:pt x="196" y="6"/>
                      <a:pt x="194" y="8"/>
                      <a:pt x="192" y="9"/>
                    </a:cubicBezTo>
                    <a:cubicBezTo>
                      <a:pt x="190" y="11"/>
                      <a:pt x="189" y="13"/>
                      <a:pt x="188" y="16"/>
                    </a:cubicBezTo>
                    <a:cubicBezTo>
                      <a:pt x="187" y="18"/>
                      <a:pt x="187" y="20"/>
                      <a:pt x="187" y="23"/>
                    </a:cubicBezTo>
                    <a:cubicBezTo>
                      <a:pt x="187" y="26"/>
                      <a:pt x="187" y="28"/>
                      <a:pt x="188" y="30"/>
                    </a:cubicBezTo>
                    <a:cubicBezTo>
                      <a:pt x="189" y="33"/>
                      <a:pt x="190" y="35"/>
                      <a:pt x="192" y="37"/>
                    </a:cubicBezTo>
                    <a:cubicBezTo>
                      <a:pt x="194" y="38"/>
                      <a:pt x="196" y="40"/>
                      <a:pt x="198" y="41"/>
                    </a:cubicBezTo>
                    <a:cubicBezTo>
                      <a:pt x="200" y="41"/>
                      <a:pt x="203" y="42"/>
                      <a:pt x="205" y="42"/>
                    </a:cubicBezTo>
                    <a:cubicBezTo>
                      <a:pt x="209" y="42"/>
                      <a:pt x="212" y="41"/>
                      <a:pt x="215" y="38"/>
                    </a:cubicBezTo>
                    <a:cubicBezTo>
                      <a:pt x="219" y="36"/>
                      <a:pt x="221" y="32"/>
                      <a:pt x="222" y="28"/>
                    </a:cubicBezTo>
                    <a:cubicBezTo>
                      <a:pt x="205" y="28"/>
                      <a:pt x="205" y="28"/>
                      <a:pt x="205" y="28"/>
                    </a:cubicBezTo>
                    <a:cubicBezTo>
                      <a:pt x="205" y="24"/>
                      <a:pt x="205" y="24"/>
                      <a:pt x="205" y="24"/>
                    </a:cubicBezTo>
                    <a:lnTo>
                      <a:pt x="228" y="24"/>
                    </a:lnTo>
                    <a:close/>
                    <a:moveTo>
                      <a:pt x="236" y="45"/>
                    </a:moveTo>
                    <a:cubicBezTo>
                      <a:pt x="236" y="1"/>
                      <a:pt x="236" y="1"/>
                      <a:pt x="236" y="1"/>
                    </a:cubicBezTo>
                    <a:cubicBezTo>
                      <a:pt x="251" y="1"/>
                      <a:pt x="251" y="1"/>
                      <a:pt x="251" y="1"/>
                    </a:cubicBezTo>
                    <a:cubicBezTo>
                      <a:pt x="254" y="1"/>
                      <a:pt x="257" y="2"/>
                      <a:pt x="260" y="3"/>
                    </a:cubicBezTo>
                    <a:cubicBezTo>
                      <a:pt x="262" y="4"/>
                      <a:pt x="265" y="5"/>
                      <a:pt x="267" y="8"/>
                    </a:cubicBezTo>
                    <a:cubicBezTo>
                      <a:pt x="269" y="10"/>
                      <a:pt x="270" y="12"/>
                      <a:pt x="271" y="15"/>
                    </a:cubicBezTo>
                    <a:cubicBezTo>
                      <a:pt x="272" y="17"/>
                      <a:pt x="273" y="20"/>
                      <a:pt x="273" y="23"/>
                    </a:cubicBezTo>
                    <a:cubicBezTo>
                      <a:pt x="273" y="26"/>
                      <a:pt x="272" y="29"/>
                      <a:pt x="271" y="31"/>
                    </a:cubicBezTo>
                    <a:cubicBezTo>
                      <a:pt x="270" y="34"/>
                      <a:pt x="269" y="37"/>
                      <a:pt x="267" y="39"/>
                    </a:cubicBezTo>
                    <a:cubicBezTo>
                      <a:pt x="265" y="41"/>
                      <a:pt x="262" y="42"/>
                      <a:pt x="260" y="43"/>
                    </a:cubicBezTo>
                    <a:cubicBezTo>
                      <a:pt x="257" y="44"/>
                      <a:pt x="254" y="45"/>
                      <a:pt x="251" y="45"/>
                    </a:cubicBezTo>
                    <a:lnTo>
                      <a:pt x="236" y="45"/>
                    </a:lnTo>
                    <a:close/>
                    <a:moveTo>
                      <a:pt x="251" y="41"/>
                    </a:moveTo>
                    <a:cubicBezTo>
                      <a:pt x="254" y="41"/>
                      <a:pt x="256" y="40"/>
                      <a:pt x="258" y="39"/>
                    </a:cubicBezTo>
                    <a:cubicBezTo>
                      <a:pt x="260" y="39"/>
                      <a:pt x="262" y="37"/>
                      <a:pt x="263" y="35"/>
                    </a:cubicBezTo>
                    <a:cubicBezTo>
                      <a:pt x="265" y="34"/>
                      <a:pt x="266" y="32"/>
                      <a:pt x="267" y="30"/>
                    </a:cubicBezTo>
                    <a:cubicBezTo>
                      <a:pt x="268" y="28"/>
                      <a:pt x="268" y="25"/>
                      <a:pt x="268" y="23"/>
                    </a:cubicBezTo>
                    <a:cubicBezTo>
                      <a:pt x="268" y="21"/>
                      <a:pt x="268" y="18"/>
                      <a:pt x="267" y="16"/>
                    </a:cubicBezTo>
                    <a:cubicBezTo>
                      <a:pt x="266" y="14"/>
                      <a:pt x="265" y="12"/>
                      <a:pt x="263" y="11"/>
                    </a:cubicBezTo>
                    <a:cubicBezTo>
                      <a:pt x="262" y="9"/>
                      <a:pt x="260" y="8"/>
                      <a:pt x="258" y="7"/>
                    </a:cubicBezTo>
                    <a:cubicBezTo>
                      <a:pt x="256" y="6"/>
                      <a:pt x="254" y="5"/>
                      <a:pt x="251" y="5"/>
                    </a:cubicBezTo>
                    <a:cubicBezTo>
                      <a:pt x="241" y="5"/>
                      <a:pt x="241" y="5"/>
                      <a:pt x="241" y="5"/>
                    </a:cubicBezTo>
                    <a:cubicBezTo>
                      <a:pt x="241" y="41"/>
                      <a:pt x="241" y="41"/>
                      <a:pt x="241" y="41"/>
                    </a:cubicBezTo>
                    <a:lnTo>
                      <a:pt x="251" y="41"/>
                    </a:lnTo>
                    <a:close/>
                    <a:moveTo>
                      <a:pt x="325" y="23"/>
                    </a:moveTo>
                    <a:cubicBezTo>
                      <a:pt x="325" y="26"/>
                      <a:pt x="325" y="29"/>
                      <a:pt x="324" y="32"/>
                    </a:cubicBezTo>
                    <a:cubicBezTo>
                      <a:pt x="322" y="35"/>
                      <a:pt x="321" y="37"/>
                      <a:pt x="319" y="39"/>
                    </a:cubicBezTo>
                    <a:cubicBezTo>
                      <a:pt x="316" y="41"/>
                      <a:pt x="314" y="43"/>
                      <a:pt x="311" y="44"/>
                    </a:cubicBezTo>
                    <a:cubicBezTo>
                      <a:pt x="308" y="46"/>
                      <a:pt x="305" y="46"/>
                      <a:pt x="302" y="46"/>
                    </a:cubicBezTo>
                    <a:cubicBezTo>
                      <a:pt x="299" y="46"/>
                      <a:pt x="296" y="46"/>
                      <a:pt x="293" y="44"/>
                    </a:cubicBezTo>
                    <a:cubicBezTo>
                      <a:pt x="291" y="43"/>
                      <a:pt x="288" y="41"/>
                      <a:pt x="286" y="39"/>
                    </a:cubicBezTo>
                    <a:cubicBezTo>
                      <a:pt x="284" y="37"/>
                      <a:pt x="282" y="35"/>
                      <a:pt x="281" y="32"/>
                    </a:cubicBezTo>
                    <a:cubicBezTo>
                      <a:pt x="280" y="29"/>
                      <a:pt x="279" y="26"/>
                      <a:pt x="279" y="23"/>
                    </a:cubicBezTo>
                    <a:cubicBezTo>
                      <a:pt x="279" y="20"/>
                      <a:pt x="280" y="17"/>
                      <a:pt x="281" y="14"/>
                    </a:cubicBezTo>
                    <a:cubicBezTo>
                      <a:pt x="282" y="11"/>
                      <a:pt x="284" y="9"/>
                      <a:pt x="286" y="7"/>
                    </a:cubicBezTo>
                    <a:cubicBezTo>
                      <a:pt x="288" y="5"/>
                      <a:pt x="291" y="3"/>
                      <a:pt x="293" y="2"/>
                    </a:cubicBezTo>
                    <a:cubicBezTo>
                      <a:pt x="296" y="1"/>
                      <a:pt x="299" y="0"/>
                      <a:pt x="302" y="0"/>
                    </a:cubicBezTo>
                    <a:cubicBezTo>
                      <a:pt x="305" y="0"/>
                      <a:pt x="308" y="1"/>
                      <a:pt x="311" y="2"/>
                    </a:cubicBezTo>
                    <a:cubicBezTo>
                      <a:pt x="314" y="3"/>
                      <a:pt x="316" y="5"/>
                      <a:pt x="319" y="7"/>
                    </a:cubicBezTo>
                    <a:cubicBezTo>
                      <a:pt x="321" y="9"/>
                      <a:pt x="322" y="11"/>
                      <a:pt x="324" y="14"/>
                    </a:cubicBezTo>
                    <a:cubicBezTo>
                      <a:pt x="325" y="17"/>
                      <a:pt x="325" y="20"/>
                      <a:pt x="325" y="23"/>
                    </a:cubicBezTo>
                    <a:moveTo>
                      <a:pt x="302" y="4"/>
                    </a:moveTo>
                    <a:cubicBezTo>
                      <a:pt x="300" y="4"/>
                      <a:pt x="298" y="5"/>
                      <a:pt x="296" y="5"/>
                    </a:cubicBezTo>
                    <a:cubicBezTo>
                      <a:pt x="293" y="6"/>
                      <a:pt x="291" y="8"/>
                      <a:pt x="290" y="9"/>
                    </a:cubicBezTo>
                    <a:cubicBezTo>
                      <a:pt x="288" y="11"/>
                      <a:pt x="286" y="13"/>
                      <a:pt x="285" y="16"/>
                    </a:cubicBezTo>
                    <a:cubicBezTo>
                      <a:pt x="285" y="18"/>
                      <a:pt x="284" y="20"/>
                      <a:pt x="284" y="23"/>
                    </a:cubicBezTo>
                    <a:cubicBezTo>
                      <a:pt x="284" y="26"/>
                      <a:pt x="285" y="28"/>
                      <a:pt x="285" y="31"/>
                    </a:cubicBezTo>
                    <a:cubicBezTo>
                      <a:pt x="286" y="33"/>
                      <a:pt x="288" y="35"/>
                      <a:pt x="290" y="37"/>
                    </a:cubicBezTo>
                    <a:cubicBezTo>
                      <a:pt x="291" y="38"/>
                      <a:pt x="293" y="40"/>
                      <a:pt x="296" y="41"/>
                    </a:cubicBezTo>
                    <a:cubicBezTo>
                      <a:pt x="298" y="41"/>
                      <a:pt x="300" y="42"/>
                      <a:pt x="302" y="42"/>
                    </a:cubicBezTo>
                    <a:cubicBezTo>
                      <a:pt x="304" y="42"/>
                      <a:pt x="307" y="41"/>
                      <a:pt x="309" y="41"/>
                    </a:cubicBezTo>
                    <a:cubicBezTo>
                      <a:pt x="311" y="40"/>
                      <a:pt x="313" y="38"/>
                      <a:pt x="315" y="37"/>
                    </a:cubicBezTo>
                    <a:cubicBezTo>
                      <a:pt x="317" y="35"/>
                      <a:pt x="318" y="33"/>
                      <a:pt x="319" y="31"/>
                    </a:cubicBezTo>
                    <a:cubicBezTo>
                      <a:pt x="320" y="28"/>
                      <a:pt x="321" y="26"/>
                      <a:pt x="321" y="23"/>
                    </a:cubicBezTo>
                    <a:cubicBezTo>
                      <a:pt x="321" y="20"/>
                      <a:pt x="320" y="18"/>
                      <a:pt x="319" y="16"/>
                    </a:cubicBezTo>
                    <a:cubicBezTo>
                      <a:pt x="318" y="13"/>
                      <a:pt x="317" y="11"/>
                      <a:pt x="315" y="9"/>
                    </a:cubicBezTo>
                    <a:cubicBezTo>
                      <a:pt x="313" y="8"/>
                      <a:pt x="311" y="6"/>
                      <a:pt x="309" y="5"/>
                    </a:cubicBezTo>
                    <a:cubicBezTo>
                      <a:pt x="307" y="5"/>
                      <a:pt x="304" y="4"/>
                      <a:pt x="302" y="4"/>
                    </a:cubicBezTo>
                    <a:moveTo>
                      <a:pt x="334" y="45"/>
                    </a:moveTo>
                    <a:cubicBezTo>
                      <a:pt x="334" y="1"/>
                      <a:pt x="334" y="1"/>
                      <a:pt x="334" y="1"/>
                    </a:cubicBezTo>
                    <a:cubicBezTo>
                      <a:pt x="341" y="1"/>
                      <a:pt x="341" y="1"/>
                      <a:pt x="341" y="1"/>
                    </a:cubicBezTo>
                    <a:cubicBezTo>
                      <a:pt x="363" y="40"/>
                      <a:pt x="363" y="40"/>
                      <a:pt x="363" y="40"/>
                    </a:cubicBezTo>
                    <a:cubicBezTo>
                      <a:pt x="363" y="1"/>
                      <a:pt x="363" y="1"/>
                      <a:pt x="363" y="1"/>
                    </a:cubicBezTo>
                    <a:cubicBezTo>
                      <a:pt x="368" y="1"/>
                      <a:pt x="368" y="1"/>
                      <a:pt x="368" y="1"/>
                    </a:cubicBezTo>
                    <a:cubicBezTo>
                      <a:pt x="368" y="45"/>
                      <a:pt x="368" y="45"/>
                      <a:pt x="368" y="45"/>
                    </a:cubicBezTo>
                    <a:cubicBezTo>
                      <a:pt x="361" y="45"/>
                      <a:pt x="361" y="45"/>
                      <a:pt x="361" y="45"/>
                    </a:cubicBezTo>
                    <a:cubicBezTo>
                      <a:pt x="338" y="6"/>
                      <a:pt x="338" y="6"/>
                      <a:pt x="338" y="6"/>
                    </a:cubicBezTo>
                    <a:cubicBezTo>
                      <a:pt x="338" y="45"/>
                      <a:pt x="338" y="45"/>
                      <a:pt x="338" y="45"/>
                    </a:cubicBezTo>
                    <a:lnTo>
                      <a:pt x="334" y="45"/>
                    </a:lnTo>
                    <a:close/>
                    <a:moveTo>
                      <a:pt x="423" y="24"/>
                    </a:moveTo>
                    <a:cubicBezTo>
                      <a:pt x="423" y="27"/>
                      <a:pt x="422" y="29"/>
                      <a:pt x="421" y="32"/>
                    </a:cubicBezTo>
                    <a:cubicBezTo>
                      <a:pt x="420" y="35"/>
                      <a:pt x="418" y="38"/>
                      <a:pt x="416" y="40"/>
                    </a:cubicBezTo>
                    <a:cubicBezTo>
                      <a:pt x="414" y="42"/>
                      <a:pt x="411" y="43"/>
                      <a:pt x="408" y="44"/>
                    </a:cubicBezTo>
                    <a:cubicBezTo>
                      <a:pt x="405" y="46"/>
                      <a:pt x="403" y="46"/>
                      <a:pt x="400" y="46"/>
                    </a:cubicBezTo>
                    <a:cubicBezTo>
                      <a:pt x="397" y="46"/>
                      <a:pt x="394" y="46"/>
                      <a:pt x="391" y="44"/>
                    </a:cubicBezTo>
                    <a:cubicBezTo>
                      <a:pt x="388" y="43"/>
                      <a:pt x="386" y="42"/>
                      <a:pt x="384" y="40"/>
                    </a:cubicBezTo>
                    <a:cubicBezTo>
                      <a:pt x="381" y="37"/>
                      <a:pt x="380" y="35"/>
                      <a:pt x="378" y="32"/>
                    </a:cubicBezTo>
                    <a:cubicBezTo>
                      <a:pt x="377" y="29"/>
                      <a:pt x="377" y="26"/>
                      <a:pt x="377" y="23"/>
                    </a:cubicBezTo>
                    <a:cubicBezTo>
                      <a:pt x="377" y="20"/>
                      <a:pt x="377" y="17"/>
                      <a:pt x="379" y="14"/>
                    </a:cubicBezTo>
                    <a:cubicBezTo>
                      <a:pt x="380" y="11"/>
                      <a:pt x="381" y="9"/>
                      <a:pt x="384" y="7"/>
                    </a:cubicBezTo>
                    <a:cubicBezTo>
                      <a:pt x="386" y="4"/>
                      <a:pt x="388" y="3"/>
                      <a:pt x="391" y="2"/>
                    </a:cubicBezTo>
                    <a:cubicBezTo>
                      <a:pt x="394" y="1"/>
                      <a:pt x="397" y="0"/>
                      <a:pt x="400" y="0"/>
                    </a:cubicBezTo>
                    <a:cubicBezTo>
                      <a:pt x="404" y="0"/>
                      <a:pt x="409" y="1"/>
                      <a:pt x="413" y="4"/>
                    </a:cubicBezTo>
                    <a:cubicBezTo>
                      <a:pt x="416" y="6"/>
                      <a:pt x="419" y="9"/>
                      <a:pt x="420" y="13"/>
                    </a:cubicBezTo>
                    <a:cubicBezTo>
                      <a:pt x="415" y="13"/>
                      <a:pt x="415" y="13"/>
                      <a:pt x="415" y="13"/>
                    </a:cubicBezTo>
                    <a:cubicBezTo>
                      <a:pt x="414" y="10"/>
                      <a:pt x="411" y="8"/>
                      <a:pt x="409" y="7"/>
                    </a:cubicBezTo>
                    <a:cubicBezTo>
                      <a:pt x="406" y="5"/>
                      <a:pt x="403" y="4"/>
                      <a:pt x="400" y="4"/>
                    </a:cubicBezTo>
                    <a:cubicBezTo>
                      <a:pt x="397" y="4"/>
                      <a:pt x="395" y="5"/>
                      <a:pt x="393" y="5"/>
                    </a:cubicBezTo>
                    <a:cubicBezTo>
                      <a:pt x="391" y="6"/>
                      <a:pt x="389" y="8"/>
                      <a:pt x="387" y="9"/>
                    </a:cubicBezTo>
                    <a:cubicBezTo>
                      <a:pt x="385" y="11"/>
                      <a:pt x="384" y="13"/>
                      <a:pt x="383" y="16"/>
                    </a:cubicBezTo>
                    <a:cubicBezTo>
                      <a:pt x="382" y="18"/>
                      <a:pt x="381" y="20"/>
                      <a:pt x="381" y="23"/>
                    </a:cubicBezTo>
                    <a:cubicBezTo>
                      <a:pt x="381" y="26"/>
                      <a:pt x="382" y="28"/>
                      <a:pt x="383" y="30"/>
                    </a:cubicBezTo>
                    <a:cubicBezTo>
                      <a:pt x="384" y="33"/>
                      <a:pt x="385" y="35"/>
                      <a:pt x="387" y="37"/>
                    </a:cubicBezTo>
                    <a:cubicBezTo>
                      <a:pt x="389" y="38"/>
                      <a:pt x="391" y="40"/>
                      <a:pt x="393" y="41"/>
                    </a:cubicBezTo>
                    <a:cubicBezTo>
                      <a:pt x="395" y="41"/>
                      <a:pt x="397" y="42"/>
                      <a:pt x="400" y="42"/>
                    </a:cubicBezTo>
                    <a:cubicBezTo>
                      <a:pt x="403" y="42"/>
                      <a:pt x="407" y="41"/>
                      <a:pt x="410" y="38"/>
                    </a:cubicBezTo>
                    <a:cubicBezTo>
                      <a:pt x="414" y="36"/>
                      <a:pt x="416" y="32"/>
                      <a:pt x="417" y="28"/>
                    </a:cubicBezTo>
                    <a:cubicBezTo>
                      <a:pt x="400" y="28"/>
                      <a:pt x="400" y="28"/>
                      <a:pt x="400" y="28"/>
                    </a:cubicBezTo>
                    <a:cubicBezTo>
                      <a:pt x="400" y="24"/>
                      <a:pt x="400" y="24"/>
                      <a:pt x="400" y="24"/>
                    </a:cubicBezTo>
                    <a:lnTo>
                      <a:pt x="423" y="24"/>
                    </a:lnTo>
                    <a:close/>
                    <a:moveTo>
                      <a:pt x="456" y="45"/>
                    </a:moveTo>
                    <a:cubicBezTo>
                      <a:pt x="456" y="1"/>
                      <a:pt x="456" y="1"/>
                      <a:pt x="456" y="1"/>
                    </a:cubicBezTo>
                    <a:cubicBezTo>
                      <a:pt x="471" y="1"/>
                      <a:pt x="471" y="1"/>
                      <a:pt x="471" y="1"/>
                    </a:cubicBezTo>
                    <a:cubicBezTo>
                      <a:pt x="475" y="1"/>
                      <a:pt x="478" y="2"/>
                      <a:pt x="481" y="5"/>
                    </a:cubicBezTo>
                    <a:cubicBezTo>
                      <a:pt x="483" y="7"/>
                      <a:pt x="485" y="11"/>
                      <a:pt x="485" y="14"/>
                    </a:cubicBezTo>
                    <a:cubicBezTo>
                      <a:pt x="485" y="18"/>
                      <a:pt x="483" y="21"/>
                      <a:pt x="481" y="23"/>
                    </a:cubicBezTo>
                    <a:cubicBezTo>
                      <a:pt x="478" y="26"/>
                      <a:pt x="475" y="27"/>
                      <a:pt x="471" y="27"/>
                    </a:cubicBezTo>
                    <a:cubicBezTo>
                      <a:pt x="461" y="27"/>
                      <a:pt x="461" y="27"/>
                      <a:pt x="461" y="27"/>
                    </a:cubicBezTo>
                    <a:cubicBezTo>
                      <a:pt x="461" y="45"/>
                      <a:pt x="461" y="45"/>
                      <a:pt x="461" y="45"/>
                    </a:cubicBezTo>
                    <a:lnTo>
                      <a:pt x="456" y="45"/>
                    </a:lnTo>
                    <a:close/>
                    <a:moveTo>
                      <a:pt x="471" y="23"/>
                    </a:moveTo>
                    <a:cubicBezTo>
                      <a:pt x="474" y="23"/>
                      <a:pt x="476" y="22"/>
                      <a:pt x="477" y="21"/>
                    </a:cubicBezTo>
                    <a:cubicBezTo>
                      <a:pt x="479" y="19"/>
                      <a:pt x="480" y="17"/>
                      <a:pt x="480" y="14"/>
                    </a:cubicBezTo>
                    <a:cubicBezTo>
                      <a:pt x="480" y="12"/>
                      <a:pt x="479" y="10"/>
                      <a:pt x="477" y="8"/>
                    </a:cubicBezTo>
                    <a:cubicBezTo>
                      <a:pt x="476" y="6"/>
                      <a:pt x="474" y="5"/>
                      <a:pt x="471" y="5"/>
                    </a:cubicBezTo>
                    <a:cubicBezTo>
                      <a:pt x="461" y="5"/>
                      <a:pt x="461" y="5"/>
                      <a:pt x="461" y="5"/>
                    </a:cubicBezTo>
                    <a:cubicBezTo>
                      <a:pt x="461" y="23"/>
                      <a:pt x="461" y="23"/>
                      <a:pt x="461" y="23"/>
                    </a:cubicBezTo>
                    <a:lnTo>
                      <a:pt x="471" y="23"/>
                    </a:lnTo>
                    <a:close/>
                    <a:moveTo>
                      <a:pt x="492" y="45"/>
                    </a:moveTo>
                    <a:cubicBezTo>
                      <a:pt x="492" y="1"/>
                      <a:pt x="492" y="1"/>
                      <a:pt x="492" y="1"/>
                    </a:cubicBezTo>
                    <a:cubicBezTo>
                      <a:pt x="497" y="1"/>
                      <a:pt x="497" y="1"/>
                      <a:pt x="497" y="1"/>
                    </a:cubicBezTo>
                    <a:cubicBezTo>
                      <a:pt x="497" y="20"/>
                      <a:pt x="497" y="20"/>
                      <a:pt x="497" y="20"/>
                    </a:cubicBezTo>
                    <a:cubicBezTo>
                      <a:pt x="518" y="20"/>
                      <a:pt x="518" y="20"/>
                      <a:pt x="518" y="20"/>
                    </a:cubicBezTo>
                    <a:cubicBezTo>
                      <a:pt x="518" y="1"/>
                      <a:pt x="518" y="1"/>
                      <a:pt x="518" y="1"/>
                    </a:cubicBezTo>
                    <a:cubicBezTo>
                      <a:pt x="523" y="1"/>
                      <a:pt x="523" y="1"/>
                      <a:pt x="523" y="1"/>
                    </a:cubicBezTo>
                    <a:cubicBezTo>
                      <a:pt x="523" y="45"/>
                      <a:pt x="523" y="45"/>
                      <a:pt x="523" y="45"/>
                    </a:cubicBezTo>
                    <a:cubicBezTo>
                      <a:pt x="518" y="45"/>
                      <a:pt x="518" y="45"/>
                      <a:pt x="518" y="45"/>
                    </a:cubicBezTo>
                    <a:cubicBezTo>
                      <a:pt x="518" y="24"/>
                      <a:pt x="518" y="24"/>
                      <a:pt x="518" y="24"/>
                    </a:cubicBezTo>
                    <a:cubicBezTo>
                      <a:pt x="497" y="24"/>
                      <a:pt x="497" y="24"/>
                      <a:pt x="497" y="24"/>
                    </a:cubicBezTo>
                    <a:cubicBezTo>
                      <a:pt x="497" y="45"/>
                      <a:pt x="497" y="45"/>
                      <a:pt x="497" y="45"/>
                    </a:cubicBezTo>
                    <a:lnTo>
                      <a:pt x="492" y="45"/>
                    </a:lnTo>
                    <a:close/>
                    <a:moveTo>
                      <a:pt x="528" y="45"/>
                    </a:moveTo>
                    <a:cubicBezTo>
                      <a:pt x="546" y="1"/>
                      <a:pt x="546" y="1"/>
                      <a:pt x="546" y="1"/>
                    </a:cubicBezTo>
                    <a:cubicBezTo>
                      <a:pt x="551" y="1"/>
                      <a:pt x="551" y="1"/>
                      <a:pt x="551" y="1"/>
                    </a:cubicBezTo>
                    <a:cubicBezTo>
                      <a:pt x="569" y="45"/>
                      <a:pt x="569" y="45"/>
                      <a:pt x="569" y="45"/>
                    </a:cubicBezTo>
                    <a:cubicBezTo>
                      <a:pt x="563" y="45"/>
                      <a:pt x="563" y="45"/>
                      <a:pt x="563" y="45"/>
                    </a:cubicBezTo>
                    <a:cubicBezTo>
                      <a:pt x="558" y="31"/>
                      <a:pt x="558" y="31"/>
                      <a:pt x="558" y="31"/>
                    </a:cubicBezTo>
                    <a:cubicBezTo>
                      <a:pt x="538" y="31"/>
                      <a:pt x="538" y="31"/>
                      <a:pt x="538" y="31"/>
                    </a:cubicBezTo>
                    <a:cubicBezTo>
                      <a:pt x="533" y="45"/>
                      <a:pt x="533" y="45"/>
                      <a:pt x="533" y="45"/>
                    </a:cubicBezTo>
                    <a:lnTo>
                      <a:pt x="528" y="45"/>
                    </a:lnTo>
                    <a:close/>
                    <a:moveTo>
                      <a:pt x="548" y="7"/>
                    </a:moveTo>
                    <a:cubicBezTo>
                      <a:pt x="540" y="27"/>
                      <a:pt x="540" y="27"/>
                      <a:pt x="540" y="27"/>
                    </a:cubicBezTo>
                    <a:cubicBezTo>
                      <a:pt x="556" y="27"/>
                      <a:pt x="556" y="27"/>
                      <a:pt x="556" y="27"/>
                    </a:cubicBezTo>
                    <a:lnTo>
                      <a:pt x="548" y="7"/>
                    </a:lnTo>
                    <a:close/>
                    <a:moveTo>
                      <a:pt x="576" y="45"/>
                    </a:moveTo>
                    <a:cubicBezTo>
                      <a:pt x="576" y="1"/>
                      <a:pt x="576" y="1"/>
                      <a:pt x="576" y="1"/>
                    </a:cubicBezTo>
                    <a:cubicBezTo>
                      <a:pt x="592" y="1"/>
                      <a:pt x="592" y="1"/>
                      <a:pt x="592" y="1"/>
                    </a:cubicBezTo>
                    <a:cubicBezTo>
                      <a:pt x="595" y="1"/>
                      <a:pt x="598" y="2"/>
                      <a:pt x="601" y="5"/>
                    </a:cubicBezTo>
                    <a:cubicBezTo>
                      <a:pt x="603" y="7"/>
                      <a:pt x="604" y="10"/>
                      <a:pt x="604" y="14"/>
                    </a:cubicBezTo>
                    <a:cubicBezTo>
                      <a:pt x="604" y="17"/>
                      <a:pt x="603" y="20"/>
                      <a:pt x="601" y="22"/>
                    </a:cubicBezTo>
                    <a:cubicBezTo>
                      <a:pt x="598" y="25"/>
                      <a:pt x="595" y="26"/>
                      <a:pt x="592" y="26"/>
                    </a:cubicBezTo>
                    <a:cubicBezTo>
                      <a:pt x="590" y="26"/>
                      <a:pt x="590" y="26"/>
                      <a:pt x="590" y="26"/>
                    </a:cubicBezTo>
                    <a:cubicBezTo>
                      <a:pt x="605" y="45"/>
                      <a:pt x="605" y="45"/>
                      <a:pt x="605" y="45"/>
                    </a:cubicBezTo>
                    <a:cubicBezTo>
                      <a:pt x="599" y="45"/>
                      <a:pt x="599" y="45"/>
                      <a:pt x="599" y="45"/>
                    </a:cubicBezTo>
                    <a:cubicBezTo>
                      <a:pt x="581" y="22"/>
                      <a:pt x="581" y="22"/>
                      <a:pt x="581" y="22"/>
                    </a:cubicBezTo>
                    <a:cubicBezTo>
                      <a:pt x="581" y="45"/>
                      <a:pt x="581" y="45"/>
                      <a:pt x="581" y="45"/>
                    </a:cubicBezTo>
                    <a:lnTo>
                      <a:pt x="576" y="45"/>
                    </a:lnTo>
                    <a:close/>
                    <a:moveTo>
                      <a:pt x="581" y="5"/>
                    </a:moveTo>
                    <a:cubicBezTo>
                      <a:pt x="581" y="22"/>
                      <a:pt x="581" y="22"/>
                      <a:pt x="581" y="22"/>
                    </a:cubicBezTo>
                    <a:cubicBezTo>
                      <a:pt x="592" y="22"/>
                      <a:pt x="592" y="22"/>
                      <a:pt x="592" y="22"/>
                    </a:cubicBezTo>
                    <a:cubicBezTo>
                      <a:pt x="594" y="22"/>
                      <a:pt x="596" y="21"/>
                      <a:pt x="597" y="19"/>
                    </a:cubicBezTo>
                    <a:cubicBezTo>
                      <a:pt x="599" y="18"/>
                      <a:pt x="600" y="16"/>
                      <a:pt x="600" y="14"/>
                    </a:cubicBezTo>
                    <a:cubicBezTo>
                      <a:pt x="600" y="11"/>
                      <a:pt x="599" y="9"/>
                      <a:pt x="597" y="8"/>
                    </a:cubicBezTo>
                    <a:cubicBezTo>
                      <a:pt x="596" y="6"/>
                      <a:pt x="594" y="5"/>
                      <a:pt x="592" y="5"/>
                    </a:cubicBezTo>
                    <a:lnTo>
                      <a:pt x="581" y="5"/>
                    </a:lnTo>
                    <a:close/>
                    <a:moveTo>
                      <a:pt x="615" y="45"/>
                    </a:moveTo>
                    <a:cubicBezTo>
                      <a:pt x="615" y="1"/>
                      <a:pt x="615" y="1"/>
                      <a:pt x="615" y="1"/>
                    </a:cubicBezTo>
                    <a:cubicBezTo>
                      <a:pt x="622" y="1"/>
                      <a:pt x="622" y="1"/>
                      <a:pt x="622" y="1"/>
                    </a:cubicBezTo>
                    <a:cubicBezTo>
                      <a:pt x="637" y="39"/>
                      <a:pt x="637" y="39"/>
                      <a:pt x="637" y="39"/>
                    </a:cubicBezTo>
                    <a:cubicBezTo>
                      <a:pt x="653" y="1"/>
                      <a:pt x="653" y="1"/>
                      <a:pt x="653" y="1"/>
                    </a:cubicBezTo>
                    <a:cubicBezTo>
                      <a:pt x="660" y="1"/>
                      <a:pt x="660" y="1"/>
                      <a:pt x="660" y="1"/>
                    </a:cubicBezTo>
                    <a:cubicBezTo>
                      <a:pt x="660" y="45"/>
                      <a:pt x="660" y="45"/>
                      <a:pt x="660" y="45"/>
                    </a:cubicBezTo>
                    <a:cubicBezTo>
                      <a:pt x="655" y="45"/>
                      <a:pt x="655" y="45"/>
                      <a:pt x="655" y="45"/>
                    </a:cubicBezTo>
                    <a:cubicBezTo>
                      <a:pt x="655" y="7"/>
                      <a:pt x="655" y="7"/>
                      <a:pt x="655" y="7"/>
                    </a:cubicBezTo>
                    <a:cubicBezTo>
                      <a:pt x="640" y="45"/>
                      <a:pt x="640" y="45"/>
                      <a:pt x="640" y="45"/>
                    </a:cubicBezTo>
                    <a:cubicBezTo>
                      <a:pt x="635" y="45"/>
                      <a:pt x="635" y="45"/>
                      <a:pt x="635" y="45"/>
                    </a:cubicBezTo>
                    <a:cubicBezTo>
                      <a:pt x="620" y="7"/>
                      <a:pt x="620" y="7"/>
                      <a:pt x="620" y="7"/>
                    </a:cubicBezTo>
                    <a:cubicBezTo>
                      <a:pt x="620" y="45"/>
                      <a:pt x="620" y="45"/>
                      <a:pt x="620" y="45"/>
                    </a:cubicBezTo>
                    <a:lnTo>
                      <a:pt x="615" y="45"/>
                    </a:lnTo>
                    <a:close/>
                    <a:moveTo>
                      <a:pt x="665" y="45"/>
                    </a:moveTo>
                    <a:cubicBezTo>
                      <a:pt x="683" y="1"/>
                      <a:pt x="683" y="1"/>
                      <a:pt x="683" y="1"/>
                    </a:cubicBezTo>
                    <a:cubicBezTo>
                      <a:pt x="688" y="1"/>
                      <a:pt x="688" y="1"/>
                      <a:pt x="688" y="1"/>
                    </a:cubicBezTo>
                    <a:cubicBezTo>
                      <a:pt x="706" y="45"/>
                      <a:pt x="706" y="45"/>
                      <a:pt x="706" y="45"/>
                    </a:cubicBezTo>
                    <a:cubicBezTo>
                      <a:pt x="701" y="45"/>
                      <a:pt x="701" y="45"/>
                      <a:pt x="701" y="45"/>
                    </a:cubicBezTo>
                    <a:cubicBezTo>
                      <a:pt x="695" y="31"/>
                      <a:pt x="695" y="31"/>
                      <a:pt x="695" y="31"/>
                    </a:cubicBezTo>
                    <a:cubicBezTo>
                      <a:pt x="675" y="31"/>
                      <a:pt x="675" y="31"/>
                      <a:pt x="675" y="31"/>
                    </a:cubicBezTo>
                    <a:cubicBezTo>
                      <a:pt x="670" y="45"/>
                      <a:pt x="670" y="45"/>
                      <a:pt x="670" y="45"/>
                    </a:cubicBezTo>
                    <a:lnTo>
                      <a:pt x="665" y="45"/>
                    </a:lnTo>
                    <a:close/>
                    <a:moveTo>
                      <a:pt x="685" y="7"/>
                    </a:moveTo>
                    <a:cubicBezTo>
                      <a:pt x="677" y="27"/>
                      <a:pt x="677" y="27"/>
                      <a:pt x="677" y="27"/>
                    </a:cubicBezTo>
                    <a:cubicBezTo>
                      <a:pt x="693" y="27"/>
                      <a:pt x="693" y="27"/>
                      <a:pt x="693" y="27"/>
                    </a:cubicBezTo>
                    <a:lnTo>
                      <a:pt x="685" y="7"/>
                    </a:lnTo>
                    <a:close/>
                    <a:moveTo>
                      <a:pt x="753" y="33"/>
                    </a:moveTo>
                    <a:cubicBezTo>
                      <a:pt x="751" y="37"/>
                      <a:pt x="748" y="41"/>
                      <a:pt x="745" y="43"/>
                    </a:cubicBezTo>
                    <a:cubicBezTo>
                      <a:pt x="741" y="45"/>
                      <a:pt x="737" y="46"/>
                      <a:pt x="733" y="46"/>
                    </a:cubicBezTo>
                    <a:cubicBezTo>
                      <a:pt x="730" y="46"/>
                      <a:pt x="727" y="46"/>
                      <a:pt x="724" y="44"/>
                    </a:cubicBezTo>
                    <a:cubicBezTo>
                      <a:pt x="721" y="43"/>
                      <a:pt x="719" y="41"/>
                      <a:pt x="717" y="39"/>
                    </a:cubicBezTo>
                    <a:cubicBezTo>
                      <a:pt x="714" y="37"/>
                      <a:pt x="713" y="35"/>
                      <a:pt x="712" y="32"/>
                    </a:cubicBezTo>
                    <a:cubicBezTo>
                      <a:pt x="710" y="29"/>
                      <a:pt x="710" y="26"/>
                      <a:pt x="710" y="23"/>
                    </a:cubicBezTo>
                    <a:cubicBezTo>
                      <a:pt x="710" y="20"/>
                      <a:pt x="710" y="17"/>
                      <a:pt x="712" y="14"/>
                    </a:cubicBezTo>
                    <a:cubicBezTo>
                      <a:pt x="713" y="11"/>
                      <a:pt x="714" y="9"/>
                      <a:pt x="717" y="7"/>
                    </a:cubicBezTo>
                    <a:cubicBezTo>
                      <a:pt x="719" y="5"/>
                      <a:pt x="721" y="3"/>
                      <a:pt x="724" y="2"/>
                    </a:cubicBezTo>
                    <a:cubicBezTo>
                      <a:pt x="727" y="1"/>
                      <a:pt x="730" y="0"/>
                      <a:pt x="733" y="0"/>
                    </a:cubicBezTo>
                    <a:cubicBezTo>
                      <a:pt x="737" y="0"/>
                      <a:pt x="741" y="1"/>
                      <a:pt x="745" y="3"/>
                    </a:cubicBezTo>
                    <a:cubicBezTo>
                      <a:pt x="749" y="6"/>
                      <a:pt x="752" y="9"/>
                      <a:pt x="753" y="13"/>
                    </a:cubicBezTo>
                    <a:cubicBezTo>
                      <a:pt x="748" y="13"/>
                      <a:pt x="748" y="13"/>
                      <a:pt x="748" y="13"/>
                    </a:cubicBezTo>
                    <a:cubicBezTo>
                      <a:pt x="747" y="11"/>
                      <a:pt x="745" y="8"/>
                      <a:pt x="742" y="7"/>
                    </a:cubicBezTo>
                    <a:cubicBezTo>
                      <a:pt x="739" y="5"/>
                      <a:pt x="736" y="4"/>
                      <a:pt x="733" y="4"/>
                    </a:cubicBezTo>
                    <a:cubicBezTo>
                      <a:pt x="730" y="4"/>
                      <a:pt x="728" y="5"/>
                      <a:pt x="726" y="6"/>
                    </a:cubicBezTo>
                    <a:cubicBezTo>
                      <a:pt x="724" y="6"/>
                      <a:pt x="722" y="8"/>
                      <a:pt x="720" y="10"/>
                    </a:cubicBezTo>
                    <a:cubicBezTo>
                      <a:pt x="718" y="11"/>
                      <a:pt x="717" y="13"/>
                      <a:pt x="716" y="16"/>
                    </a:cubicBezTo>
                    <a:cubicBezTo>
                      <a:pt x="715" y="18"/>
                      <a:pt x="714" y="21"/>
                      <a:pt x="714" y="23"/>
                    </a:cubicBezTo>
                    <a:cubicBezTo>
                      <a:pt x="714" y="26"/>
                      <a:pt x="715" y="28"/>
                      <a:pt x="716" y="30"/>
                    </a:cubicBezTo>
                    <a:cubicBezTo>
                      <a:pt x="717" y="33"/>
                      <a:pt x="718" y="35"/>
                      <a:pt x="720" y="37"/>
                    </a:cubicBezTo>
                    <a:cubicBezTo>
                      <a:pt x="722" y="38"/>
                      <a:pt x="724" y="40"/>
                      <a:pt x="726" y="41"/>
                    </a:cubicBezTo>
                    <a:cubicBezTo>
                      <a:pt x="728" y="41"/>
                      <a:pt x="730" y="42"/>
                      <a:pt x="733" y="42"/>
                    </a:cubicBezTo>
                    <a:cubicBezTo>
                      <a:pt x="736" y="42"/>
                      <a:pt x="739" y="41"/>
                      <a:pt x="742" y="39"/>
                    </a:cubicBezTo>
                    <a:cubicBezTo>
                      <a:pt x="745" y="38"/>
                      <a:pt x="747" y="36"/>
                      <a:pt x="748" y="33"/>
                    </a:cubicBezTo>
                    <a:lnTo>
                      <a:pt x="753" y="33"/>
                    </a:lnTo>
                    <a:close/>
                    <a:moveTo>
                      <a:pt x="763" y="45"/>
                    </a:moveTo>
                    <a:cubicBezTo>
                      <a:pt x="763" y="1"/>
                      <a:pt x="763" y="1"/>
                      <a:pt x="763" y="1"/>
                    </a:cubicBezTo>
                    <a:cubicBezTo>
                      <a:pt x="788" y="1"/>
                      <a:pt x="788" y="1"/>
                      <a:pt x="788" y="1"/>
                    </a:cubicBezTo>
                    <a:cubicBezTo>
                      <a:pt x="788" y="5"/>
                      <a:pt x="788" y="5"/>
                      <a:pt x="788" y="5"/>
                    </a:cubicBezTo>
                    <a:cubicBezTo>
                      <a:pt x="768" y="5"/>
                      <a:pt x="768" y="5"/>
                      <a:pt x="768" y="5"/>
                    </a:cubicBezTo>
                    <a:cubicBezTo>
                      <a:pt x="768" y="20"/>
                      <a:pt x="768" y="20"/>
                      <a:pt x="768" y="20"/>
                    </a:cubicBezTo>
                    <a:cubicBezTo>
                      <a:pt x="784" y="20"/>
                      <a:pt x="784" y="20"/>
                      <a:pt x="784" y="20"/>
                    </a:cubicBezTo>
                    <a:cubicBezTo>
                      <a:pt x="784" y="24"/>
                      <a:pt x="784" y="24"/>
                      <a:pt x="784" y="24"/>
                    </a:cubicBezTo>
                    <a:cubicBezTo>
                      <a:pt x="768" y="24"/>
                      <a:pt x="768" y="24"/>
                      <a:pt x="768" y="24"/>
                    </a:cubicBezTo>
                    <a:cubicBezTo>
                      <a:pt x="768" y="41"/>
                      <a:pt x="768" y="41"/>
                      <a:pt x="768" y="41"/>
                    </a:cubicBezTo>
                    <a:cubicBezTo>
                      <a:pt x="788" y="41"/>
                      <a:pt x="788" y="41"/>
                      <a:pt x="788" y="41"/>
                    </a:cubicBezTo>
                    <a:cubicBezTo>
                      <a:pt x="788" y="45"/>
                      <a:pt x="788" y="45"/>
                      <a:pt x="788" y="45"/>
                    </a:cubicBezTo>
                    <a:lnTo>
                      <a:pt x="763" y="45"/>
                    </a:lnTo>
                    <a:close/>
                    <a:moveTo>
                      <a:pt x="801" y="1"/>
                    </a:moveTo>
                    <a:cubicBezTo>
                      <a:pt x="801" y="31"/>
                      <a:pt x="801" y="31"/>
                      <a:pt x="801" y="31"/>
                    </a:cubicBezTo>
                    <a:cubicBezTo>
                      <a:pt x="801" y="34"/>
                      <a:pt x="802" y="37"/>
                      <a:pt x="803" y="39"/>
                    </a:cubicBezTo>
                    <a:cubicBezTo>
                      <a:pt x="805" y="41"/>
                      <a:pt x="808" y="42"/>
                      <a:pt x="811" y="42"/>
                    </a:cubicBezTo>
                    <a:cubicBezTo>
                      <a:pt x="813" y="42"/>
                      <a:pt x="816" y="41"/>
                      <a:pt x="818" y="39"/>
                    </a:cubicBezTo>
                    <a:cubicBezTo>
                      <a:pt x="820" y="37"/>
                      <a:pt x="821" y="34"/>
                      <a:pt x="821" y="31"/>
                    </a:cubicBezTo>
                    <a:cubicBezTo>
                      <a:pt x="821" y="1"/>
                      <a:pt x="821" y="1"/>
                      <a:pt x="821" y="1"/>
                    </a:cubicBezTo>
                    <a:cubicBezTo>
                      <a:pt x="825" y="1"/>
                      <a:pt x="825" y="1"/>
                      <a:pt x="825" y="1"/>
                    </a:cubicBezTo>
                    <a:cubicBezTo>
                      <a:pt x="825" y="31"/>
                      <a:pt x="825" y="31"/>
                      <a:pt x="825" y="31"/>
                    </a:cubicBezTo>
                    <a:cubicBezTo>
                      <a:pt x="825" y="35"/>
                      <a:pt x="824" y="39"/>
                      <a:pt x="821" y="42"/>
                    </a:cubicBezTo>
                    <a:cubicBezTo>
                      <a:pt x="818" y="45"/>
                      <a:pt x="815" y="46"/>
                      <a:pt x="811" y="46"/>
                    </a:cubicBezTo>
                    <a:cubicBezTo>
                      <a:pt x="807" y="46"/>
                      <a:pt x="803" y="45"/>
                      <a:pt x="800" y="42"/>
                    </a:cubicBezTo>
                    <a:cubicBezTo>
                      <a:pt x="797" y="39"/>
                      <a:pt x="796" y="35"/>
                      <a:pt x="796" y="31"/>
                    </a:cubicBezTo>
                    <a:cubicBezTo>
                      <a:pt x="796" y="1"/>
                      <a:pt x="796" y="1"/>
                      <a:pt x="796" y="1"/>
                    </a:cubicBezTo>
                    <a:lnTo>
                      <a:pt x="801" y="1"/>
                    </a:lnTo>
                    <a:close/>
                    <a:moveTo>
                      <a:pt x="841" y="45"/>
                    </a:moveTo>
                    <a:cubicBezTo>
                      <a:pt x="841" y="5"/>
                      <a:pt x="841" y="5"/>
                      <a:pt x="841" y="5"/>
                    </a:cubicBezTo>
                    <a:cubicBezTo>
                      <a:pt x="832" y="5"/>
                      <a:pt x="832" y="5"/>
                      <a:pt x="832" y="5"/>
                    </a:cubicBezTo>
                    <a:cubicBezTo>
                      <a:pt x="832" y="1"/>
                      <a:pt x="832" y="1"/>
                      <a:pt x="832" y="1"/>
                    </a:cubicBezTo>
                    <a:cubicBezTo>
                      <a:pt x="856" y="1"/>
                      <a:pt x="856" y="1"/>
                      <a:pt x="856" y="1"/>
                    </a:cubicBezTo>
                    <a:cubicBezTo>
                      <a:pt x="856" y="5"/>
                      <a:pt x="856" y="5"/>
                      <a:pt x="856" y="5"/>
                    </a:cubicBezTo>
                    <a:cubicBezTo>
                      <a:pt x="846" y="5"/>
                      <a:pt x="846" y="5"/>
                      <a:pt x="846" y="5"/>
                    </a:cubicBezTo>
                    <a:cubicBezTo>
                      <a:pt x="846" y="45"/>
                      <a:pt x="846" y="45"/>
                      <a:pt x="846" y="45"/>
                    </a:cubicBezTo>
                    <a:lnTo>
                      <a:pt x="841" y="45"/>
                    </a:lnTo>
                    <a:close/>
                    <a:moveTo>
                      <a:pt x="864" y="1"/>
                    </a:moveTo>
                    <a:cubicBezTo>
                      <a:pt x="869" y="1"/>
                      <a:pt x="869" y="1"/>
                      <a:pt x="869" y="1"/>
                    </a:cubicBezTo>
                    <a:cubicBezTo>
                      <a:pt x="869" y="45"/>
                      <a:pt x="869" y="45"/>
                      <a:pt x="869" y="45"/>
                    </a:cubicBezTo>
                    <a:cubicBezTo>
                      <a:pt x="864" y="45"/>
                      <a:pt x="864" y="45"/>
                      <a:pt x="864" y="45"/>
                    </a:cubicBezTo>
                    <a:lnTo>
                      <a:pt x="864" y="1"/>
                    </a:lnTo>
                    <a:close/>
                    <a:moveTo>
                      <a:pt x="922" y="33"/>
                    </a:moveTo>
                    <a:cubicBezTo>
                      <a:pt x="920" y="37"/>
                      <a:pt x="917" y="41"/>
                      <a:pt x="913" y="43"/>
                    </a:cubicBezTo>
                    <a:cubicBezTo>
                      <a:pt x="910" y="45"/>
                      <a:pt x="906" y="46"/>
                      <a:pt x="901" y="46"/>
                    </a:cubicBezTo>
                    <a:cubicBezTo>
                      <a:pt x="898" y="46"/>
                      <a:pt x="895" y="46"/>
                      <a:pt x="892" y="44"/>
                    </a:cubicBezTo>
                    <a:cubicBezTo>
                      <a:pt x="890" y="43"/>
                      <a:pt x="887" y="41"/>
                      <a:pt x="885" y="39"/>
                    </a:cubicBezTo>
                    <a:cubicBezTo>
                      <a:pt x="883" y="37"/>
                      <a:pt x="881" y="35"/>
                      <a:pt x="880" y="32"/>
                    </a:cubicBezTo>
                    <a:cubicBezTo>
                      <a:pt x="879" y="29"/>
                      <a:pt x="878" y="26"/>
                      <a:pt x="878" y="23"/>
                    </a:cubicBezTo>
                    <a:cubicBezTo>
                      <a:pt x="878" y="20"/>
                      <a:pt x="879" y="17"/>
                      <a:pt x="880" y="14"/>
                    </a:cubicBezTo>
                    <a:cubicBezTo>
                      <a:pt x="881" y="11"/>
                      <a:pt x="883" y="9"/>
                      <a:pt x="885" y="7"/>
                    </a:cubicBezTo>
                    <a:cubicBezTo>
                      <a:pt x="887" y="5"/>
                      <a:pt x="890" y="3"/>
                      <a:pt x="892" y="2"/>
                    </a:cubicBezTo>
                    <a:cubicBezTo>
                      <a:pt x="895" y="1"/>
                      <a:pt x="898" y="0"/>
                      <a:pt x="901" y="0"/>
                    </a:cubicBezTo>
                    <a:cubicBezTo>
                      <a:pt x="906" y="0"/>
                      <a:pt x="910" y="1"/>
                      <a:pt x="913" y="3"/>
                    </a:cubicBezTo>
                    <a:cubicBezTo>
                      <a:pt x="917" y="6"/>
                      <a:pt x="920" y="9"/>
                      <a:pt x="922" y="13"/>
                    </a:cubicBezTo>
                    <a:cubicBezTo>
                      <a:pt x="917" y="13"/>
                      <a:pt x="917" y="13"/>
                      <a:pt x="917" y="13"/>
                    </a:cubicBezTo>
                    <a:cubicBezTo>
                      <a:pt x="915" y="11"/>
                      <a:pt x="913" y="8"/>
                      <a:pt x="910" y="7"/>
                    </a:cubicBezTo>
                    <a:cubicBezTo>
                      <a:pt x="907" y="5"/>
                      <a:pt x="904" y="4"/>
                      <a:pt x="901" y="4"/>
                    </a:cubicBezTo>
                    <a:cubicBezTo>
                      <a:pt x="899" y="4"/>
                      <a:pt x="896" y="5"/>
                      <a:pt x="894" y="6"/>
                    </a:cubicBezTo>
                    <a:cubicBezTo>
                      <a:pt x="892" y="6"/>
                      <a:pt x="890" y="8"/>
                      <a:pt x="888" y="10"/>
                    </a:cubicBezTo>
                    <a:cubicBezTo>
                      <a:pt x="887" y="11"/>
                      <a:pt x="885" y="13"/>
                      <a:pt x="884" y="16"/>
                    </a:cubicBezTo>
                    <a:cubicBezTo>
                      <a:pt x="883" y="18"/>
                      <a:pt x="883" y="21"/>
                      <a:pt x="883" y="23"/>
                    </a:cubicBezTo>
                    <a:cubicBezTo>
                      <a:pt x="883" y="26"/>
                      <a:pt x="883" y="28"/>
                      <a:pt x="884" y="30"/>
                    </a:cubicBezTo>
                    <a:cubicBezTo>
                      <a:pt x="885" y="33"/>
                      <a:pt x="887" y="35"/>
                      <a:pt x="888" y="37"/>
                    </a:cubicBezTo>
                    <a:cubicBezTo>
                      <a:pt x="890" y="38"/>
                      <a:pt x="892" y="40"/>
                      <a:pt x="894" y="41"/>
                    </a:cubicBezTo>
                    <a:cubicBezTo>
                      <a:pt x="896" y="41"/>
                      <a:pt x="899" y="42"/>
                      <a:pt x="901" y="42"/>
                    </a:cubicBezTo>
                    <a:cubicBezTo>
                      <a:pt x="904" y="42"/>
                      <a:pt x="907" y="41"/>
                      <a:pt x="910" y="39"/>
                    </a:cubicBezTo>
                    <a:cubicBezTo>
                      <a:pt x="913" y="38"/>
                      <a:pt x="915" y="36"/>
                      <a:pt x="917" y="33"/>
                    </a:cubicBezTo>
                    <a:lnTo>
                      <a:pt x="922" y="33"/>
                    </a:lnTo>
                    <a:close/>
                    <a:moveTo>
                      <a:pt x="925" y="45"/>
                    </a:moveTo>
                    <a:cubicBezTo>
                      <a:pt x="943" y="1"/>
                      <a:pt x="943" y="1"/>
                      <a:pt x="943" y="1"/>
                    </a:cubicBezTo>
                    <a:cubicBezTo>
                      <a:pt x="948" y="1"/>
                      <a:pt x="948" y="1"/>
                      <a:pt x="948" y="1"/>
                    </a:cubicBezTo>
                    <a:cubicBezTo>
                      <a:pt x="966" y="45"/>
                      <a:pt x="966" y="45"/>
                      <a:pt x="966" y="45"/>
                    </a:cubicBezTo>
                    <a:cubicBezTo>
                      <a:pt x="961" y="45"/>
                      <a:pt x="961" y="45"/>
                      <a:pt x="961" y="45"/>
                    </a:cubicBezTo>
                    <a:cubicBezTo>
                      <a:pt x="955" y="31"/>
                      <a:pt x="955" y="31"/>
                      <a:pt x="955" y="31"/>
                    </a:cubicBezTo>
                    <a:cubicBezTo>
                      <a:pt x="935" y="31"/>
                      <a:pt x="935" y="31"/>
                      <a:pt x="935" y="31"/>
                    </a:cubicBezTo>
                    <a:cubicBezTo>
                      <a:pt x="930" y="45"/>
                      <a:pt x="930" y="45"/>
                      <a:pt x="930" y="45"/>
                    </a:cubicBezTo>
                    <a:lnTo>
                      <a:pt x="925" y="45"/>
                    </a:lnTo>
                    <a:close/>
                    <a:moveTo>
                      <a:pt x="945" y="7"/>
                    </a:moveTo>
                    <a:cubicBezTo>
                      <a:pt x="937" y="27"/>
                      <a:pt x="937" y="27"/>
                      <a:pt x="937" y="27"/>
                    </a:cubicBezTo>
                    <a:cubicBezTo>
                      <a:pt x="953" y="27"/>
                      <a:pt x="953" y="27"/>
                      <a:pt x="953" y="27"/>
                    </a:cubicBezTo>
                    <a:lnTo>
                      <a:pt x="945" y="7"/>
                    </a:lnTo>
                    <a:close/>
                    <a:moveTo>
                      <a:pt x="973" y="45"/>
                    </a:moveTo>
                    <a:cubicBezTo>
                      <a:pt x="973" y="1"/>
                      <a:pt x="973" y="1"/>
                      <a:pt x="973" y="1"/>
                    </a:cubicBezTo>
                    <a:cubicBezTo>
                      <a:pt x="978" y="1"/>
                      <a:pt x="978" y="1"/>
                      <a:pt x="978" y="1"/>
                    </a:cubicBezTo>
                    <a:cubicBezTo>
                      <a:pt x="978" y="41"/>
                      <a:pt x="978" y="41"/>
                      <a:pt x="978" y="41"/>
                    </a:cubicBezTo>
                    <a:cubicBezTo>
                      <a:pt x="995" y="41"/>
                      <a:pt x="995" y="41"/>
                      <a:pt x="995" y="41"/>
                    </a:cubicBezTo>
                    <a:cubicBezTo>
                      <a:pt x="995" y="45"/>
                      <a:pt x="995" y="45"/>
                      <a:pt x="995" y="45"/>
                    </a:cubicBezTo>
                    <a:lnTo>
                      <a:pt x="973" y="45"/>
                    </a:lnTo>
                    <a:close/>
                    <a:moveTo>
                      <a:pt x="1033" y="1"/>
                    </a:moveTo>
                    <a:cubicBezTo>
                      <a:pt x="1033" y="31"/>
                      <a:pt x="1033" y="31"/>
                      <a:pt x="1033" y="31"/>
                    </a:cubicBezTo>
                    <a:cubicBezTo>
                      <a:pt x="1033" y="34"/>
                      <a:pt x="1034" y="37"/>
                      <a:pt x="1036" y="39"/>
                    </a:cubicBezTo>
                    <a:cubicBezTo>
                      <a:pt x="1038" y="41"/>
                      <a:pt x="1040" y="42"/>
                      <a:pt x="1043" y="42"/>
                    </a:cubicBezTo>
                    <a:cubicBezTo>
                      <a:pt x="1046" y="42"/>
                      <a:pt x="1048" y="41"/>
                      <a:pt x="1050" y="39"/>
                    </a:cubicBezTo>
                    <a:cubicBezTo>
                      <a:pt x="1052" y="37"/>
                      <a:pt x="1053" y="34"/>
                      <a:pt x="1053" y="31"/>
                    </a:cubicBezTo>
                    <a:cubicBezTo>
                      <a:pt x="1053" y="1"/>
                      <a:pt x="1053" y="1"/>
                      <a:pt x="1053" y="1"/>
                    </a:cubicBezTo>
                    <a:cubicBezTo>
                      <a:pt x="1058" y="1"/>
                      <a:pt x="1058" y="1"/>
                      <a:pt x="1058" y="1"/>
                    </a:cubicBezTo>
                    <a:cubicBezTo>
                      <a:pt x="1058" y="31"/>
                      <a:pt x="1058" y="31"/>
                      <a:pt x="1058" y="31"/>
                    </a:cubicBezTo>
                    <a:cubicBezTo>
                      <a:pt x="1058" y="35"/>
                      <a:pt x="1056" y="39"/>
                      <a:pt x="1053" y="42"/>
                    </a:cubicBezTo>
                    <a:cubicBezTo>
                      <a:pt x="1050" y="45"/>
                      <a:pt x="1047" y="46"/>
                      <a:pt x="1043" y="46"/>
                    </a:cubicBezTo>
                    <a:cubicBezTo>
                      <a:pt x="1039" y="46"/>
                      <a:pt x="1035" y="45"/>
                      <a:pt x="1033" y="42"/>
                    </a:cubicBezTo>
                    <a:cubicBezTo>
                      <a:pt x="1030" y="39"/>
                      <a:pt x="1028" y="35"/>
                      <a:pt x="1028" y="31"/>
                    </a:cubicBezTo>
                    <a:cubicBezTo>
                      <a:pt x="1028" y="1"/>
                      <a:pt x="1028" y="1"/>
                      <a:pt x="1028" y="1"/>
                    </a:cubicBezTo>
                    <a:lnTo>
                      <a:pt x="1033" y="1"/>
                    </a:lnTo>
                    <a:close/>
                    <a:moveTo>
                      <a:pt x="1068" y="45"/>
                    </a:moveTo>
                    <a:cubicBezTo>
                      <a:pt x="1068" y="1"/>
                      <a:pt x="1068" y="1"/>
                      <a:pt x="1068" y="1"/>
                    </a:cubicBezTo>
                    <a:cubicBezTo>
                      <a:pt x="1075" y="1"/>
                      <a:pt x="1075" y="1"/>
                      <a:pt x="1075" y="1"/>
                    </a:cubicBezTo>
                    <a:cubicBezTo>
                      <a:pt x="1098" y="40"/>
                      <a:pt x="1098" y="40"/>
                      <a:pt x="1098" y="40"/>
                    </a:cubicBezTo>
                    <a:cubicBezTo>
                      <a:pt x="1098" y="1"/>
                      <a:pt x="1098" y="1"/>
                      <a:pt x="1098" y="1"/>
                    </a:cubicBezTo>
                    <a:cubicBezTo>
                      <a:pt x="1102" y="1"/>
                      <a:pt x="1102" y="1"/>
                      <a:pt x="1102" y="1"/>
                    </a:cubicBezTo>
                    <a:cubicBezTo>
                      <a:pt x="1102" y="45"/>
                      <a:pt x="1102" y="45"/>
                      <a:pt x="1102" y="45"/>
                    </a:cubicBezTo>
                    <a:cubicBezTo>
                      <a:pt x="1095" y="45"/>
                      <a:pt x="1095" y="45"/>
                      <a:pt x="1095" y="45"/>
                    </a:cubicBezTo>
                    <a:cubicBezTo>
                      <a:pt x="1073" y="6"/>
                      <a:pt x="1073" y="6"/>
                      <a:pt x="1073" y="6"/>
                    </a:cubicBezTo>
                    <a:cubicBezTo>
                      <a:pt x="1073" y="45"/>
                      <a:pt x="1073" y="45"/>
                      <a:pt x="1073" y="45"/>
                    </a:cubicBezTo>
                    <a:lnTo>
                      <a:pt x="1068" y="45"/>
                    </a:lnTo>
                    <a:close/>
                    <a:moveTo>
                      <a:pt x="1115" y="1"/>
                    </a:moveTo>
                    <a:cubicBezTo>
                      <a:pt x="1120" y="1"/>
                      <a:pt x="1120" y="1"/>
                      <a:pt x="1120" y="1"/>
                    </a:cubicBezTo>
                    <a:cubicBezTo>
                      <a:pt x="1120" y="45"/>
                      <a:pt x="1120" y="45"/>
                      <a:pt x="1120" y="45"/>
                    </a:cubicBezTo>
                    <a:cubicBezTo>
                      <a:pt x="1115" y="45"/>
                      <a:pt x="1115" y="45"/>
                      <a:pt x="1115" y="45"/>
                    </a:cubicBezTo>
                    <a:lnTo>
                      <a:pt x="1115" y="1"/>
                    </a:lnTo>
                    <a:close/>
                    <a:moveTo>
                      <a:pt x="1145" y="45"/>
                    </a:moveTo>
                    <a:cubicBezTo>
                      <a:pt x="1128" y="1"/>
                      <a:pt x="1128" y="1"/>
                      <a:pt x="1128" y="1"/>
                    </a:cubicBezTo>
                    <a:cubicBezTo>
                      <a:pt x="1133" y="1"/>
                      <a:pt x="1133" y="1"/>
                      <a:pt x="1133" y="1"/>
                    </a:cubicBezTo>
                    <a:cubicBezTo>
                      <a:pt x="1147" y="38"/>
                      <a:pt x="1147" y="38"/>
                      <a:pt x="1147" y="38"/>
                    </a:cubicBezTo>
                    <a:cubicBezTo>
                      <a:pt x="1161" y="1"/>
                      <a:pt x="1161" y="1"/>
                      <a:pt x="1161" y="1"/>
                    </a:cubicBezTo>
                    <a:cubicBezTo>
                      <a:pt x="1166" y="1"/>
                      <a:pt x="1166" y="1"/>
                      <a:pt x="1166" y="1"/>
                    </a:cubicBezTo>
                    <a:cubicBezTo>
                      <a:pt x="1149" y="45"/>
                      <a:pt x="1149" y="45"/>
                      <a:pt x="1149" y="45"/>
                    </a:cubicBezTo>
                    <a:lnTo>
                      <a:pt x="1145" y="45"/>
                    </a:lnTo>
                    <a:close/>
                    <a:moveTo>
                      <a:pt x="1171" y="45"/>
                    </a:moveTo>
                    <a:cubicBezTo>
                      <a:pt x="1171" y="1"/>
                      <a:pt x="1171" y="1"/>
                      <a:pt x="1171" y="1"/>
                    </a:cubicBezTo>
                    <a:cubicBezTo>
                      <a:pt x="1196" y="1"/>
                      <a:pt x="1196" y="1"/>
                      <a:pt x="1196" y="1"/>
                    </a:cubicBezTo>
                    <a:cubicBezTo>
                      <a:pt x="1196" y="5"/>
                      <a:pt x="1196" y="5"/>
                      <a:pt x="1196" y="5"/>
                    </a:cubicBezTo>
                    <a:cubicBezTo>
                      <a:pt x="1176" y="5"/>
                      <a:pt x="1176" y="5"/>
                      <a:pt x="1176" y="5"/>
                    </a:cubicBezTo>
                    <a:cubicBezTo>
                      <a:pt x="1176" y="20"/>
                      <a:pt x="1176" y="20"/>
                      <a:pt x="1176" y="20"/>
                    </a:cubicBezTo>
                    <a:cubicBezTo>
                      <a:pt x="1192" y="20"/>
                      <a:pt x="1192" y="20"/>
                      <a:pt x="1192" y="20"/>
                    </a:cubicBezTo>
                    <a:cubicBezTo>
                      <a:pt x="1192" y="24"/>
                      <a:pt x="1192" y="24"/>
                      <a:pt x="1192" y="24"/>
                    </a:cubicBezTo>
                    <a:cubicBezTo>
                      <a:pt x="1176" y="24"/>
                      <a:pt x="1176" y="24"/>
                      <a:pt x="1176" y="24"/>
                    </a:cubicBezTo>
                    <a:cubicBezTo>
                      <a:pt x="1176" y="41"/>
                      <a:pt x="1176" y="41"/>
                      <a:pt x="1176" y="41"/>
                    </a:cubicBezTo>
                    <a:cubicBezTo>
                      <a:pt x="1196" y="41"/>
                      <a:pt x="1196" y="41"/>
                      <a:pt x="1196" y="41"/>
                    </a:cubicBezTo>
                    <a:cubicBezTo>
                      <a:pt x="1196" y="45"/>
                      <a:pt x="1196" y="45"/>
                      <a:pt x="1196" y="45"/>
                    </a:cubicBezTo>
                    <a:lnTo>
                      <a:pt x="1171" y="45"/>
                    </a:lnTo>
                    <a:close/>
                    <a:moveTo>
                      <a:pt x="1205" y="45"/>
                    </a:moveTo>
                    <a:cubicBezTo>
                      <a:pt x="1205" y="1"/>
                      <a:pt x="1205" y="1"/>
                      <a:pt x="1205" y="1"/>
                    </a:cubicBezTo>
                    <a:cubicBezTo>
                      <a:pt x="1221" y="1"/>
                      <a:pt x="1221" y="1"/>
                      <a:pt x="1221" y="1"/>
                    </a:cubicBezTo>
                    <a:cubicBezTo>
                      <a:pt x="1225" y="1"/>
                      <a:pt x="1228" y="2"/>
                      <a:pt x="1230" y="5"/>
                    </a:cubicBezTo>
                    <a:cubicBezTo>
                      <a:pt x="1233" y="7"/>
                      <a:pt x="1234" y="10"/>
                      <a:pt x="1234" y="14"/>
                    </a:cubicBezTo>
                    <a:cubicBezTo>
                      <a:pt x="1234" y="17"/>
                      <a:pt x="1233" y="20"/>
                      <a:pt x="1230" y="22"/>
                    </a:cubicBezTo>
                    <a:cubicBezTo>
                      <a:pt x="1228" y="25"/>
                      <a:pt x="1225" y="26"/>
                      <a:pt x="1221" y="26"/>
                    </a:cubicBezTo>
                    <a:cubicBezTo>
                      <a:pt x="1219" y="26"/>
                      <a:pt x="1219" y="26"/>
                      <a:pt x="1219" y="26"/>
                    </a:cubicBezTo>
                    <a:cubicBezTo>
                      <a:pt x="1235" y="45"/>
                      <a:pt x="1235" y="45"/>
                      <a:pt x="1235" y="45"/>
                    </a:cubicBezTo>
                    <a:cubicBezTo>
                      <a:pt x="1229" y="45"/>
                      <a:pt x="1229" y="45"/>
                      <a:pt x="1229" y="45"/>
                    </a:cubicBezTo>
                    <a:cubicBezTo>
                      <a:pt x="1210" y="22"/>
                      <a:pt x="1210" y="22"/>
                      <a:pt x="1210" y="22"/>
                    </a:cubicBezTo>
                    <a:cubicBezTo>
                      <a:pt x="1210" y="45"/>
                      <a:pt x="1210" y="45"/>
                      <a:pt x="1210" y="45"/>
                    </a:cubicBezTo>
                    <a:lnTo>
                      <a:pt x="1205" y="45"/>
                    </a:lnTo>
                    <a:close/>
                    <a:moveTo>
                      <a:pt x="1210" y="5"/>
                    </a:moveTo>
                    <a:cubicBezTo>
                      <a:pt x="1210" y="22"/>
                      <a:pt x="1210" y="22"/>
                      <a:pt x="1210" y="22"/>
                    </a:cubicBezTo>
                    <a:cubicBezTo>
                      <a:pt x="1221" y="22"/>
                      <a:pt x="1221" y="22"/>
                      <a:pt x="1221" y="22"/>
                    </a:cubicBezTo>
                    <a:cubicBezTo>
                      <a:pt x="1223" y="22"/>
                      <a:pt x="1225" y="21"/>
                      <a:pt x="1227" y="19"/>
                    </a:cubicBezTo>
                    <a:cubicBezTo>
                      <a:pt x="1228" y="18"/>
                      <a:pt x="1229" y="16"/>
                      <a:pt x="1229" y="14"/>
                    </a:cubicBezTo>
                    <a:cubicBezTo>
                      <a:pt x="1229" y="11"/>
                      <a:pt x="1228" y="9"/>
                      <a:pt x="1227" y="8"/>
                    </a:cubicBezTo>
                    <a:cubicBezTo>
                      <a:pt x="1225" y="6"/>
                      <a:pt x="1223" y="5"/>
                      <a:pt x="1221" y="5"/>
                    </a:cubicBezTo>
                    <a:lnTo>
                      <a:pt x="1210" y="5"/>
                    </a:lnTo>
                    <a:close/>
                    <a:moveTo>
                      <a:pt x="1262" y="12"/>
                    </a:moveTo>
                    <a:cubicBezTo>
                      <a:pt x="1262" y="10"/>
                      <a:pt x="1261" y="8"/>
                      <a:pt x="1260" y="6"/>
                    </a:cubicBezTo>
                    <a:cubicBezTo>
                      <a:pt x="1258" y="5"/>
                      <a:pt x="1256" y="4"/>
                      <a:pt x="1255" y="4"/>
                    </a:cubicBezTo>
                    <a:cubicBezTo>
                      <a:pt x="1253" y="4"/>
                      <a:pt x="1251" y="5"/>
                      <a:pt x="1250" y="6"/>
                    </a:cubicBezTo>
                    <a:cubicBezTo>
                      <a:pt x="1248" y="8"/>
                      <a:pt x="1248" y="10"/>
                      <a:pt x="1248" y="12"/>
                    </a:cubicBezTo>
                    <a:cubicBezTo>
                      <a:pt x="1248" y="15"/>
                      <a:pt x="1249" y="17"/>
                      <a:pt x="1252" y="18"/>
                    </a:cubicBezTo>
                    <a:cubicBezTo>
                      <a:pt x="1260" y="23"/>
                      <a:pt x="1260" y="23"/>
                      <a:pt x="1260" y="23"/>
                    </a:cubicBezTo>
                    <a:cubicBezTo>
                      <a:pt x="1262" y="24"/>
                      <a:pt x="1264" y="25"/>
                      <a:pt x="1265" y="27"/>
                    </a:cubicBezTo>
                    <a:cubicBezTo>
                      <a:pt x="1266" y="29"/>
                      <a:pt x="1267" y="31"/>
                      <a:pt x="1267" y="34"/>
                    </a:cubicBezTo>
                    <a:cubicBezTo>
                      <a:pt x="1267" y="37"/>
                      <a:pt x="1266" y="40"/>
                      <a:pt x="1263" y="43"/>
                    </a:cubicBezTo>
                    <a:cubicBezTo>
                      <a:pt x="1261" y="45"/>
                      <a:pt x="1258" y="46"/>
                      <a:pt x="1255" y="46"/>
                    </a:cubicBezTo>
                    <a:cubicBezTo>
                      <a:pt x="1251" y="46"/>
                      <a:pt x="1248" y="45"/>
                      <a:pt x="1246" y="43"/>
                    </a:cubicBezTo>
                    <a:cubicBezTo>
                      <a:pt x="1243" y="40"/>
                      <a:pt x="1242" y="37"/>
                      <a:pt x="1242" y="34"/>
                    </a:cubicBezTo>
                    <a:cubicBezTo>
                      <a:pt x="1242" y="32"/>
                      <a:pt x="1242" y="32"/>
                      <a:pt x="1242" y="32"/>
                    </a:cubicBezTo>
                    <a:cubicBezTo>
                      <a:pt x="1247" y="32"/>
                      <a:pt x="1247" y="32"/>
                      <a:pt x="1247" y="32"/>
                    </a:cubicBezTo>
                    <a:cubicBezTo>
                      <a:pt x="1247" y="34"/>
                      <a:pt x="1247" y="34"/>
                      <a:pt x="1247" y="34"/>
                    </a:cubicBezTo>
                    <a:cubicBezTo>
                      <a:pt x="1247" y="36"/>
                      <a:pt x="1248" y="38"/>
                      <a:pt x="1249" y="40"/>
                    </a:cubicBezTo>
                    <a:cubicBezTo>
                      <a:pt x="1251" y="41"/>
                      <a:pt x="1252" y="42"/>
                      <a:pt x="1255" y="42"/>
                    </a:cubicBezTo>
                    <a:cubicBezTo>
                      <a:pt x="1257" y="42"/>
                      <a:pt x="1258" y="41"/>
                      <a:pt x="1260" y="40"/>
                    </a:cubicBezTo>
                    <a:cubicBezTo>
                      <a:pt x="1261" y="38"/>
                      <a:pt x="1262" y="36"/>
                      <a:pt x="1262" y="34"/>
                    </a:cubicBezTo>
                    <a:cubicBezTo>
                      <a:pt x="1262" y="31"/>
                      <a:pt x="1261" y="28"/>
                      <a:pt x="1257" y="27"/>
                    </a:cubicBezTo>
                    <a:cubicBezTo>
                      <a:pt x="1249" y="22"/>
                      <a:pt x="1249" y="22"/>
                      <a:pt x="1249" y="22"/>
                    </a:cubicBezTo>
                    <a:cubicBezTo>
                      <a:pt x="1247" y="21"/>
                      <a:pt x="1246" y="20"/>
                      <a:pt x="1244" y="18"/>
                    </a:cubicBezTo>
                    <a:cubicBezTo>
                      <a:pt x="1243" y="16"/>
                      <a:pt x="1243" y="14"/>
                      <a:pt x="1243" y="12"/>
                    </a:cubicBezTo>
                    <a:cubicBezTo>
                      <a:pt x="1243" y="9"/>
                      <a:pt x="1244" y="6"/>
                      <a:pt x="1246" y="3"/>
                    </a:cubicBezTo>
                    <a:cubicBezTo>
                      <a:pt x="1249" y="1"/>
                      <a:pt x="1251" y="0"/>
                      <a:pt x="1255" y="0"/>
                    </a:cubicBezTo>
                    <a:cubicBezTo>
                      <a:pt x="1258" y="0"/>
                      <a:pt x="1261" y="1"/>
                      <a:pt x="1263" y="3"/>
                    </a:cubicBezTo>
                    <a:cubicBezTo>
                      <a:pt x="1265" y="6"/>
                      <a:pt x="1266" y="9"/>
                      <a:pt x="1266" y="12"/>
                    </a:cubicBezTo>
                    <a:cubicBezTo>
                      <a:pt x="1266" y="13"/>
                      <a:pt x="1266" y="13"/>
                      <a:pt x="1266" y="13"/>
                    </a:cubicBezTo>
                    <a:cubicBezTo>
                      <a:pt x="1262" y="13"/>
                      <a:pt x="1262" y="13"/>
                      <a:pt x="1262" y="13"/>
                    </a:cubicBezTo>
                    <a:lnTo>
                      <a:pt x="1262" y="12"/>
                    </a:lnTo>
                    <a:close/>
                    <a:moveTo>
                      <a:pt x="1279" y="1"/>
                    </a:moveTo>
                    <a:cubicBezTo>
                      <a:pt x="1284" y="1"/>
                      <a:pt x="1284" y="1"/>
                      <a:pt x="1284" y="1"/>
                    </a:cubicBezTo>
                    <a:cubicBezTo>
                      <a:pt x="1284" y="45"/>
                      <a:pt x="1284" y="45"/>
                      <a:pt x="1284" y="45"/>
                    </a:cubicBezTo>
                    <a:cubicBezTo>
                      <a:pt x="1279" y="45"/>
                      <a:pt x="1279" y="45"/>
                      <a:pt x="1279" y="45"/>
                    </a:cubicBezTo>
                    <a:lnTo>
                      <a:pt x="1279" y="1"/>
                    </a:lnTo>
                    <a:close/>
                    <a:moveTo>
                      <a:pt x="1300" y="45"/>
                    </a:moveTo>
                    <a:cubicBezTo>
                      <a:pt x="1300" y="5"/>
                      <a:pt x="1300" y="5"/>
                      <a:pt x="1300" y="5"/>
                    </a:cubicBezTo>
                    <a:cubicBezTo>
                      <a:pt x="1290" y="5"/>
                      <a:pt x="1290" y="5"/>
                      <a:pt x="1290" y="5"/>
                    </a:cubicBezTo>
                    <a:cubicBezTo>
                      <a:pt x="1290" y="1"/>
                      <a:pt x="1290" y="1"/>
                      <a:pt x="1290" y="1"/>
                    </a:cubicBezTo>
                    <a:cubicBezTo>
                      <a:pt x="1314" y="1"/>
                      <a:pt x="1314" y="1"/>
                      <a:pt x="1314" y="1"/>
                    </a:cubicBezTo>
                    <a:cubicBezTo>
                      <a:pt x="1314" y="5"/>
                      <a:pt x="1314" y="5"/>
                      <a:pt x="1314" y="5"/>
                    </a:cubicBezTo>
                    <a:cubicBezTo>
                      <a:pt x="1305" y="5"/>
                      <a:pt x="1305" y="5"/>
                      <a:pt x="1305" y="5"/>
                    </a:cubicBezTo>
                    <a:cubicBezTo>
                      <a:pt x="1305" y="45"/>
                      <a:pt x="1305" y="45"/>
                      <a:pt x="1305" y="45"/>
                    </a:cubicBezTo>
                    <a:lnTo>
                      <a:pt x="1300" y="45"/>
                    </a:lnTo>
                    <a:close/>
                    <a:moveTo>
                      <a:pt x="1331" y="45"/>
                    </a:moveTo>
                    <a:cubicBezTo>
                      <a:pt x="1331" y="27"/>
                      <a:pt x="1331" y="27"/>
                      <a:pt x="1331" y="27"/>
                    </a:cubicBezTo>
                    <a:cubicBezTo>
                      <a:pt x="1317" y="1"/>
                      <a:pt x="1317" y="1"/>
                      <a:pt x="1317" y="1"/>
                    </a:cubicBezTo>
                    <a:cubicBezTo>
                      <a:pt x="1323" y="1"/>
                      <a:pt x="1323" y="1"/>
                      <a:pt x="1323" y="1"/>
                    </a:cubicBezTo>
                    <a:cubicBezTo>
                      <a:pt x="1333" y="22"/>
                      <a:pt x="1333" y="22"/>
                      <a:pt x="1333" y="22"/>
                    </a:cubicBezTo>
                    <a:cubicBezTo>
                      <a:pt x="1344" y="1"/>
                      <a:pt x="1344" y="1"/>
                      <a:pt x="1344" y="1"/>
                    </a:cubicBezTo>
                    <a:cubicBezTo>
                      <a:pt x="1349" y="1"/>
                      <a:pt x="1349" y="1"/>
                      <a:pt x="1349" y="1"/>
                    </a:cubicBezTo>
                    <a:cubicBezTo>
                      <a:pt x="1336" y="27"/>
                      <a:pt x="1336" y="27"/>
                      <a:pt x="1336" y="27"/>
                    </a:cubicBezTo>
                    <a:cubicBezTo>
                      <a:pt x="1336" y="45"/>
                      <a:pt x="1336" y="45"/>
                      <a:pt x="1336" y="45"/>
                    </a:cubicBezTo>
                    <a:lnTo>
                      <a:pt x="1331" y="45"/>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cs typeface="+mn-ea"/>
                  <a:sym typeface="+mn-lt"/>
                </a:endParaRPr>
              </a:p>
            </p:txBody>
          </p:sp>
        </p:grpSp>
      </p:grpSp>
      <p:sp>
        <p:nvSpPr>
          <p:cNvPr id="4" name="文本占位符 3">
            <a:extLst>
              <a:ext uri="{FF2B5EF4-FFF2-40B4-BE49-F238E27FC236}">
                <a16:creationId xmlns:a16="http://schemas.microsoft.com/office/drawing/2014/main" id="{A8AA87A1-0D51-4217-8898-9CD77306B0D3}"/>
              </a:ext>
            </a:extLst>
          </p:cNvPr>
          <p:cNvSpPr>
            <a:spLocks noGrp="1"/>
          </p:cNvSpPr>
          <p:nvPr>
            <p:ph type="body" sz="quarter" idx="11"/>
          </p:nvPr>
        </p:nvSpPr>
        <p:spPr/>
        <p:txBody>
          <a:bodyPr/>
          <a:lstStyle/>
          <a:p>
            <a:r>
              <a:rPr lang="zh-CN" altLang="en-US">
                <a:cs typeface="+mn-ea"/>
                <a:sym typeface="+mn-lt"/>
              </a:rPr>
              <a:t>广东药科大学通用</a:t>
            </a:r>
            <a:r>
              <a:rPr lang="en-US" altLang="zh-CN">
                <a:cs typeface="+mn-ea"/>
                <a:sym typeface="+mn-lt"/>
              </a:rPr>
              <a:t>PPT</a:t>
            </a:r>
            <a:r>
              <a:rPr lang="zh-CN" altLang="en-US">
                <a:cs typeface="+mn-ea"/>
                <a:sym typeface="+mn-lt"/>
              </a:rPr>
              <a:t>模板</a:t>
            </a:r>
          </a:p>
        </p:txBody>
      </p:sp>
      <p:sp>
        <p:nvSpPr>
          <p:cNvPr id="6" name="内容占位符 5">
            <a:extLst>
              <a:ext uri="{FF2B5EF4-FFF2-40B4-BE49-F238E27FC236}">
                <a16:creationId xmlns:a16="http://schemas.microsoft.com/office/drawing/2014/main" id="{B0EE52C4-93CC-464C-99CC-267EA3DA447B}"/>
              </a:ext>
            </a:extLst>
          </p:cNvPr>
          <p:cNvSpPr>
            <a:spLocks noGrp="1"/>
          </p:cNvSpPr>
          <p:nvPr>
            <p:ph sz="quarter" idx="12"/>
          </p:nvPr>
        </p:nvSpPr>
        <p:spPr/>
        <p:txBody>
          <a:bodyPr/>
          <a:lstStyle/>
          <a:p>
            <a:r>
              <a:rPr lang="zh-CN" altLang="en-US"/>
              <a:t>请在此处输入标题信息</a:t>
            </a:r>
          </a:p>
        </p:txBody>
      </p:sp>
      <p:sp>
        <p:nvSpPr>
          <p:cNvPr id="84" name="文本框 83">
            <a:extLst>
              <a:ext uri="{FF2B5EF4-FFF2-40B4-BE49-F238E27FC236}">
                <a16:creationId xmlns:a16="http://schemas.microsoft.com/office/drawing/2014/main" id="{12388D11-C17A-47E6-A913-E3C686EAB86E}"/>
              </a:ext>
            </a:extLst>
          </p:cNvPr>
          <p:cNvSpPr txBox="1"/>
          <p:nvPr/>
        </p:nvSpPr>
        <p:spPr>
          <a:xfrm>
            <a:off x="660400" y="3905688"/>
            <a:ext cx="3136739" cy="854593"/>
          </a:xfrm>
          <a:prstGeom prst="rect">
            <a:avLst/>
          </a:prstGeom>
          <a:noFill/>
        </p:spPr>
        <p:txBody>
          <a:bodyPr wrap="square" lIns="0"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2000" b="0" i="0" u="none" strike="noStrike" kern="1200" cap="none" spc="0" normalizeH="0" baseline="0" noProof="0">
                <a:ln>
                  <a:noFill/>
                </a:ln>
                <a:solidFill>
                  <a:srgbClr val="FFFFFF"/>
                </a:solidFill>
                <a:effectLst/>
                <a:uLnTx/>
                <a:uFillTx/>
                <a:latin typeface="+mn-ea"/>
                <a:cs typeface="+mn-ea"/>
                <a:sym typeface="+mn-lt"/>
              </a:rPr>
              <a:t>汇报学生：阿叽叽</a:t>
            </a:r>
            <a:endParaRPr kumimoji="0" lang="en-US" altLang="zh-CN" sz="2000" b="0" i="0" u="none" strike="noStrike" kern="1200" cap="none" spc="0" normalizeH="0" baseline="0" noProof="0">
              <a:ln>
                <a:noFill/>
              </a:ln>
              <a:solidFill>
                <a:srgbClr val="FFFFFF"/>
              </a:solidFill>
              <a:effectLst/>
              <a:uLnTx/>
              <a:uFillTx/>
              <a:latin typeface="+mn-ea"/>
              <a:cs typeface="+mn-ea"/>
              <a:sym typeface="+mn-lt"/>
            </a:endParaRPr>
          </a:p>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2000" b="0" i="0" u="none" strike="noStrike" kern="1200" cap="none" spc="0" normalizeH="0" baseline="0" noProof="0">
                <a:ln>
                  <a:noFill/>
                </a:ln>
                <a:solidFill>
                  <a:srgbClr val="FFFFFF"/>
                </a:solidFill>
                <a:effectLst/>
                <a:uLnTx/>
                <a:uFillTx/>
                <a:latin typeface="+mn-ea"/>
                <a:cs typeface="+mn-ea"/>
                <a:sym typeface="+mn-lt"/>
              </a:rPr>
              <a:t>指导老师：李老师</a:t>
            </a:r>
            <a:endParaRPr kumimoji="0" lang="en-US" altLang="zh-CN" sz="2000" b="0" i="0" u="none" strike="noStrike" kern="1200" cap="none" spc="0" normalizeH="0" baseline="0" noProof="0">
              <a:ln>
                <a:noFill/>
              </a:ln>
              <a:solidFill>
                <a:srgbClr val="FFFFFF"/>
              </a:solidFill>
              <a:effectLst/>
              <a:uLnTx/>
              <a:uFillTx/>
              <a:latin typeface="+mn-ea"/>
              <a:cs typeface="+mn-ea"/>
              <a:sym typeface="+mn-lt"/>
            </a:endParaRPr>
          </a:p>
        </p:txBody>
      </p:sp>
    </p:spTree>
    <p:extLst>
      <p:ext uri="{BB962C8B-B14F-4D97-AF65-F5344CB8AC3E}">
        <p14:creationId xmlns:p14="http://schemas.microsoft.com/office/powerpoint/2010/main" val="39021582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37"/>
                                        </p:tgtEl>
                                        <p:attrNameLst>
                                          <p:attrName>style.visibility</p:attrName>
                                        </p:attrNameLst>
                                      </p:cBhvr>
                                      <p:to>
                                        <p:strVal val="visible"/>
                                      </p:to>
                                    </p:set>
                                    <p:animEffect transition="in" filter="barn(inVertical)">
                                      <p:cBhvr>
                                        <p:cTn id="11" dur="500"/>
                                        <p:tgtEl>
                                          <p:spTgt spid="37"/>
                                        </p:tgtEl>
                                      </p:cBhvr>
                                    </p:animEffect>
                                  </p:childTnLst>
                                </p:cTn>
                              </p:par>
                            </p:childTnLst>
                          </p:cTn>
                        </p:par>
                        <p:par>
                          <p:cTn id="12" fill="hold">
                            <p:stCondLst>
                              <p:cond delay="1000"/>
                            </p:stCondLst>
                            <p:childTnLst>
                              <p:par>
                                <p:cTn id="13" presetID="16" presetClass="entr" presetSubtype="21"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barn(inVertical)">
                                      <p:cBhvr>
                                        <p:cTn id="15" dur="500"/>
                                        <p:tgtEl>
                                          <p:spTgt spid="5"/>
                                        </p:tgtEl>
                                      </p:cBhvr>
                                    </p:animEffect>
                                  </p:childTnLst>
                                </p:cTn>
                              </p:par>
                            </p:childTnLst>
                          </p:cTn>
                        </p:par>
                        <p:par>
                          <p:cTn id="16" fill="hold">
                            <p:stCondLst>
                              <p:cond delay="1500"/>
                            </p:stCondLst>
                            <p:childTnLst>
                              <p:par>
                                <p:cTn id="17" presetID="16" presetClass="entr" presetSubtype="21" fill="hold"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barn(inVertical)">
                                      <p:cBhvr>
                                        <p:cTn id="19" dur="500"/>
                                        <p:tgtEl>
                                          <p:spTgt spid="3"/>
                                        </p:tgtEl>
                                      </p:cBhvr>
                                    </p:animEffect>
                                  </p:childTnLst>
                                </p:cTn>
                              </p:par>
                            </p:childTnLst>
                          </p:cTn>
                        </p:par>
                        <p:par>
                          <p:cTn id="20" fill="hold">
                            <p:stCondLst>
                              <p:cond delay="2000"/>
                            </p:stCondLst>
                            <p:childTnLst>
                              <p:par>
                                <p:cTn id="21" presetID="16" presetClass="entr" presetSubtype="21" fill="hold" grpId="0" nodeType="afterEffect">
                                  <p:stCondLst>
                                    <p:cond delay="0"/>
                                  </p:stCondLst>
                                  <p:childTnLst>
                                    <p:set>
                                      <p:cBhvr>
                                        <p:cTn id="22" dur="1" fill="hold">
                                          <p:stCondLst>
                                            <p:cond delay="0"/>
                                          </p:stCondLst>
                                        </p:cTn>
                                        <p:tgtEl>
                                          <p:spTgt spid="4">
                                            <p:txEl>
                                              <p:pRg st="0" end="0"/>
                                            </p:txEl>
                                          </p:spTgt>
                                        </p:tgtEl>
                                        <p:attrNameLst>
                                          <p:attrName>style.visibility</p:attrName>
                                        </p:attrNameLst>
                                      </p:cBhvr>
                                      <p:to>
                                        <p:strVal val="visible"/>
                                      </p:to>
                                    </p:set>
                                    <p:animEffect transition="in" filter="barn(inVertical)">
                                      <p:cBhvr>
                                        <p:cTn id="23" dur="500"/>
                                        <p:tgtEl>
                                          <p:spTgt spid="4">
                                            <p:txEl>
                                              <p:pRg st="0" end="0"/>
                                            </p:txEl>
                                          </p:spTgt>
                                        </p:tgtEl>
                                      </p:cBhvr>
                                    </p:animEffect>
                                  </p:childTnLst>
                                </p:cTn>
                              </p:par>
                            </p:childTnLst>
                          </p:cTn>
                        </p:par>
                        <p:par>
                          <p:cTn id="24" fill="hold">
                            <p:stCondLst>
                              <p:cond delay="2500"/>
                            </p:stCondLst>
                            <p:childTnLst>
                              <p:par>
                                <p:cTn id="25" presetID="16" presetClass="entr" presetSubtype="21" fill="hold" grpId="0" nodeType="afterEffect">
                                  <p:stCondLst>
                                    <p:cond delay="0"/>
                                  </p:stCondLst>
                                  <p:childTnLst>
                                    <p:set>
                                      <p:cBhvr>
                                        <p:cTn id="26" dur="1" fill="hold">
                                          <p:stCondLst>
                                            <p:cond delay="0"/>
                                          </p:stCondLst>
                                        </p:cTn>
                                        <p:tgtEl>
                                          <p:spTgt spid="6">
                                            <p:txEl>
                                              <p:pRg st="0" end="0"/>
                                            </p:txEl>
                                          </p:spTgt>
                                        </p:tgtEl>
                                        <p:attrNameLst>
                                          <p:attrName>style.visibility</p:attrName>
                                        </p:attrNameLst>
                                      </p:cBhvr>
                                      <p:to>
                                        <p:strVal val="visible"/>
                                      </p:to>
                                    </p:set>
                                    <p:animEffect transition="in" filter="barn(inVertical)">
                                      <p:cBhvr>
                                        <p:cTn id="27" dur="500"/>
                                        <p:tgtEl>
                                          <p:spTgt spid="6">
                                            <p:txEl>
                                              <p:pRg st="0" end="0"/>
                                            </p:txEl>
                                          </p:spTgt>
                                        </p:tgtEl>
                                      </p:cBhvr>
                                    </p:animEffect>
                                  </p:childTnLst>
                                </p:cTn>
                              </p:par>
                              <p:par>
                                <p:cTn id="28" presetID="16" presetClass="entr" presetSubtype="21" fill="hold" nodeType="withEffect">
                                  <p:stCondLst>
                                    <p:cond delay="0"/>
                                  </p:stCondLst>
                                  <p:childTnLst>
                                    <p:set>
                                      <p:cBhvr>
                                        <p:cTn id="29" dur="1" fill="hold">
                                          <p:stCondLst>
                                            <p:cond delay="0"/>
                                          </p:stCondLst>
                                        </p:cTn>
                                        <p:tgtEl>
                                          <p:spTgt spid="85"/>
                                        </p:tgtEl>
                                        <p:attrNameLst>
                                          <p:attrName>style.visibility</p:attrName>
                                        </p:attrNameLst>
                                      </p:cBhvr>
                                      <p:to>
                                        <p:strVal val="visible"/>
                                      </p:to>
                                    </p:set>
                                    <p:animEffect transition="in" filter="barn(inVertical)">
                                      <p:cBhvr>
                                        <p:cTn id="30" dur="500"/>
                                        <p:tgtEl>
                                          <p:spTgt spid="85"/>
                                        </p:tgtEl>
                                      </p:cBhvr>
                                    </p:animEffect>
                                  </p:childTnLst>
                                </p:cTn>
                              </p:par>
                            </p:childTnLst>
                          </p:cTn>
                        </p:par>
                        <p:par>
                          <p:cTn id="31" fill="hold">
                            <p:stCondLst>
                              <p:cond delay="3000"/>
                            </p:stCondLst>
                            <p:childTnLst>
                              <p:par>
                                <p:cTn id="32" presetID="16" presetClass="entr" presetSubtype="21" fill="hold" grpId="0" nodeType="afterEffect">
                                  <p:stCondLst>
                                    <p:cond delay="0"/>
                                  </p:stCondLst>
                                  <p:childTnLst>
                                    <p:set>
                                      <p:cBhvr>
                                        <p:cTn id="33" dur="1" fill="hold">
                                          <p:stCondLst>
                                            <p:cond delay="0"/>
                                          </p:stCondLst>
                                        </p:cTn>
                                        <p:tgtEl>
                                          <p:spTgt spid="84"/>
                                        </p:tgtEl>
                                        <p:attrNameLst>
                                          <p:attrName>style.visibility</p:attrName>
                                        </p:attrNameLst>
                                      </p:cBhvr>
                                      <p:to>
                                        <p:strVal val="visible"/>
                                      </p:to>
                                    </p:set>
                                    <p:animEffect transition="in" filter="barn(inVertical)">
                                      <p:cBhvr>
                                        <p:cTn id="34" dur="500"/>
                                        <p:tgtEl>
                                          <p:spTgt spid="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37" grpId="0" animBg="1"/>
      <p:bldP spid="4" grpId="0" build="p"/>
      <p:bldP spid="6" grpId="0" build="p"/>
      <p:bldP spid="8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582A249F-3D75-4127-B637-BB9A545F9927}"/>
              </a:ext>
            </a:extLst>
          </p:cNvPr>
          <p:cNvSpPr>
            <a:spLocks noGrp="1"/>
          </p:cNvSpPr>
          <p:nvPr>
            <p:ph type="body" sz="quarter" idx="10"/>
          </p:nvPr>
        </p:nvSpPr>
        <p:spPr/>
        <p:txBody>
          <a:bodyPr/>
          <a:lstStyle/>
          <a:p>
            <a:r>
              <a:rPr lang="zh-CN" altLang="en-US">
                <a:cs typeface="+mn-ea"/>
                <a:sym typeface="+mn-lt"/>
              </a:rPr>
              <a:t>并列关系版式参考</a:t>
            </a:r>
            <a:r>
              <a:rPr lang="en-US" altLang="zh-CN">
                <a:latin typeface="+mn-lt"/>
                <a:ea typeface="+mn-ea"/>
                <a:cs typeface="+mn-ea"/>
                <a:sym typeface="+mn-lt"/>
              </a:rPr>
              <a:t>02</a:t>
            </a:r>
            <a:endParaRPr lang="zh-CN" altLang="en-US">
              <a:latin typeface="+mn-lt"/>
              <a:ea typeface="+mn-ea"/>
              <a:cs typeface="+mn-ea"/>
              <a:sym typeface="+mn-lt"/>
            </a:endParaRPr>
          </a:p>
        </p:txBody>
      </p:sp>
      <p:cxnSp>
        <p:nvCxnSpPr>
          <p:cNvPr id="4" name="直接连接符 3">
            <a:extLst>
              <a:ext uri="{FF2B5EF4-FFF2-40B4-BE49-F238E27FC236}">
                <a16:creationId xmlns:a16="http://schemas.microsoft.com/office/drawing/2014/main" id="{75B8B0A7-5522-4C46-AFE2-B58B4D9C6EE8}"/>
              </a:ext>
            </a:extLst>
          </p:cNvPr>
          <p:cNvCxnSpPr>
            <a:cxnSpLocks/>
          </p:cNvCxnSpPr>
          <p:nvPr/>
        </p:nvCxnSpPr>
        <p:spPr>
          <a:xfrm>
            <a:off x="659420" y="1403282"/>
            <a:ext cx="4502889" cy="0"/>
          </a:xfrm>
          <a:prstGeom prst="line">
            <a:avLst/>
          </a:prstGeom>
          <a:ln w="28575">
            <a:gradFill>
              <a:gsLst>
                <a:gs pos="0">
                  <a:schemeClr val="accent1"/>
                </a:gs>
                <a:gs pos="100000">
                  <a:schemeClr val="accent6"/>
                </a:gs>
              </a:gsLst>
              <a:lin ang="0" scaled="0"/>
            </a:gradFill>
          </a:ln>
        </p:spPr>
        <p:style>
          <a:lnRef idx="1">
            <a:schemeClr val="accent1"/>
          </a:lnRef>
          <a:fillRef idx="0">
            <a:schemeClr val="accent1"/>
          </a:fillRef>
          <a:effectRef idx="0">
            <a:schemeClr val="accent1"/>
          </a:effectRef>
          <a:fontRef idx="minor">
            <a:schemeClr val="tx1"/>
          </a:fontRef>
        </p:style>
      </p:cxnSp>
      <p:cxnSp>
        <p:nvCxnSpPr>
          <p:cNvPr id="5" name="直接连接符 4">
            <a:extLst>
              <a:ext uri="{FF2B5EF4-FFF2-40B4-BE49-F238E27FC236}">
                <a16:creationId xmlns:a16="http://schemas.microsoft.com/office/drawing/2014/main" id="{F1DCB74C-8494-4DBF-A5DE-F3EE06ABD813}"/>
              </a:ext>
            </a:extLst>
          </p:cNvPr>
          <p:cNvCxnSpPr>
            <a:cxnSpLocks/>
          </p:cNvCxnSpPr>
          <p:nvPr/>
        </p:nvCxnSpPr>
        <p:spPr>
          <a:xfrm>
            <a:off x="659420" y="5971693"/>
            <a:ext cx="4502889" cy="0"/>
          </a:xfrm>
          <a:prstGeom prst="line">
            <a:avLst/>
          </a:prstGeom>
          <a:ln w="28575">
            <a:gradFill>
              <a:gsLst>
                <a:gs pos="0">
                  <a:schemeClr val="accent1"/>
                </a:gs>
                <a:gs pos="100000">
                  <a:schemeClr val="accent6"/>
                </a:gs>
              </a:gsLst>
              <a:lin ang="0" scaled="0"/>
            </a:gradFill>
          </a:ln>
        </p:spPr>
        <p:style>
          <a:lnRef idx="1">
            <a:schemeClr val="accent1"/>
          </a:lnRef>
          <a:fillRef idx="0">
            <a:schemeClr val="accent1"/>
          </a:fillRef>
          <a:effectRef idx="0">
            <a:schemeClr val="accent1"/>
          </a:effectRef>
          <a:fontRef idx="minor">
            <a:schemeClr val="tx1"/>
          </a:fontRef>
        </p:style>
      </p:cxnSp>
      <p:sp>
        <p:nvSpPr>
          <p:cNvPr id="12" name="文本框 11">
            <a:extLst>
              <a:ext uri="{FF2B5EF4-FFF2-40B4-BE49-F238E27FC236}">
                <a16:creationId xmlns:a16="http://schemas.microsoft.com/office/drawing/2014/main" id="{313F909C-118A-457A-A3B7-D7B0DD3E3A42}"/>
              </a:ext>
            </a:extLst>
          </p:cNvPr>
          <p:cNvSpPr txBox="1"/>
          <p:nvPr/>
        </p:nvSpPr>
        <p:spPr>
          <a:xfrm>
            <a:off x="993525" y="1722388"/>
            <a:ext cx="3835658" cy="525657"/>
          </a:xfrm>
          <a:prstGeom prst="rect">
            <a:avLst/>
          </a:prstGeom>
          <a:noFill/>
        </p:spPr>
        <p:txBody>
          <a:bodyPr wrap="square" rtlCol="0">
            <a:spAutoFit/>
          </a:bodyPr>
          <a:lstStyle/>
          <a:p>
            <a:pPr algn="ctr">
              <a:lnSpc>
                <a:spcPct val="130000"/>
              </a:lnSpc>
            </a:pPr>
            <a:r>
              <a:rPr lang="zh-CN" altLang="en-US" sz="2400">
                <a:solidFill>
                  <a:schemeClr val="accent1"/>
                </a:solidFill>
                <a:latin typeface="+mj-ea"/>
                <a:ea typeface="+mj-ea"/>
                <a:cs typeface="+mn-ea"/>
                <a:sym typeface="+mn-lt"/>
              </a:rPr>
              <a:t>在此处输入你的标题信息</a:t>
            </a:r>
            <a:endParaRPr lang="en-US" altLang="zh-CN" sz="2400">
              <a:solidFill>
                <a:schemeClr val="accent1"/>
              </a:solidFill>
              <a:latin typeface="+mj-ea"/>
              <a:ea typeface="+mj-ea"/>
              <a:cs typeface="+mn-ea"/>
              <a:sym typeface="+mn-lt"/>
            </a:endParaRPr>
          </a:p>
        </p:txBody>
      </p:sp>
      <p:sp>
        <p:nvSpPr>
          <p:cNvPr id="15" name="文本框 14">
            <a:extLst>
              <a:ext uri="{FF2B5EF4-FFF2-40B4-BE49-F238E27FC236}">
                <a16:creationId xmlns:a16="http://schemas.microsoft.com/office/drawing/2014/main" id="{E763C2CA-7DA1-4B94-A05F-BF92FDD34ADD}"/>
              </a:ext>
            </a:extLst>
          </p:cNvPr>
          <p:cNvSpPr txBox="1"/>
          <p:nvPr/>
        </p:nvSpPr>
        <p:spPr>
          <a:xfrm>
            <a:off x="1101748" y="2316179"/>
            <a:ext cx="3618232" cy="3255250"/>
          </a:xfrm>
          <a:prstGeom prst="rect">
            <a:avLst/>
          </a:prstGeom>
          <a:noFill/>
        </p:spPr>
        <p:txBody>
          <a:bodyPr wrap="square" rtlCol="0">
            <a:spAutoFit/>
          </a:bodyPr>
          <a:lstStyle/>
          <a:p>
            <a:pPr algn="just">
              <a:lnSpc>
                <a:spcPct val="130000"/>
              </a:lnSpc>
            </a:pPr>
            <a:r>
              <a:rPr lang="zh-CN" altLang="en-US" sz="2000">
                <a:latin typeface="+mn-ea"/>
                <a:cs typeface="+mn-ea"/>
                <a:sym typeface="+mn-lt"/>
              </a:rPr>
              <a:t>学校学科优势特色突出。临床医学学科进入</a:t>
            </a:r>
            <a:r>
              <a:rPr lang="en-US" altLang="zh-CN" sz="2000">
                <a:cs typeface="+mn-ea"/>
                <a:sym typeface="+mn-lt"/>
              </a:rPr>
              <a:t>ESI</a:t>
            </a:r>
            <a:r>
              <a:rPr lang="zh-CN" altLang="en-US" sz="2000">
                <a:latin typeface="+mn-ea"/>
                <a:cs typeface="+mn-ea"/>
                <a:sym typeface="+mn-lt"/>
              </a:rPr>
              <a:t>排名全球前</a:t>
            </a:r>
            <a:r>
              <a:rPr lang="en-US" altLang="zh-CN" sz="2000">
                <a:latin typeface="+mn-ea"/>
                <a:cs typeface="+mn-ea"/>
                <a:sym typeface="+mn-lt"/>
              </a:rPr>
              <a:t>1%</a:t>
            </a:r>
            <a:r>
              <a:rPr lang="zh-CN" altLang="en-US" sz="2000">
                <a:latin typeface="+mn-ea"/>
                <a:cs typeface="+mn-ea"/>
                <a:sym typeface="+mn-lt"/>
              </a:rPr>
              <a:t>，药学学科在新一轮学科评估中居全国并列第</a:t>
            </a:r>
            <a:r>
              <a:rPr lang="en-US" altLang="zh-CN" sz="2000">
                <a:cs typeface="+mn-ea"/>
                <a:sym typeface="+mn-lt"/>
              </a:rPr>
              <a:t>21</a:t>
            </a:r>
            <a:r>
              <a:rPr lang="zh-CN" altLang="en-US" sz="2000">
                <a:latin typeface="+mn-ea"/>
                <a:cs typeface="+mn-ea"/>
                <a:sym typeface="+mn-lt"/>
              </a:rPr>
              <a:t>位、省内并列第</a:t>
            </a:r>
            <a:r>
              <a:rPr lang="en-US" altLang="zh-CN" sz="2000">
                <a:cs typeface="+mn-ea"/>
                <a:sym typeface="+mn-lt"/>
              </a:rPr>
              <a:t>2</a:t>
            </a:r>
            <a:r>
              <a:rPr lang="zh-CN" altLang="en-US" sz="2000">
                <a:latin typeface="+mn-ea"/>
                <a:cs typeface="+mn-ea"/>
                <a:sym typeface="+mn-lt"/>
              </a:rPr>
              <a:t>位。现有省部级重点学科</a:t>
            </a:r>
            <a:r>
              <a:rPr lang="en-US" altLang="zh-CN" sz="2000">
                <a:cs typeface="+mn-ea"/>
                <a:sym typeface="+mn-lt"/>
              </a:rPr>
              <a:t>5</a:t>
            </a:r>
            <a:r>
              <a:rPr lang="zh-CN" altLang="en-US" sz="2000">
                <a:latin typeface="+mn-ea"/>
                <a:cs typeface="+mn-ea"/>
                <a:sym typeface="+mn-lt"/>
              </a:rPr>
              <a:t>个，包括</a:t>
            </a:r>
            <a:r>
              <a:rPr lang="en-US" altLang="zh-CN" sz="2000">
                <a:cs typeface="+mn-ea"/>
                <a:sym typeface="+mn-lt"/>
              </a:rPr>
              <a:t>1</a:t>
            </a:r>
            <a:r>
              <a:rPr lang="zh-CN" altLang="en-US" sz="2000">
                <a:latin typeface="+mn-ea"/>
                <a:cs typeface="+mn-ea"/>
                <a:sym typeface="+mn-lt"/>
              </a:rPr>
              <a:t>个广东省攀峰重点学科、</a:t>
            </a:r>
            <a:r>
              <a:rPr lang="en-US" altLang="zh-CN" sz="2000">
                <a:cs typeface="+mn-ea"/>
                <a:sym typeface="+mn-lt"/>
              </a:rPr>
              <a:t>3</a:t>
            </a:r>
            <a:r>
              <a:rPr lang="zh-CN" altLang="en-US" sz="2000">
                <a:latin typeface="+mn-ea"/>
                <a:cs typeface="+mn-ea"/>
                <a:sym typeface="+mn-lt"/>
              </a:rPr>
              <a:t>个广东省优势重点学科</a:t>
            </a:r>
          </a:p>
        </p:txBody>
      </p:sp>
      <p:cxnSp>
        <p:nvCxnSpPr>
          <p:cNvPr id="22" name="直接连接符 21">
            <a:extLst>
              <a:ext uri="{FF2B5EF4-FFF2-40B4-BE49-F238E27FC236}">
                <a16:creationId xmlns:a16="http://schemas.microsoft.com/office/drawing/2014/main" id="{A4E8D5DB-10EC-4716-9793-3268C0ACD49B}"/>
              </a:ext>
            </a:extLst>
          </p:cNvPr>
          <p:cNvCxnSpPr>
            <a:cxnSpLocks/>
          </p:cNvCxnSpPr>
          <p:nvPr/>
        </p:nvCxnSpPr>
        <p:spPr>
          <a:xfrm>
            <a:off x="7002349" y="1403282"/>
            <a:ext cx="4502889" cy="0"/>
          </a:xfrm>
          <a:prstGeom prst="line">
            <a:avLst/>
          </a:prstGeom>
          <a:ln w="28575">
            <a:gradFill>
              <a:gsLst>
                <a:gs pos="0">
                  <a:schemeClr val="accent1"/>
                </a:gs>
                <a:gs pos="100000">
                  <a:schemeClr val="accent6"/>
                </a:gs>
              </a:gsLst>
              <a:lin ang="0" scaled="0"/>
            </a:gradFill>
          </a:ln>
        </p:spPr>
        <p:style>
          <a:lnRef idx="1">
            <a:schemeClr val="accent1"/>
          </a:lnRef>
          <a:fillRef idx="0">
            <a:schemeClr val="accent1"/>
          </a:fillRef>
          <a:effectRef idx="0">
            <a:schemeClr val="accent1"/>
          </a:effectRef>
          <a:fontRef idx="minor">
            <a:schemeClr val="tx1"/>
          </a:fontRef>
        </p:style>
      </p:cxnSp>
      <p:cxnSp>
        <p:nvCxnSpPr>
          <p:cNvPr id="23" name="直接连接符 22">
            <a:extLst>
              <a:ext uri="{FF2B5EF4-FFF2-40B4-BE49-F238E27FC236}">
                <a16:creationId xmlns:a16="http://schemas.microsoft.com/office/drawing/2014/main" id="{A0A49B87-FD16-4251-97AC-7C95A1A1789F}"/>
              </a:ext>
            </a:extLst>
          </p:cNvPr>
          <p:cNvCxnSpPr>
            <a:cxnSpLocks/>
          </p:cNvCxnSpPr>
          <p:nvPr/>
        </p:nvCxnSpPr>
        <p:spPr>
          <a:xfrm>
            <a:off x="7002349" y="5971693"/>
            <a:ext cx="4502889" cy="0"/>
          </a:xfrm>
          <a:prstGeom prst="line">
            <a:avLst/>
          </a:prstGeom>
          <a:ln w="28575">
            <a:gradFill>
              <a:gsLst>
                <a:gs pos="0">
                  <a:schemeClr val="accent1"/>
                </a:gs>
                <a:gs pos="100000">
                  <a:schemeClr val="accent6"/>
                </a:gs>
              </a:gsLst>
              <a:lin ang="0" scaled="0"/>
            </a:gradFill>
          </a:ln>
        </p:spPr>
        <p:style>
          <a:lnRef idx="1">
            <a:schemeClr val="accent1"/>
          </a:lnRef>
          <a:fillRef idx="0">
            <a:schemeClr val="accent1"/>
          </a:fillRef>
          <a:effectRef idx="0">
            <a:schemeClr val="accent1"/>
          </a:effectRef>
          <a:fontRef idx="minor">
            <a:schemeClr val="tx1"/>
          </a:fontRef>
        </p:style>
      </p:cxnSp>
      <p:sp>
        <p:nvSpPr>
          <p:cNvPr id="24" name="文本框 23">
            <a:extLst>
              <a:ext uri="{FF2B5EF4-FFF2-40B4-BE49-F238E27FC236}">
                <a16:creationId xmlns:a16="http://schemas.microsoft.com/office/drawing/2014/main" id="{430D3972-19FB-4BCB-981A-0B58F594379F}"/>
              </a:ext>
            </a:extLst>
          </p:cNvPr>
          <p:cNvSpPr txBox="1"/>
          <p:nvPr/>
        </p:nvSpPr>
        <p:spPr>
          <a:xfrm>
            <a:off x="7336454" y="1722388"/>
            <a:ext cx="3835658" cy="525657"/>
          </a:xfrm>
          <a:prstGeom prst="rect">
            <a:avLst/>
          </a:prstGeom>
          <a:noFill/>
        </p:spPr>
        <p:txBody>
          <a:bodyPr wrap="square" rtlCol="0">
            <a:spAutoFit/>
          </a:bodyPr>
          <a:lstStyle/>
          <a:p>
            <a:pPr algn="ctr">
              <a:lnSpc>
                <a:spcPct val="130000"/>
              </a:lnSpc>
            </a:pPr>
            <a:r>
              <a:rPr lang="zh-CN" altLang="en-US" sz="2400">
                <a:solidFill>
                  <a:schemeClr val="accent1"/>
                </a:solidFill>
                <a:latin typeface="+mj-ea"/>
                <a:ea typeface="+mj-ea"/>
                <a:cs typeface="+mn-ea"/>
                <a:sym typeface="+mn-lt"/>
              </a:rPr>
              <a:t>在此处输入你的标题信息</a:t>
            </a:r>
            <a:endParaRPr lang="en-US" altLang="zh-CN" sz="2400">
              <a:solidFill>
                <a:schemeClr val="accent1"/>
              </a:solidFill>
              <a:latin typeface="+mj-ea"/>
              <a:ea typeface="+mj-ea"/>
              <a:cs typeface="+mn-ea"/>
              <a:sym typeface="+mn-lt"/>
            </a:endParaRPr>
          </a:p>
        </p:txBody>
      </p:sp>
      <p:sp>
        <p:nvSpPr>
          <p:cNvPr id="25" name="文本框 24">
            <a:extLst>
              <a:ext uri="{FF2B5EF4-FFF2-40B4-BE49-F238E27FC236}">
                <a16:creationId xmlns:a16="http://schemas.microsoft.com/office/drawing/2014/main" id="{EF2176A2-66BA-4A7A-99C3-1FE8F6388C2C}"/>
              </a:ext>
            </a:extLst>
          </p:cNvPr>
          <p:cNvSpPr txBox="1"/>
          <p:nvPr/>
        </p:nvSpPr>
        <p:spPr>
          <a:xfrm>
            <a:off x="7444677" y="2316179"/>
            <a:ext cx="3618232" cy="3255250"/>
          </a:xfrm>
          <a:prstGeom prst="rect">
            <a:avLst/>
          </a:prstGeom>
          <a:noFill/>
        </p:spPr>
        <p:txBody>
          <a:bodyPr wrap="square" rtlCol="0">
            <a:spAutoFit/>
          </a:bodyPr>
          <a:lstStyle/>
          <a:p>
            <a:pPr algn="just">
              <a:lnSpc>
                <a:spcPct val="130000"/>
              </a:lnSpc>
            </a:pPr>
            <a:r>
              <a:rPr lang="zh-CN" altLang="en-US" sz="2000">
                <a:latin typeface="+mn-ea"/>
                <a:cs typeface="+mn-ea"/>
                <a:sym typeface="+mn-lt"/>
              </a:rPr>
              <a:t>学校学科优势特色突出。临床医学学科进入</a:t>
            </a:r>
            <a:r>
              <a:rPr lang="en-US" altLang="zh-CN" sz="2000">
                <a:cs typeface="+mn-ea"/>
                <a:sym typeface="+mn-lt"/>
              </a:rPr>
              <a:t>ESI</a:t>
            </a:r>
            <a:r>
              <a:rPr lang="zh-CN" altLang="en-US" sz="2000">
                <a:latin typeface="+mn-ea"/>
                <a:cs typeface="+mn-ea"/>
                <a:sym typeface="+mn-lt"/>
              </a:rPr>
              <a:t>排名全球前</a:t>
            </a:r>
            <a:r>
              <a:rPr lang="en-US" altLang="zh-CN" sz="2000">
                <a:latin typeface="+mn-ea"/>
                <a:cs typeface="+mn-ea"/>
                <a:sym typeface="+mn-lt"/>
              </a:rPr>
              <a:t>1%</a:t>
            </a:r>
            <a:r>
              <a:rPr lang="zh-CN" altLang="en-US" sz="2000">
                <a:latin typeface="+mn-ea"/>
                <a:cs typeface="+mn-ea"/>
                <a:sym typeface="+mn-lt"/>
              </a:rPr>
              <a:t>，药学学科在新一轮学科评估中居全国并列第</a:t>
            </a:r>
            <a:r>
              <a:rPr lang="en-US" altLang="zh-CN" sz="2000">
                <a:cs typeface="+mn-ea"/>
                <a:sym typeface="+mn-lt"/>
              </a:rPr>
              <a:t>21</a:t>
            </a:r>
            <a:r>
              <a:rPr lang="zh-CN" altLang="en-US" sz="2000">
                <a:latin typeface="+mn-ea"/>
                <a:cs typeface="+mn-ea"/>
                <a:sym typeface="+mn-lt"/>
              </a:rPr>
              <a:t>位、省内并列第</a:t>
            </a:r>
            <a:r>
              <a:rPr lang="en-US" altLang="zh-CN" sz="2000">
                <a:cs typeface="+mn-ea"/>
                <a:sym typeface="+mn-lt"/>
              </a:rPr>
              <a:t>2</a:t>
            </a:r>
            <a:r>
              <a:rPr lang="zh-CN" altLang="en-US" sz="2000">
                <a:latin typeface="+mn-ea"/>
                <a:cs typeface="+mn-ea"/>
                <a:sym typeface="+mn-lt"/>
              </a:rPr>
              <a:t>位。现有省部级重点学科</a:t>
            </a:r>
            <a:r>
              <a:rPr lang="en-US" altLang="zh-CN" sz="2000">
                <a:cs typeface="+mn-ea"/>
                <a:sym typeface="+mn-lt"/>
              </a:rPr>
              <a:t>5</a:t>
            </a:r>
            <a:r>
              <a:rPr lang="zh-CN" altLang="en-US" sz="2000">
                <a:latin typeface="+mn-ea"/>
                <a:cs typeface="+mn-ea"/>
                <a:sym typeface="+mn-lt"/>
              </a:rPr>
              <a:t>个，包括</a:t>
            </a:r>
            <a:r>
              <a:rPr lang="en-US" altLang="zh-CN" sz="2000">
                <a:cs typeface="+mn-ea"/>
                <a:sym typeface="+mn-lt"/>
              </a:rPr>
              <a:t>1</a:t>
            </a:r>
            <a:r>
              <a:rPr lang="zh-CN" altLang="en-US" sz="2000">
                <a:latin typeface="+mn-ea"/>
                <a:cs typeface="+mn-ea"/>
                <a:sym typeface="+mn-lt"/>
              </a:rPr>
              <a:t>个广东省攀峰重点学科、</a:t>
            </a:r>
            <a:r>
              <a:rPr lang="en-US" altLang="zh-CN" sz="2000">
                <a:cs typeface="+mn-ea"/>
                <a:sym typeface="+mn-lt"/>
              </a:rPr>
              <a:t>3</a:t>
            </a:r>
            <a:r>
              <a:rPr lang="zh-CN" altLang="en-US" sz="2000">
                <a:latin typeface="+mn-ea"/>
                <a:cs typeface="+mn-ea"/>
                <a:sym typeface="+mn-lt"/>
              </a:rPr>
              <a:t>个广东省优势重点学科</a:t>
            </a:r>
          </a:p>
        </p:txBody>
      </p:sp>
      <p:sp>
        <p:nvSpPr>
          <p:cNvPr id="27" name="文本框 26">
            <a:extLst>
              <a:ext uri="{FF2B5EF4-FFF2-40B4-BE49-F238E27FC236}">
                <a16:creationId xmlns:a16="http://schemas.microsoft.com/office/drawing/2014/main" id="{678363C5-0447-4A3D-B97E-3E62426F9645}"/>
              </a:ext>
            </a:extLst>
          </p:cNvPr>
          <p:cNvSpPr txBox="1"/>
          <p:nvPr/>
        </p:nvSpPr>
        <p:spPr>
          <a:xfrm>
            <a:off x="5175843" y="2260002"/>
            <a:ext cx="1777649" cy="2215991"/>
          </a:xfrm>
          <a:prstGeom prst="rect">
            <a:avLst/>
          </a:prstGeom>
          <a:solidFill>
            <a:schemeClr val="bg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3800" b="0" i="0" u="none" strike="noStrike" kern="1200" cap="none" spc="0" normalizeH="0" baseline="0" noProof="0" dirty="0">
                <a:ln>
                  <a:noFill/>
                </a:ln>
                <a:solidFill>
                  <a:schemeClr val="bg1">
                    <a:lumMod val="95000"/>
                    <a:alpha val="45000"/>
                  </a:schemeClr>
                </a:solidFill>
                <a:effectLst/>
                <a:uLnTx/>
                <a:uFillTx/>
                <a:cs typeface="+mn-ea"/>
                <a:sym typeface="+mn-lt"/>
              </a:rPr>
              <a:t>&amp;</a:t>
            </a:r>
            <a:endParaRPr kumimoji="0" lang="zh-CN" altLang="en-US" sz="13800" b="0" i="0" u="none" strike="noStrike" kern="1200" cap="none" spc="0" normalizeH="0" baseline="0" noProof="0" dirty="0">
              <a:ln>
                <a:noFill/>
              </a:ln>
              <a:solidFill>
                <a:schemeClr val="bg1">
                  <a:lumMod val="95000"/>
                  <a:alpha val="45000"/>
                </a:schemeClr>
              </a:solidFill>
              <a:effectLst/>
              <a:uLnTx/>
              <a:uFillTx/>
              <a:cs typeface="+mn-ea"/>
              <a:sym typeface="+mn-lt"/>
            </a:endParaRPr>
          </a:p>
        </p:txBody>
      </p:sp>
      <p:pic>
        <p:nvPicPr>
          <p:cNvPr id="13" name="图片占位符 4">
            <a:extLst>
              <a:ext uri="{FF2B5EF4-FFF2-40B4-BE49-F238E27FC236}">
                <a16:creationId xmlns:a16="http://schemas.microsoft.com/office/drawing/2014/main" id="{4FB56699-286B-49F5-A717-F04550DBCDC0}"/>
              </a:ext>
            </a:extLst>
          </p:cNvPr>
          <p:cNvPicPr>
            <a:picLocks noChangeAspect="1"/>
          </p:cNvPicPr>
          <p:nvPr/>
        </p:nvPicPr>
        <p:blipFill rotWithShape="1">
          <a:blip r:embed="rId3">
            <a:duotone>
              <a:schemeClr val="accent6">
                <a:shade val="45000"/>
                <a:satMod val="135000"/>
              </a:schemeClr>
              <a:prstClr val="white"/>
            </a:duotone>
            <a:alphaModFix amt="25000"/>
            <a:extLst>
              <a:ext uri="{28A0092B-C50C-407E-A947-70E740481C1C}">
                <a14:useLocalDpi xmlns:a14="http://schemas.microsoft.com/office/drawing/2010/main" val="0"/>
              </a:ext>
            </a:extLst>
          </a:blip>
          <a:srcRect l="70514" t="58287" r="10065" b="27696"/>
          <a:stretch/>
        </p:blipFill>
        <p:spPr>
          <a:xfrm rot="19614721" flipV="1">
            <a:off x="10227405" y="4808177"/>
            <a:ext cx="1611632" cy="1642738"/>
          </a:xfrm>
          <a:prstGeom prst="rect">
            <a:avLst/>
          </a:prstGeom>
        </p:spPr>
      </p:pic>
    </p:spTree>
    <p:extLst>
      <p:ext uri="{BB962C8B-B14F-4D97-AF65-F5344CB8AC3E}">
        <p14:creationId xmlns:p14="http://schemas.microsoft.com/office/powerpoint/2010/main" val="36708129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4"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fill="hold"/>
                                        <p:tgtEl>
                                          <p:spTgt spid="12"/>
                                        </p:tgtEl>
                                        <p:attrNameLst>
                                          <p:attrName>ppt_x</p:attrName>
                                        </p:attrNameLst>
                                      </p:cBhvr>
                                      <p:tavLst>
                                        <p:tav tm="0">
                                          <p:val>
                                            <p:strVal val="#ppt_x"/>
                                          </p:val>
                                        </p:tav>
                                        <p:tav tm="100000">
                                          <p:val>
                                            <p:strVal val="#ppt_x"/>
                                          </p:val>
                                        </p:tav>
                                      </p:tavLst>
                                    </p:anim>
                                    <p:anim calcmode="lin" valueType="num">
                                      <p:cBhvr additive="base">
                                        <p:cTn id="14" dur="500" fill="hold"/>
                                        <p:tgtEl>
                                          <p:spTgt spid="12"/>
                                        </p:tgtEl>
                                        <p:attrNameLst>
                                          <p:attrName>ppt_y</p:attrName>
                                        </p:attrNameLst>
                                      </p:cBhvr>
                                      <p:tavLst>
                                        <p:tav tm="0">
                                          <p:val>
                                            <p:strVal val="1+#ppt_h/2"/>
                                          </p:val>
                                        </p:tav>
                                        <p:tav tm="100000">
                                          <p:val>
                                            <p:strVal val="#ppt_y"/>
                                          </p:val>
                                        </p:tav>
                                      </p:tavLst>
                                    </p:anim>
                                  </p:childTnLst>
                                </p:cTn>
                              </p:par>
                            </p:childTnLst>
                          </p:cTn>
                        </p:par>
                        <p:par>
                          <p:cTn id="15" fill="hold">
                            <p:stCondLst>
                              <p:cond delay="1500"/>
                            </p:stCondLst>
                            <p:childTnLst>
                              <p:par>
                                <p:cTn id="16" presetID="2" presetClass="entr" presetSubtype="4" fill="hold" grpId="0" nodeType="afterEffect">
                                  <p:stCondLst>
                                    <p:cond delay="0"/>
                                  </p:stCondLst>
                                  <p:childTnLst>
                                    <p:set>
                                      <p:cBhvr>
                                        <p:cTn id="17" dur="1" fill="hold">
                                          <p:stCondLst>
                                            <p:cond delay="0"/>
                                          </p:stCondLst>
                                        </p:cTn>
                                        <p:tgtEl>
                                          <p:spTgt spid="15"/>
                                        </p:tgtEl>
                                        <p:attrNameLst>
                                          <p:attrName>style.visibility</p:attrName>
                                        </p:attrNameLst>
                                      </p:cBhvr>
                                      <p:to>
                                        <p:strVal val="visible"/>
                                      </p:to>
                                    </p:set>
                                    <p:anim calcmode="lin" valueType="num">
                                      <p:cBhvr additive="base">
                                        <p:cTn id="18" dur="500" fill="hold"/>
                                        <p:tgtEl>
                                          <p:spTgt spid="15"/>
                                        </p:tgtEl>
                                        <p:attrNameLst>
                                          <p:attrName>ppt_x</p:attrName>
                                        </p:attrNameLst>
                                      </p:cBhvr>
                                      <p:tavLst>
                                        <p:tav tm="0">
                                          <p:val>
                                            <p:strVal val="#ppt_x"/>
                                          </p:val>
                                        </p:tav>
                                        <p:tav tm="100000">
                                          <p:val>
                                            <p:strVal val="#ppt_x"/>
                                          </p:val>
                                        </p:tav>
                                      </p:tavLst>
                                    </p:anim>
                                    <p:anim calcmode="lin" valueType="num">
                                      <p:cBhvr additive="base">
                                        <p:cTn id="19" dur="500" fill="hold"/>
                                        <p:tgtEl>
                                          <p:spTgt spid="15"/>
                                        </p:tgtEl>
                                        <p:attrNameLst>
                                          <p:attrName>ppt_y</p:attrName>
                                        </p:attrNameLst>
                                      </p:cBhvr>
                                      <p:tavLst>
                                        <p:tav tm="0">
                                          <p:val>
                                            <p:strVal val="1+#ppt_h/2"/>
                                          </p:val>
                                        </p:tav>
                                        <p:tav tm="100000">
                                          <p:val>
                                            <p:strVal val="#ppt_y"/>
                                          </p:val>
                                        </p:tav>
                                      </p:tavLst>
                                    </p:anim>
                                  </p:childTnLst>
                                </p:cTn>
                              </p:par>
                            </p:childTnLst>
                          </p:cTn>
                        </p:par>
                        <p:par>
                          <p:cTn id="20" fill="hold">
                            <p:stCondLst>
                              <p:cond delay="2000"/>
                            </p:stCondLst>
                            <p:childTnLst>
                              <p:par>
                                <p:cTn id="21" presetID="42" presetClass="entr" presetSubtype="0" fill="hold"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500"/>
                                        <p:tgtEl>
                                          <p:spTgt spid="5"/>
                                        </p:tgtEl>
                                      </p:cBhvr>
                                    </p:animEffect>
                                    <p:anim calcmode="lin" valueType="num">
                                      <p:cBhvr>
                                        <p:cTn id="24" dur="500" fill="hold"/>
                                        <p:tgtEl>
                                          <p:spTgt spid="5"/>
                                        </p:tgtEl>
                                        <p:attrNameLst>
                                          <p:attrName>ppt_x</p:attrName>
                                        </p:attrNameLst>
                                      </p:cBhvr>
                                      <p:tavLst>
                                        <p:tav tm="0">
                                          <p:val>
                                            <p:strVal val="#ppt_x"/>
                                          </p:val>
                                        </p:tav>
                                        <p:tav tm="100000">
                                          <p:val>
                                            <p:strVal val="#ppt_x"/>
                                          </p:val>
                                        </p:tav>
                                      </p:tavLst>
                                    </p:anim>
                                    <p:anim calcmode="lin" valueType="num">
                                      <p:cBhvr>
                                        <p:cTn id="25" dur="500" fill="hold"/>
                                        <p:tgtEl>
                                          <p:spTgt spid="5"/>
                                        </p:tgtEl>
                                        <p:attrNameLst>
                                          <p:attrName>ppt_y</p:attrName>
                                        </p:attrNameLst>
                                      </p:cBhvr>
                                      <p:tavLst>
                                        <p:tav tm="0">
                                          <p:val>
                                            <p:strVal val="#ppt_y+.1"/>
                                          </p:val>
                                        </p:tav>
                                        <p:tav tm="100000">
                                          <p:val>
                                            <p:strVal val="#ppt_y"/>
                                          </p:val>
                                        </p:tav>
                                      </p:tavLst>
                                    </p:anim>
                                  </p:childTnLst>
                                </p:cTn>
                              </p:par>
                            </p:childTnLst>
                          </p:cTn>
                        </p:par>
                        <p:par>
                          <p:cTn id="26" fill="hold">
                            <p:stCondLst>
                              <p:cond delay="2500"/>
                            </p:stCondLst>
                            <p:childTnLst>
                              <p:par>
                                <p:cTn id="27" presetID="42" presetClass="entr" presetSubtype="0" fill="hold" grpId="0" nodeType="afterEffect">
                                  <p:stCondLst>
                                    <p:cond delay="0"/>
                                  </p:stCondLst>
                                  <p:childTnLst>
                                    <p:set>
                                      <p:cBhvr>
                                        <p:cTn id="28" dur="1" fill="hold">
                                          <p:stCondLst>
                                            <p:cond delay="0"/>
                                          </p:stCondLst>
                                        </p:cTn>
                                        <p:tgtEl>
                                          <p:spTgt spid="27"/>
                                        </p:tgtEl>
                                        <p:attrNameLst>
                                          <p:attrName>style.visibility</p:attrName>
                                        </p:attrNameLst>
                                      </p:cBhvr>
                                      <p:to>
                                        <p:strVal val="visible"/>
                                      </p:to>
                                    </p:set>
                                    <p:animEffect transition="in" filter="fade">
                                      <p:cBhvr>
                                        <p:cTn id="29" dur="1000"/>
                                        <p:tgtEl>
                                          <p:spTgt spid="27"/>
                                        </p:tgtEl>
                                      </p:cBhvr>
                                    </p:animEffect>
                                    <p:anim calcmode="lin" valueType="num">
                                      <p:cBhvr>
                                        <p:cTn id="30" dur="1000" fill="hold"/>
                                        <p:tgtEl>
                                          <p:spTgt spid="27"/>
                                        </p:tgtEl>
                                        <p:attrNameLst>
                                          <p:attrName>ppt_x</p:attrName>
                                        </p:attrNameLst>
                                      </p:cBhvr>
                                      <p:tavLst>
                                        <p:tav tm="0">
                                          <p:val>
                                            <p:strVal val="#ppt_x"/>
                                          </p:val>
                                        </p:tav>
                                        <p:tav tm="100000">
                                          <p:val>
                                            <p:strVal val="#ppt_x"/>
                                          </p:val>
                                        </p:tav>
                                      </p:tavLst>
                                    </p:anim>
                                    <p:anim calcmode="lin" valueType="num">
                                      <p:cBhvr>
                                        <p:cTn id="31" dur="1000" fill="hold"/>
                                        <p:tgtEl>
                                          <p:spTgt spid="27"/>
                                        </p:tgtEl>
                                        <p:attrNameLst>
                                          <p:attrName>ppt_y</p:attrName>
                                        </p:attrNameLst>
                                      </p:cBhvr>
                                      <p:tavLst>
                                        <p:tav tm="0">
                                          <p:val>
                                            <p:strVal val="#ppt_y+.1"/>
                                          </p:val>
                                        </p:tav>
                                        <p:tav tm="100000">
                                          <p:val>
                                            <p:strVal val="#ppt_y"/>
                                          </p:val>
                                        </p:tav>
                                      </p:tavLst>
                                    </p:anim>
                                  </p:childTnLst>
                                </p:cTn>
                              </p:par>
                            </p:childTnLst>
                          </p:cTn>
                        </p:par>
                        <p:par>
                          <p:cTn id="32" fill="hold">
                            <p:stCondLst>
                              <p:cond delay="3500"/>
                            </p:stCondLst>
                            <p:childTnLst>
                              <p:par>
                                <p:cTn id="33" presetID="42" presetClass="entr" presetSubtype="0" fill="hold" nodeType="afterEffect">
                                  <p:stCondLst>
                                    <p:cond delay="0"/>
                                  </p:stCondLst>
                                  <p:childTnLst>
                                    <p:set>
                                      <p:cBhvr>
                                        <p:cTn id="34" dur="1" fill="hold">
                                          <p:stCondLst>
                                            <p:cond delay="0"/>
                                          </p:stCondLst>
                                        </p:cTn>
                                        <p:tgtEl>
                                          <p:spTgt spid="22"/>
                                        </p:tgtEl>
                                        <p:attrNameLst>
                                          <p:attrName>style.visibility</p:attrName>
                                        </p:attrNameLst>
                                      </p:cBhvr>
                                      <p:to>
                                        <p:strVal val="visible"/>
                                      </p:to>
                                    </p:set>
                                    <p:animEffect transition="in" filter="fade">
                                      <p:cBhvr>
                                        <p:cTn id="35" dur="1000"/>
                                        <p:tgtEl>
                                          <p:spTgt spid="22"/>
                                        </p:tgtEl>
                                      </p:cBhvr>
                                    </p:animEffect>
                                    <p:anim calcmode="lin" valueType="num">
                                      <p:cBhvr>
                                        <p:cTn id="36" dur="1000" fill="hold"/>
                                        <p:tgtEl>
                                          <p:spTgt spid="22"/>
                                        </p:tgtEl>
                                        <p:attrNameLst>
                                          <p:attrName>ppt_x</p:attrName>
                                        </p:attrNameLst>
                                      </p:cBhvr>
                                      <p:tavLst>
                                        <p:tav tm="0">
                                          <p:val>
                                            <p:strVal val="#ppt_x"/>
                                          </p:val>
                                        </p:tav>
                                        <p:tav tm="100000">
                                          <p:val>
                                            <p:strVal val="#ppt_x"/>
                                          </p:val>
                                        </p:tav>
                                      </p:tavLst>
                                    </p:anim>
                                    <p:anim calcmode="lin" valueType="num">
                                      <p:cBhvr>
                                        <p:cTn id="37" dur="1000" fill="hold"/>
                                        <p:tgtEl>
                                          <p:spTgt spid="22"/>
                                        </p:tgtEl>
                                        <p:attrNameLst>
                                          <p:attrName>ppt_y</p:attrName>
                                        </p:attrNameLst>
                                      </p:cBhvr>
                                      <p:tavLst>
                                        <p:tav tm="0">
                                          <p:val>
                                            <p:strVal val="#ppt_y+.1"/>
                                          </p:val>
                                        </p:tav>
                                        <p:tav tm="100000">
                                          <p:val>
                                            <p:strVal val="#ppt_y"/>
                                          </p:val>
                                        </p:tav>
                                      </p:tavLst>
                                    </p:anim>
                                  </p:childTnLst>
                                </p:cTn>
                              </p:par>
                            </p:childTnLst>
                          </p:cTn>
                        </p:par>
                        <p:par>
                          <p:cTn id="38" fill="hold">
                            <p:stCondLst>
                              <p:cond delay="4500"/>
                            </p:stCondLst>
                            <p:childTnLst>
                              <p:par>
                                <p:cTn id="39" presetID="2" presetClass="entr" presetSubtype="4" fill="hold" grpId="0" nodeType="afterEffect">
                                  <p:stCondLst>
                                    <p:cond delay="0"/>
                                  </p:stCondLst>
                                  <p:childTnLst>
                                    <p:set>
                                      <p:cBhvr>
                                        <p:cTn id="40" dur="1" fill="hold">
                                          <p:stCondLst>
                                            <p:cond delay="0"/>
                                          </p:stCondLst>
                                        </p:cTn>
                                        <p:tgtEl>
                                          <p:spTgt spid="24"/>
                                        </p:tgtEl>
                                        <p:attrNameLst>
                                          <p:attrName>style.visibility</p:attrName>
                                        </p:attrNameLst>
                                      </p:cBhvr>
                                      <p:to>
                                        <p:strVal val="visible"/>
                                      </p:to>
                                    </p:set>
                                    <p:anim calcmode="lin" valueType="num">
                                      <p:cBhvr additive="base">
                                        <p:cTn id="41" dur="500" fill="hold"/>
                                        <p:tgtEl>
                                          <p:spTgt spid="24"/>
                                        </p:tgtEl>
                                        <p:attrNameLst>
                                          <p:attrName>ppt_x</p:attrName>
                                        </p:attrNameLst>
                                      </p:cBhvr>
                                      <p:tavLst>
                                        <p:tav tm="0">
                                          <p:val>
                                            <p:strVal val="#ppt_x"/>
                                          </p:val>
                                        </p:tav>
                                        <p:tav tm="100000">
                                          <p:val>
                                            <p:strVal val="#ppt_x"/>
                                          </p:val>
                                        </p:tav>
                                      </p:tavLst>
                                    </p:anim>
                                    <p:anim calcmode="lin" valueType="num">
                                      <p:cBhvr additive="base">
                                        <p:cTn id="42" dur="500" fill="hold"/>
                                        <p:tgtEl>
                                          <p:spTgt spid="24"/>
                                        </p:tgtEl>
                                        <p:attrNameLst>
                                          <p:attrName>ppt_y</p:attrName>
                                        </p:attrNameLst>
                                      </p:cBhvr>
                                      <p:tavLst>
                                        <p:tav tm="0">
                                          <p:val>
                                            <p:strVal val="1+#ppt_h/2"/>
                                          </p:val>
                                        </p:tav>
                                        <p:tav tm="100000">
                                          <p:val>
                                            <p:strVal val="#ppt_y"/>
                                          </p:val>
                                        </p:tav>
                                      </p:tavLst>
                                    </p:anim>
                                  </p:childTnLst>
                                </p:cTn>
                              </p:par>
                            </p:childTnLst>
                          </p:cTn>
                        </p:par>
                        <p:par>
                          <p:cTn id="43" fill="hold">
                            <p:stCondLst>
                              <p:cond delay="5000"/>
                            </p:stCondLst>
                            <p:childTnLst>
                              <p:par>
                                <p:cTn id="44" presetID="2" presetClass="entr" presetSubtype="4" fill="hold" grpId="0" nodeType="afterEffect">
                                  <p:stCondLst>
                                    <p:cond delay="0"/>
                                  </p:stCondLst>
                                  <p:childTnLst>
                                    <p:set>
                                      <p:cBhvr>
                                        <p:cTn id="45" dur="1" fill="hold">
                                          <p:stCondLst>
                                            <p:cond delay="0"/>
                                          </p:stCondLst>
                                        </p:cTn>
                                        <p:tgtEl>
                                          <p:spTgt spid="25"/>
                                        </p:tgtEl>
                                        <p:attrNameLst>
                                          <p:attrName>style.visibility</p:attrName>
                                        </p:attrNameLst>
                                      </p:cBhvr>
                                      <p:to>
                                        <p:strVal val="visible"/>
                                      </p:to>
                                    </p:set>
                                    <p:anim calcmode="lin" valueType="num">
                                      <p:cBhvr additive="base">
                                        <p:cTn id="46" dur="500" fill="hold"/>
                                        <p:tgtEl>
                                          <p:spTgt spid="25"/>
                                        </p:tgtEl>
                                        <p:attrNameLst>
                                          <p:attrName>ppt_x</p:attrName>
                                        </p:attrNameLst>
                                      </p:cBhvr>
                                      <p:tavLst>
                                        <p:tav tm="0">
                                          <p:val>
                                            <p:strVal val="#ppt_x"/>
                                          </p:val>
                                        </p:tav>
                                        <p:tav tm="100000">
                                          <p:val>
                                            <p:strVal val="#ppt_x"/>
                                          </p:val>
                                        </p:tav>
                                      </p:tavLst>
                                    </p:anim>
                                    <p:anim calcmode="lin" valueType="num">
                                      <p:cBhvr additive="base">
                                        <p:cTn id="47" dur="500" fill="hold"/>
                                        <p:tgtEl>
                                          <p:spTgt spid="25"/>
                                        </p:tgtEl>
                                        <p:attrNameLst>
                                          <p:attrName>ppt_y</p:attrName>
                                        </p:attrNameLst>
                                      </p:cBhvr>
                                      <p:tavLst>
                                        <p:tav tm="0">
                                          <p:val>
                                            <p:strVal val="1+#ppt_h/2"/>
                                          </p:val>
                                        </p:tav>
                                        <p:tav tm="100000">
                                          <p:val>
                                            <p:strVal val="#ppt_y"/>
                                          </p:val>
                                        </p:tav>
                                      </p:tavLst>
                                    </p:anim>
                                  </p:childTnLst>
                                </p:cTn>
                              </p:par>
                            </p:childTnLst>
                          </p:cTn>
                        </p:par>
                        <p:par>
                          <p:cTn id="48" fill="hold">
                            <p:stCondLst>
                              <p:cond delay="5500"/>
                            </p:stCondLst>
                            <p:childTnLst>
                              <p:par>
                                <p:cTn id="49" presetID="42" presetClass="entr" presetSubtype="0" fill="hold" nodeType="afterEffect">
                                  <p:stCondLst>
                                    <p:cond delay="0"/>
                                  </p:stCondLst>
                                  <p:childTnLst>
                                    <p:set>
                                      <p:cBhvr>
                                        <p:cTn id="50" dur="1" fill="hold">
                                          <p:stCondLst>
                                            <p:cond delay="0"/>
                                          </p:stCondLst>
                                        </p:cTn>
                                        <p:tgtEl>
                                          <p:spTgt spid="23"/>
                                        </p:tgtEl>
                                        <p:attrNameLst>
                                          <p:attrName>style.visibility</p:attrName>
                                        </p:attrNameLst>
                                      </p:cBhvr>
                                      <p:to>
                                        <p:strVal val="visible"/>
                                      </p:to>
                                    </p:set>
                                    <p:animEffect transition="in" filter="fade">
                                      <p:cBhvr>
                                        <p:cTn id="51" dur="500"/>
                                        <p:tgtEl>
                                          <p:spTgt spid="23"/>
                                        </p:tgtEl>
                                      </p:cBhvr>
                                    </p:animEffect>
                                    <p:anim calcmode="lin" valueType="num">
                                      <p:cBhvr>
                                        <p:cTn id="52" dur="500" fill="hold"/>
                                        <p:tgtEl>
                                          <p:spTgt spid="23"/>
                                        </p:tgtEl>
                                        <p:attrNameLst>
                                          <p:attrName>ppt_x</p:attrName>
                                        </p:attrNameLst>
                                      </p:cBhvr>
                                      <p:tavLst>
                                        <p:tav tm="0">
                                          <p:val>
                                            <p:strVal val="#ppt_x"/>
                                          </p:val>
                                        </p:tav>
                                        <p:tav tm="100000">
                                          <p:val>
                                            <p:strVal val="#ppt_x"/>
                                          </p:val>
                                        </p:tav>
                                      </p:tavLst>
                                    </p:anim>
                                    <p:anim calcmode="lin" valueType="num">
                                      <p:cBhvr>
                                        <p:cTn id="53" dur="5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5" grpId="0"/>
      <p:bldP spid="24" grpId="0"/>
      <p:bldP spid="25" grpId="0"/>
      <p:bldP spid="27"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0E56EFFD-E889-4A7C-B3FE-6257254B6732}"/>
              </a:ext>
            </a:extLst>
          </p:cNvPr>
          <p:cNvSpPr>
            <a:spLocks noGrp="1"/>
          </p:cNvSpPr>
          <p:nvPr>
            <p:ph type="body" sz="quarter" idx="10"/>
          </p:nvPr>
        </p:nvSpPr>
        <p:spPr/>
        <p:txBody>
          <a:bodyPr/>
          <a:lstStyle/>
          <a:p>
            <a:r>
              <a:rPr lang="zh-CN" altLang="en-US">
                <a:cs typeface="+mn-ea"/>
                <a:sym typeface="+mn-lt"/>
              </a:rPr>
              <a:t>并列关系参考版式</a:t>
            </a:r>
            <a:r>
              <a:rPr lang="en-US" altLang="zh-CN">
                <a:latin typeface="+mn-lt"/>
                <a:ea typeface="+mn-ea"/>
                <a:cs typeface="+mn-ea"/>
                <a:sym typeface="+mn-lt"/>
              </a:rPr>
              <a:t>03</a:t>
            </a:r>
            <a:endParaRPr lang="zh-CN" altLang="en-US">
              <a:latin typeface="+mn-lt"/>
              <a:ea typeface="+mn-ea"/>
              <a:cs typeface="+mn-ea"/>
              <a:sym typeface="+mn-lt"/>
            </a:endParaRPr>
          </a:p>
        </p:txBody>
      </p:sp>
      <p:sp>
        <p:nvSpPr>
          <p:cNvPr id="3" name="矩形 2">
            <a:extLst>
              <a:ext uri="{FF2B5EF4-FFF2-40B4-BE49-F238E27FC236}">
                <a16:creationId xmlns:a16="http://schemas.microsoft.com/office/drawing/2014/main" id="{86C2E65F-F255-4714-82E2-D304CFEFC6A4}"/>
              </a:ext>
            </a:extLst>
          </p:cNvPr>
          <p:cNvSpPr/>
          <p:nvPr/>
        </p:nvSpPr>
        <p:spPr>
          <a:xfrm>
            <a:off x="695325" y="1711960"/>
            <a:ext cx="3217762" cy="3840480"/>
          </a:xfrm>
          <a:prstGeom prst="rect">
            <a:avLst/>
          </a:prstGeom>
          <a:solidFill>
            <a:schemeClr val="bg1"/>
          </a:solidFill>
          <a:ln>
            <a:noFill/>
          </a:ln>
          <a:effectLst>
            <a:outerShdw blurRad="63500" dist="38100" dir="2700000" algn="tl"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矩形 3">
            <a:extLst>
              <a:ext uri="{FF2B5EF4-FFF2-40B4-BE49-F238E27FC236}">
                <a16:creationId xmlns:a16="http://schemas.microsoft.com/office/drawing/2014/main" id="{A87FEC8D-A6FC-4631-BBC8-664586A751E9}"/>
              </a:ext>
            </a:extLst>
          </p:cNvPr>
          <p:cNvSpPr/>
          <p:nvPr/>
        </p:nvSpPr>
        <p:spPr>
          <a:xfrm>
            <a:off x="810686" y="1866100"/>
            <a:ext cx="2987040" cy="701040"/>
          </a:xfrm>
          <a:prstGeom prst="rect">
            <a:avLst/>
          </a:prstGeom>
          <a:gradFill>
            <a:gsLst>
              <a:gs pos="0">
                <a:schemeClr val="accent1"/>
              </a:gs>
              <a:gs pos="100000">
                <a:schemeClr val="accent6"/>
              </a:gs>
            </a:gsLst>
            <a:lin ang="2700000" scaled="0"/>
          </a:gradFill>
          <a:ln>
            <a:noFill/>
          </a:ln>
          <a:effectLst>
            <a:outerShdw blurRad="165100" dist="38100" dir="2700000" algn="tl"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a:latin typeface="+mj-ea"/>
                <a:ea typeface="+mj-ea"/>
                <a:cs typeface="+mn-ea"/>
                <a:sym typeface="+mn-lt"/>
              </a:rPr>
              <a:t>输入观点</a:t>
            </a:r>
            <a:r>
              <a:rPr lang="en-US" altLang="zh-CN" sz="2400">
                <a:latin typeface="+mj-ea"/>
                <a:ea typeface="+mj-ea"/>
                <a:cs typeface="+mn-ea"/>
                <a:sym typeface="+mn-lt"/>
              </a:rPr>
              <a:t>1</a:t>
            </a:r>
            <a:endParaRPr lang="zh-CN" altLang="en-US" sz="2400">
              <a:latin typeface="+mj-ea"/>
              <a:ea typeface="+mj-ea"/>
              <a:cs typeface="+mn-ea"/>
              <a:sym typeface="+mn-lt"/>
            </a:endParaRPr>
          </a:p>
        </p:txBody>
      </p:sp>
      <p:sp>
        <p:nvSpPr>
          <p:cNvPr id="5" name="直角三角形 4">
            <a:extLst>
              <a:ext uri="{FF2B5EF4-FFF2-40B4-BE49-F238E27FC236}">
                <a16:creationId xmlns:a16="http://schemas.microsoft.com/office/drawing/2014/main" id="{DA36A535-9B13-446C-860A-41489D6487F8}"/>
              </a:ext>
            </a:extLst>
          </p:cNvPr>
          <p:cNvSpPr/>
          <p:nvPr/>
        </p:nvSpPr>
        <p:spPr>
          <a:xfrm rot="10800000">
            <a:off x="3473640" y="1942300"/>
            <a:ext cx="273600" cy="274320"/>
          </a:xfrm>
          <a:prstGeom prst="rtTriangle">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文本框 5">
            <a:extLst>
              <a:ext uri="{FF2B5EF4-FFF2-40B4-BE49-F238E27FC236}">
                <a16:creationId xmlns:a16="http://schemas.microsoft.com/office/drawing/2014/main" id="{5F641806-D952-4B7C-9BAB-656ABEA089C3}"/>
              </a:ext>
            </a:extLst>
          </p:cNvPr>
          <p:cNvSpPr txBox="1"/>
          <p:nvPr/>
        </p:nvSpPr>
        <p:spPr>
          <a:xfrm>
            <a:off x="805062" y="2794673"/>
            <a:ext cx="2998289" cy="2455031"/>
          </a:xfrm>
          <a:prstGeom prst="rect">
            <a:avLst/>
          </a:prstGeom>
          <a:noFill/>
        </p:spPr>
        <p:txBody>
          <a:bodyPr wrap="square" rtlCol="0">
            <a:spAutoFit/>
          </a:bodyPr>
          <a:lstStyle/>
          <a:p>
            <a:pPr algn="just">
              <a:lnSpc>
                <a:spcPct val="130000"/>
              </a:lnSpc>
              <a:spcAft>
                <a:spcPts val="600"/>
              </a:spcAft>
            </a:pPr>
            <a:r>
              <a:rPr lang="zh-CN" altLang="en-US" sz="2000">
                <a:latin typeface="+mn-ea"/>
                <a:cs typeface="+mn-ea"/>
                <a:sym typeface="+mn-lt"/>
              </a:rPr>
              <a:t>广东药科大学创办于</a:t>
            </a:r>
            <a:r>
              <a:rPr lang="en-US" altLang="zh-CN" sz="2000">
                <a:cs typeface="+mn-ea"/>
                <a:sym typeface="+mn-lt"/>
              </a:rPr>
              <a:t>1958</a:t>
            </a:r>
            <a:r>
              <a:rPr lang="zh-CN" altLang="en-US" sz="2000">
                <a:latin typeface="+mn-ea"/>
                <a:cs typeface="+mn-ea"/>
                <a:sym typeface="+mn-lt"/>
              </a:rPr>
              <a:t>年，是全国三所药科大学之一，华南地区最早开办药学系列专业的高等学府。是全国药学类专业最齐全的高校之一</a:t>
            </a:r>
          </a:p>
        </p:txBody>
      </p:sp>
      <p:sp>
        <p:nvSpPr>
          <p:cNvPr id="15" name="矩形 14">
            <a:extLst>
              <a:ext uri="{FF2B5EF4-FFF2-40B4-BE49-F238E27FC236}">
                <a16:creationId xmlns:a16="http://schemas.microsoft.com/office/drawing/2014/main" id="{AAE83164-B892-46CB-9AB0-5050CF1A96EB}"/>
              </a:ext>
            </a:extLst>
          </p:cNvPr>
          <p:cNvSpPr/>
          <p:nvPr/>
        </p:nvSpPr>
        <p:spPr>
          <a:xfrm>
            <a:off x="4487119" y="1711960"/>
            <a:ext cx="3217762" cy="3840480"/>
          </a:xfrm>
          <a:prstGeom prst="rect">
            <a:avLst/>
          </a:prstGeom>
          <a:solidFill>
            <a:schemeClr val="bg1"/>
          </a:solidFill>
          <a:ln>
            <a:noFill/>
          </a:ln>
          <a:effectLst>
            <a:outerShdw blurRad="63500" dist="38100" dir="2700000" algn="tl"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 name="矩形 15">
            <a:extLst>
              <a:ext uri="{FF2B5EF4-FFF2-40B4-BE49-F238E27FC236}">
                <a16:creationId xmlns:a16="http://schemas.microsoft.com/office/drawing/2014/main" id="{BD0F8342-F86F-496D-8D0A-E277FAA571DC}"/>
              </a:ext>
            </a:extLst>
          </p:cNvPr>
          <p:cNvSpPr/>
          <p:nvPr/>
        </p:nvSpPr>
        <p:spPr>
          <a:xfrm>
            <a:off x="4602480" y="1866100"/>
            <a:ext cx="2987040" cy="701040"/>
          </a:xfrm>
          <a:prstGeom prst="rect">
            <a:avLst/>
          </a:prstGeom>
          <a:gradFill>
            <a:gsLst>
              <a:gs pos="0">
                <a:schemeClr val="accent1"/>
              </a:gs>
              <a:gs pos="100000">
                <a:schemeClr val="accent6"/>
              </a:gs>
            </a:gsLst>
            <a:lin ang="2700000" scaled="0"/>
          </a:gradFill>
          <a:ln>
            <a:noFill/>
          </a:ln>
          <a:effectLst>
            <a:outerShdw blurRad="165100" dist="38100" dir="2700000" algn="tl"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a:latin typeface="+mj-ea"/>
                <a:ea typeface="+mj-ea"/>
                <a:cs typeface="+mn-ea"/>
                <a:sym typeface="+mn-lt"/>
              </a:rPr>
              <a:t>输入观点</a:t>
            </a:r>
            <a:r>
              <a:rPr lang="en-US" altLang="zh-CN" sz="2400">
                <a:latin typeface="+mj-ea"/>
                <a:ea typeface="+mj-ea"/>
                <a:cs typeface="+mn-ea"/>
                <a:sym typeface="+mn-lt"/>
              </a:rPr>
              <a:t>2</a:t>
            </a:r>
            <a:endParaRPr lang="zh-CN" altLang="en-US" sz="2400">
              <a:latin typeface="+mj-ea"/>
              <a:ea typeface="+mj-ea"/>
              <a:cs typeface="+mn-ea"/>
              <a:sym typeface="+mn-lt"/>
            </a:endParaRPr>
          </a:p>
        </p:txBody>
      </p:sp>
      <p:sp>
        <p:nvSpPr>
          <p:cNvPr id="17" name="直角三角形 16">
            <a:extLst>
              <a:ext uri="{FF2B5EF4-FFF2-40B4-BE49-F238E27FC236}">
                <a16:creationId xmlns:a16="http://schemas.microsoft.com/office/drawing/2014/main" id="{B596636D-1A1D-4187-A589-F87FAEB8D2CD}"/>
              </a:ext>
            </a:extLst>
          </p:cNvPr>
          <p:cNvSpPr/>
          <p:nvPr/>
        </p:nvSpPr>
        <p:spPr>
          <a:xfrm rot="10800000">
            <a:off x="7265434" y="1942300"/>
            <a:ext cx="273600" cy="274320"/>
          </a:xfrm>
          <a:prstGeom prst="rtTriangle">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8" name="文本框 17">
            <a:extLst>
              <a:ext uri="{FF2B5EF4-FFF2-40B4-BE49-F238E27FC236}">
                <a16:creationId xmlns:a16="http://schemas.microsoft.com/office/drawing/2014/main" id="{102CBB1E-BF63-40DC-9804-AD7913466E6D}"/>
              </a:ext>
            </a:extLst>
          </p:cNvPr>
          <p:cNvSpPr txBox="1"/>
          <p:nvPr/>
        </p:nvSpPr>
        <p:spPr>
          <a:xfrm>
            <a:off x="4596856" y="2794673"/>
            <a:ext cx="2998289" cy="2455031"/>
          </a:xfrm>
          <a:prstGeom prst="rect">
            <a:avLst/>
          </a:prstGeom>
          <a:noFill/>
        </p:spPr>
        <p:txBody>
          <a:bodyPr wrap="square" rtlCol="0">
            <a:spAutoFit/>
          </a:bodyPr>
          <a:lstStyle/>
          <a:p>
            <a:pPr algn="just">
              <a:lnSpc>
                <a:spcPct val="130000"/>
              </a:lnSpc>
              <a:spcAft>
                <a:spcPts val="600"/>
              </a:spcAft>
            </a:pPr>
            <a:r>
              <a:rPr lang="zh-CN" altLang="en-US" sz="2000">
                <a:latin typeface="+mn-ea"/>
                <a:cs typeface="+mn-ea"/>
                <a:sym typeface="+mn-lt"/>
              </a:rPr>
              <a:t>广东药科大学创办于</a:t>
            </a:r>
            <a:r>
              <a:rPr lang="en-US" altLang="zh-CN" sz="2000">
                <a:latin typeface="+mj-ea"/>
                <a:ea typeface="+mj-ea"/>
                <a:cs typeface="+mn-ea"/>
                <a:sym typeface="+mn-lt"/>
              </a:rPr>
              <a:t>1958</a:t>
            </a:r>
            <a:r>
              <a:rPr lang="zh-CN" altLang="en-US" sz="2000">
                <a:latin typeface="+mn-ea"/>
                <a:cs typeface="+mn-ea"/>
                <a:sym typeface="+mn-lt"/>
              </a:rPr>
              <a:t>年，是全国三所药科大学之一，华南地区最早开办药学系列专业的高等学府。是全国药学类专业最齐全的高校之一</a:t>
            </a:r>
          </a:p>
        </p:txBody>
      </p:sp>
      <p:sp>
        <p:nvSpPr>
          <p:cNvPr id="19" name="矩形 18">
            <a:extLst>
              <a:ext uri="{FF2B5EF4-FFF2-40B4-BE49-F238E27FC236}">
                <a16:creationId xmlns:a16="http://schemas.microsoft.com/office/drawing/2014/main" id="{4635EB00-623F-4722-9AB4-87BF6E3E4066}"/>
              </a:ext>
            </a:extLst>
          </p:cNvPr>
          <p:cNvSpPr/>
          <p:nvPr/>
        </p:nvSpPr>
        <p:spPr>
          <a:xfrm>
            <a:off x="8278913" y="1711960"/>
            <a:ext cx="3217762" cy="3840480"/>
          </a:xfrm>
          <a:prstGeom prst="rect">
            <a:avLst/>
          </a:prstGeom>
          <a:solidFill>
            <a:schemeClr val="bg1"/>
          </a:solidFill>
          <a:ln>
            <a:noFill/>
          </a:ln>
          <a:effectLst>
            <a:outerShdw blurRad="63500" dist="38100" dir="2700000" algn="tl"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0" name="矩形 19">
            <a:extLst>
              <a:ext uri="{FF2B5EF4-FFF2-40B4-BE49-F238E27FC236}">
                <a16:creationId xmlns:a16="http://schemas.microsoft.com/office/drawing/2014/main" id="{AFD2FAFB-96F5-4585-B1D7-3126E59C1D5A}"/>
              </a:ext>
            </a:extLst>
          </p:cNvPr>
          <p:cNvSpPr/>
          <p:nvPr/>
        </p:nvSpPr>
        <p:spPr>
          <a:xfrm>
            <a:off x="8394274" y="1866100"/>
            <a:ext cx="2987040" cy="701040"/>
          </a:xfrm>
          <a:prstGeom prst="rect">
            <a:avLst/>
          </a:prstGeom>
          <a:gradFill>
            <a:gsLst>
              <a:gs pos="0">
                <a:schemeClr val="accent1"/>
              </a:gs>
              <a:gs pos="100000">
                <a:schemeClr val="accent6"/>
              </a:gs>
            </a:gsLst>
            <a:lin ang="2700000" scaled="0"/>
          </a:gradFill>
          <a:ln>
            <a:noFill/>
          </a:ln>
          <a:effectLst>
            <a:outerShdw blurRad="165100" dist="38100" dir="2700000" algn="tl"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a:latin typeface="+mj-ea"/>
                <a:ea typeface="+mj-ea"/>
                <a:cs typeface="+mn-ea"/>
                <a:sym typeface="+mn-lt"/>
              </a:rPr>
              <a:t>输入观点</a:t>
            </a:r>
            <a:r>
              <a:rPr lang="en-US" altLang="zh-CN" sz="2400">
                <a:latin typeface="+mj-ea"/>
                <a:ea typeface="+mj-ea"/>
                <a:cs typeface="+mn-ea"/>
                <a:sym typeface="+mn-lt"/>
              </a:rPr>
              <a:t>3</a:t>
            </a:r>
            <a:endParaRPr lang="zh-CN" altLang="en-US" sz="2400">
              <a:latin typeface="+mj-ea"/>
              <a:ea typeface="+mj-ea"/>
              <a:cs typeface="+mn-ea"/>
              <a:sym typeface="+mn-lt"/>
            </a:endParaRPr>
          </a:p>
        </p:txBody>
      </p:sp>
      <p:sp>
        <p:nvSpPr>
          <p:cNvPr id="21" name="直角三角形 20">
            <a:extLst>
              <a:ext uri="{FF2B5EF4-FFF2-40B4-BE49-F238E27FC236}">
                <a16:creationId xmlns:a16="http://schemas.microsoft.com/office/drawing/2014/main" id="{70C3D27B-B876-46BA-A7FA-4B27F4DB5CD5}"/>
              </a:ext>
            </a:extLst>
          </p:cNvPr>
          <p:cNvSpPr/>
          <p:nvPr/>
        </p:nvSpPr>
        <p:spPr>
          <a:xfrm rot="10800000">
            <a:off x="11057228" y="1942300"/>
            <a:ext cx="273600" cy="274320"/>
          </a:xfrm>
          <a:prstGeom prst="rtTriangle">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2" name="文本框 21">
            <a:extLst>
              <a:ext uri="{FF2B5EF4-FFF2-40B4-BE49-F238E27FC236}">
                <a16:creationId xmlns:a16="http://schemas.microsoft.com/office/drawing/2014/main" id="{452E0147-8595-457E-AAA3-7A0B113ECACA}"/>
              </a:ext>
            </a:extLst>
          </p:cNvPr>
          <p:cNvSpPr txBox="1"/>
          <p:nvPr/>
        </p:nvSpPr>
        <p:spPr>
          <a:xfrm>
            <a:off x="8388650" y="2794673"/>
            <a:ext cx="2998289" cy="2455031"/>
          </a:xfrm>
          <a:prstGeom prst="rect">
            <a:avLst/>
          </a:prstGeom>
          <a:noFill/>
        </p:spPr>
        <p:txBody>
          <a:bodyPr wrap="square" rtlCol="0">
            <a:spAutoFit/>
          </a:bodyPr>
          <a:lstStyle/>
          <a:p>
            <a:pPr algn="just">
              <a:lnSpc>
                <a:spcPct val="130000"/>
              </a:lnSpc>
              <a:spcAft>
                <a:spcPts val="600"/>
              </a:spcAft>
            </a:pPr>
            <a:r>
              <a:rPr lang="zh-CN" altLang="en-US" sz="2000">
                <a:latin typeface="+mn-ea"/>
                <a:cs typeface="+mn-ea"/>
                <a:sym typeface="+mn-lt"/>
              </a:rPr>
              <a:t>广东药科大学创办于</a:t>
            </a:r>
            <a:r>
              <a:rPr lang="en-US" altLang="zh-CN" sz="2000">
                <a:cs typeface="+mn-ea"/>
                <a:sym typeface="+mn-lt"/>
              </a:rPr>
              <a:t>1958</a:t>
            </a:r>
            <a:r>
              <a:rPr lang="zh-CN" altLang="en-US" sz="2000">
                <a:latin typeface="+mn-ea"/>
                <a:cs typeface="+mn-ea"/>
                <a:sym typeface="+mn-lt"/>
              </a:rPr>
              <a:t>年，是全国三所药科大学之一，华南地区最早开办药学系列专业的高等学府。是全国药学类专业最齐全的高校之一</a:t>
            </a:r>
          </a:p>
        </p:txBody>
      </p:sp>
      <p:pic>
        <p:nvPicPr>
          <p:cNvPr id="23" name="图片占位符 4">
            <a:extLst>
              <a:ext uri="{FF2B5EF4-FFF2-40B4-BE49-F238E27FC236}">
                <a16:creationId xmlns:a16="http://schemas.microsoft.com/office/drawing/2014/main" id="{E1B84DF4-277A-4462-BEC2-A7F8AFAC44BC}"/>
              </a:ext>
            </a:extLst>
          </p:cNvPr>
          <p:cNvPicPr>
            <a:picLocks noChangeAspect="1"/>
          </p:cNvPicPr>
          <p:nvPr/>
        </p:nvPicPr>
        <p:blipFill rotWithShape="1">
          <a:blip r:embed="rId3">
            <a:duotone>
              <a:schemeClr val="accent6">
                <a:shade val="45000"/>
                <a:satMod val="135000"/>
              </a:schemeClr>
              <a:prstClr val="white"/>
            </a:duotone>
            <a:alphaModFix amt="25000"/>
            <a:extLst>
              <a:ext uri="{28A0092B-C50C-407E-A947-70E740481C1C}">
                <a14:useLocalDpi xmlns:a14="http://schemas.microsoft.com/office/drawing/2010/main" val="0"/>
              </a:ext>
            </a:extLst>
          </a:blip>
          <a:srcRect l="70514" t="58287" r="10065" b="27696"/>
          <a:stretch/>
        </p:blipFill>
        <p:spPr>
          <a:xfrm rot="19614721" flipV="1">
            <a:off x="10070550" y="530506"/>
            <a:ext cx="1611632" cy="1642738"/>
          </a:xfrm>
          <a:prstGeom prst="rect">
            <a:avLst/>
          </a:prstGeom>
        </p:spPr>
      </p:pic>
      <p:pic>
        <p:nvPicPr>
          <p:cNvPr id="24" name="图片占位符 4">
            <a:extLst>
              <a:ext uri="{FF2B5EF4-FFF2-40B4-BE49-F238E27FC236}">
                <a16:creationId xmlns:a16="http://schemas.microsoft.com/office/drawing/2014/main" id="{6DE5C1BC-AC37-45AB-8B0C-1E9732BD762A}"/>
              </a:ext>
            </a:extLst>
          </p:cNvPr>
          <p:cNvPicPr>
            <a:picLocks noChangeAspect="1"/>
          </p:cNvPicPr>
          <p:nvPr/>
        </p:nvPicPr>
        <p:blipFill rotWithShape="1">
          <a:blip r:embed="rId3">
            <a:duotone>
              <a:schemeClr val="accent6">
                <a:shade val="45000"/>
                <a:satMod val="135000"/>
              </a:schemeClr>
              <a:prstClr val="white"/>
            </a:duotone>
            <a:alphaModFix amt="25000"/>
            <a:extLst>
              <a:ext uri="{28A0092B-C50C-407E-A947-70E740481C1C}">
                <a14:useLocalDpi xmlns:a14="http://schemas.microsoft.com/office/drawing/2010/main" val="0"/>
              </a:ext>
            </a:extLst>
          </a:blip>
          <a:srcRect l="70514" t="58287" r="10065" b="27696"/>
          <a:stretch/>
        </p:blipFill>
        <p:spPr>
          <a:xfrm rot="19554440" flipV="1">
            <a:off x="3719016" y="823854"/>
            <a:ext cx="1206804" cy="1230096"/>
          </a:xfrm>
          <a:prstGeom prst="rect">
            <a:avLst/>
          </a:prstGeom>
        </p:spPr>
      </p:pic>
      <p:pic>
        <p:nvPicPr>
          <p:cNvPr id="25" name="图片占位符 4">
            <a:extLst>
              <a:ext uri="{FF2B5EF4-FFF2-40B4-BE49-F238E27FC236}">
                <a16:creationId xmlns:a16="http://schemas.microsoft.com/office/drawing/2014/main" id="{5470BAA3-D7DB-4E60-BCB2-7908E79F5F8C}"/>
              </a:ext>
            </a:extLst>
          </p:cNvPr>
          <p:cNvPicPr>
            <a:picLocks noChangeAspect="1"/>
          </p:cNvPicPr>
          <p:nvPr/>
        </p:nvPicPr>
        <p:blipFill rotWithShape="1">
          <a:blip r:embed="rId3">
            <a:duotone>
              <a:schemeClr val="accent6">
                <a:shade val="45000"/>
                <a:satMod val="135000"/>
              </a:schemeClr>
              <a:prstClr val="white"/>
            </a:duotone>
            <a:alphaModFix amt="25000"/>
            <a:extLst>
              <a:ext uri="{28A0092B-C50C-407E-A947-70E740481C1C}">
                <a14:useLocalDpi xmlns:a14="http://schemas.microsoft.com/office/drawing/2010/main" val="0"/>
              </a:ext>
            </a:extLst>
          </a:blip>
          <a:srcRect l="70514" t="58287" r="10065" b="27696"/>
          <a:stretch/>
        </p:blipFill>
        <p:spPr>
          <a:xfrm rot="20260055" flipV="1">
            <a:off x="2279363" y="5404625"/>
            <a:ext cx="1057332" cy="1077739"/>
          </a:xfrm>
          <a:prstGeom prst="rect">
            <a:avLst/>
          </a:prstGeom>
        </p:spPr>
      </p:pic>
    </p:spTree>
    <p:extLst>
      <p:ext uri="{BB962C8B-B14F-4D97-AF65-F5344CB8AC3E}">
        <p14:creationId xmlns:p14="http://schemas.microsoft.com/office/powerpoint/2010/main" val="12767127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1000"/>
                                        <p:tgtEl>
                                          <p:spTgt spid="6"/>
                                        </p:tgtEl>
                                      </p:cBhvr>
                                    </p:animEffect>
                                    <p:anim calcmode="lin" valueType="num">
                                      <p:cBhvr>
                                        <p:cTn id="23" dur="1000" fill="hold"/>
                                        <p:tgtEl>
                                          <p:spTgt spid="6"/>
                                        </p:tgtEl>
                                        <p:attrNameLst>
                                          <p:attrName>ppt_x</p:attrName>
                                        </p:attrNameLst>
                                      </p:cBhvr>
                                      <p:tavLst>
                                        <p:tav tm="0">
                                          <p:val>
                                            <p:strVal val="#ppt_x"/>
                                          </p:val>
                                        </p:tav>
                                        <p:tav tm="100000">
                                          <p:val>
                                            <p:strVal val="#ppt_x"/>
                                          </p:val>
                                        </p:tav>
                                      </p:tavLst>
                                    </p:anim>
                                    <p:anim calcmode="lin" valueType="num">
                                      <p:cBhvr>
                                        <p:cTn id="24" dur="1000" fill="hold"/>
                                        <p:tgtEl>
                                          <p:spTgt spid="6"/>
                                        </p:tgtEl>
                                        <p:attrNameLst>
                                          <p:attrName>ppt_y</p:attrName>
                                        </p:attrNameLst>
                                      </p:cBhvr>
                                      <p:tavLst>
                                        <p:tav tm="0">
                                          <p:val>
                                            <p:strVal val="#ppt_y+.1"/>
                                          </p:val>
                                        </p:tav>
                                        <p:tav tm="100000">
                                          <p:val>
                                            <p:strVal val="#ppt_y"/>
                                          </p:val>
                                        </p:tav>
                                      </p:tavLst>
                                    </p:anim>
                                  </p:childTnLst>
                                </p:cTn>
                              </p:par>
                            </p:childTnLst>
                          </p:cTn>
                        </p:par>
                        <p:par>
                          <p:cTn id="25" fill="hold">
                            <p:stCondLst>
                              <p:cond delay="1000"/>
                            </p:stCondLst>
                            <p:childTnLst>
                              <p:par>
                                <p:cTn id="26" presetID="42" presetClass="entr" presetSubtype="0" fill="hold" grpId="0" nodeType="after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fade">
                                      <p:cBhvr>
                                        <p:cTn id="28" dur="1000"/>
                                        <p:tgtEl>
                                          <p:spTgt spid="15"/>
                                        </p:tgtEl>
                                      </p:cBhvr>
                                    </p:animEffect>
                                    <p:anim calcmode="lin" valueType="num">
                                      <p:cBhvr>
                                        <p:cTn id="29" dur="1000" fill="hold"/>
                                        <p:tgtEl>
                                          <p:spTgt spid="15"/>
                                        </p:tgtEl>
                                        <p:attrNameLst>
                                          <p:attrName>ppt_x</p:attrName>
                                        </p:attrNameLst>
                                      </p:cBhvr>
                                      <p:tavLst>
                                        <p:tav tm="0">
                                          <p:val>
                                            <p:strVal val="#ppt_x"/>
                                          </p:val>
                                        </p:tav>
                                        <p:tav tm="100000">
                                          <p:val>
                                            <p:strVal val="#ppt_x"/>
                                          </p:val>
                                        </p:tav>
                                      </p:tavLst>
                                    </p:anim>
                                    <p:anim calcmode="lin" valueType="num">
                                      <p:cBhvr>
                                        <p:cTn id="30" dur="1000" fill="hold"/>
                                        <p:tgtEl>
                                          <p:spTgt spid="15"/>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fade">
                                      <p:cBhvr>
                                        <p:cTn id="33" dur="1000"/>
                                        <p:tgtEl>
                                          <p:spTgt spid="16"/>
                                        </p:tgtEl>
                                      </p:cBhvr>
                                    </p:animEffect>
                                    <p:anim calcmode="lin" valueType="num">
                                      <p:cBhvr>
                                        <p:cTn id="34" dur="1000" fill="hold"/>
                                        <p:tgtEl>
                                          <p:spTgt spid="16"/>
                                        </p:tgtEl>
                                        <p:attrNameLst>
                                          <p:attrName>ppt_x</p:attrName>
                                        </p:attrNameLst>
                                      </p:cBhvr>
                                      <p:tavLst>
                                        <p:tav tm="0">
                                          <p:val>
                                            <p:strVal val="#ppt_x"/>
                                          </p:val>
                                        </p:tav>
                                        <p:tav tm="100000">
                                          <p:val>
                                            <p:strVal val="#ppt_x"/>
                                          </p:val>
                                        </p:tav>
                                      </p:tavLst>
                                    </p:anim>
                                    <p:anim calcmode="lin" valueType="num">
                                      <p:cBhvr>
                                        <p:cTn id="35" dur="1000" fill="hold"/>
                                        <p:tgtEl>
                                          <p:spTgt spid="16"/>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17"/>
                                        </p:tgtEl>
                                        <p:attrNameLst>
                                          <p:attrName>style.visibility</p:attrName>
                                        </p:attrNameLst>
                                      </p:cBhvr>
                                      <p:to>
                                        <p:strVal val="visible"/>
                                      </p:to>
                                    </p:set>
                                    <p:animEffect transition="in" filter="fade">
                                      <p:cBhvr>
                                        <p:cTn id="38" dur="1000"/>
                                        <p:tgtEl>
                                          <p:spTgt spid="17"/>
                                        </p:tgtEl>
                                      </p:cBhvr>
                                    </p:animEffect>
                                    <p:anim calcmode="lin" valueType="num">
                                      <p:cBhvr>
                                        <p:cTn id="39" dur="1000" fill="hold"/>
                                        <p:tgtEl>
                                          <p:spTgt spid="17"/>
                                        </p:tgtEl>
                                        <p:attrNameLst>
                                          <p:attrName>ppt_x</p:attrName>
                                        </p:attrNameLst>
                                      </p:cBhvr>
                                      <p:tavLst>
                                        <p:tav tm="0">
                                          <p:val>
                                            <p:strVal val="#ppt_x"/>
                                          </p:val>
                                        </p:tav>
                                        <p:tav tm="100000">
                                          <p:val>
                                            <p:strVal val="#ppt_x"/>
                                          </p:val>
                                        </p:tav>
                                      </p:tavLst>
                                    </p:anim>
                                    <p:anim calcmode="lin" valueType="num">
                                      <p:cBhvr>
                                        <p:cTn id="40" dur="1000" fill="hold"/>
                                        <p:tgtEl>
                                          <p:spTgt spid="17"/>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0"/>
                                  </p:stCondLst>
                                  <p:childTnLst>
                                    <p:set>
                                      <p:cBhvr>
                                        <p:cTn id="42" dur="1" fill="hold">
                                          <p:stCondLst>
                                            <p:cond delay="0"/>
                                          </p:stCondLst>
                                        </p:cTn>
                                        <p:tgtEl>
                                          <p:spTgt spid="18"/>
                                        </p:tgtEl>
                                        <p:attrNameLst>
                                          <p:attrName>style.visibility</p:attrName>
                                        </p:attrNameLst>
                                      </p:cBhvr>
                                      <p:to>
                                        <p:strVal val="visible"/>
                                      </p:to>
                                    </p:set>
                                    <p:animEffect transition="in" filter="fade">
                                      <p:cBhvr>
                                        <p:cTn id="43" dur="1000"/>
                                        <p:tgtEl>
                                          <p:spTgt spid="18"/>
                                        </p:tgtEl>
                                      </p:cBhvr>
                                    </p:animEffect>
                                    <p:anim calcmode="lin" valueType="num">
                                      <p:cBhvr>
                                        <p:cTn id="44" dur="1000" fill="hold"/>
                                        <p:tgtEl>
                                          <p:spTgt spid="18"/>
                                        </p:tgtEl>
                                        <p:attrNameLst>
                                          <p:attrName>ppt_x</p:attrName>
                                        </p:attrNameLst>
                                      </p:cBhvr>
                                      <p:tavLst>
                                        <p:tav tm="0">
                                          <p:val>
                                            <p:strVal val="#ppt_x"/>
                                          </p:val>
                                        </p:tav>
                                        <p:tav tm="100000">
                                          <p:val>
                                            <p:strVal val="#ppt_x"/>
                                          </p:val>
                                        </p:tav>
                                      </p:tavLst>
                                    </p:anim>
                                    <p:anim calcmode="lin" valueType="num">
                                      <p:cBhvr>
                                        <p:cTn id="45" dur="1000" fill="hold"/>
                                        <p:tgtEl>
                                          <p:spTgt spid="18"/>
                                        </p:tgtEl>
                                        <p:attrNameLst>
                                          <p:attrName>ppt_y</p:attrName>
                                        </p:attrNameLst>
                                      </p:cBhvr>
                                      <p:tavLst>
                                        <p:tav tm="0">
                                          <p:val>
                                            <p:strVal val="#ppt_y+.1"/>
                                          </p:val>
                                        </p:tav>
                                        <p:tav tm="100000">
                                          <p:val>
                                            <p:strVal val="#ppt_y"/>
                                          </p:val>
                                        </p:tav>
                                      </p:tavLst>
                                    </p:anim>
                                  </p:childTnLst>
                                </p:cTn>
                              </p:par>
                            </p:childTnLst>
                          </p:cTn>
                        </p:par>
                        <p:par>
                          <p:cTn id="46" fill="hold">
                            <p:stCondLst>
                              <p:cond delay="2000"/>
                            </p:stCondLst>
                            <p:childTnLst>
                              <p:par>
                                <p:cTn id="47" presetID="42" presetClass="entr" presetSubtype="0" fill="hold" grpId="0" nodeType="afterEffect">
                                  <p:stCondLst>
                                    <p:cond delay="0"/>
                                  </p:stCondLst>
                                  <p:childTnLst>
                                    <p:set>
                                      <p:cBhvr>
                                        <p:cTn id="48" dur="1" fill="hold">
                                          <p:stCondLst>
                                            <p:cond delay="0"/>
                                          </p:stCondLst>
                                        </p:cTn>
                                        <p:tgtEl>
                                          <p:spTgt spid="19"/>
                                        </p:tgtEl>
                                        <p:attrNameLst>
                                          <p:attrName>style.visibility</p:attrName>
                                        </p:attrNameLst>
                                      </p:cBhvr>
                                      <p:to>
                                        <p:strVal val="visible"/>
                                      </p:to>
                                    </p:set>
                                    <p:animEffect transition="in" filter="fade">
                                      <p:cBhvr>
                                        <p:cTn id="49" dur="1000"/>
                                        <p:tgtEl>
                                          <p:spTgt spid="19"/>
                                        </p:tgtEl>
                                      </p:cBhvr>
                                    </p:animEffect>
                                    <p:anim calcmode="lin" valueType="num">
                                      <p:cBhvr>
                                        <p:cTn id="50" dur="1000" fill="hold"/>
                                        <p:tgtEl>
                                          <p:spTgt spid="19"/>
                                        </p:tgtEl>
                                        <p:attrNameLst>
                                          <p:attrName>ppt_x</p:attrName>
                                        </p:attrNameLst>
                                      </p:cBhvr>
                                      <p:tavLst>
                                        <p:tav tm="0">
                                          <p:val>
                                            <p:strVal val="#ppt_x"/>
                                          </p:val>
                                        </p:tav>
                                        <p:tav tm="100000">
                                          <p:val>
                                            <p:strVal val="#ppt_x"/>
                                          </p:val>
                                        </p:tav>
                                      </p:tavLst>
                                    </p:anim>
                                    <p:anim calcmode="lin" valueType="num">
                                      <p:cBhvr>
                                        <p:cTn id="51" dur="1000" fill="hold"/>
                                        <p:tgtEl>
                                          <p:spTgt spid="19"/>
                                        </p:tgtEl>
                                        <p:attrNameLst>
                                          <p:attrName>ppt_y</p:attrName>
                                        </p:attrNameLst>
                                      </p:cBhvr>
                                      <p:tavLst>
                                        <p:tav tm="0">
                                          <p:val>
                                            <p:strVal val="#ppt_y+.1"/>
                                          </p:val>
                                        </p:tav>
                                        <p:tav tm="100000">
                                          <p:val>
                                            <p:strVal val="#ppt_y"/>
                                          </p:val>
                                        </p:tav>
                                      </p:tavLst>
                                    </p:anim>
                                  </p:childTnLst>
                                </p:cTn>
                              </p:par>
                              <p:par>
                                <p:cTn id="52" presetID="42" presetClass="entr" presetSubtype="0" fill="hold" grpId="0" nodeType="withEffect">
                                  <p:stCondLst>
                                    <p:cond delay="0"/>
                                  </p:stCondLst>
                                  <p:childTnLst>
                                    <p:set>
                                      <p:cBhvr>
                                        <p:cTn id="53" dur="1" fill="hold">
                                          <p:stCondLst>
                                            <p:cond delay="0"/>
                                          </p:stCondLst>
                                        </p:cTn>
                                        <p:tgtEl>
                                          <p:spTgt spid="20"/>
                                        </p:tgtEl>
                                        <p:attrNameLst>
                                          <p:attrName>style.visibility</p:attrName>
                                        </p:attrNameLst>
                                      </p:cBhvr>
                                      <p:to>
                                        <p:strVal val="visible"/>
                                      </p:to>
                                    </p:set>
                                    <p:animEffect transition="in" filter="fade">
                                      <p:cBhvr>
                                        <p:cTn id="54" dur="1000"/>
                                        <p:tgtEl>
                                          <p:spTgt spid="20"/>
                                        </p:tgtEl>
                                      </p:cBhvr>
                                    </p:animEffect>
                                    <p:anim calcmode="lin" valueType="num">
                                      <p:cBhvr>
                                        <p:cTn id="55" dur="1000" fill="hold"/>
                                        <p:tgtEl>
                                          <p:spTgt spid="20"/>
                                        </p:tgtEl>
                                        <p:attrNameLst>
                                          <p:attrName>ppt_x</p:attrName>
                                        </p:attrNameLst>
                                      </p:cBhvr>
                                      <p:tavLst>
                                        <p:tav tm="0">
                                          <p:val>
                                            <p:strVal val="#ppt_x"/>
                                          </p:val>
                                        </p:tav>
                                        <p:tav tm="100000">
                                          <p:val>
                                            <p:strVal val="#ppt_x"/>
                                          </p:val>
                                        </p:tav>
                                      </p:tavLst>
                                    </p:anim>
                                    <p:anim calcmode="lin" valueType="num">
                                      <p:cBhvr>
                                        <p:cTn id="56" dur="1000" fill="hold"/>
                                        <p:tgtEl>
                                          <p:spTgt spid="20"/>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0"/>
                                  </p:stCondLst>
                                  <p:childTnLst>
                                    <p:set>
                                      <p:cBhvr>
                                        <p:cTn id="58" dur="1" fill="hold">
                                          <p:stCondLst>
                                            <p:cond delay="0"/>
                                          </p:stCondLst>
                                        </p:cTn>
                                        <p:tgtEl>
                                          <p:spTgt spid="21"/>
                                        </p:tgtEl>
                                        <p:attrNameLst>
                                          <p:attrName>style.visibility</p:attrName>
                                        </p:attrNameLst>
                                      </p:cBhvr>
                                      <p:to>
                                        <p:strVal val="visible"/>
                                      </p:to>
                                    </p:set>
                                    <p:animEffect transition="in" filter="fade">
                                      <p:cBhvr>
                                        <p:cTn id="59" dur="1000"/>
                                        <p:tgtEl>
                                          <p:spTgt spid="21"/>
                                        </p:tgtEl>
                                      </p:cBhvr>
                                    </p:animEffect>
                                    <p:anim calcmode="lin" valueType="num">
                                      <p:cBhvr>
                                        <p:cTn id="60" dur="1000" fill="hold"/>
                                        <p:tgtEl>
                                          <p:spTgt spid="21"/>
                                        </p:tgtEl>
                                        <p:attrNameLst>
                                          <p:attrName>ppt_x</p:attrName>
                                        </p:attrNameLst>
                                      </p:cBhvr>
                                      <p:tavLst>
                                        <p:tav tm="0">
                                          <p:val>
                                            <p:strVal val="#ppt_x"/>
                                          </p:val>
                                        </p:tav>
                                        <p:tav tm="100000">
                                          <p:val>
                                            <p:strVal val="#ppt_x"/>
                                          </p:val>
                                        </p:tav>
                                      </p:tavLst>
                                    </p:anim>
                                    <p:anim calcmode="lin" valueType="num">
                                      <p:cBhvr>
                                        <p:cTn id="61" dur="1000" fill="hold"/>
                                        <p:tgtEl>
                                          <p:spTgt spid="21"/>
                                        </p:tgtEl>
                                        <p:attrNameLst>
                                          <p:attrName>ppt_y</p:attrName>
                                        </p:attrNameLst>
                                      </p:cBhvr>
                                      <p:tavLst>
                                        <p:tav tm="0">
                                          <p:val>
                                            <p:strVal val="#ppt_y+.1"/>
                                          </p:val>
                                        </p:tav>
                                        <p:tav tm="100000">
                                          <p:val>
                                            <p:strVal val="#ppt_y"/>
                                          </p:val>
                                        </p:tav>
                                      </p:tavLst>
                                    </p:anim>
                                  </p:childTnLst>
                                </p:cTn>
                              </p:par>
                              <p:par>
                                <p:cTn id="62" presetID="42" presetClass="entr" presetSubtype="0" fill="hold" grpId="0" nodeType="withEffect">
                                  <p:stCondLst>
                                    <p:cond delay="0"/>
                                  </p:stCondLst>
                                  <p:childTnLst>
                                    <p:set>
                                      <p:cBhvr>
                                        <p:cTn id="63" dur="1" fill="hold">
                                          <p:stCondLst>
                                            <p:cond delay="0"/>
                                          </p:stCondLst>
                                        </p:cTn>
                                        <p:tgtEl>
                                          <p:spTgt spid="22"/>
                                        </p:tgtEl>
                                        <p:attrNameLst>
                                          <p:attrName>style.visibility</p:attrName>
                                        </p:attrNameLst>
                                      </p:cBhvr>
                                      <p:to>
                                        <p:strVal val="visible"/>
                                      </p:to>
                                    </p:set>
                                    <p:animEffect transition="in" filter="fade">
                                      <p:cBhvr>
                                        <p:cTn id="64" dur="1000"/>
                                        <p:tgtEl>
                                          <p:spTgt spid="22"/>
                                        </p:tgtEl>
                                      </p:cBhvr>
                                    </p:animEffect>
                                    <p:anim calcmode="lin" valueType="num">
                                      <p:cBhvr>
                                        <p:cTn id="65" dur="1000" fill="hold"/>
                                        <p:tgtEl>
                                          <p:spTgt spid="22"/>
                                        </p:tgtEl>
                                        <p:attrNameLst>
                                          <p:attrName>ppt_x</p:attrName>
                                        </p:attrNameLst>
                                      </p:cBhvr>
                                      <p:tavLst>
                                        <p:tav tm="0">
                                          <p:val>
                                            <p:strVal val="#ppt_x"/>
                                          </p:val>
                                        </p:tav>
                                        <p:tav tm="100000">
                                          <p:val>
                                            <p:strVal val="#ppt_x"/>
                                          </p:val>
                                        </p:tav>
                                      </p:tavLst>
                                    </p:anim>
                                    <p:anim calcmode="lin" valueType="num">
                                      <p:cBhvr>
                                        <p:cTn id="66"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p:bldP spid="15" grpId="0" animBg="1"/>
      <p:bldP spid="16" grpId="0" animBg="1"/>
      <p:bldP spid="17" grpId="0" animBg="1"/>
      <p:bldP spid="18" grpId="0"/>
      <p:bldP spid="19" grpId="0" animBg="1"/>
      <p:bldP spid="20" grpId="0" animBg="1"/>
      <p:bldP spid="21" grpId="0" animBg="1"/>
      <p:bldP spid="2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占位符 11" descr="图片包含 空调&#10;&#10;自动生成的说明">
            <a:extLst>
              <a:ext uri="{FF2B5EF4-FFF2-40B4-BE49-F238E27FC236}">
                <a16:creationId xmlns:a16="http://schemas.microsoft.com/office/drawing/2014/main" id="{3B2F6843-28F4-420B-AC22-311691AF8720}"/>
              </a:ext>
            </a:extLst>
          </p:cNvPr>
          <p:cNvPicPr>
            <a:picLocks noGrp="1" noChangeAspect="1"/>
          </p:cNvPicPr>
          <p:nvPr>
            <p:ph type="pic" sz="quarter" idx="4294967295"/>
          </p:nvPr>
        </p:nvPicPr>
        <p:blipFill rotWithShape="1">
          <a:blip r:embed="rId3">
            <a:extLst>
              <a:ext uri="{28A0092B-C50C-407E-A947-70E740481C1C}">
                <a14:useLocalDpi xmlns:a14="http://schemas.microsoft.com/office/drawing/2010/main" val="0"/>
              </a:ext>
            </a:extLst>
          </a:blip>
          <a:srcRect l="3457" r="3457" b="7096"/>
          <a:stretch/>
        </p:blipFill>
        <p:spPr>
          <a:xfrm>
            <a:off x="0" y="0"/>
            <a:ext cx="12192000" cy="3154363"/>
          </a:xfrm>
        </p:spPr>
      </p:pic>
      <p:sp>
        <p:nvSpPr>
          <p:cNvPr id="3" name="矩形 2">
            <a:extLst>
              <a:ext uri="{FF2B5EF4-FFF2-40B4-BE49-F238E27FC236}">
                <a16:creationId xmlns:a16="http://schemas.microsoft.com/office/drawing/2014/main" id="{98E29C74-92A8-4552-8428-B90DB4511F9F}"/>
              </a:ext>
            </a:extLst>
          </p:cNvPr>
          <p:cNvSpPr/>
          <p:nvPr/>
        </p:nvSpPr>
        <p:spPr>
          <a:xfrm>
            <a:off x="0" y="0"/>
            <a:ext cx="12192000" cy="3154680"/>
          </a:xfrm>
          <a:prstGeom prst="rect">
            <a:avLst/>
          </a:prstGeom>
          <a:gradFill>
            <a:gsLst>
              <a:gs pos="0">
                <a:schemeClr val="accent1"/>
              </a:gs>
              <a:gs pos="100000">
                <a:schemeClr val="accent6">
                  <a:alpha val="38000"/>
                </a:schemeClr>
              </a:gs>
            </a:gsLst>
            <a:lin ang="2700000" scaled="0"/>
          </a:gradFill>
          <a:ln>
            <a:noFill/>
          </a:ln>
          <a:effectLst>
            <a:outerShdw blurRad="165100" dist="38100" dir="2700000" algn="tl"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6" name="文本占位符 1">
            <a:extLst>
              <a:ext uri="{FF2B5EF4-FFF2-40B4-BE49-F238E27FC236}">
                <a16:creationId xmlns:a16="http://schemas.microsoft.com/office/drawing/2014/main" id="{77D51C1B-78D4-4C40-96A8-16CA6DBC17B4}"/>
              </a:ext>
            </a:extLst>
          </p:cNvPr>
          <p:cNvSpPr txBox="1">
            <a:spLocks/>
          </p:cNvSpPr>
          <p:nvPr/>
        </p:nvSpPr>
        <p:spPr>
          <a:xfrm>
            <a:off x="3807460" y="392008"/>
            <a:ext cx="4577080" cy="563187"/>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zh-CN" altLang="en-US">
                <a:solidFill>
                  <a:schemeClr val="bg1"/>
                </a:solidFill>
                <a:latin typeface="+mj-ea"/>
                <a:ea typeface="+mj-ea"/>
                <a:cs typeface="+mn-ea"/>
                <a:sym typeface="+mn-lt"/>
              </a:rPr>
              <a:t>并列关系参考版式</a:t>
            </a:r>
            <a:r>
              <a:rPr lang="en-US" altLang="zh-CN">
                <a:solidFill>
                  <a:schemeClr val="bg1"/>
                </a:solidFill>
                <a:cs typeface="+mn-ea"/>
                <a:sym typeface="+mn-lt"/>
              </a:rPr>
              <a:t>04</a:t>
            </a:r>
            <a:endParaRPr lang="zh-CN" altLang="en-US">
              <a:solidFill>
                <a:schemeClr val="bg1"/>
              </a:solidFill>
              <a:cs typeface="+mn-ea"/>
              <a:sym typeface="+mn-lt"/>
            </a:endParaRPr>
          </a:p>
        </p:txBody>
      </p:sp>
      <p:sp>
        <p:nvSpPr>
          <p:cNvPr id="4" name="矩形: 圆角 3">
            <a:extLst>
              <a:ext uri="{FF2B5EF4-FFF2-40B4-BE49-F238E27FC236}">
                <a16:creationId xmlns:a16="http://schemas.microsoft.com/office/drawing/2014/main" id="{95C81E94-8375-48F3-A58B-501DAD8D8861}"/>
              </a:ext>
            </a:extLst>
          </p:cNvPr>
          <p:cNvSpPr/>
          <p:nvPr/>
        </p:nvSpPr>
        <p:spPr>
          <a:xfrm>
            <a:off x="1239310" y="2440836"/>
            <a:ext cx="2512319" cy="3253908"/>
          </a:xfrm>
          <a:prstGeom prst="roundRect">
            <a:avLst>
              <a:gd name="adj" fmla="val 3139"/>
            </a:avLst>
          </a:prstGeom>
          <a:solidFill>
            <a:schemeClr val="bg1"/>
          </a:solidFill>
          <a:ln>
            <a:noFill/>
          </a:ln>
          <a:effectLst>
            <a:outerShdw blurRad="63500" dist="38100" dir="2700000" algn="tl"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nurse_250914">
            <a:extLst>
              <a:ext uri="{FF2B5EF4-FFF2-40B4-BE49-F238E27FC236}">
                <a16:creationId xmlns:a16="http://schemas.microsoft.com/office/drawing/2014/main" id="{B2A4D800-90BF-4714-969A-FCC30EFC30BB}"/>
              </a:ext>
            </a:extLst>
          </p:cNvPr>
          <p:cNvSpPr>
            <a:spLocks noChangeAspect="1"/>
          </p:cNvSpPr>
          <p:nvPr/>
        </p:nvSpPr>
        <p:spPr bwMode="auto">
          <a:xfrm>
            <a:off x="1790610" y="2768518"/>
            <a:ext cx="256594" cy="318198"/>
          </a:xfrm>
          <a:custGeom>
            <a:avLst/>
            <a:gdLst>
              <a:gd name="connsiteX0" fmla="*/ 374946 w 607552"/>
              <a:gd name="connsiteY0" fmla="*/ 464744 h 606228"/>
              <a:gd name="connsiteX1" fmla="*/ 395233 w 607552"/>
              <a:gd name="connsiteY1" fmla="*/ 464744 h 606228"/>
              <a:gd name="connsiteX2" fmla="*/ 395233 w 607552"/>
              <a:gd name="connsiteY2" fmla="*/ 505182 h 606228"/>
              <a:gd name="connsiteX3" fmla="*/ 435720 w 607552"/>
              <a:gd name="connsiteY3" fmla="*/ 505182 h 606228"/>
              <a:gd name="connsiteX4" fmla="*/ 435720 w 607552"/>
              <a:gd name="connsiteY4" fmla="*/ 525356 h 606228"/>
              <a:gd name="connsiteX5" fmla="*/ 395233 w 607552"/>
              <a:gd name="connsiteY5" fmla="*/ 525356 h 606228"/>
              <a:gd name="connsiteX6" fmla="*/ 395233 w 607552"/>
              <a:gd name="connsiteY6" fmla="*/ 565794 h 606228"/>
              <a:gd name="connsiteX7" fmla="*/ 374946 w 607552"/>
              <a:gd name="connsiteY7" fmla="*/ 565794 h 606228"/>
              <a:gd name="connsiteX8" fmla="*/ 374946 w 607552"/>
              <a:gd name="connsiteY8" fmla="*/ 525356 h 606228"/>
              <a:gd name="connsiteX9" fmla="*/ 334459 w 607552"/>
              <a:gd name="connsiteY9" fmla="*/ 525356 h 606228"/>
              <a:gd name="connsiteX10" fmla="*/ 334459 w 607552"/>
              <a:gd name="connsiteY10" fmla="*/ 505182 h 606228"/>
              <a:gd name="connsiteX11" fmla="*/ 374946 w 607552"/>
              <a:gd name="connsiteY11" fmla="*/ 505182 h 606228"/>
              <a:gd name="connsiteX12" fmla="*/ 231576 w 607552"/>
              <a:gd name="connsiteY12" fmla="*/ 399265 h 606228"/>
              <a:gd name="connsiteX13" fmla="*/ 230152 w 607552"/>
              <a:gd name="connsiteY13" fmla="*/ 401220 h 606228"/>
              <a:gd name="connsiteX14" fmla="*/ 188857 w 607552"/>
              <a:gd name="connsiteY14" fmla="*/ 445207 h 606228"/>
              <a:gd name="connsiteX15" fmla="*/ 93984 w 607552"/>
              <a:gd name="connsiteY15" fmla="*/ 504390 h 606228"/>
              <a:gd name="connsiteX16" fmla="*/ 92827 w 607552"/>
              <a:gd name="connsiteY16" fmla="*/ 504923 h 606228"/>
              <a:gd name="connsiteX17" fmla="*/ 54824 w 607552"/>
              <a:gd name="connsiteY17" fmla="*/ 536826 h 606228"/>
              <a:gd name="connsiteX18" fmla="*/ 27324 w 607552"/>
              <a:gd name="connsiteY18" fmla="*/ 586056 h 606228"/>
              <a:gd name="connsiteX19" fmla="*/ 580273 w 607552"/>
              <a:gd name="connsiteY19" fmla="*/ 586056 h 606228"/>
              <a:gd name="connsiteX20" fmla="*/ 552773 w 607552"/>
              <a:gd name="connsiteY20" fmla="*/ 536826 h 606228"/>
              <a:gd name="connsiteX21" fmla="*/ 514770 w 607552"/>
              <a:gd name="connsiteY21" fmla="*/ 505012 h 606228"/>
              <a:gd name="connsiteX22" fmla="*/ 513613 w 607552"/>
              <a:gd name="connsiteY22" fmla="*/ 504479 h 606228"/>
              <a:gd name="connsiteX23" fmla="*/ 418741 w 607552"/>
              <a:gd name="connsiteY23" fmla="*/ 445207 h 606228"/>
              <a:gd name="connsiteX24" fmla="*/ 377445 w 607552"/>
              <a:gd name="connsiteY24" fmla="*/ 401220 h 606228"/>
              <a:gd name="connsiteX25" fmla="*/ 377178 w 607552"/>
              <a:gd name="connsiteY25" fmla="*/ 401042 h 606228"/>
              <a:gd name="connsiteX26" fmla="*/ 313900 w 607552"/>
              <a:gd name="connsiteY26" fmla="*/ 404419 h 606228"/>
              <a:gd name="connsiteX27" fmla="*/ 231576 w 607552"/>
              <a:gd name="connsiteY27" fmla="*/ 399265 h 606228"/>
              <a:gd name="connsiteX28" fmla="*/ 358844 w 607552"/>
              <a:gd name="connsiteY28" fmla="*/ 143248 h 606228"/>
              <a:gd name="connsiteX29" fmla="*/ 188857 w 607552"/>
              <a:gd name="connsiteY29" fmla="*/ 214073 h 606228"/>
              <a:gd name="connsiteX30" fmla="*/ 162513 w 607552"/>
              <a:gd name="connsiteY30" fmla="*/ 212562 h 606228"/>
              <a:gd name="connsiteX31" fmla="*/ 133499 w 607552"/>
              <a:gd name="connsiteY31" fmla="*/ 362475 h 606228"/>
              <a:gd name="connsiteX32" fmla="*/ 313900 w 607552"/>
              <a:gd name="connsiteY32" fmla="*/ 384247 h 606228"/>
              <a:gd name="connsiteX33" fmla="*/ 476768 w 607552"/>
              <a:gd name="connsiteY33" fmla="*/ 362742 h 606228"/>
              <a:gd name="connsiteX34" fmla="*/ 454696 w 607552"/>
              <a:gd name="connsiteY34" fmla="*/ 202165 h 606228"/>
              <a:gd name="connsiteX35" fmla="*/ 452738 w 607552"/>
              <a:gd name="connsiteY35" fmla="*/ 201809 h 606228"/>
              <a:gd name="connsiteX36" fmla="*/ 358844 w 607552"/>
              <a:gd name="connsiteY36" fmla="*/ 143248 h 606228"/>
              <a:gd name="connsiteX37" fmla="*/ 309895 w 607552"/>
              <a:gd name="connsiteY37" fmla="*/ 20261 h 606228"/>
              <a:gd name="connsiteX38" fmla="*/ 168120 w 607552"/>
              <a:gd name="connsiteY38" fmla="*/ 161821 h 606228"/>
              <a:gd name="connsiteX39" fmla="*/ 165450 w 607552"/>
              <a:gd name="connsiteY39" fmla="*/ 192479 h 606228"/>
              <a:gd name="connsiteX40" fmla="*/ 356619 w 607552"/>
              <a:gd name="connsiteY40" fmla="*/ 114990 h 606228"/>
              <a:gd name="connsiteX41" fmla="*/ 369524 w 607552"/>
              <a:gd name="connsiteY41" fmla="*/ 112057 h 606228"/>
              <a:gd name="connsiteX42" fmla="*/ 374419 w 607552"/>
              <a:gd name="connsiteY42" fmla="*/ 123609 h 606228"/>
              <a:gd name="connsiteX43" fmla="*/ 452649 w 607552"/>
              <a:gd name="connsiteY43" fmla="*/ 180571 h 606228"/>
              <a:gd name="connsiteX44" fmla="*/ 451670 w 607552"/>
              <a:gd name="connsiteY44" fmla="*/ 161821 h 606228"/>
              <a:gd name="connsiteX45" fmla="*/ 309895 w 607552"/>
              <a:gd name="connsiteY45" fmla="*/ 20261 h 606228"/>
              <a:gd name="connsiteX46" fmla="*/ 309895 w 607552"/>
              <a:gd name="connsiteY46" fmla="*/ 0 h 606228"/>
              <a:gd name="connsiteX47" fmla="*/ 471962 w 607552"/>
              <a:gd name="connsiteY47" fmla="*/ 161821 h 606228"/>
              <a:gd name="connsiteX48" fmla="*/ 498216 w 607552"/>
              <a:gd name="connsiteY48" fmla="*/ 368518 h 606228"/>
              <a:gd name="connsiteX49" fmla="*/ 491008 w 607552"/>
              <a:gd name="connsiteY49" fmla="*/ 379803 h 606228"/>
              <a:gd name="connsiteX50" fmla="*/ 402098 w 607552"/>
              <a:gd name="connsiteY50" fmla="*/ 397932 h 606228"/>
              <a:gd name="connsiteX51" fmla="*/ 433514 w 607552"/>
              <a:gd name="connsiteY51" fmla="*/ 431433 h 606228"/>
              <a:gd name="connsiteX52" fmla="*/ 522157 w 607552"/>
              <a:gd name="connsiteY52" fmla="*/ 486173 h 606228"/>
              <a:gd name="connsiteX53" fmla="*/ 570483 w 607552"/>
              <a:gd name="connsiteY53" fmla="*/ 527228 h 606228"/>
              <a:gd name="connsiteX54" fmla="*/ 606261 w 607552"/>
              <a:gd name="connsiteY54" fmla="*/ 591654 h 606228"/>
              <a:gd name="connsiteX55" fmla="*/ 606172 w 607552"/>
              <a:gd name="connsiteY55" fmla="*/ 601518 h 606228"/>
              <a:gd name="connsiteX56" fmla="*/ 597450 w 607552"/>
              <a:gd name="connsiteY56" fmla="*/ 606228 h 606228"/>
              <a:gd name="connsiteX57" fmla="*/ 10147 w 607552"/>
              <a:gd name="connsiteY57" fmla="*/ 606228 h 606228"/>
              <a:gd name="connsiteX58" fmla="*/ 1425 w 607552"/>
              <a:gd name="connsiteY58" fmla="*/ 601518 h 606228"/>
              <a:gd name="connsiteX59" fmla="*/ 1247 w 607552"/>
              <a:gd name="connsiteY59" fmla="*/ 591654 h 606228"/>
              <a:gd name="connsiteX60" fmla="*/ 37114 w 607552"/>
              <a:gd name="connsiteY60" fmla="*/ 527228 h 606228"/>
              <a:gd name="connsiteX61" fmla="*/ 85440 w 607552"/>
              <a:gd name="connsiteY61" fmla="*/ 486173 h 606228"/>
              <a:gd name="connsiteX62" fmla="*/ 174083 w 607552"/>
              <a:gd name="connsiteY62" fmla="*/ 431433 h 606228"/>
              <a:gd name="connsiteX63" fmla="*/ 207190 w 607552"/>
              <a:gd name="connsiteY63" fmla="*/ 396154 h 606228"/>
              <a:gd name="connsiteX64" fmla="*/ 119170 w 607552"/>
              <a:gd name="connsiteY64" fmla="*/ 379981 h 606228"/>
              <a:gd name="connsiteX65" fmla="*/ 111606 w 607552"/>
              <a:gd name="connsiteY65" fmla="*/ 367985 h 606228"/>
              <a:gd name="connsiteX66" fmla="*/ 147917 w 607552"/>
              <a:gd name="connsiteY66" fmla="*/ 161821 h 606228"/>
              <a:gd name="connsiteX67" fmla="*/ 309895 w 607552"/>
              <a:gd name="connsiteY67" fmla="*/ 0 h 606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607552" h="606228">
                <a:moveTo>
                  <a:pt x="374946" y="464744"/>
                </a:moveTo>
                <a:lnTo>
                  <a:pt x="395233" y="464744"/>
                </a:lnTo>
                <a:lnTo>
                  <a:pt x="395233" y="505182"/>
                </a:lnTo>
                <a:lnTo>
                  <a:pt x="435720" y="505182"/>
                </a:lnTo>
                <a:lnTo>
                  <a:pt x="435720" y="525356"/>
                </a:lnTo>
                <a:lnTo>
                  <a:pt x="395233" y="525356"/>
                </a:lnTo>
                <a:lnTo>
                  <a:pt x="395233" y="565794"/>
                </a:lnTo>
                <a:lnTo>
                  <a:pt x="374946" y="565794"/>
                </a:lnTo>
                <a:lnTo>
                  <a:pt x="374946" y="525356"/>
                </a:lnTo>
                <a:lnTo>
                  <a:pt x="334459" y="525356"/>
                </a:lnTo>
                <a:lnTo>
                  <a:pt x="334459" y="505182"/>
                </a:lnTo>
                <a:lnTo>
                  <a:pt x="374946" y="505182"/>
                </a:lnTo>
                <a:close/>
                <a:moveTo>
                  <a:pt x="231576" y="399265"/>
                </a:moveTo>
                <a:cubicBezTo>
                  <a:pt x="231220" y="399975"/>
                  <a:pt x="230775" y="400598"/>
                  <a:pt x="230152" y="401220"/>
                </a:cubicBezTo>
                <a:lnTo>
                  <a:pt x="188857" y="445207"/>
                </a:lnTo>
                <a:cubicBezTo>
                  <a:pt x="169099" y="466268"/>
                  <a:pt x="101638" y="500569"/>
                  <a:pt x="93984" y="504390"/>
                </a:cubicBezTo>
                <a:cubicBezTo>
                  <a:pt x="93628" y="504657"/>
                  <a:pt x="93183" y="504746"/>
                  <a:pt x="92827" y="504923"/>
                </a:cubicBezTo>
                <a:cubicBezTo>
                  <a:pt x="79210" y="509633"/>
                  <a:pt x="61855" y="524207"/>
                  <a:pt x="54824" y="536826"/>
                </a:cubicBezTo>
                <a:lnTo>
                  <a:pt x="27324" y="586056"/>
                </a:lnTo>
                <a:lnTo>
                  <a:pt x="580273" y="586056"/>
                </a:lnTo>
                <a:lnTo>
                  <a:pt x="552773" y="536826"/>
                </a:lnTo>
                <a:cubicBezTo>
                  <a:pt x="545742" y="524207"/>
                  <a:pt x="528387" y="509811"/>
                  <a:pt x="514770" y="505012"/>
                </a:cubicBezTo>
                <a:cubicBezTo>
                  <a:pt x="514414" y="504835"/>
                  <a:pt x="513969" y="504657"/>
                  <a:pt x="513613" y="504479"/>
                </a:cubicBezTo>
                <a:cubicBezTo>
                  <a:pt x="505959" y="500658"/>
                  <a:pt x="438498" y="466357"/>
                  <a:pt x="418741" y="445207"/>
                </a:cubicBezTo>
                <a:lnTo>
                  <a:pt x="377445" y="401220"/>
                </a:lnTo>
                <a:cubicBezTo>
                  <a:pt x="377356" y="401131"/>
                  <a:pt x="377267" y="401042"/>
                  <a:pt x="377178" y="401042"/>
                </a:cubicBezTo>
                <a:cubicBezTo>
                  <a:pt x="357242" y="403086"/>
                  <a:pt x="335883" y="404419"/>
                  <a:pt x="313900" y="404419"/>
                </a:cubicBezTo>
                <a:cubicBezTo>
                  <a:pt x="286221" y="404419"/>
                  <a:pt x="257831" y="402286"/>
                  <a:pt x="231576" y="399265"/>
                </a:cubicBezTo>
                <a:close/>
                <a:moveTo>
                  <a:pt x="358844" y="143248"/>
                </a:moveTo>
                <a:cubicBezTo>
                  <a:pt x="300372" y="204564"/>
                  <a:pt x="228105" y="214073"/>
                  <a:pt x="188857" y="214073"/>
                </a:cubicBezTo>
                <a:cubicBezTo>
                  <a:pt x="175952" y="214073"/>
                  <a:pt x="166607" y="213095"/>
                  <a:pt x="162513" y="212562"/>
                </a:cubicBezTo>
                <a:cubicBezTo>
                  <a:pt x="154236" y="265080"/>
                  <a:pt x="139106" y="336438"/>
                  <a:pt x="133499" y="362475"/>
                </a:cubicBezTo>
                <a:cubicBezTo>
                  <a:pt x="160822" y="368340"/>
                  <a:pt x="241188" y="384247"/>
                  <a:pt x="313900" y="384247"/>
                </a:cubicBezTo>
                <a:cubicBezTo>
                  <a:pt x="385811" y="384247"/>
                  <a:pt x="453450" y="368695"/>
                  <a:pt x="476768" y="362742"/>
                </a:cubicBezTo>
                <a:cubicBezTo>
                  <a:pt x="472585" y="335727"/>
                  <a:pt x="460392" y="255572"/>
                  <a:pt x="454696" y="202165"/>
                </a:cubicBezTo>
                <a:cubicBezTo>
                  <a:pt x="454073" y="202076"/>
                  <a:pt x="453361" y="201987"/>
                  <a:pt x="452738" y="201809"/>
                </a:cubicBezTo>
                <a:cubicBezTo>
                  <a:pt x="391062" y="183326"/>
                  <a:pt x="367477" y="160399"/>
                  <a:pt x="358844" y="143248"/>
                </a:cubicBezTo>
                <a:close/>
                <a:moveTo>
                  <a:pt x="309895" y="20261"/>
                </a:moveTo>
                <a:cubicBezTo>
                  <a:pt x="231754" y="20261"/>
                  <a:pt x="168120" y="83710"/>
                  <a:pt x="168120" y="161821"/>
                </a:cubicBezTo>
                <a:cubicBezTo>
                  <a:pt x="168120" y="169019"/>
                  <a:pt x="167141" y="179771"/>
                  <a:pt x="165450" y="192479"/>
                </a:cubicBezTo>
                <a:cubicBezTo>
                  <a:pt x="180224" y="194345"/>
                  <a:pt x="285598" y="203676"/>
                  <a:pt x="356619" y="114990"/>
                </a:cubicBezTo>
                <a:cubicBezTo>
                  <a:pt x="359734" y="111169"/>
                  <a:pt x="365163" y="109747"/>
                  <a:pt x="369524" y="112057"/>
                </a:cubicBezTo>
                <a:cubicBezTo>
                  <a:pt x="373707" y="114368"/>
                  <a:pt x="375843" y="118989"/>
                  <a:pt x="374419" y="123609"/>
                </a:cubicBezTo>
                <a:cubicBezTo>
                  <a:pt x="374241" y="126098"/>
                  <a:pt x="373529" y="155512"/>
                  <a:pt x="452649" y="180571"/>
                </a:cubicBezTo>
                <a:cubicBezTo>
                  <a:pt x="452026" y="173018"/>
                  <a:pt x="451670" y="166619"/>
                  <a:pt x="451670" y="161821"/>
                </a:cubicBezTo>
                <a:cubicBezTo>
                  <a:pt x="451670" y="83710"/>
                  <a:pt x="388125" y="20261"/>
                  <a:pt x="309895" y="20261"/>
                </a:cubicBezTo>
                <a:close/>
                <a:moveTo>
                  <a:pt x="309895" y="0"/>
                </a:moveTo>
                <a:cubicBezTo>
                  <a:pt x="399250" y="0"/>
                  <a:pt x="471962" y="72602"/>
                  <a:pt x="471962" y="161821"/>
                </a:cubicBezTo>
                <a:cubicBezTo>
                  <a:pt x="471962" y="202432"/>
                  <a:pt x="497949" y="366918"/>
                  <a:pt x="498216" y="368518"/>
                </a:cubicBezTo>
                <a:cubicBezTo>
                  <a:pt x="499017" y="373583"/>
                  <a:pt x="495902" y="378382"/>
                  <a:pt x="491008" y="379803"/>
                </a:cubicBezTo>
                <a:cubicBezTo>
                  <a:pt x="488783" y="380514"/>
                  <a:pt x="452560" y="390911"/>
                  <a:pt x="402098" y="397932"/>
                </a:cubicBezTo>
                <a:lnTo>
                  <a:pt x="433514" y="431433"/>
                </a:lnTo>
                <a:cubicBezTo>
                  <a:pt x="448021" y="446896"/>
                  <a:pt x="501865" y="475865"/>
                  <a:pt x="522157" y="486173"/>
                </a:cubicBezTo>
                <a:cubicBezTo>
                  <a:pt x="540135" y="492749"/>
                  <a:pt x="561228" y="510611"/>
                  <a:pt x="570483" y="527228"/>
                </a:cubicBezTo>
                <a:lnTo>
                  <a:pt x="606261" y="591654"/>
                </a:lnTo>
                <a:cubicBezTo>
                  <a:pt x="608041" y="594765"/>
                  <a:pt x="607952" y="598408"/>
                  <a:pt x="606172" y="601518"/>
                </a:cubicBezTo>
                <a:cubicBezTo>
                  <a:pt x="604392" y="604540"/>
                  <a:pt x="601010" y="606228"/>
                  <a:pt x="597450" y="606228"/>
                </a:cubicBezTo>
                <a:lnTo>
                  <a:pt x="10147" y="606228"/>
                </a:lnTo>
                <a:cubicBezTo>
                  <a:pt x="6498" y="606228"/>
                  <a:pt x="3205" y="604540"/>
                  <a:pt x="1425" y="601518"/>
                </a:cubicBezTo>
                <a:cubicBezTo>
                  <a:pt x="-444" y="598408"/>
                  <a:pt x="-444" y="594765"/>
                  <a:pt x="1247" y="591654"/>
                </a:cubicBezTo>
                <a:lnTo>
                  <a:pt x="37114" y="527228"/>
                </a:lnTo>
                <a:cubicBezTo>
                  <a:pt x="46369" y="510611"/>
                  <a:pt x="67462" y="492749"/>
                  <a:pt x="85440" y="486173"/>
                </a:cubicBezTo>
                <a:cubicBezTo>
                  <a:pt x="105732" y="475865"/>
                  <a:pt x="159576" y="446896"/>
                  <a:pt x="174083" y="431433"/>
                </a:cubicBezTo>
                <a:lnTo>
                  <a:pt x="207190" y="396154"/>
                </a:lnTo>
                <a:cubicBezTo>
                  <a:pt x="158508" y="389312"/>
                  <a:pt x="121662" y="380603"/>
                  <a:pt x="119170" y="379981"/>
                </a:cubicBezTo>
                <a:cubicBezTo>
                  <a:pt x="113831" y="378648"/>
                  <a:pt x="110449" y="373316"/>
                  <a:pt x="111606" y="367985"/>
                </a:cubicBezTo>
                <a:cubicBezTo>
                  <a:pt x="111962" y="366296"/>
                  <a:pt x="147917" y="202076"/>
                  <a:pt x="147917" y="161821"/>
                </a:cubicBezTo>
                <a:cubicBezTo>
                  <a:pt x="147917" y="72602"/>
                  <a:pt x="220629" y="0"/>
                  <a:pt x="309895" y="0"/>
                </a:cubicBezTo>
                <a:close/>
              </a:path>
            </a:pathLst>
          </a:custGeom>
          <a:solidFill>
            <a:schemeClr val="bg1">
              <a:lumMod val="75000"/>
            </a:schemeClr>
          </a:solidFill>
          <a:ln>
            <a:noFill/>
          </a:ln>
        </p:spPr>
        <p:txBody>
          <a:bodyPr/>
          <a:lstStyle/>
          <a:p>
            <a:endParaRPr lang="zh-CN" altLang="en-US">
              <a:cs typeface="+mn-ea"/>
              <a:sym typeface="+mn-lt"/>
            </a:endParaRPr>
          </a:p>
        </p:txBody>
      </p:sp>
      <p:sp>
        <p:nvSpPr>
          <p:cNvPr id="19" name="文本框 18">
            <a:extLst>
              <a:ext uri="{FF2B5EF4-FFF2-40B4-BE49-F238E27FC236}">
                <a16:creationId xmlns:a16="http://schemas.microsoft.com/office/drawing/2014/main" id="{91AA5FEA-4A7C-4A76-8843-0BFE9BCF99B1}"/>
              </a:ext>
            </a:extLst>
          </p:cNvPr>
          <p:cNvSpPr txBox="1"/>
          <p:nvPr/>
        </p:nvSpPr>
        <p:spPr>
          <a:xfrm>
            <a:off x="1390408" y="3340557"/>
            <a:ext cx="2210122" cy="2054922"/>
          </a:xfrm>
          <a:prstGeom prst="rect">
            <a:avLst/>
          </a:prstGeom>
          <a:noFill/>
        </p:spPr>
        <p:txBody>
          <a:bodyPr wrap="square" rtlCol="0">
            <a:spAutoFit/>
          </a:bodyPr>
          <a:lstStyle/>
          <a:p>
            <a:pPr algn="just">
              <a:lnSpc>
                <a:spcPct val="130000"/>
              </a:lnSpc>
            </a:pPr>
            <a:r>
              <a:rPr lang="zh-CN" altLang="en-US" sz="2000">
                <a:cs typeface="+mn-ea"/>
                <a:sym typeface="+mn-lt"/>
              </a:rPr>
              <a:t>学校学科优势特色突出。临床医学学科进入</a:t>
            </a:r>
            <a:r>
              <a:rPr lang="en-US" altLang="zh-CN" sz="2000">
                <a:cs typeface="+mn-ea"/>
                <a:sym typeface="+mn-lt"/>
              </a:rPr>
              <a:t>ESI</a:t>
            </a:r>
            <a:r>
              <a:rPr lang="zh-CN" altLang="en-US" sz="2000">
                <a:cs typeface="+mn-ea"/>
                <a:sym typeface="+mn-lt"/>
              </a:rPr>
              <a:t>排名全球前</a:t>
            </a:r>
            <a:r>
              <a:rPr lang="en-US" altLang="zh-CN" sz="2000">
                <a:cs typeface="+mn-ea"/>
                <a:sym typeface="+mn-lt"/>
              </a:rPr>
              <a:t>1%</a:t>
            </a:r>
            <a:r>
              <a:rPr lang="zh-CN" altLang="en-US" sz="2000">
                <a:cs typeface="+mn-ea"/>
                <a:sym typeface="+mn-lt"/>
              </a:rPr>
              <a:t>，药学学科在新一</a:t>
            </a:r>
          </a:p>
        </p:txBody>
      </p:sp>
      <p:sp>
        <p:nvSpPr>
          <p:cNvPr id="22" name="文本框 21">
            <a:extLst>
              <a:ext uri="{FF2B5EF4-FFF2-40B4-BE49-F238E27FC236}">
                <a16:creationId xmlns:a16="http://schemas.microsoft.com/office/drawing/2014/main" id="{29509426-6D9F-4C07-94C9-A85FE94BD123}"/>
              </a:ext>
            </a:extLst>
          </p:cNvPr>
          <p:cNvSpPr txBox="1"/>
          <p:nvPr/>
        </p:nvSpPr>
        <p:spPr>
          <a:xfrm>
            <a:off x="1926920" y="2630499"/>
            <a:ext cx="1564342" cy="525657"/>
          </a:xfrm>
          <a:prstGeom prst="rect">
            <a:avLst/>
          </a:prstGeom>
          <a:noFill/>
        </p:spPr>
        <p:txBody>
          <a:bodyPr wrap="square" rtlCol="0">
            <a:spAutoFit/>
          </a:bodyPr>
          <a:lstStyle/>
          <a:p>
            <a:pPr algn="ctr">
              <a:lnSpc>
                <a:spcPct val="130000"/>
              </a:lnSpc>
            </a:pPr>
            <a:r>
              <a:rPr lang="zh-CN" altLang="en-US" sz="2400">
                <a:solidFill>
                  <a:schemeClr val="accent1"/>
                </a:solidFill>
                <a:latin typeface="+mj-ea"/>
                <a:ea typeface="+mj-ea"/>
                <a:cs typeface="+mn-ea"/>
                <a:sym typeface="+mn-lt"/>
              </a:rPr>
              <a:t>关键词</a:t>
            </a:r>
            <a:r>
              <a:rPr lang="en-US" altLang="zh-CN" sz="2400">
                <a:solidFill>
                  <a:schemeClr val="accent1"/>
                </a:solidFill>
                <a:ea typeface="+mj-ea"/>
                <a:cs typeface="+mn-ea"/>
                <a:sym typeface="+mn-lt"/>
              </a:rPr>
              <a:t>1</a:t>
            </a:r>
          </a:p>
        </p:txBody>
      </p:sp>
      <p:pic>
        <p:nvPicPr>
          <p:cNvPr id="23" name="图片占位符 4">
            <a:extLst>
              <a:ext uri="{FF2B5EF4-FFF2-40B4-BE49-F238E27FC236}">
                <a16:creationId xmlns:a16="http://schemas.microsoft.com/office/drawing/2014/main" id="{66079E2F-7B51-46CE-A7BD-2A208DCEAFB6}"/>
              </a:ext>
            </a:extLst>
          </p:cNvPr>
          <p:cNvPicPr>
            <a:picLocks noChangeAspect="1"/>
          </p:cNvPicPr>
          <p:nvPr/>
        </p:nvPicPr>
        <p:blipFill rotWithShape="1">
          <a:blip r:embed="rId4">
            <a:biLevel thresh="25000"/>
            <a:alphaModFix amt="20000"/>
            <a:extLst>
              <a:ext uri="{28A0092B-C50C-407E-A947-70E740481C1C}">
                <a14:useLocalDpi xmlns:a14="http://schemas.microsoft.com/office/drawing/2010/main" val="0"/>
              </a:ext>
            </a:extLst>
          </a:blip>
          <a:srcRect l="21882" t="17372" r="32727" b="62112"/>
          <a:stretch/>
        </p:blipFill>
        <p:spPr>
          <a:xfrm flipV="1">
            <a:off x="-501438" y="-139509"/>
            <a:ext cx="3557154" cy="2270691"/>
          </a:xfrm>
          <a:prstGeom prst="rect">
            <a:avLst/>
          </a:prstGeom>
        </p:spPr>
      </p:pic>
      <p:sp>
        <p:nvSpPr>
          <p:cNvPr id="7" name="文本框 6">
            <a:extLst>
              <a:ext uri="{FF2B5EF4-FFF2-40B4-BE49-F238E27FC236}">
                <a16:creationId xmlns:a16="http://schemas.microsoft.com/office/drawing/2014/main" id="{9A8624BD-41E2-448A-81D8-E544981E00EB}"/>
              </a:ext>
            </a:extLst>
          </p:cNvPr>
          <p:cNvSpPr txBox="1"/>
          <p:nvPr/>
        </p:nvSpPr>
        <p:spPr>
          <a:xfrm>
            <a:off x="1215335" y="1087909"/>
            <a:ext cx="9761330" cy="855555"/>
          </a:xfrm>
          <a:prstGeom prst="rect">
            <a:avLst/>
          </a:prstGeom>
          <a:noFill/>
        </p:spPr>
        <p:txBody>
          <a:bodyPr wrap="square" lIns="0" rtlCol="0">
            <a:spAutoFit/>
          </a:bodyPr>
          <a:lstStyle/>
          <a:p>
            <a:pPr algn="ctr">
              <a:lnSpc>
                <a:spcPct val="130000"/>
              </a:lnSpc>
            </a:pPr>
            <a:r>
              <a:rPr lang="zh-CN" altLang="en-US" sz="2000">
                <a:solidFill>
                  <a:schemeClr val="bg1"/>
                </a:solidFill>
                <a:cs typeface="+mn-ea"/>
                <a:sym typeface="+mn-lt"/>
              </a:rPr>
              <a:t>学校对外合作交流频繁。先后与</a:t>
            </a:r>
            <a:r>
              <a:rPr lang="en-US" altLang="zh-CN" sz="2000">
                <a:solidFill>
                  <a:schemeClr val="bg1"/>
                </a:solidFill>
                <a:cs typeface="+mn-ea"/>
                <a:sym typeface="+mn-lt"/>
              </a:rPr>
              <a:t>4</a:t>
            </a:r>
            <a:r>
              <a:rPr lang="zh-CN" altLang="en-US" sz="2000">
                <a:solidFill>
                  <a:schemeClr val="bg1"/>
                </a:solidFill>
                <a:cs typeface="+mn-ea"/>
                <a:sym typeface="+mn-lt"/>
              </a:rPr>
              <a:t>大洲</a:t>
            </a:r>
            <a:r>
              <a:rPr lang="en-US" altLang="zh-CN" sz="2000">
                <a:solidFill>
                  <a:schemeClr val="bg1"/>
                </a:solidFill>
                <a:cs typeface="+mn-ea"/>
                <a:sym typeface="+mn-lt"/>
              </a:rPr>
              <a:t>20</a:t>
            </a:r>
            <a:r>
              <a:rPr lang="zh-CN" altLang="en-US" sz="2000">
                <a:solidFill>
                  <a:schemeClr val="bg1"/>
                </a:solidFill>
                <a:cs typeface="+mn-ea"/>
                <a:sym typeface="+mn-lt"/>
              </a:rPr>
              <a:t>多个国家和地区的</a:t>
            </a:r>
            <a:r>
              <a:rPr lang="en-US" altLang="zh-CN" sz="2000">
                <a:solidFill>
                  <a:schemeClr val="bg1"/>
                </a:solidFill>
                <a:cs typeface="+mn-ea"/>
                <a:sym typeface="+mn-lt"/>
              </a:rPr>
              <a:t>40</a:t>
            </a:r>
            <a:r>
              <a:rPr lang="zh-CN" altLang="en-US" sz="2000">
                <a:solidFill>
                  <a:schemeClr val="bg1"/>
                </a:solidFill>
                <a:cs typeface="+mn-ea"/>
                <a:sym typeface="+mn-lt"/>
              </a:rPr>
              <a:t>多所高等院校、科研机构在科研合作、人才培养、学术交流、师资培训等方面建立了实质性合作交流关系。</a:t>
            </a:r>
            <a:endParaRPr lang="zh-CN" altLang="en-US" sz="2000" dirty="0">
              <a:solidFill>
                <a:schemeClr val="bg1"/>
              </a:solidFill>
              <a:cs typeface="+mn-ea"/>
              <a:sym typeface="+mn-lt"/>
            </a:endParaRPr>
          </a:p>
        </p:txBody>
      </p:sp>
      <p:pic>
        <p:nvPicPr>
          <p:cNvPr id="24" name="图片占位符 4">
            <a:extLst>
              <a:ext uri="{FF2B5EF4-FFF2-40B4-BE49-F238E27FC236}">
                <a16:creationId xmlns:a16="http://schemas.microsoft.com/office/drawing/2014/main" id="{67E996F6-0A13-4890-B713-0B60C62FE35F}"/>
              </a:ext>
            </a:extLst>
          </p:cNvPr>
          <p:cNvPicPr>
            <a:picLocks noChangeAspect="1"/>
          </p:cNvPicPr>
          <p:nvPr/>
        </p:nvPicPr>
        <p:blipFill rotWithShape="1">
          <a:blip r:embed="rId4">
            <a:duotone>
              <a:schemeClr val="accent6">
                <a:shade val="45000"/>
                <a:satMod val="135000"/>
              </a:schemeClr>
              <a:prstClr val="white"/>
            </a:duotone>
            <a:alphaModFix amt="29000"/>
            <a:extLst>
              <a:ext uri="{28A0092B-C50C-407E-A947-70E740481C1C}">
                <a14:useLocalDpi xmlns:a14="http://schemas.microsoft.com/office/drawing/2010/main" val="0"/>
              </a:ext>
            </a:extLst>
          </a:blip>
          <a:srcRect l="21882" t="17372" r="32727" b="62112"/>
          <a:stretch/>
        </p:blipFill>
        <p:spPr>
          <a:xfrm rot="1069226" flipV="1">
            <a:off x="3674134" y="1589002"/>
            <a:ext cx="1941927" cy="1239619"/>
          </a:xfrm>
          <a:prstGeom prst="rect">
            <a:avLst/>
          </a:prstGeom>
        </p:spPr>
      </p:pic>
      <p:pic>
        <p:nvPicPr>
          <p:cNvPr id="25" name="图片占位符 4">
            <a:extLst>
              <a:ext uri="{FF2B5EF4-FFF2-40B4-BE49-F238E27FC236}">
                <a16:creationId xmlns:a16="http://schemas.microsoft.com/office/drawing/2014/main" id="{7D6BC590-8B83-4591-ADCE-88A2ED97584F}"/>
              </a:ext>
            </a:extLst>
          </p:cNvPr>
          <p:cNvPicPr>
            <a:picLocks noChangeAspect="1"/>
          </p:cNvPicPr>
          <p:nvPr/>
        </p:nvPicPr>
        <p:blipFill rotWithShape="1">
          <a:blip r:embed="rId4">
            <a:alphaModFix amt="85000"/>
            <a:duotone>
              <a:schemeClr val="accent6">
                <a:shade val="45000"/>
                <a:satMod val="135000"/>
              </a:schemeClr>
              <a:prstClr val="white"/>
            </a:duotone>
            <a:extLst>
              <a:ext uri="{28A0092B-C50C-407E-A947-70E740481C1C}">
                <a14:useLocalDpi xmlns:a14="http://schemas.microsoft.com/office/drawing/2010/main" val="0"/>
              </a:ext>
            </a:extLst>
          </a:blip>
          <a:srcRect l="21882" t="17372" r="32727" b="62112"/>
          <a:stretch/>
        </p:blipFill>
        <p:spPr>
          <a:xfrm rot="1069226" flipV="1">
            <a:off x="9969550" y="122470"/>
            <a:ext cx="2209237" cy="1410255"/>
          </a:xfrm>
          <a:prstGeom prst="rect">
            <a:avLst/>
          </a:prstGeom>
        </p:spPr>
      </p:pic>
      <p:sp>
        <p:nvSpPr>
          <p:cNvPr id="8" name="矩形: 圆角 7">
            <a:extLst>
              <a:ext uri="{FF2B5EF4-FFF2-40B4-BE49-F238E27FC236}">
                <a16:creationId xmlns:a16="http://schemas.microsoft.com/office/drawing/2014/main" id="{6A435F8B-34CE-40E4-9DA9-62E99A37FE30}"/>
              </a:ext>
            </a:extLst>
          </p:cNvPr>
          <p:cNvSpPr/>
          <p:nvPr/>
        </p:nvSpPr>
        <p:spPr>
          <a:xfrm>
            <a:off x="4839841" y="2440836"/>
            <a:ext cx="2512319" cy="3253908"/>
          </a:xfrm>
          <a:prstGeom prst="roundRect">
            <a:avLst>
              <a:gd name="adj" fmla="val 3139"/>
            </a:avLst>
          </a:prstGeom>
          <a:solidFill>
            <a:schemeClr val="bg1"/>
          </a:solidFill>
          <a:ln>
            <a:noFill/>
          </a:ln>
          <a:effectLst>
            <a:outerShdw blurRad="63500" dist="38100" dir="2700000" algn="tl"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0" name="文本框 19">
            <a:extLst>
              <a:ext uri="{FF2B5EF4-FFF2-40B4-BE49-F238E27FC236}">
                <a16:creationId xmlns:a16="http://schemas.microsoft.com/office/drawing/2014/main" id="{6A375A05-A7FA-4D85-98E2-61D6B10B78E0}"/>
              </a:ext>
            </a:extLst>
          </p:cNvPr>
          <p:cNvSpPr txBox="1"/>
          <p:nvPr/>
        </p:nvSpPr>
        <p:spPr>
          <a:xfrm>
            <a:off x="4990939" y="3340557"/>
            <a:ext cx="2210122" cy="2054922"/>
          </a:xfrm>
          <a:prstGeom prst="rect">
            <a:avLst/>
          </a:prstGeom>
          <a:noFill/>
        </p:spPr>
        <p:txBody>
          <a:bodyPr wrap="square" rtlCol="0">
            <a:spAutoFit/>
          </a:bodyPr>
          <a:lstStyle/>
          <a:p>
            <a:pPr algn="just">
              <a:lnSpc>
                <a:spcPct val="130000"/>
              </a:lnSpc>
            </a:pPr>
            <a:r>
              <a:rPr lang="zh-CN" altLang="en-US" sz="2000">
                <a:cs typeface="+mn-ea"/>
                <a:sym typeface="+mn-lt"/>
              </a:rPr>
              <a:t>学校学科优势特色突出。临床医学学科进入</a:t>
            </a:r>
            <a:r>
              <a:rPr lang="en-US" altLang="zh-CN" sz="2000">
                <a:cs typeface="+mn-ea"/>
                <a:sym typeface="+mn-lt"/>
              </a:rPr>
              <a:t>ESI</a:t>
            </a:r>
            <a:r>
              <a:rPr lang="zh-CN" altLang="en-US" sz="2000">
                <a:cs typeface="+mn-ea"/>
                <a:sym typeface="+mn-lt"/>
              </a:rPr>
              <a:t>排名全球前</a:t>
            </a:r>
            <a:r>
              <a:rPr lang="en-US" altLang="zh-CN" sz="2000">
                <a:cs typeface="+mn-ea"/>
                <a:sym typeface="+mn-lt"/>
              </a:rPr>
              <a:t>1%</a:t>
            </a:r>
            <a:r>
              <a:rPr lang="zh-CN" altLang="en-US" sz="2000">
                <a:cs typeface="+mn-ea"/>
                <a:sym typeface="+mn-lt"/>
              </a:rPr>
              <a:t>，药学学科在新一</a:t>
            </a:r>
          </a:p>
        </p:txBody>
      </p:sp>
      <p:sp>
        <p:nvSpPr>
          <p:cNvPr id="28" name="first-aid-kit_139467">
            <a:extLst>
              <a:ext uri="{FF2B5EF4-FFF2-40B4-BE49-F238E27FC236}">
                <a16:creationId xmlns:a16="http://schemas.microsoft.com/office/drawing/2014/main" id="{836EE064-240E-4678-96F0-8550A3F7C347}"/>
              </a:ext>
            </a:extLst>
          </p:cNvPr>
          <p:cNvSpPr>
            <a:spLocks noChangeAspect="1"/>
          </p:cNvSpPr>
          <p:nvPr/>
        </p:nvSpPr>
        <p:spPr bwMode="auto">
          <a:xfrm>
            <a:off x="5351947" y="2791449"/>
            <a:ext cx="285297" cy="284896"/>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 name="connsiteX51" fmla="*/ 373273 h 605239"/>
              <a:gd name="connsiteY51" fmla="*/ 373273 h 605239"/>
              <a:gd name="connsiteX52" fmla="*/ 373273 h 605239"/>
              <a:gd name="connsiteY52" fmla="*/ 373273 h 605239"/>
              <a:gd name="connsiteX53" fmla="*/ 373273 h 605239"/>
              <a:gd name="connsiteY53" fmla="*/ 373273 h 605239"/>
              <a:gd name="connsiteX54" fmla="*/ 373273 h 605239"/>
              <a:gd name="connsiteY54" fmla="*/ 373273 h 605239"/>
              <a:gd name="connsiteX55" fmla="*/ 373273 h 605239"/>
              <a:gd name="connsiteY55" fmla="*/ 373273 h 605239"/>
              <a:gd name="connsiteX56" fmla="*/ 373273 h 605239"/>
              <a:gd name="connsiteY56" fmla="*/ 373273 h 605239"/>
              <a:gd name="connsiteX57" fmla="*/ 373273 h 605239"/>
              <a:gd name="connsiteY57" fmla="*/ 373273 h 605239"/>
              <a:gd name="connsiteX58" fmla="*/ 373273 h 605239"/>
              <a:gd name="connsiteY58" fmla="*/ 373273 h 605239"/>
              <a:gd name="connsiteX59" fmla="*/ 373273 h 605239"/>
              <a:gd name="connsiteY59" fmla="*/ 373273 h 605239"/>
              <a:gd name="connsiteX60" fmla="*/ 373273 h 605239"/>
              <a:gd name="connsiteY60" fmla="*/ 373273 h 605239"/>
              <a:gd name="connsiteX61" fmla="*/ 373273 h 605239"/>
              <a:gd name="connsiteY61" fmla="*/ 373273 h 605239"/>
              <a:gd name="connsiteX62" fmla="*/ 373273 h 605239"/>
              <a:gd name="connsiteY62" fmla="*/ 373273 h 605239"/>
              <a:gd name="connsiteX63" fmla="*/ 373273 h 605239"/>
              <a:gd name="connsiteY63" fmla="*/ 373273 h 605239"/>
              <a:gd name="connsiteX64" fmla="*/ 373273 h 605239"/>
              <a:gd name="connsiteY64" fmla="*/ 373273 h 605239"/>
              <a:gd name="connsiteX65" fmla="*/ 373273 h 605239"/>
              <a:gd name="connsiteY65" fmla="*/ 373273 h 605239"/>
              <a:gd name="connsiteX66" fmla="*/ 373273 h 605239"/>
              <a:gd name="connsiteY66" fmla="*/ 373273 h 605239"/>
              <a:gd name="connsiteX67" fmla="*/ 373273 h 605239"/>
              <a:gd name="connsiteY67" fmla="*/ 373273 h 605239"/>
              <a:gd name="connsiteX68" fmla="*/ 373273 h 605239"/>
              <a:gd name="connsiteY68" fmla="*/ 373273 h 605239"/>
              <a:gd name="connsiteX69" fmla="*/ 373273 h 605239"/>
              <a:gd name="connsiteY69" fmla="*/ 373273 h 605239"/>
              <a:gd name="connsiteX70" fmla="*/ 373273 h 605239"/>
              <a:gd name="connsiteY70" fmla="*/ 373273 h 605239"/>
              <a:gd name="connsiteX71" fmla="*/ 373273 h 605239"/>
              <a:gd name="connsiteY71" fmla="*/ 373273 h 605239"/>
              <a:gd name="connsiteX72" fmla="*/ 373273 h 605239"/>
              <a:gd name="connsiteY72" fmla="*/ 373273 h 605239"/>
              <a:gd name="connsiteX73" fmla="*/ 373273 h 605239"/>
              <a:gd name="connsiteY73" fmla="*/ 373273 h 605239"/>
              <a:gd name="connsiteX74" fmla="*/ 373273 h 605239"/>
              <a:gd name="connsiteY74" fmla="*/ 373273 h 605239"/>
              <a:gd name="connsiteX75" fmla="*/ 373273 h 605239"/>
              <a:gd name="connsiteY75" fmla="*/ 373273 h 605239"/>
              <a:gd name="connsiteX76" fmla="*/ 373273 h 605239"/>
              <a:gd name="connsiteY76" fmla="*/ 373273 h 605239"/>
              <a:gd name="connsiteX77" fmla="*/ 373273 h 605239"/>
              <a:gd name="connsiteY77" fmla="*/ 373273 h 605239"/>
              <a:gd name="connsiteX78" fmla="*/ 373273 h 605239"/>
              <a:gd name="connsiteY78" fmla="*/ 373273 h 605239"/>
              <a:gd name="connsiteX79" fmla="*/ 373273 h 605239"/>
              <a:gd name="connsiteY79" fmla="*/ 373273 h 605239"/>
              <a:gd name="connsiteX80" fmla="*/ 373273 h 605239"/>
              <a:gd name="connsiteY80" fmla="*/ 373273 h 605239"/>
              <a:gd name="connsiteX81" fmla="*/ 373273 h 605239"/>
              <a:gd name="connsiteY81"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Lst>
            <a:rect l="l" t="t" r="r" b="b"/>
            <a:pathLst>
              <a:path w="607614" h="606761">
                <a:moveTo>
                  <a:pt x="273423" y="323859"/>
                </a:moveTo>
                <a:lnTo>
                  <a:pt x="273423" y="394395"/>
                </a:lnTo>
                <a:lnTo>
                  <a:pt x="202781" y="394395"/>
                </a:lnTo>
                <a:lnTo>
                  <a:pt x="202781" y="455071"/>
                </a:lnTo>
                <a:lnTo>
                  <a:pt x="273423" y="455071"/>
                </a:lnTo>
                <a:lnTo>
                  <a:pt x="273423" y="525607"/>
                </a:lnTo>
                <a:lnTo>
                  <a:pt x="334191" y="525607"/>
                </a:lnTo>
                <a:lnTo>
                  <a:pt x="334191" y="455071"/>
                </a:lnTo>
                <a:lnTo>
                  <a:pt x="404833" y="455071"/>
                </a:lnTo>
                <a:lnTo>
                  <a:pt x="404833" y="394395"/>
                </a:lnTo>
                <a:lnTo>
                  <a:pt x="334191" y="394395"/>
                </a:lnTo>
                <a:lnTo>
                  <a:pt x="334191" y="323859"/>
                </a:lnTo>
                <a:close/>
                <a:moveTo>
                  <a:pt x="252914" y="303381"/>
                </a:moveTo>
                <a:lnTo>
                  <a:pt x="354700" y="303381"/>
                </a:lnTo>
                <a:lnTo>
                  <a:pt x="354700" y="373917"/>
                </a:lnTo>
                <a:lnTo>
                  <a:pt x="425342" y="373917"/>
                </a:lnTo>
                <a:lnTo>
                  <a:pt x="425342" y="475549"/>
                </a:lnTo>
                <a:lnTo>
                  <a:pt x="354700" y="475549"/>
                </a:lnTo>
                <a:lnTo>
                  <a:pt x="354700" y="546085"/>
                </a:lnTo>
                <a:lnTo>
                  <a:pt x="252914" y="546085"/>
                </a:lnTo>
                <a:lnTo>
                  <a:pt x="252914" y="475549"/>
                </a:lnTo>
                <a:lnTo>
                  <a:pt x="182272" y="475549"/>
                </a:lnTo>
                <a:lnTo>
                  <a:pt x="182272" y="373917"/>
                </a:lnTo>
                <a:lnTo>
                  <a:pt x="252914" y="373917"/>
                </a:lnTo>
                <a:close/>
                <a:moveTo>
                  <a:pt x="445837" y="263183"/>
                </a:moveTo>
                <a:lnTo>
                  <a:pt x="445837" y="282902"/>
                </a:lnTo>
                <a:lnTo>
                  <a:pt x="506598" y="282902"/>
                </a:lnTo>
                <a:lnTo>
                  <a:pt x="506598" y="263183"/>
                </a:lnTo>
                <a:close/>
                <a:moveTo>
                  <a:pt x="101016" y="263183"/>
                </a:moveTo>
                <a:lnTo>
                  <a:pt x="101016" y="282902"/>
                </a:lnTo>
                <a:lnTo>
                  <a:pt x="161777" y="282902"/>
                </a:lnTo>
                <a:lnTo>
                  <a:pt x="161777" y="263183"/>
                </a:lnTo>
                <a:close/>
                <a:moveTo>
                  <a:pt x="20507" y="263183"/>
                </a:moveTo>
                <a:lnTo>
                  <a:pt x="20507" y="586283"/>
                </a:lnTo>
                <a:lnTo>
                  <a:pt x="587107" y="586283"/>
                </a:lnTo>
                <a:lnTo>
                  <a:pt x="587107" y="263183"/>
                </a:lnTo>
                <a:lnTo>
                  <a:pt x="526346" y="263183"/>
                </a:lnTo>
                <a:lnTo>
                  <a:pt x="526346" y="303381"/>
                </a:lnTo>
                <a:lnTo>
                  <a:pt x="425330" y="303381"/>
                </a:lnTo>
                <a:lnTo>
                  <a:pt x="425330" y="263183"/>
                </a:lnTo>
                <a:lnTo>
                  <a:pt x="182284" y="263183"/>
                </a:lnTo>
                <a:lnTo>
                  <a:pt x="182284" y="303381"/>
                </a:lnTo>
                <a:lnTo>
                  <a:pt x="81269" y="303381"/>
                </a:lnTo>
                <a:lnTo>
                  <a:pt x="81269" y="263183"/>
                </a:lnTo>
                <a:close/>
                <a:moveTo>
                  <a:pt x="445837" y="222226"/>
                </a:moveTo>
                <a:lnTo>
                  <a:pt x="445837" y="242705"/>
                </a:lnTo>
                <a:lnTo>
                  <a:pt x="506598" y="242705"/>
                </a:lnTo>
                <a:lnTo>
                  <a:pt x="506598" y="222226"/>
                </a:lnTo>
                <a:close/>
                <a:moveTo>
                  <a:pt x="101016" y="222226"/>
                </a:moveTo>
                <a:lnTo>
                  <a:pt x="101016" y="242705"/>
                </a:lnTo>
                <a:lnTo>
                  <a:pt x="161777" y="242705"/>
                </a:lnTo>
                <a:lnTo>
                  <a:pt x="161777" y="222226"/>
                </a:lnTo>
                <a:close/>
                <a:moveTo>
                  <a:pt x="20507" y="131212"/>
                </a:moveTo>
                <a:lnTo>
                  <a:pt x="20507" y="242705"/>
                </a:lnTo>
                <a:lnTo>
                  <a:pt x="81269" y="242705"/>
                </a:lnTo>
                <a:lnTo>
                  <a:pt x="81269" y="202507"/>
                </a:lnTo>
                <a:lnTo>
                  <a:pt x="182284" y="202507"/>
                </a:lnTo>
                <a:lnTo>
                  <a:pt x="182284" y="242705"/>
                </a:lnTo>
                <a:lnTo>
                  <a:pt x="425330" y="242705"/>
                </a:lnTo>
                <a:lnTo>
                  <a:pt x="425330" y="202507"/>
                </a:lnTo>
                <a:lnTo>
                  <a:pt x="526346" y="202507"/>
                </a:lnTo>
                <a:lnTo>
                  <a:pt x="526346" y="242705"/>
                </a:lnTo>
                <a:lnTo>
                  <a:pt x="587107" y="242705"/>
                </a:lnTo>
                <a:lnTo>
                  <a:pt x="587107" y="131212"/>
                </a:lnTo>
                <a:lnTo>
                  <a:pt x="445837" y="131212"/>
                </a:lnTo>
                <a:lnTo>
                  <a:pt x="161777" y="131212"/>
                </a:lnTo>
                <a:close/>
                <a:moveTo>
                  <a:pt x="303807" y="20478"/>
                </a:moveTo>
                <a:cubicBezTo>
                  <a:pt x="248362" y="20478"/>
                  <a:pt x="199753" y="58401"/>
                  <a:pt x="186082" y="111492"/>
                </a:cubicBezTo>
                <a:lnTo>
                  <a:pt x="421532" y="111492"/>
                </a:lnTo>
                <a:cubicBezTo>
                  <a:pt x="407861" y="58401"/>
                  <a:pt x="359252" y="20478"/>
                  <a:pt x="303807" y="20478"/>
                </a:cubicBezTo>
                <a:close/>
                <a:moveTo>
                  <a:pt x="303807" y="0"/>
                </a:moveTo>
                <a:cubicBezTo>
                  <a:pt x="369885" y="0"/>
                  <a:pt x="427609" y="47024"/>
                  <a:pt x="442039" y="111492"/>
                </a:cubicBezTo>
                <a:lnTo>
                  <a:pt x="607614" y="111492"/>
                </a:lnTo>
                <a:lnTo>
                  <a:pt x="607614" y="242705"/>
                </a:lnTo>
                <a:lnTo>
                  <a:pt x="607614" y="263183"/>
                </a:lnTo>
                <a:lnTo>
                  <a:pt x="607614" y="606761"/>
                </a:lnTo>
                <a:lnTo>
                  <a:pt x="0" y="606761"/>
                </a:lnTo>
                <a:lnTo>
                  <a:pt x="0" y="263183"/>
                </a:lnTo>
                <a:lnTo>
                  <a:pt x="0" y="242705"/>
                </a:lnTo>
                <a:lnTo>
                  <a:pt x="0" y="111492"/>
                </a:lnTo>
                <a:lnTo>
                  <a:pt x="165575" y="111492"/>
                </a:lnTo>
                <a:cubicBezTo>
                  <a:pt x="180006" y="47024"/>
                  <a:pt x="237729" y="0"/>
                  <a:pt x="303807" y="0"/>
                </a:cubicBezTo>
                <a:close/>
              </a:path>
            </a:pathLst>
          </a:custGeom>
          <a:solidFill>
            <a:schemeClr val="bg1">
              <a:lumMod val="75000"/>
            </a:schemeClr>
          </a:solidFill>
          <a:ln>
            <a:noFill/>
          </a:ln>
        </p:spPr>
      </p:sp>
      <p:sp>
        <p:nvSpPr>
          <p:cNvPr id="30" name="文本框 29">
            <a:extLst>
              <a:ext uri="{FF2B5EF4-FFF2-40B4-BE49-F238E27FC236}">
                <a16:creationId xmlns:a16="http://schemas.microsoft.com/office/drawing/2014/main" id="{A1D6EB1B-3043-4399-804F-233B97E5214E}"/>
              </a:ext>
            </a:extLst>
          </p:cNvPr>
          <p:cNvSpPr txBox="1"/>
          <p:nvPr/>
        </p:nvSpPr>
        <p:spPr>
          <a:xfrm>
            <a:off x="5504301" y="2630499"/>
            <a:ext cx="1564342" cy="525657"/>
          </a:xfrm>
          <a:prstGeom prst="rect">
            <a:avLst/>
          </a:prstGeom>
          <a:noFill/>
        </p:spPr>
        <p:txBody>
          <a:bodyPr wrap="square" rtlCol="0">
            <a:spAutoFit/>
          </a:bodyPr>
          <a:lstStyle/>
          <a:p>
            <a:pPr algn="ctr">
              <a:lnSpc>
                <a:spcPct val="130000"/>
              </a:lnSpc>
            </a:pPr>
            <a:r>
              <a:rPr lang="zh-CN" altLang="en-US" sz="2400">
                <a:solidFill>
                  <a:schemeClr val="accent1"/>
                </a:solidFill>
                <a:latin typeface="+mj-ea"/>
                <a:ea typeface="+mj-ea"/>
                <a:cs typeface="+mn-ea"/>
                <a:sym typeface="+mn-lt"/>
              </a:rPr>
              <a:t>关键词</a:t>
            </a:r>
            <a:r>
              <a:rPr lang="en-US" altLang="zh-CN" sz="2400">
                <a:solidFill>
                  <a:schemeClr val="accent1"/>
                </a:solidFill>
                <a:ea typeface="+mj-ea"/>
                <a:cs typeface="+mn-ea"/>
                <a:sym typeface="+mn-lt"/>
              </a:rPr>
              <a:t>2</a:t>
            </a:r>
          </a:p>
        </p:txBody>
      </p:sp>
      <p:sp>
        <p:nvSpPr>
          <p:cNvPr id="9" name="矩形: 圆角 8">
            <a:extLst>
              <a:ext uri="{FF2B5EF4-FFF2-40B4-BE49-F238E27FC236}">
                <a16:creationId xmlns:a16="http://schemas.microsoft.com/office/drawing/2014/main" id="{438DDEF0-0D95-4553-8589-98BE145FF714}"/>
              </a:ext>
            </a:extLst>
          </p:cNvPr>
          <p:cNvSpPr/>
          <p:nvPr/>
        </p:nvSpPr>
        <p:spPr>
          <a:xfrm>
            <a:off x="8440371" y="2440836"/>
            <a:ext cx="2512319" cy="3253908"/>
          </a:xfrm>
          <a:prstGeom prst="roundRect">
            <a:avLst>
              <a:gd name="adj" fmla="val 3139"/>
            </a:avLst>
          </a:prstGeom>
          <a:solidFill>
            <a:schemeClr val="bg1"/>
          </a:solidFill>
          <a:ln>
            <a:noFill/>
          </a:ln>
          <a:effectLst>
            <a:outerShdw blurRad="63500" dist="38100" dir="2700000" algn="tl"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examination_349417">
            <a:extLst>
              <a:ext uri="{FF2B5EF4-FFF2-40B4-BE49-F238E27FC236}">
                <a16:creationId xmlns:a16="http://schemas.microsoft.com/office/drawing/2014/main" id="{9129EAE1-1F2C-4012-B6A1-DBD2585BBF80}"/>
              </a:ext>
            </a:extLst>
          </p:cNvPr>
          <p:cNvSpPr>
            <a:spLocks noChangeAspect="1"/>
          </p:cNvSpPr>
          <p:nvPr/>
        </p:nvSpPr>
        <p:spPr bwMode="auto">
          <a:xfrm>
            <a:off x="8966362" y="2785038"/>
            <a:ext cx="280508" cy="280084"/>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 name="connsiteX51" fmla="*/ 373273 h 605239"/>
              <a:gd name="connsiteY51" fmla="*/ 373273 h 605239"/>
              <a:gd name="connsiteX52" fmla="*/ 373273 h 605239"/>
              <a:gd name="connsiteY52" fmla="*/ 373273 h 605239"/>
              <a:gd name="connsiteX53" fmla="*/ 373273 h 605239"/>
              <a:gd name="connsiteY53" fmla="*/ 373273 h 605239"/>
              <a:gd name="connsiteX54" fmla="*/ 373273 h 605239"/>
              <a:gd name="connsiteY54" fmla="*/ 373273 h 605239"/>
              <a:gd name="connsiteX55" fmla="*/ 373273 h 605239"/>
              <a:gd name="connsiteY55" fmla="*/ 373273 h 605239"/>
              <a:gd name="connsiteX56" fmla="*/ 373273 h 605239"/>
              <a:gd name="connsiteY56" fmla="*/ 373273 h 605239"/>
              <a:gd name="connsiteX57" fmla="*/ 373273 h 605239"/>
              <a:gd name="connsiteY57" fmla="*/ 373273 h 605239"/>
              <a:gd name="connsiteX58" fmla="*/ 373273 h 605239"/>
              <a:gd name="connsiteY58" fmla="*/ 373273 h 605239"/>
              <a:gd name="connsiteX59" fmla="*/ 373273 h 605239"/>
              <a:gd name="connsiteY59" fmla="*/ 373273 h 605239"/>
              <a:gd name="connsiteX60" fmla="*/ 373273 h 605239"/>
              <a:gd name="connsiteY60" fmla="*/ 373273 h 605239"/>
              <a:gd name="connsiteX61" fmla="*/ 373273 h 605239"/>
              <a:gd name="connsiteY61" fmla="*/ 373273 h 605239"/>
              <a:gd name="connsiteX62" fmla="*/ 373273 h 605239"/>
              <a:gd name="connsiteY62" fmla="*/ 373273 h 605239"/>
              <a:gd name="connsiteX63" fmla="*/ 373273 h 605239"/>
              <a:gd name="connsiteY63" fmla="*/ 373273 h 605239"/>
              <a:gd name="connsiteX64" fmla="*/ 373273 h 605239"/>
              <a:gd name="connsiteY64" fmla="*/ 373273 h 605239"/>
              <a:gd name="connsiteX65" fmla="*/ 373273 h 605239"/>
              <a:gd name="connsiteY65" fmla="*/ 373273 h 605239"/>
              <a:gd name="connsiteX66" fmla="*/ 373273 h 605239"/>
              <a:gd name="connsiteY66" fmla="*/ 373273 h 605239"/>
              <a:gd name="connsiteX67" fmla="*/ 373273 h 605239"/>
              <a:gd name="connsiteY67" fmla="*/ 373273 h 605239"/>
              <a:gd name="connsiteX68" fmla="*/ 373273 h 605239"/>
              <a:gd name="connsiteY68" fmla="*/ 373273 h 605239"/>
              <a:gd name="connsiteX69" fmla="*/ 373273 h 605239"/>
              <a:gd name="connsiteY69" fmla="*/ 373273 h 605239"/>
              <a:gd name="connsiteX70" fmla="*/ 373273 h 605239"/>
              <a:gd name="connsiteY70" fmla="*/ 373273 h 605239"/>
              <a:gd name="connsiteX71" fmla="*/ 373273 h 605239"/>
              <a:gd name="connsiteY71" fmla="*/ 373273 h 605239"/>
              <a:gd name="connsiteX72" fmla="*/ 373273 h 605239"/>
              <a:gd name="connsiteY72" fmla="*/ 373273 h 605239"/>
              <a:gd name="connsiteX73" fmla="*/ 373273 h 605239"/>
              <a:gd name="connsiteY73" fmla="*/ 373273 h 605239"/>
              <a:gd name="connsiteX74" fmla="*/ 373273 h 605239"/>
              <a:gd name="connsiteY74" fmla="*/ 373273 h 605239"/>
              <a:gd name="connsiteX75" fmla="*/ 373273 h 605239"/>
              <a:gd name="connsiteY75" fmla="*/ 373273 h 605239"/>
              <a:gd name="connsiteX76" fmla="*/ 373273 h 605239"/>
              <a:gd name="connsiteY76" fmla="*/ 373273 h 605239"/>
              <a:gd name="connsiteX77" fmla="*/ 373273 h 605239"/>
              <a:gd name="connsiteY77" fmla="*/ 373273 h 605239"/>
              <a:gd name="connsiteX78" fmla="*/ 373273 h 605239"/>
              <a:gd name="connsiteY78" fmla="*/ 373273 h 605239"/>
              <a:gd name="connsiteX79" fmla="*/ 373273 h 605239"/>
              <a:gd name="connsiteY79" fmla="*/ 373273 h 605239"/>
              <a:gd name="connsiteX80" fmla="*/ 373273 h 605239"/>
              <a:gd name="connsiteY80" fmla="*/ 373273 h 605239"/>
              <a:gd name="connsiteX81" fmla="*/ 373273 h 605239"/>
              <a:gd name="connsiteY81" fmla="*/ 373273 h 605239"/>
              <a:gd name="connsiteX82" fmla="*/ 373273 h 605239"/>
              <a:gd name="connsiteY82" fmla="*/ 373273 h 605239"/>
              <a:gd name="connsiteX83" fmla="*/ 373273 h 605239"/>
              <a:gd name="connsiteY83" fmla="*/ 373273 h 605239"/>
              <a:gd name="connsiteX84" fmla="*/ 373273 h 605239"/>
              <a:gd name="connsiteY84" fmla="*/ 373273 h 605239"/>
              <a:gd name="connsiteX85" fmla="*/ 373273 h 605239"/>
              <a:gd name="connsiteY85" fmla="*/ 373273 h 605239"/>
              <a:gd name="connsiteX86" fmla="*/ 373273 h 605239"/>
              <a:gd name="connsiteY86" fmla="*/ 373273 h 605239"/>
              <a:gd name="connsiteX87" fmla="*/ 373273 h 605239"/>
              <a:gd name="connsiteY87" fmla="*/ 373273 h 605239"/>
              <a:gd name="connsiteX88" fmla="*/ 373273 h 605239"/>
              <a:gd name="connsiteY88" fmla="*/ 373273 h 605239"/>
              <a:gd name="connsiteX89" fmla="*/ 373273 h 605239"/>
              <a:gd name="connsiteY89" fmla="*/ 373273 h 605239"/>
              <a:gd name="connsiteX90" fmla="*/ 373273 h 605239"/>
              <a:gd name="connsiteY90" fmla="*/ 373273 h 605239"/>
              <a:gd name="connsiteX91" fmla="*/ 373273 h 605239"/>
              <a:gd name="connsiteY91" fmla="*/ 373273 h 605239"/>
              <a:gd name="connsiteX92" fmla="*/ 373273 h 605239"/>
              <a:gd name="connsiteY92" fmla="*/ 373273 h 605239"/>
              <a:gd name="connsiteX93" fmla="*/ 373273 h 605239"/>
              <a:gd name="connsiteY93" fmla="*/ 373273 h 605239"/>
              <a:gd name="connsiteX94" fmla="*/ 373273 h 605239"/>
              <a:gd name="connsiteY94" fmla="*/ 373273 h 605239"/>
              <a:gd name="connsiteX95" fmla="*/ 373273 h 605239"/>
              <a:gd name="connsiteY95" fmla="*/ 373273 h 605239"/>
              <a:gd name="connsiteX96" fmla="*/ 373273 h 605239"/>
              <a:gd name="connsiteY96" fmla="*/ 373273 h 605239"/>
              <a:gd name="connsiteX97" fmla="*/ 373273 h 605239"/>
              <a:gd name="connsiteY97" fmla="*/ 373273 h 605239"/>
              <a:gd name="connsiteX98" fmla="*/ 373273 h 605239"/>
              <a:gd name="connsiteY98" fmla="*/ 373273 h 605239"/>
              <a:gd name="connsiteX99" fmla="*/ 373273 h 605239"/>
              <a:gd name="connsiteY99" fmla="*/ 373273 h 605239"/>
              <a:gd name="connsiteX100" fmla="*/ 373273 h 605239"/>
              <a:gd name="connsiteY100" fmla="*/ 373273 h 605239"/>
              <a:gd name="connsiteX101" fmla="*/ 373273 h 605239"/>
              <a:gd name="connsiteY101" fmla="*/ 373273 h 605239"/>
              <a:gd name="connsiteX102" fmla="*/ 373273 h 605239"/>
              <a:gd name="connsiteY102" fmla="*/ 373273 h 605239"/>
              <a:gd name="connsiteX103" fmla="*/ 373273 h 605239"/>
              <a:gd name="connsiteY103" fmla="*/ 373273 h 605239"/>
              <a:gd name="connsiteX104" fmla="*/ 373273 h 605239"/>
              <a:gd name="connsiteY104" fmla="*/ 373273 h 605239"/>
              <a:gd name="connsiteX105" fmla="*/ 373273 h 605239"/>
              <a:gd name="connsiteY105" fmla="*/ 373273 h 605239"/>
              <a:gd name="connsiteX106" fmla="*/ 373273 h 605239"/>
              <a:gd name="connsiteY106" fmla="*/ 373273 h 605239"/>
              <a:gd name="connsiteX107" fmla="*/ 373273 h 605239"/>
              <a:gd name="connsiteY107" fmla="*/ 373273 h 605239"/>
              <a:gd name="connsiteX108" fmla="*/ 373273 h 605239"/>
              <a:gd name="connsiteY108" fmla="*/ 373273 h 605239"/>
              <a:gd name="connsiteX109" fmla="*/ 373273 h 605239"/>
              <a:gd name="connsiteY109" fmla="*/ 373273 h 605239"/>
              <a:gd name="connsiteX110" fmla="*/ 373273 h 605239"/>
              <a:gd name="connsiteY110" fmla="*/ 373273 h 605239"/>
              <a:gd name="connsiteX111" fmla="*/ 373273 h 605239"/>
              <a:gd name="connsiteY111" fmla="*/ 373273 h 605239"/>
              <a:gd name="connsiteX112" fmla="*/ 373273 h 605239"/>
              <a:gd name="connsiteY112" fmla="*/ 373273 h 605239"/>
              <a:gd name="connsiteX113" fmla="*/ 373273 h 605239"/>
              <a:gd name="connsiteY113" fmla="*/ 373273 h 605239"/>
              <a:gd name="connsiteX114" fmla="*/ 373273 h 605239"/>
              <a:gd name="connsiteY114" fmla="*/ 373273 h 605239"/>
              <a:gd name="connsiteX115" fmla="*/ 373273 h 605239"/>
              <a:gd name="connsiteY115" fmla="*/ 373273 h 605239"/>
              <a:gd name="connsiteX116" fmla="*/ 373273 h 605239"/>
              <a:gd name="connsiteY116" fmla="*/ 373273 h 605239"/>
              <a:gd name="connsiteX117" fmla="*/ 373273 h 605239"/>
              <a:gd name="connsiteY117" fmla="*/ 373273 h 605239"/>
              <a:gd name="connsiteX118" fmla="*/ 373273 h 605239"/>
              <a:gd name="connsiteY118" fmla="*/ 373273 h 605239"/>
              <a:gd name="connsiteX119" fmla="*/ 373273 h 605239"/>
              <a:gd name="connsiteY119" fmla="*/ 373273 h 605239"/>
              <a:gd name="connsiteX120" fmla="*/ 373273 h 605239"/>
              <a:gd name="connsiteY120" fmla="*/ 373273 h 605239"/>
              <a:gd name="connsiteX121" fmla="*/ 373273 h 605239"/>
              <a:gd name="connsiteY121" fmla="*/ 373273 h 605239"/>
              <a:gd name="connsiteX122" fmla="*/ 373273 h 605239"/>
              <a:gd name="connsiteY122" fmla="*/ 373273 h 605239"/>
              <a:gd name="connsiteX123" fmla="*/ 373273 h 605239"/>
              <a:gd name="connsiteY123" fmla="*/ 373273 h 605239"/>
              <a:gd name="connsiteX124" fmla="*/ 373273 h 605239"/>
              <a:gd name="connsiteY124" fmla="*/ 373273 h 605239"/>
              <a:gd name="connsiteX125" fmla="*/ 373273 h 605239"/>
              <a:gd name="connsiteY125" fmla="*/ 373273 h 605239"/>
              <a:gd name="connsiteX126" fmla="*/ 373273 h 605239"/>
              <a:gd name="connsiteY126" fmla="*/ 373273 h 605239"/>
              <a:gd name="connsiteX127" fmla="*/ 373273 h 605239"/>
              <a:gd name="connsiteY127" fmla="*/ 373273 h 605239"/>
              <a:gd name="connsiteX128" fmla="*/ 373273 h 605239"/>
              <a:gd name="connsiteY128" fmla="*/ 373273 h 605239"/>
              <a:gd name="connsiteX129" fmla="*/ 373273 h 605239"/>
              <a:gd name="connsiteY129" fmla="*/ 373273 h 605239"/>
              <a:gd name="connsiteX130" fmla="*/ 373273 h 605239"/>
              <a:gd name="connsiteY130" fmla="*/ 373273 h 605239"/>
              <a:gd name="connsiteX131" fmla="*/ 373273 h 605239"/>
              <a:gd name="connsiteY131" fmla="*/ 373273 h 605239"/>
              <a:gd name="connsiteX132" fmla="*/ 373273 h 605239"/>
              <a:gd name="connsiteY132" fmla="*/ 373273 h 605239"/>
              <a:gd name="connsiteX133" fmla="*/ 373273 h 605239"/>
              <a:gd name="connsiteY133" fmla="*/ 373273 h 605239"/>
              <a:gd name="connsiteX134" fmla="*/ 373273 h 605239"/>
              <a:gd name="connsiteY134" fmla="*/ 373273 h 605239"/>
              <a:gd name="connsiteX135" fmla="*/ 373273 h 605239"/>
              <a:gd name="connsiteY135" fmla="*/ 373273 h 605239"/>
              <a:gd name="connsiteX136" fmla="*/ 373273 h 605239"/>
              <a:gd name="connsiteY136" fmla="*/ 373273 h 605239"/>
              <a:gd name="connsiteX137" fmla="*/ 373273 h 605239"/>
              <a:gd name="connsiteY137" fmla="*/ 373273 h 605239"/>
              <a:gd name="connsiteX138" fmla="*/ 373273 h 605239"/>
              <a:gd name="connsiteY138" fmla="*/ 373273 h 605239"/>
              <a:gd name="connsiteX139" fmla="*/ 373273 h 605239"/>
              <a:gd name="connsiteY139" fmla="*/ 373273 h 605239"/>
              <a:gd name="connsiteX140" fmla="*/ 373273 h 605239"/>
              <a:gd name="connsiteY140" fmla="*/ 373273 h 605239"/>
              <a:gd name="connsiteX141" fmla="*/ 373273 h 605239"/>
              <a:gd name="connsiteY141" fmla="*/ 373273 h 605239"/>
              <a:gd name="connsiteX142" fmla="*/ 373273 h 605239"/>
              <a:gd name="connsiteY142" fmla="*/ 373273 h 605239"/>
              <a:gd name="connsiteX143" fmla="*/ 373273 h 605239"/>
              <a:gd name="connsiteY143" fmla="*/ 373273 h 605239"/>
              <a:gd name="connsiteX144" fmla="*/ 373273 h 605239"/>
              <a:gd name="connsiteY144" fmla="*/ 373273 h 605239"/>
              <a:gd name="connsiteX145" fmla="*/ 373273 h 605239"/>
              <a:gd name="connsiteY145" fmla="*/ 373273 h 605239"/>
              <a:gd name="connsiteX146" fmla="*/ 373273 h 605239"/>
              <a:gd name="connsiteY146" fmla="*/ 373273 h 605239"/>
              <a:gd name="connsiteX147" fmla="*/ 373273 h 605239"/>
              <a:gd name="connsiteY147" fmla="*/ 373273 h 605239"/>
              <a:gd name="connsiteX148" fmla="*/ 373273 h 605239"/>
              <a:gd name="connsiteY148" fmla="*/ 373273 h 605239"/>
              <a:gd name="connsiteX149" fmla="*/ 373273 h 605239"/>
              <a:gd name="connsiteY149" fmla="*/ 373273 h 605239"/>
              <a:gd name="connsiteX150" fmla="*/ 373273 h 605239"/>
              <a:gd name="connsiteY150" fmla="*/ 373273 h 605239"/>
              <a:gd name="connsiteX151" fmla="*/ 373273 h 605239"/>
              <a:gd name="connsiteY151" fmla="*/ 373273 h 605239"/>
              <a:gd name="connsiteX152" fmla="*/ 373273 h 605239"/>
              <a:gd name="connsiteY152" fmla="*/ 373273 h 605239"/>
              <a:gd name="connsiteX153" fmla="*/ 373273 h 605239"/>
              <a:gd name="connsiteY153" fmla="*/ 373273 h 605239"/>
              <a:gd name="connsiteX154" fmla="*/ 373273 h 605239"/>
              <a:gd name="connsiteY154" fmla="*/ 373273 h 605239"/>
              <a:gd name="connsiteX155" fmla="*/ 373273 h 605239"/>
              <a:gd name="connsiteY155" fmla="*/ 373273 h 605239"/>
              <a:gd name="connsiteX156" fmla="*/ 373273 h 605239"/>
              <a:gd name="connsiteY156" fmla="*/ 373273 h 605239"/>
              <a:gd name="connsiteX157" fmla="*/ 373273 h 605239"/>
              <a:gd name="connsiteY157" fmla="*/ 373273 h 605239"/>
              <a:gd name="connsiteX158" fmla="*/ 373273 h 605239"/>
              <a:gd name="connsiteY158" fmla="*/ 373273 h 605239"/>
              <a:gd name="connsiteX159" fmla="*/ 373273 h 605239"/>
              <a:gd name="connsiteY159" fmla="*/ 373273 h 605239"/>
              <a:gd name="connsiteX160" fmla="*/ 373273 h 605239"/>
              <a:gd name="connsiteY160" fmla="*/ 373273 h 605239"/>
              <a:gd name="connsiteX161" fmla="*/ 373273 h 605239"/>
              <a:gd name="connsiteY161" fmla="*/ 373273 h 605239"/>
              <a:gd name="connsiteX162" fmla="*/ 373273 h 605239"/>
              <a:gd name="connsiteY162" fmla="*/ 373273 h 605239"/>
              <a:gd name="connsiteX163" fmla="*/ 373273 h 605239"/>
              <a:gd name="connsiteY163" fmla="*/ 373273 h 605239"/>
              <a:gd name="connsiteX164" fmla="*/ 373273 h 605239"/>
              <a:gd name="connsiteY164" fmla="*/ 373273 h 605239"/>
              <a:gd name="connsiteX165" fmla="*/ 373273 h 605239"/>
              <a:gd name="connsiteY165" fmla="*/ 373273 h 605239"/>
              <a:gd name="connsiteX166" fmla="*/ 373273 h 605239"/>
              <a:gd name="connsiteY166" fmla="*/ 373273 h 605239"/>
              <a:gd name="connsiteX167" fmla="*/ 373273 h 605239"/>
              <a:gd name="connsiteY167" fmla="*/ 373273 h 605239"/>
              <a:gd name="connsiteX168" fmla="*/ 373273 h 605239"/>
              <a:gd name="connsiteY168" fmla="*/ 373273 h 605239"/>
              <a:gd name="connsiteX169" fmla="*/ 373273 h 605239"/>
              <a:gd name="connsiteY169" fmla="*/ 373273 h 605239"/>
              <a:gd name="connsiteX170" fmla="*/ 373273 h 605239"/>
              <a:gd name="connsiteY170" fmla="*/ 373273 h 605239"/>
              <a:gd name="connsiteX171" fmla="*/ 373273 h 605239"/>
              <a:gd name="connsiteY171" fmla="*/ 373273 h 605239"/>
              <a:gd name="connsiteX172" fmla="*/ 373273 h 605239"/>
              <a:gd name="connsiteY172" fmla="*/ 373273 h 605239"/>
              <a:gd name="connsiteX173" fmla="*/ 373273 h 605239"/>
              <a:gd name="connsiteY173" fmla="*/ 373273 h 605239"/>
              <a:gd name="connsiteX174" fmla="*/ 373273 h 605239"/>
              <a:gd name="connsiteY174" fmla="*/ 373273 h 605239"/>
              <a:gd name="connsiteX175" fmla="*/ 373273 h 605239"/>
              <a:gd name="connsiteY175" fmla="*/ 373273 h 605239"/>
              <a:gd name="connsiteX176" fmla="*/ 373273 h 605239"/>
              <a:gd name="connsiteY176" fmla="*/ 373273 h 605239"/>
              <a:gd name="connsiteX177" fmla="*/ 373273 h 605239"/>
              <a:gd name="connsiteY177" fmla="*/ 373273 h 605239"/>
              <a:gd name="connsiteX178" fmla="*/ 373273 h 605239"/>
              <a:gd name="connsiteY178" fmla="*/ 373273 h 605239"/>
              <a:gd name="connsiteX179" fmla="*/ 373273 h 605239"/>
              <a:gd name="connsiteY179" fmla="*/ 373273 h 605239"/>
              <a:gd name="connsiteX180" fmla="*/ 373273 h 605239"/>
              <a:gd name="connsiteY180" fmla="*/ 373273 h 605239"/>
              <a:gd name="connsiteX181" fmla="*/ 373273 h 605239"/>
              <a:gd name="connsiteY181" fmla="*/ 373273 h 605239"/>
              <a:gd name="connsiteX182" fmla="*/ 373273 h 605239"/>
              <a:gd name="connsiteY182" fmla="*/ 373273 h 605239"/>
              <a:gd name="connsiteX183" fmla="*/ 373273 h 605239"/>
              <a:gd name="connsiteY183" fmla="*/ 373273 h 605239"/>
              <a:gd name="connsiteX184" fmla="*/ 373273 h 605239"/>
              <a:gd name="connsiteY184" fmla="*/ 373273 h 605239"/>
              <a:gd name="connsiteX185" fmla="*/ 373273 h 605239"/>
              <a:gd name="connsiteY185" fmla="*/ 373273 h 605239"/>
              <a:gd name="connsiteX186" fmla="*/ 373273 h 605239"/>
              <a:gd name="connsiteY186" fmla="*/ 373273 h 605239"/>
              <a:gd name="connsiteX187" fmla="*/ 373273 h 605239"/>
              <a:gd name="connsiteY187" fmla="*/ 373273 h 605239"/>
              <a:gd name="connsiteX188" fmla="*/ 373273 h 605239"/>
              <a:gd name="connsiteY188" fmla="*/ 373273 h 605239"/>
              <a:gd name="connsiteX189" fmla="*/ 373273 h 605239"/>
              <a:gd name="connsiteY189" fmla="*/ 373273 h 605239"/>
              <a:gd name="connsiteX190" fmla="*/ 373273 h 605239"/>
              <a:gd name="connsiteY190" fmla="*/ 373273 h 605239"/>
              <a:gd name="connsiteX191" fmla="*/ 373273 h 605239"/>
              <a:gd name="connsiteY191" fmla="*/ 373273 h 605239"/>
              <a:gd name="connsiteX192" fmla="*/ 373273 h 605239"/>
              <a:gd name="connsiteY192" fmla="*/ 373273 h 605239"/>
              <a:gd name="connsiteX193" fmla="*/ 373273 h 605239"/>
              <a:gd name="connsiteY193" fmla="*/ 373273 h 605239"/>
              <a:gd name="connsiteX194" fmla="*/ 373273 h 605239"/>
              <a:gd name="connsiteY194" fmla="*/ 373273 h 605239"/>
              <a:gd name="connsiteX195" fmla="*/ 373273 h 605239"/>
              <a:gd name="connsiteY195" fmla="*/ 373273 h 605239"/>
              <a:gd name="connsiteX196" fmla="*/ 373273 h 605239"/>
              <a:gd name="connsiteY196" fmla="*/ 373273 h 605239"/>
              <a:gd name="connsiteX197" fmla="*/ 373273 h 605239"/>
              <a:gd name="connsiteY197" fmla="*/ 373273 h 605239"/>
              <a:gd name="connsiteX198" fmla="*/ 373273 h 605239"/>
              <a:gd name="connsiteY198" fmla="*/ 373273 h 605239"/>
              <a:gd name="connsiteX199" fmla="*/ 373273 h 605239"/>
              <a:gd name="connsiteY199" fmla="*/ 373273 h 605239"/>
              <a:gd name="connsiteX200" fmla="*/ 373273 h 605239"/>
              <a:gd name="connsiteY200" fmla="*/ 373273 h 605239"/>
              <a:gd name="connsiteX201" fmla="*/ 373273 h 605239"/>
              <a:gd name="connsiteY201" fmla="*/ 373273 h 605239"/>
              <a:gd name="connsiteX202" fmla="*/ 373273 h 605239"/>
              <a:gd name="connsiteY202" fmla="*/ 373273 h 605239"/>
              <a:gd name="connsiteX203" fmla="*/ 373273 h 605239"/>
              <a:gd name="connsiteY203" fmla="*/ 373273 h 605239"/>
              <a:gd name="connsiteX204" fmla="*/ 373273 h 605239"/>
              <a:gd name="connsiteY204" fmla="*/ 373273 h 605239"/>
              <a:gd name="connsiteX205" fmla="*/ 373273 h 605239"/>
              <a:gd name="connsiteY205" fmla="*/ 373273 h 605239"/>
              <a:gd name="connsiteX206" fmla="*/ 373273 h 605239"/>
              <a:gd name="connsiteY206" fmla="*/ 373273 h 605239"/>
              <a:gd name="connsiteX207" fmla="*/ 373273 h 605239"/>
              <a:gd name="connsiteY207" fmla="*/ 373273 h 605239"/>
              <a:gd name="connsiteX208" fmla="*/ 373273 h 605239"/>
              <a:gd name="connsiteY208" fmla="*/ 373273 h 605239"/>
              <a:gd name="connsiteX209" fmla="*/ 373273 h 605239"/>
              <a:gd name="connsiteY209" fmla="*/ 373273 h 605239"/>
              <a:gd name="connsiteX210" fmla="*/ 373273 h 605239"/>
              <a:gd name="connsiteY210" fmla="*/ 373273 h 605239"/>
              <a:gd name="connsiteX211" fmla="*/ 373273 h 605239"/>
              <a:gd name="connsiteY211" fmla="*/ 373273 h 605239"/>
              <a:gd name="connsiteX212" fmla="*/ 373273 h 605239"/>
              <a:gd name="connsiteY212" fmla="*/ 373273 h 605239"/>
              <a:gd name="connsiteX213" fmla="*/ 373273 h 605239"/>
              <a:gd name="connsiteY213" fmla="*/ 373273 h 605239"/>
              <a:gd name="connsiteX214" fmla="*/ 373273 h 605239"/>
              <a:gd name="connsiteY214" fmla="*/ 373273 h 605239"/>
              <a:gd name="connsiteX215" fmla="*/ 373273 h 605239"/>
              <a:gd name="connsiteY215" fmla="*/ 373273 h 605239"/>
              <a:gd name="connsiteX216" fmla="*/ 373273 h 605239"/>
              <a:gd name="connsiteY216" fmla="*/ 373273 h 605239"/>
              <a:gd name="connsiteX217" fmla="*/ 373273 h 605239"/>
              <a:gd name="connsiteY217" fmla="*/ 373273 h 605239"/>
              <a:gd name="connsiteX218" fmla="*/ 373273 h 605239"/>
              <a:gd name="connsiteY218" fmla="*/ 373273 h 605239"/>
              <a:gd name="connsiteX219" fmla="*/ 373273 h 605239"/>
              <a:gd name="connsiteY219" fmla="*/ 373273 h 605239"/>
              <a:gd name="connsiteX220" fmla="*/ 373273 h 605239"/>
              <a:gd name="connsiteY220" fmla="*/ 373273 h 605239"/>
              <a:gd name="connsiteX221" fmla="*/ 373273 h 605239"/>
              <a:gd name="connsiteY221" fmla="*/ 373273 h 605239"/>
              <a:gd name="connsiteX222" fmla="*/ 373273 h 605239"/>
              <a:gd name="connsiteY222" fmla="*/ 373273 h 605239"/>
              <a:gd name="connsiteX223" fmla="*/ 373273 h 605239"/>
              <a:gd name="connsiteY223" fmla="*/ 373273 h 605239"/>
              <a:gd name="connsiteX224" fmla="*/ 373273 h 605239"/>
              <a:gd name="connsiteY224" fmla="*/ 373273 h 605239"/>
              <a:gd name="connsiteX225" fmla="*/ 373273 h 605239"/>
              <a:gd name="connsiteY225" fmla="*/ 373273 h 605239"/>
              <a:gd name="connsiteX226" fmla="*/ 373273 h 605239"/>
              <a:gd name="connsiteY226" fmla="*/ 373273 h 605239"/>
              <a:gd name="connsiteX227" fmla="*/ 373273 h 605239"/>
              <a:gd name="connsiteY227" fmla="*/ 373273 h 605239"/>
              <a:gd name="connsiteX228" fmla="*/ 373273 h 605239"/>
              <a:gd name="connsiteY228" fmla="*/ 373273 h 605239"/>
              <a:gd name="connsiteX229" fmla="*/ 373273 h 605239"/>
              <a:gd name="connsiteY229" fmla="*/ 373273 h 605239"/>
              <a:gd name="connsiteX230" fmla="*/ 373273 h 605239"/>
              <a:gd name="connsiteY230" fmla="*/ 373273 h 605239"/>
              <a:gd name="connsiteX231" fmla="*/ 373273 h 605239"/>
              <a:gd name="connsiteY231" fmla="*/ 373273 h 605239"/>
              <a:gd name="connsiteX232" fmla="*/ 373273 h 605239"/>
              <a:gd name="connsiteY232" fmla="*/ 373273 h 605239"/>
              <a:gd name="connsiteX233" fmla="*/ 373273 h 605239"/>
              <a:gd name="connsiteY233" fmla="*/ 373273 h 605239"/>
              <a:gd name="connsiteX234" fmla="*/ 373273 h 605239"/>
              <a:gd name="connsiteY234" fmla="*/ 373273 h 605239"/>
              <a:gd name="connsiteX235" fmla="*/ 373273 h 605239"/>
              <a:gd name="connsiteY235" fmla="*/ 373273 h 605239"/>
              <a:gd name="connsiteX236" fmla="*/ 373273 h 605239"/>
              <a:gd name="connsiteY236" fmla="*/ 373273 h 605239"/>
              <a:gd name="connsiteX237" fmla="*/ 373273 h 605239"/>
              <a:gd name="connsiteY237" fmla="*/ 373273 h 605239"/>
              <a:gd name="connsiteX238" fmla="*/ 373273 h 605239"/>
              <a:gd name="connsiteY238" fmla="*/ 373273 h 605239"/>
              <a:gd name="connsiteX239" fmla="*/ 373273 h 605239"/>
              <a:gd name="connsiteY239" fmla="*/ 373273 h 605239"/>
              <a:gd name="connsiteX240" fmla="*/ 373273 h 605239"/>
              <a:gd name="connsiteY240" fmla="*/ 373273 h 605239"/>
              <a:gd name="connsiteX241" fmla="*/ 373273 h 605239"/>
              <a:gd name="connsiteY241" fmla="*/ 373273 h 605239"/>
              <a:gd name="connsiteX242" fmla="*/ 373273 h 605239"/>
              <a:gd name="connsiteY242" fmla="*/ 373273 h 605239"/>
              <a:gd name="connsiteX243" fmla="*/ 373273 h 605239"/>
              <a:gd name="connsiteY243" fmla="*/ 373273 h 605239"/>
              <a:gd name="connsiteX244" fmla="*/ 373273 h 605239"/>
              <a:gd name="connsiteY244" fmla="*/ 373273 h 605239"/>
              <a:gd name="connsiteX245" fmla="*/ 373273 h 605239"/>
              <a:gd name="connsiteY245" fmla="*/ 373273 h 605239"/>
              <a:gd name="connsiteX246" fmla="*/ 373273 h 605239"/>
              <a:gd name="connsiteY246" fmla="*/ 373273 h 605239"/>
              <a:gd name="connsiteX247" fmla="*/ 373273 h 605239"/>
              <a:gd name="connsiteY247" fmla="*/ 373273 h 605239"/>
              <a:gd name="connsiteX248" fmla="*/ 373273 h 605239"/>
              <a:gd name="connsiteY248" fmla="*/ 373273 h 605239"/>
              <a:gd name="connsiteX249" fmla="*/ 373273 h 605239"/>
              <a:gd name="connsiteY249" fmla="*/ 373273 h 605239"/>
              <a:gd name="connsiteX250" fmla="*/ 373273 h 605239"/>
              <a:gd name="connsiteY250" fmla="*/ 373273 h 605239"/>
              <a:gd name="connsiteX251" fmla="*/ 373273 h 605239"/>
              <a:gd name="connsiteY251" fmla="*/ 373273 h 605239"/>
              <a:gd name="connsiteX252" fmla="*/ 373273 h 605239"/>
              <a:gd name="connsiteY252" fmla="*/ 373273 h 605239"/>
              <a:gd name="connsiteX253" fmla="*/ 373273 h 605239"/>
              <a:gd name="connsiteY253" fmla="*/ 373273 h 605239"/>
              <a:gd name="connsiteX254" fmla="*/ 373273 h 605239"/>
              <a:gd name="connsiteY254" fmla="*/ 373273 h 605239"/>
              <a:gd name="connsiteX255" fmla="*/ 373273 h 605239"/>
              <a:gd name="connsiteY255" fmla="*/ 373273 h 605239"/>
              <a:gd name="connsiteX256" fmla="*/ 373273 h 605239"/>
              <a:gd name="connsiteY256" fmla="*/ 373273 h 605239"/>
              <a:gd name="connsiteX257" fmla="*/ 373273 h 605239"/>
              <a:gd name="connsiteY257" fmla="*/ 373273 h 605239"/>
              <a:gd name="connsiteX258" fmla="*/ 373273 h 605239"/>
              <a:gd name="connsiteY258" fmla="*/ 373273 h 605239"/>
              <a:gd name="connsiteX259" fmla="*/ 373273 h 605239"/>
              <a:gd name="connsiteY259"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Lst>
            <a:rect l="l" t="t" r="r" b="b"/>
            <a:pathLst>
              <a:path w="607639" h="606722">
                <a:moveTo>
                  <a:pt x="324693" y="577296"/>
                </a:moveTo>
                <a:lnTo>
                  <a:pt x="326295" y="598354"/>
                </a:lnTo>
                <a:cubicBezTo>
                  <a:pt x="318909" y="598887"/>
                  <a:pt x="311434" y="599242"/>
                  <a:pt x="304137" y="599242"/>
                </a:cubicBezTo>
                <a:lnTo>
                  <a:pt x="304137" y="578096"/>
                </a:lnTo>
                <a:cubicBezTo>
                  <a:pt x="310900" y="578096"/>
                  <a:pt x="317841" y="577829"/>
                  <a:pt x="324693" y="577296"/>
                </a:cubicBezTo>
                <a:close/>
                <a:moveTo>
                  <a:pt x="263076" y="575109"/>
                </a:moveTo>
                <a:cubicBezTo>
                  <a:pt x="269835" y="576175"/>
                  <a:pt x="276684" y="576885"/>
                  <a:pt x="283532" y="577418"/>
                </a:cubicBezTo>
                <a:lnTo>
                  <a:pt x="281931" y="598466"/>
                </a:lnTo>
                <a:cubicBezTo>
                  <a:pt x="274638" y="597933"/>
                  <a:pt x="267256" y="597134"/>
                  <a:pt x="259963" y="596068"/>
                </a:cubicBezTo>
                <a:close/>
                <a:moveTo>
                  <a:pt x="365256" y="571157"/>
                </a:moveTo>
                <a:lnTo>
                  <a:pt x="369975" y="591827"/>
                </a:lnTo>
                <a:cubicBezTo>
                  <a:pt x="362853" y="593520"/>
                  <a:pt x="355552" y="594856"/>
                  <a:pt x="348252" y="595925"/>
                </a:cubicBezTo>
                <a:lnTo>
                  <a:pt x="345136" y="574988"/>
                </a:lnTo>
                <a:cubicBezTo>
                  <a:pt x="351813" y="574008"/>
                  <a:pt x="358668" y="572672"/>
                  <a:pt x="365256" y="571157"/>
                </a:cubicBezTo>
                <a:close/>
                <a:moveTo>
                  <a:pt x="223069" y="566147"/>
                </a:moveTo>
                <a:cubicBezTo>
                  <a:pt x="229557" y="568100"/>
                  <a:pt x="236311" y="569875"/>
                  <a:pt x="242887" y="571384"/>
                </a:cubicBezTo>
                <a:lnTo>
                  <a:pt x="238266" y="591974"/>
                </a:lnTo>
                <a:cubicBezTo>
                  <a:pt x="231067" y="590377"/>
                  <a:pt x="223869" y="588424"/>
                  <a:pt x="216848" y="586294"/>
                </a:cubicBezTo>
                <a:close/>
                <a:moveTo>
                  <a:pt x="404635" y="559090"/>
                </a:moveTo>
                <a:lnTo>
                  <a:pt x="412385" y="578738"/>
                </a:lnTo>
                <a:cubicBezTo>
                  <a:pt x="405437" y="581494"/>
                  <a:pt x="398400" y="583984"/>
                  <a:pt x="391452" y="586117"/>
                </a:cubicBezTo>
                <a:lnTo>
                  <a:pt x="385217" y="565936"/>
                </a:lnTo>
                <a:cubicBezTo>
                  <a:pt x="391630" y="563891"/>
                  <a:pt x="398133" y="561580"/>
                  <a:pt x="404635" y="559090"/>
                </a:cubicBezTo>
                <a:close/>
                <a:moveTo>
                  <a:pt x="184763" y="551116"/>
                </a:moveTo>
                <a:cubicBezTo>
                  <a:pt x="190822" y="554046"/>
                  <a:pt x="197237" y="556797"/>
                  <a:pt x="203652" y="559283"/>
                </a:cubicBezTo>
                <a:lnTo>
                  <a:pt x="195900" y="578989"/>
                </a:lnTo>
                <a:cubicBezTo>
                  <a:pt x="188950" y="576326"/>
                  <a:pt x="182179" y="573308"/>
                  <a:pt x="175496" y="570112"/>
                </a:cubicBezTo>
                <a:close/>
                <a:moveTo>
                  <a:pt x="441532" y="541237"/>
                </a:moveTo>
                <a:lnTo>
                  <a:pt x="452113" y="559554"/>
                </a:lnTo>
                <a:cubicBezTo>
                  <a:pt x="445711" y="563289"/>
                  <a:pt x="439220" y="566756"/>
                  <a:pt x="432551" y="569957"/>
                </a:cubicBezTo>
                <a:lnTo>
                  <a:pt x="423393" y="550929"/>
                </a:lnTo>
                <a:cubicBezTo>
                  <a:pt x="429528" y="547906"/>
                  <a:pt x="435575" y="544705"/>
                  <a:pt x="441532" y="541237"/>
                </a:cubicBezTo>
                <a:close/>
                <a:moveTo>
                  <a:pt x="149099" y="530582"/>
                </a:moveTo>
                <a:cubicBezTo>
                  <a:pt x="154792" y="534489"/>
                  <a:pt x="160663" y="538130"/>
                  <a:pt x="166534" y="541504"/>
                </a:cubicBezTo>
                <a:lnTo>
                  <a:pt x="155949" y="559796"/>
                </a:lnTo>
                <a:cubicBezTo>
                  <a:pt x="149633" y="556156"/>
                  <a:pt x="143317" y="552160"/>
                  <a:pt x="137179" y="548075"/>
                </a:cubicBezTo>
                <a:close/>
                <a:moveTo>
                  <a:pt x="475471" y="518162"/>
                </a:moveTo>
                <a:lnTo>
                  <a:pt x="488666" y="534677"/>
                </a:lnTo>
                <a:cubicBezTo>
                  <a:pt x="482960" y="539205"/>
                  <a:pt x="476986" y="543645"/>
                  <a:pt x="470834" y="547729"/>
                </a:cubicBezTo>
                <a:lnTo>
                  <a:pt x="458887" y="530326"/>
                </a:lnTo>
                <a:cubicBezTo>
                  <a:pt x="464593" y="526508"/>
                  <a:pt x="470121" y="522424"/>
                  <a:pt x="475471" y="518162"/>
                </a:cubicBezTo>
                <a:close/>
                <a:moveTo>
                  <a:pt x="533476" y="517880"/>
                </a:moveTo>
                <a:lnTo>
                  <a:pt x="607569" y="591797"/>
                </a:lnTo>
                <a:lnTo>
                  <a:pt x="592608" y="606722"/>
                </a:lnTo>
                <a:lnTo>
                  <a:pt x="518515" y="532806"/>
                </a:lnTo>
                <a:close/>
                <a:moveTo>
                  <a:pt x="74034" y="517880"/>
                </a:moveTo>
                <a:lnTo>
                  <a:pt x="88983" y="532806"/>
                </a:lnTo>
                <a:lnTo>
                  <a:pt x="14950" y="606722"/>
                </a:lnTo>
                <a:lnTo>
                  <a:pt x="0" y="591797"/>
                </a:lnTo>
                <a:close/>
                <a:moveTo>
                  <a:pt x="116949" y="504967"/>
                </a:moveTo>
                <a:cubicBezTo>
                  <a:pt x="121932" y="509683"/>
                  <a:pt x="127183" y="514133"/>
                  <a:pt x="132522" y="518405"/>
                </a:cubicBezTo>
                <a:lnTo>
                  <a:pt x="119351" y="534957"/>
                </a:lnTo>
                <a:cubicBezTo>
                  <a:pt x="113656" y="530419"/>
                  <a:pt x="107961" y="525524"/>
                  <a:pt x="102532" y="520541"/>
                </a:cubicBezTo>
                <a:close/>
                <a:moveTo>
                  <a:pt x="505651" y="490148"/>
                </a:moveTo>
                <a:lnTo>
                  <a:pt x="521126" y="504556"/>
                </a:lnTo>
                <a:cubicBezTo>
                  <a:pt x="516057" y="509981"/>
                  <a:pt x="510809" y="515228"/>
                  <a:pt x="505473" y="520209"/>
                </a:cubicBezTo>
                <a:lnTo>
                  <a:pt x="491065" y="504734"/>
                </a:lnTo>
                <a:cubicBezTo>
                  <a:pt x="496046" y="500109"/>
                  <a:pt x="500937" y="495217"/>
                  <a:pt x="505651" y="490148"/>
                </a:cubicBezTo>
                <a:close/>
                <a:moveTo>
                  <a:pt x="88906" y="474906"/>
                </a:moveTo>
                <a:cubicBezTo>
                  <a:pt x="93170" y="480245"/>
                  <a:pt x="97701" y="485407"/>
                  <a:pt x="102320" y="490479"/>
                </a:cubicBezTo>
                <a:lnTo>
                  <a:pt x="86863" y="504896"/>
                </a:lnTo>
                <a:cubicBezTo>
                  <a:pt x="81888" y="499467"/>
                  <a:pt x="77002" y="493861"/>
                  <a:pt x="72471" y="488165"/>
                </a:cubicBezTo>
                <a:close/>
                <a:moveTo>
                  <a:pt x="531284" y="458041"/>
                </a:moveTo>
                <a:lnTo>
                  <a:pt x="548717" y="469952"/>
                </a:lnTo>
                <a:cubicBezTo>
                  <a:pt x="544626" y="475997"/>
                  <a:pt x="540178" y="482042"/>
                  <a:pt x="535553" y="487820"/>
                </a:cubicBezTo>
                <a:lnTo>
                  <a:pt x="519009" y="474575"/>
                </a:lnTo>
                <a:cubicBezTo>
                  <a:pt x="523278" y="469241"/>
                  <a:pt x="527459" y="463641"/>
                  <a:pt x="531284" y="458041"/>
                </a:cubicBezTo>
                <a:close/>
                <a:moveTo>
                  <a:pt x="65668" y="441105"/>
                </a:moveTo>
                <a:cubicBezTo>
                  <a:pt x="69139" y="447050"/>
                  <a:pt x="72789" y="452819"/>
                  <a:pt x="76705" y="458498"/>
                </a:cubicBezTo>
                <a:lnTo>
                  <a:pt x="59170" y="470390"/>
                </a:lnTo>
                <a:cubicBezTo>
                  <a:pt x="55075" y="464355"/>
                  <a:pt x="51070" y="458055"/>
                  <a:pt x="47420" y="451754"/>
                </a:cubicBezTo>
                <a:close/>
                <a:moveTo>
                  <a:pt x="551834" y="422476"/>
                </a:moveTo>
                <a:lnTo>
                  <a:pt x="570875" y="431717"/>
                </a:lnTo>
                <a:cubicBezTo>
                  <a:pt x="567672" y="438293"/>
                  <a:pt x="564202" y="444869"/>
                  <a:pt x="560465" y="451267"/>
                </a:cubicBezTo>
                <a:lnTo>
                  <a:pt x="542225" y="440692"/>
                </a:lnTo>
                <a:cubicBezTo>
                  <a:pt x="545606" y="434739"/>
                  <a:pt x="548898" y="428607"/>
                  <a:pt x="551834" y="422476"/>
                </a:cubicBezTo>
                <a:close/>
                <a:moveTo>
                  <a:pt x="47824" y="404199"/>
                </a:moveTo>
                <a:cubicBezTo>
                  <a:pt x="50315" y="410513"/>
                  <a:pt x="53074" y="416827"/>
                  <a:pt x="56100" y="422964"/>
                </a:cubicBezTo>
                <a:lnTo>
                  <a:pt x="37055" y="432213"/>
                </a:lnTo>
                <a:cubicBezTo>
                  <a:pt x="33852" y="425632"/>
                  <a:pt x="30826" y="418784"/>
                  <a:pt x="28156" y="411936"/>
                </a:cubicBezTo>
                <a:close/>
                <a:moveTo>
                  <a:pt x="566839" y="384300"/>
                </a:moveTo>
                <a:lnTo>
                  <a:pt x="587034" y="390519"/>
                </a:lnTo>
                <a:cubicBezTo>
                  <a:pt x="584899" y="397537"/>
                  <a:pt x="582408" y="404556"/>
                  <a:pt x="579739" y="411397"/>
                </a:cubicBezTo>
                <a:lnTo>
                  <a:pt x="560078" y="403667"/>
                </a:lnTo>
                <a:cubicBezTo>
                  <a:pt x="562569" y="397360"/>
                  <a:pt x="564793" y="390874"/>
                  <a:pt x="566839" y="384300"/>
                </a:cubicBezTo>
                <a:close/>
                <a:moveTo>
                  <a:pt x="35592" y="365035"/>
                </a:moveTo>
                <a:cubicBezTo>
                  <a:pt x="37193" y="371695"/>
                  <a:pt x="38972" y="378356"/>
                  <a:pt x="40928" y="384839"/>
                </a:cubicBezTo>
                <a:lnTo>
                  <a:pt x="20741" y="391144"/>
                </a:lnTo>
                <a:cubicBezTo>
                  <a:pt x="18606" y="384128"/>
                  <a:pt x="16650" y="376935"/>
                  <a:pt x="14960" y="369741"/>
                </a:cubicBezTo>
                <a:close/>
                <a:moveTo>
                  <a:pt x="575965" y="344289"/>
                </a:moveTo>
                <a:lnTo>
                  <a:pt x="596843" y="347403"/>
                </a:lnTo>
                <a:cubicBezTo>
                  <a:pt x="595777" y="354609"/>
                  <a:pt x="594444" y="361904"/>
                  <a:pt x="592756" y="369199"/>
                </a:cubicBezTo>
                <a:lnTo>
                  <a:pt x="572145" y="364484"/>
                </a:lnTo>
                <a:cubicBezTo>
                  <a:pt x="573655" y="357722"/>
                  <a:pt x="574988" y="350961"/>
                  <a:pt x="575965" y="344289"/>
                </a:cubicBezTo>
                <a:close/>
                <a:moveTo>
                  <a:pt x="29445" y="324460"/>
                </a:moveTo>
                <a:cubicBezTo>
                  <a:pt x="29978" y="331219"/>
                  <a:pt x="30777" y="338068"/>
                  <a:pt x="31754" y="344827"/>
                </a:cubicBezTo>
                <a:lnTo>
                  <a:pt x="10884" y="348029"/>
                </a:lnTo>
                <a:cubicBezTo>
                  <a:pt x="9818" y="340736"/>
                  <a:pt x="8930" y="333265"/>
                  <a:pt x="8397" y="325972"/>
                </a:cubicBezTo>
                <a:close/>
                <a:moveTo>
                  <a:pt x="578995" y="303290"/>
                </a:moveTo>
                <a:lnTo>
                  <a:pt x="600159" y="303290"/>
                </a:lnTo>
                <a:cubicBezTo>
                  <a:pt x="600159" y="310676"/>
                  <a:pt x="599892" y="318062"/>
                  <a:pt x="599359" y="325448"/>
                </a:cubicBezTo>
                <a:lnTo>
                  <a:pt x="578284" y="323846"/>
                </a:lnTo>
                <a:cubicBezTo>
                  <a:pt x="578729" y="316994"/>
                  <a:pt x="578995" y="310142"/>
                  <a:pt x="578995" y="303290"/>
                </a:cubicBezTo>
                <a:close/>
                <a:moveTo>
                  <a:pt x="8280" y="281839"/>
                </a:moveTo>
                <a:lnTo>
                  <a:pt x="29355" y="283435"/>
                </a:lnTo>
                <a:cubicBezTo>
                  <a:pt x="28910" y="289911"/>
                  <a:pt x="28644" y="296652"/>
                  <a:pt x="28644" y="303305"/>
                </a:cubicBezTo>
                <a:lnTo>
                  <a:pt x="7480" y="303926"/>
                </a:lnTo>
                <a:lnTo>
                  <a:pt x="7480" y="303305"/>
                </a:lnTo>
                <a:cubicBezTo>
                  <a:pt x="7480" y="296120"/>
                  <a:pt x="7747" y="288935"/>
                  <a:pt x="8280" y="281839"/>
                </a:cubicBezTo>
                <a:close/>
                <a:moveTo>
                  <a:pt x="596660" y="258058"/>
                </a:moveTo>
                <a:cubicBezTo>
                  <a:pt x="597817" y="265345"/>
                  <a:pt x="598618" y="272721"/>
                  <a:pt x="599241" y="280097"/>
                </a:cubicBezTo>
                <a:lnTo>
                  <a:pt x="578146" y="281697"/>
                </a:lnTo>
                <a:cubicBezTo>
                  <a:pt x="577612" y="274854"/>
                  <a:pt x="576811" y="268011"/>
                  <a:pt x="575743" y="261257"/>
                </a:cubicBezTo>
                <a:close/>
                <a:moveTo>
                  <a:pt x="14753" y="238158"/>
                </a:moveTo>
                <a:lnTo>
                  <a:pt x="35423" y="242787"/>
                </a:lnTo>
                <a:cubicBezTo>
                  <a:pt x="33908" y="249375"/>
                  <a:pt x="32661" y="256231"/>
                  <a:pt x="31592" y="262997"/>
                </a:cubicBezTo>
                <a:lnTo>
                  <a:pt x="10655" y="259881"/>
                </a:lnTo>
                <a:cubicBezTo>
                  <a:pt x="11724" y="252580"/>
                  <a:pt x="13061" y="245280"/>
                  <a:pt x="14753" y="238158"/>
                </a:cubicBezTo>
                <a:close/>
                <a:moveTo>
                  <a:pt x="586686" y="215084"/>
                </a:moveTo>
                <a:cubicBezTo>
                  <a:pt x="588910" y="222099"/>
                  <a:pt x="590866" y="229293"/>
                  <a:pt x="592467" y="236397"/>
                </a:cubicBezTo>
                <a:lnTo>
                  <a:pt x="571924" y="241193"/>
                </a:lnTo>
                <a:cubicBezTo>
                  <a:pt x="570323" y="234532"/>
                  <a:pt x="568544" y="227872"/>
                  <a:pt x="566499" y="221389"/>
                </a:cubicBezTo>
                <a:close/>
                <a:moveTo>
                  <a:pt x="27683" y="195890"/>
                </a:moveTo>
                <a:lnTo>
                  <a:pt x="47420" y="203536"/>
                </a:lnTo>
                <a:cubicBezTo>
                  <a:pt x="44842" y="209937"/>
                  <a:pt x="42619" y="216427"/>
                  <a:pt x="40663" y="222917"/>
                </a:cubicBezTo>
                <a:lnTo>
                  <a:pt x="20393" y="216782"/>
                </a:lnTo>
                <a:cubicBezTo>
                  <a:pt x="22527" y="209759"/>
                  <a:pt x="25016" y="202735"/>
                  <a:pt x="27683" y="195890"/>
                </a:cubicBezTo>
                <a:close/>
                <a:moveTo>
                  <a:pt x="123906" y="176573"/>
                </a:moveTo>
                <a:lnTo>
                  <a:pt x="123906" y="197636"/>
                </a:lnTo>
                <a:lnTo>
                  <a:pt x="250903" y="197636"/>
                </a:lnTo>
                <a:cubicBezTo>
                  <a:pt x="256776" y="197636"/>
                  <a:pt x="261493" y="202435"/>
                  <a:pt x="261493" y="208212"/>
                </a:cubicBezTo>
                <a:lnTo>
                  <a:pt x="261493" y="303308"/>
                </a:lnTo>
                <a:cubicBezTo>
                  <a:pt x="261493" y="304019"/>
                  <a:pt x="261404" y="304641"/>
                  <a:pt x="261315" y="305352"/>
                </a:cubicBezTo>
                <a:lnTo>
                  <a:pt x="221356" y="514652"/>
                </a:lnTo>
                <a:lnTo>
                  <a:pt x="252861" y="514652"/>
                </a:lnTo>
                <a:lnTo>
                  <a:pt x="293443" y="322327"/>
                </a:lnTo>
                <a:cubicBezTo>
                  <a:pt x="294510" y="317439"/>
                  <a:pt x="298782" y="313884"/>
                  <a:pt x="303855" y="313884"/>
                </a:cubicBezTo>
                <a:cubicBezTo>
                  <a:pt x="308839" y="313884"/>
                  <a:pt x="313111" y="317439"/>
                  <a:pt x="314179" y="322327"/>
                </a:cubicBezTo>
                <a:lnTo>
                  <a:pt x="354760" y="514652"/>
                </a:lnTo>
                <a:lnTo>
                  <a:pt x="386265" y="514652"/>
                </a:lnTo>
                <a:lnTo>
                  <a:pt x="346306" y="305352"/>
                </a:lnTo>
                <a:cubicBezTo>
                  <a:pt x="346217" y="304641"/>
                  <a:pt x="346128" y="304019"/>
                  <a:pt x="346128" y="303308"/>
                </a:cubicBezTo>
                <a:lnTo>
                  <a:pt x="346128" y="208212"/>
                </a:lnTo>
                <a:cubicBezTo>
                  <a:pt x="346128" y="202435"/>
                  <a:pt x="350845" y="197636"/>
                  <a:pt x="356718" y="197636"/>
                </a:cubicBezTo>
                <a:lnTo>
                  <a:pt x="483715" y="197636"/>
                </a:lnTo>
                <a:lnTo>
                  <a:pt x="483715" y="176573"/>
                </a:lnTo>
                <a:close/>
                <a:moveTo>
                  <a:pt x="570443" y="174014"/>
                </a:moveTo>
                <a:cubicBezTo>
                  <a:pt x="573646" y="180595"/>
                  <a:pt x="576583" y="187354"/>
                  <a:pt x="579342" y="194202"/>
                </a:cubicBezTo>
                <a:lnTo>
                  <a:pt x="559674" y="202028"/>
                </a:lnTo>
                <a:cubicBezTo>
                  <a:pt x="557183" y="195713"/>
                  <a:pt x="554335" y="189399"/>
                  <a:pt x="551398" y="183263"/>
                </a:cubicBezTo>
                <a:close/>
                <a:moveTo>
                  <a:pt x="46803" y="155950"/>
                </a:moveTo>
                <a:lnTo>
                  <a:pt x="65132" y="166442"/>
                </a:lnTo>
                <a:cubicBezTo>
                  <a:pt x="61751" y="172399"/>
                  <a:pt x="58548" y="178535"/>
                  <a:pt x="55612" y="184670"/>
                </a:cubicBezTo>
                <a:lnTo>
                  <a:pt x="36482" y="175511"/>
                </a:lnTo>
                <a:cubicBezTo>
                  <a:pt x="39685" y="168932"/>
                  <a:pt x="43155" y="162352"/>
                  <a:pt x="46803" y="155950"/>
                </a:cubicBezTo>
                <a:close/>
                <a:moveTo>
                  <a:pt x="548098" y="135768"/>
                </a:moveTo>
                <a:cubicBezTo>
                  <a:pt x="552282" y="141817"/>
                  <a:pt x="556288" y="148132"/>
                  <a:pt x="559937" y="154537"/>
                </a:cubicBezTo>
                <a:lnTo>
                  <a:pt x="541690" y="165123"/>
                </a:lnTo>
                <a:cubicBezTo>
                  <a:pt x="538218" y="159252"/>
                  <a:pt x="534569" y="153381"/>
                  <a:pt x="530652" y="147777"/>
                </a:cubicBezTo>
                <a:close/>
                <a:moveTo>
                  <a:pt x="71733" y="119326"/>
                </a:moveTo>
                <a:lnTo>
                  <a:pt x="88277" y="132482"/>
                </a:lnTo>
                <a:cubicBezTo>
                  <a:pt x="84008" y="137904"/>
                  <a:pt x="79916" y="143416"/>
                  <a:pt x="76092" y="149105"/>
                </a:cubicBezTo>
                <a:lnTo>
                  <a:pt x="58569" y="137193"/>
                </a:lnTo>
                <a:cubicBezTo>
                  <a:pt x="62750" y="131148"/>
                  <a:pt x="67108" y="125104"/>
                  <a:pt x="71733" y="119326"/>
                </a:cubicBezTo>
                <a:close/>
                <a:moveTo>
                  <a:pt x="520380" y="101403"/>
                </a:moveTo>
                <a:cubicBezTo>
                  <a:pt x="525364" y="106730"/>
                  <a:pt x="530258" y="112323"/>
                  <a:pt x="534886" y="118094"/>
                </a:cubicBezTo>
                <a:lnTo>
                  <a:pt x="518334" y="131323"/>
                </a:lnTo>
                <a:cubicBezTo>
                  <a:pt x="514062" y="125996"/>
                  <a:pt x="509524" y="120758"/>
                  <a:pt x="504896" y="115786"/>
                </a:cubicBezTo>
                <a:close/>
                <a:moveTo>
                  <a:pt x="101813" y="86937"/>
                </a:moveTo>
                <a:lnTo>
                  <a:pt x="116221" y="102375"/>
                </a:lnTo>
                <a:cubicBezTo>
                  <a:pt x="111241" y="106989"/>
                  <a:pt x="106349" y="111869"/>
                  <a:pt x="101724" y="116927"/>
                </a:cubicBezTo>
                <a:lnTo>
                  <a:pt x="86160" y="102553"/>
                </a:lnTo>
                <a:cubicBezTo>
                  <a:pt x="91141" y="97229"/>
                  <a:pt x="96388" y="91906"/>
                  <a:pt x="101813" y="86937"/>
                </a:cubicBezTo>
                <a:close/>
                <a:moveTo>
                  <a:pt x="487825" y="71483"/>
                </a:moveTo>
                <a:cubicBezTo>
                  <a:pt x="493623" y="76013"/>
                  <a:pt x="499243" y="80811"/>
                  <a:pt x="504684" y="85785"/>
                </a:cubicBezTo>
                <a:lnTo>
                  <a:pt x="490323" y="101332"/>
                </a:lnTo>
                <a:cubicBezTo>
                  <a:pt x="485238" y="96712"/>
                  <a:pt x="479975" y="92182"/>
                  <a:pt x="474623" y="88006"/>
                </a:cubicBezTo>
                <a:close/>
                <a:moveTo>
                  <a:pt x="303855" y="70901"/>
                </a:moveTo>
                <a:cubicBezTo>
                  <a:pt x="280449" y="70901"/>
                  <a:pt x="261493" y="89831"/>
                  <a:pt x="261493" y="113116"/>
                </a:cubicBezTo>
                <a:cubicBezTo>
                  <a:pt x="261493" y="136401"/>
                  <a:pt x="280449" y="155421"/>
                  <a:pt x="303855" y="155421"/>
                </a:cubicBezTo>
                <a:cubicBezTo>
                  <a:pt x="327172" y="155421"/>
                  <a:pt x="346128" y="136401"/>
                  <a:pt x="346128" y="113116"/>
                </a:cubicBezTo>
                <a:cubicBezTo>
                  <a:pt x="346128" y="89831"/>
                  <a:pt x="327172" y="70901"/>
                  <a:pt x="303855" y="70901"/>
                </a:cubicBezTo>
                <a:close/>
                <a:moveTo>
                  <a:pt x="136251" y="59275"/>
                </a:moveTo>
                <a:lnTo>
                  <a:pt x="148259" y="76708"/>
                </a:lnTo>
                <a:cubicBezTo>
                  <a:pt x="142655" y="80533"/>
                  <a:pt x="137051" y="84713"/>
                  <a:pt x="131715" y="88983"/>
                </a:cubicBezTo>
                <a:lnTo>
                  <a:pt x="118550" y="72439"/>
                </a:lnTo>
                <a:cubicBezTo>
                  <a:pt x="124243" y="67903"/>
                  <a:pt x="130202" y="63455"/>
                  <a:pt x="136251" y="59275"/>
                </a:cubicBezTo>
                <a:close/>
                <a:moveTo>
                  <a:pt x="303855" y="49749"/>
                </a:moveTo>
                <a:cubicBezTo>
                  <a:pt x="338830" y="49749"/>
                  <a:pt x="367309" y="78189"/>
                  <a:pt x="367309" y="113116"/>
                </a:cubicBezTo>
                <a:cubicBezTo>
                  <a:pt x="367309" y="129380"/>
                  <a:pt x="361079" y="144134"/>
                  <a:pt x="351023" y="155421"/>
                </a:cubicBezTo>
                <a:lnTo>
                  <a:pt x="494306" y="155421"/>
                </a:lnTo>
                <a:cubicBezTo>
                  <a:pt x="500179" y="155421"/>
                  <a:pt x="504896" y="160131"/>
                  <a:pt x="504896" y="165997"/>
                </a:cubicBezTo>
                <a:lnTo>
                  <a:pt x="504896" y="208212"/>
                </a:lnTo>
                <a:cubicBezTo>
                  <a:pt x="504896" y="214078"/>
                  <a:pt x="500179" y="218788"/>
                  <a:pt x="494306" y="218788"/>
                </a:cubicBezTo>
                <a:lnTo>
                  <a:pt x="367309" y="218788"/>
                </a:lnTo>
                <a:lnTo>
                  <a:pt x="367309" y="302330"/>
                </a:lnTo>
                <a:lnTo>
                  <a:pt x="409493" y="523273"/>
                </a:lnTo>
                <a:cubicBezTo>
                  <a:pt x="410027" y="526384"/>
                  <a:pt x="409226" y="529583"/>
                  <a:pt x="407179" y="531983"/>
                </a:cubicBezTo>
                <a:cubicBezTo>
                  <a:pt x="405221" y="534382"/>
                  <a:pt x="402195" y="535804"/>
                  <a:pt x="399080" y="535804"/>
                </a:cubicBezTo>
                <a:lnTo>
                  <a:pt x="346128" y="535804"/>
                </a:lnTo>
                <a:cubicBezTo>
                  <a:pt x="341144" y="535804"/>
                  <a:pt x="336872" y="532338"/>
                  <a:pt x="335804" y="527450"/>
                </a:cubicBezTo>
                <a:lnTo>
                  <a:pt x="303855" y="375741"/>
                </a:lnTo>
                <a:lnTo>
                  <a:pt x="271817" y="527450"/>
                </a:lnTo>
                <a:cubicBezTo>
                  <a:pt x="270838" y="532338"/>
                  <a:pt x="266477" y="535804"/>
                  <a:pt x="261493" y="535804"/>
                </a:cubicBezTo>
                <a:lnTo>
                  <a:pt x="208630" y="535804"/>
                </a:lnTo>
                <a:cubicBezTo>
                  <a:pt x="205426" y="535804"/>
                  <a:pt x="202489" y="534382"/>
                  <a:pt x="200442" y="531983"/>
                </a:cubicBezTo>
                <a:cubicBezTo>
                  <a:pt x="198395" y="529583"/>
                  <a:pt x="197594" y="526384"/>
                  <a:pt x="198217" y="523273"/>
                </a:cubicBezTo>
                <a:lnTo>
                  <a:pt x="240312" y="302330"/>
                </a:lnTo>
                <a:lnTo>
                  <a:pt x="240312" y="218788"/>
                </a:lnTo>
                <a:lnTo>
                  <a:pt x="113315" y="218788"/>
                </a:lnTo>
                <a:cubicBezTo>
                  <a:pt x="107531" y="218788"/>
                  <a:pt x="102814" y="214078"/>
                  <a:pt x="102814" y="208212"/>
                </a:cubicBezTo>
                <a:lnTo>
                  <a:pt x="102814" y="165997"/>
                </a:lnTo>
                <a:cubicBezTo>
                  <a:pt x="102814" y="160131"/>
                  <a:pt x="107531" y="155421"/>
                  <a:pt x="113315" y="155421"/>
                </a:cubicBezTo>
                <a:lnTo>
                  <a:pt x="256598" y="155421"/>
                </a:lnTo>
                <a:cubicBezTo>
                  <a:pt x="246542" y="144134"/>
                  <a:pt x="240312" y="129380"/>
                  <a:pt x="240312" y="113116"/>
                </a:cubicBezTo>
                <a:cubicBezTo>
                  <a:pt x="240312" y="78189"/>
                  <a:pt x="268791" y="49749"/>
                  <a:pt x="303855" y="49749"/>
                </a:cubicBezTo>
                <a:close/>
                <a:moveTo>
                  <a:pt x="451178" y="46573"/>
                </a:moveTo>
                <a:cubicBezTo>
                  <a:pt x="457582" y="50302"/>
                  <a:pt x="463987" y="54209"/>
                  <a:pt x="470036" y="58383"/>
                </a:cubicBezTo>
                <a:lnTo>
                  <a:pt x="458116" y="75787"/>
                </a:lnTo>
                <a:cubicBezTo>
                  <a:pt x="452512" y="71969"/>
                  <a:pt x="446641" y="68328"/>
                  <a:pt x="440681" y="64954"/>
                </a:cubicBezTo>
                <a:close/>
                <a:moveTo>
                  <a:pt x="174560" y="37047"/>
                </a:moveTo>
                <a:lnTo>
                  <a:pt x="183823" y="56087"/>
                </a:lnTo>
                <a:cubicBezTo>
                  <a:pt x="177677" y="59024"/>
                  <a:pt x="171531" y="62316"/>
                  <a:pt x="165652" y="65697"/>
                </a:cubicBezTo>
                <a:lnTo>
                  <a:pt x="154963" y="47457"/>
                </a:lnTo>
                <a:cubicBezTo>
                  <a:pt x="161376" y="43720"/>
                  <a:pt x="167968" y="40250"/>
                  <a:pt x="174560" y="37047"/>
                </a:cubicBezTo>
                <a:close/>
                <a:moveTo>
                  <a:pt x="411212" y="27521"/>
                </a:moveTo>
                <a:cubicBezTo>
                  <a:pt x="418060" y="30192"/>
                  <a:pt x="424908" y="33131"/>
                  <a:pt x="431578" y="36337"/>
                </a:cubicBezTo>
                <a:lnTo>
                  <a:pt x="422418" y="55394"/>
                </a:lnTo>
                <a:cubicBezTo>
                  <a:pt x="416281" y="52455"/>
                  <a:pt x="409878" y="49694"/>
                  <a:pt x="403564" y="47201"/>
                </a:cubicBezTo>
                <a:close/>
                <a:moveTo>
                  <a:pt x="215680" y="20817"/>
                </a:moveTo>
                <a:lnTo>
                  <a:pt x="222000" y="40998"/>
                </a:lnTo>
                <a:cubicBezTo>
                  <a:pt x="215413" y="43043"/>
                  <a:pt x="208915" y="45354"/>
                  <a:pt x="202595" y="47844"/>
                </a:cubicBezTo>
                <a:lnTo>
                  <a:pt x="194761" y="28196"/>
                </a:lnTo>
                <a:cubicBezTo>
                  <a:pt x="201615" y="25529"/>
                  <a:pt x="208648" y="23039"/>
                  <a:pt x="215680" y="20817"/>
                </a:cubicBezTo>
                <a:close/>
                <a:moveTo>
                  <a:pt x="368822" y="14678"/>
                </a:moveTo>
                <a:cubicBezTo>
                  <a:pt x="376040" y="16276"/>
                  <a:pt x="383257" y="18141"/>
                  <a:pt x="390297" y="20273"/>
                </a:cubicBezTo>
                <a:lnTo>
                  <a:pt x="384148" y="40434"/>
                </a:lnTo>
                <a:cubicBezTo>
                  <a:pt x="377554" y="38480"/>
                  <a:pt x="370871" y="36704"/>
                  <a:pt x="364188" y="35194"/>
                </a:cubicBezTo>
                <a:close/>
                <a:moveTo>
                  <a:pt x="258809" y="10867"/>
                </a:moveTo>
                <a:lnTo>
                  <a:pt x="262009" y="31729"/>
                </a:lnTo>
                <a:cubicBezTo>
                  <a:pt x="255253" y="32794"/>
                  <a:pt x="248408" y="34126"/>
                  <a:pt x="241830" y="35635"/>
                </a:cubicBezTo>
                <a:lnTo>
                  <a:pt x="237029" y="15039"/>
                </a:lnTo>
                <a:cubicBezTo>
                  <a:pt x="244230" y="13352"/>
                  <a:pt x="251520" y="12021"/>
                  <a:pt x="258809" y="10867"/>
                </a:cubicBezTo>
                <a:close/>
                <a:moveTo>
                  <a:pt x="325056" y="8186"/>
                </a:moveTo>
                <a:cubicBezTo>
                  <a:pt x="332444" y="8719"/>
                  <a:pt x="339831" y="9518"/>
                  <a:pt x="347041" y="10584"/>
                </a:cubicBezTo>
                <a:lnTo>
                  <a:pt x="344015" y="31543"/>
                </a:lnTo>
                <a:cubicBezTo>
                  <a:pt x="337250" y="30477"/>
                  <a:pt x="330397" y="29767"/>
                  <a:pt x="323543" y="29323"/>
                </a:cubicBezTo>
                <a:close/>
                <a:moveTo>
                  <a:pt x="302938" y="7480"/>
                </a:moveTo>
                <a:lnTo>
                  <a:pt x="302938" y="28626"/>
                </a:lnTo>
                <a:cubicBezTo>
                  <a:pt x="296086" y="28626"/>
                  <a:pt x="289234" y="28893"/>
                  <a:pt x="282382" y="29426"/>
                </a:cubicBezTo>
                <a:lnTo>
                  <a:pt x="280780" y="8368"/>
                </a:lnTo>
                <a:cubicBezTo>
                  <a:pt x="288077" y="7835"/>
                  <a:pt x="295552" y="7480"/>
                  <a:pt x="302938" y="7480"/>
                </a:cubicBezTo>
                <a:close/>
                <a:moveTo>
                  <a:pt x="592690" y="0"/>
                </a:moveTo>
                <a:lnTo>
                  <a:pt x="607639" y="15023"/>
                </a:lnTo>
                <a:lnTo>
                  <a:pt x="533605" y="88983"/>
                </a:lnTo>
                <a:lnTo>
                  <a:pt x="518656" y="74049"/>
                </a:lnTo>
                <a:close/>
                <a:moveTo>
                  <a:pt x="14958" y="0"/>
                </a:moveTo>
                <a:lnTo>
                  <a:pt x="89124" y="73960"/>
                </a:lnTo>
                <a:lnTo>
                  <a:pt x="74166" y="88983"/>
                </a:lnTo>
                <a:lnTo>
                  <a:pt x="0" y="14934"/>
                </a:lnTo>
                <a:close/>
              </a:path>
            </a:pathLst>
          </a:custGeom>
          <a:solidFill>
            <a:schemeClr val="bg1">
              <a:lumMod val="75000"/>
            </a:schemeClr>
          </a:solidFill>
          <a:ln>
            <a:noFill/>
          </a:ln>
        </p:spPr>
        <p:txBody>
          <a:bodyPr/>
          <a:lstStyle/>
          <a:p>
            <a:endParaRPr lang="zh-CN" altLang="en-US">
              <a:cs typeface="+mn-ea"/>
              <a:sym typeface="+mn-lt"/>
            </a:endParaRPr>
          </a:p>
        </p:txBody>
      </p:sp>
      <p:sp>
        <p:nvSpPr>
          <p:cNvPr id="21" name="文本框 20">
            <a:extLst>
              <a:ext uri="{FF2B5EF4-FFF2-40B4-BE49-F238E27FC236}">
                <a16:creationId xmlns:a16="http://schemas.microsoft.com/office/drawing/2014/main" id="{14490BC7-62B9-4A50-AC8E-71A157814C10}"/>
              </a:ext>
            </a:extLst>
          </p:cNvPr>
          <p:cNvSpPr txBox="1"/>
          <p:nvPr/>
        </p:nvSpPr>
        <p:spPr>
          <a:xfrm>
            <a:off x="8591469" y="3340557"/>
            <a:ext cx="2210122" cy="2054922"/>
          </a:xfrm>
          <a:prstGeom prst="rect">
            <a:avLst/>
          </a:prstGeom>
          <a:noFill/>
        </p:spPr>
        <p:txBody>
          <a:bodyPr wrap="square" rtlCol="0">
            <a:spAutoFit/>
          </a:bodyPr>
          <a:lstStyle/>
          <a:p>
            <a:pPr algn="just">
              <a:lnSpc>
                <a:spcPct val="130000"/>
              </a:lnSpc>
            </a:pPr>
            <a:r>
              <a:rPr lang="zh-CN" altLang="en-US" sz="2000">
                <a:cs typeface="+mn-ea"/>
                <a:sym typeface="+mn-lt"/>
              </a:rPr>
              <a:t>学校学科优势特色突出。临床医学学科进入</a:t>
            </a:r>
            <a:r>
              <a:rPr lang="en-US" altLang="zh-CN" sz="2000">
                <a:cs typeface="+mn-ea"/>
                <a:sym typeface="+mn-lt"/>
              </a:rPr>
              <a:t>ESI</a:t>
            </a:r>
            <a:r>
              <a:rPr lang="zh-CN" altLang="en-US" sz="2000">
                <a:cs typeface="+mn-ea"/>
                <a:sym typeface="+mn-lt"/>
              </a:rPr>
              <a:t>排名全球前</a:t>
            </a:r>
            <a:r>
              <a:rPr lang="en-US" altLang="zh-CN" sz="2000">
                <a:cs typeface="+mn-ea"/>
                <a:sym typeface="+mn-lt"/>
              </a:rPr>
              <a:t>1%</a:t>
            </a:r>
            <a:r>
              <a:rPr lang="zh-CN" altLang="en-US" sz="2000">
                <a:cs typeface="+mn-ea"/>
                <a:sym typeface="+mn-lt"/>
              </a:rPr>
              <a:t>，药学学科在新一</a:t>
            </a:r>
          </a:p>
        </p:txBody>
      </p:sp>
      <p:sp>
        <p:nvSpPr>
          <p:cNvPr id="34" name="文本框 33">
            <a:extLst>
              <a:ext uri="{FF2B5EF4-FFF2-40B4-BE49-F238E27FC236}">
                <a16:creationId xmlns:a16="http://schemas.microsoft.com/office/drawing/2014/main" id="{660A6416-6BEE-43EB-A09A-FF84F0777739}"/>
              </a:ext>
            </a:extLst>
          </p:cNvPr>
          <p:cNvSpPr txBox="1"/>
          <p:nvPr/>
        </p:nvSpPr>
        <p:spPr>
          <a:xfrm>
            <a:off x="9086559" y="2630499"/>
            <a:ext cx="1564342" cy="525657"/>
          </a:xfrm>
          <a:prstGeom prst="rect">
            <a:avLst/>
          </a:prstGeom>
          <a:noFill/>
        </p:spPr>
        <p:txBody>
          <a:bodyPr wrap="square" rtlCol="0">
            <a:spAutoFit/>
          </a:bodyPr>
          <a:lstStyle/>
          <a:p>
            <a:pPr algn="ctr">
              <a:lnSpc>
                <a:spcPct val="130000"/>
              </a:lnSpc>
            </a:pPr>
            <a:r>
              <a:rPr lang="zh-CN" altLang="en-US" sz="2400">
                <a:solidFill>
                  <a:schemeClr val="accent1"/>
                </a:solidFill>
                <a:latin typeface="+mj-ea"/>
                <a:ea typeface="+mj-ea"/>
                <a:cs typeface="+mn-ea"/>
                <a:sym typeface="+mn-lt"/>
              </a:rPr>
              <a:t>关键词</a:t>
            </a:r>
            <a:r>
              <a:rPr lang="en-US" altLang="zh-CN" sz="2400">
                <a:solidFill>
                  <a:schemeClr val="accent1"/>
                </a:solidFill>
                <a:ea typeface="+mj-ea"/>
                <a:cs typeface="+mn-ea"/>
                <a:sym typeface="+mn-lt"/>
              </a:rPr>
              <a:t>3</a:t>
            </a:r>
          </a:p>
        </p:txBody>
      </p:sp>
    </p:spTree>
    <p:extLst>
      <p:ext uri="{BB962C8B-B14F-4D97-AF65-F5344CB8AC3E}">
        <p14:creationId xmlns:p14="http://schemas.microsoft.com/office/powerpoint/2010/main" val="34067732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1000"/>
                                        <p:tgtEl>
                                          <p:spTgt spid="12"/>
                                        </p:tgtEl>
                                      </p:cBhvr>
                                    </p:animEffect>
                                    <p:anim calcmode="lin" valueType="num">
                                      <p:cBhvr>
                                        <p:cTn id="13" dur="1000" fill="hold"/>
                                        <p:tgtEl>
                                          <p:spTgt spid="12"/>
                                        </p:tgtEl>
                                        <p:attrNameLst>
                                          <p:attrName>ppt_x</p:attrName>
                                        </p:attrNameLst>
                                      </p:cBhvr>
                                      <p:tavLst>
                                        <p:tav tm="0">
                                          <p:val>
                                            <p:strVal val="#ppt_x"/>
                                          </p:val>
                                        </p:tav>
                                        <p:tav tm="100000">
                                          <p:val>
                                            <p:strVal val="#ppt_x"/>
                                          </p:val>
                                        </p:tav>
                                      </p:tavLst>
                                    </p:anim>
                                    <p:anim calcmode="lin" valueType="num">
                                      <p:cBhvr>
                                        <p:cTn id="14" dur="1000" fill="hold"/>
                                        <p:tgtEl>
                                          <p:spTgt spid="12"/>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25"/>
                                        </p:tgtEl>
                                        <p:attrNameLst>
                                          <p:attrName>style.visibility</p:attrName>
                                        </p:attrNameLst>
                                      </p:cBhvr>
                                      <p:to>
                                        <p:strVal val="visible"/>
                                      </p:to>
                                    </p:set>
                                    <p:animEffect transition="in" filter="fade">
                                      <p:cBhvr>
                                        <p:cTn id="17" dur="1000"/>
                                        <p:tgtEl>
                                          <p:spTgt spid="25"/>
                                        </p:tgtEl>
                                      </p:cBhvr>
                                    </p:animEffect>
                                    <p:anim calcmode="lin" valueType="num">
                                      <p:cBhvr>
                                        <p:cTn id="18" dur="1000" fill="hold"/>
                                        <p:tgtEl>
                                          <p:spTgt spid="25"/>
                                        </p:tgtEl>
                                        <p:attrNameLst>
                                          <p:attrName>ppt_x</p:attrName>
                                        </p:attrNameLst>
                                      </p:cBhvr>
                                      <p:tavLst>
                                        <p:tav tm="0">
                                          <p:val>
                                            <p:strVal val="#ppt_x"/>
                                          </p:val>
                                        </p:tav>
                                        <p:tav tm="100000">
                                          <p:val>
                                            <p:strVal val="#ppt_x"/>
                                          </p:val>
                                        </p:tav>
                                      </p:tavLst>
                                    </p:anim>
                                    <p:anim calcmode="lin" valueType="num">
                                      <p:cBhvr>
                                        <p:cTn id="19" dur="1000" fill="hold"/>
                                        <p:tgtEl>
                                          <p:spTgt spid="25"/>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23"/>
                                        </p:tgtEl>
                                        <p:attrNameLst>
                                          <p:attrName>style.visibility</p:attrName>
                                        </p:attrNameLst>
                                      </p:cBhvr>
                                      <p:to>
                                        <p:strVal val="visible"/>
                                      </p:to>
                                    </p:set>
                                    <p:animEffect transition="in" filter="fade">
                                      <p:cBhvr>
                                        <p:cTn id="22" dur="1000"/>
                                        <p:tgtEl>
                                          <p:spTgt spid="23"/>
                                        </p:tgtEl>
                                      </p:cBhvr>
                                    </p:animEffect>
                                    <p:anim calcmode="lin" valueType="num">
                                      <p:cBhvr>
                                        <p:cTn id="23" dur="1000" fill="hold"/>
                                        <p:tgtEl>
                                          <p:spTgt spid="23"/>
                                        </p:tgtEl>
                                        <p:attrNameLst>
                                          <p:attrName>ppt_x</p:attrName>
                                        </p:attrNameLst>
                                      </p:cBhvr>
                                      <p:tavLst>
                                        <p:tav tm="0">
                                          <p:val>
                                            <p:strVal val="#ppt_x"/>
                                          </p:val>
                                        </p:tav>
                                        <p:tav tm="100000">
                                          <p:val>
                                            <p:strVal val="#ppt_x"/>
                                          </p:val>
                                        </p:tav>
                                      </p:tavLst>
                                    </p:anim>
                                    <p:anim calcmode="lin" valueType="num">
                                      <p:cBhvr>
                                        <p:cTn id="24" dur="1000" fill="hold"/>
                                        <p:tgtEl>
                                          <p:spTgt spid="23"/>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fade">
                                      <p:cBhvr>
                                        <p:cTn id="27" dur="1000"/>
                                        <p:tgtEl>
                                          <p:spTgt spid="24"/>
                                        </p:tgtEl>
                                      </p:cBhvr>
                                    </p:animEffect>
                                    <p:anim calcmode="lin" valueType="num">
                                      <p:cBhvr>
                                        <p:cTn id="28" dur="1000" fill="hold"/>
                                        <p:tgtEl>
                                          <p:spTgt spid="24"/>
                                        </p:tgtEl>
                                        <p:attrNameLst>
                                          <p:attrName>ppt_x</p:attrName>
                                        </p:attrNameLst>
                                      </p:cBhvr>
                                      <p:tavLst>
                                        <p:tav tm="0">
                                          <p:val>
                                            <p:strVal val="#ppt_x"/>
                                          </p:val>
                                        </p:tav>
                                        <p:tav tm="100000">
                                          <p:val>
                                            <p:strVal val="#ppt_x"/>
                                          </p:val>
                                        </p:tav>
                                      </p:tavLst>
                                    </p:anim>
                                    <p:anim calcmode="lin" valueType="num">
                                      <p:cBhvr>
                                        <p:cTn id="29" dur="1000" fill="hold"/>
                                        <p:tgtEl>
                                          <p:spTgt spid="24"/>
                                        </p:tgtEl>
                                        <p:attrNameLst>
                                          <p:attrName>ppt_y</p:attrName>
                                        </p:attrNameLst>
                                      </p:cBhvr>
                                      <p:tavLst>
                                        <p:tav tm="0">
                                          <p:val>
                                            <p:strVal val="#ppt_y+.1"/>
                                          </p:val>
                                        </p:tav>
                                        <p:tav tm="100000">
                                          <p:val>
                                            <p:strVal val="#ppt_y"/>
                                          </p:val>
                                        </p:tav>
                                      </p:tavLst>
                                    </p:anim>
                                  </p:childTnLst>
                                </p:cTn>
                              </p:par>
                            </p:childTnLst>
                          </p:cTn>
                        </p:par>
                        <p:par>
                          <p:cTn id="30" fill="hold">
                            <p:stCondLst>
                              <p:cond delay="1000"/>
                            </p:stCondLst>
                            <p:childTnLst>
                              <p:par>
                                <p:cTn id="31" presetID="42" presetClass="entr" presetSubtype="0" fill="hold" grpId="0" nodeType="after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fade">
                                      <p:cBhvr>
                                        <p:cTn id="33" dur="1000"/>
                                        <p:tgtEl>
                                          <p:spTgt spid="6"/>
                                        </p:tgtEl>
                                      </p:cBhvr>
                                    </p:animEffect>
                                    <p:anim calcmode="lin" valueType="num">
                                      <p:cBhvr>
                                        <p:cTn id="34" dur="1000" fill="hold"/>
                                        <p:tgtEl>
                                          <p:spTgt spid="6"/>
                                        </p:tgtEl>
                                        <p:attrNameLst>
                                          <p:attrName>ppt_x</p:attrName>
                                        </p:attrNameLst>
                                      </p:cBhvr>
                                      <p:tavLst>
                                        <p:tav tm="0">
                                          <p:val>
                                            <p:strVal val="#ppt_x"/>
                                          </p:val>
                                        </p:tav>
                                        <p:tav tm="100000">
                                          <p:val>
                                            <p:strVal val="#ppt_x"/>
                                          </p:val>
                                        </p:tav>
                                      </p:tavLst>
                                    </p:anim>
                                    <p:anim calcmode="lin" valueType="num">
                                      <p:cBhvr>
                                        <p:cTn id="35" dur="1000" fill="hold"/>
                                        <p:tgtEl>
                                          <p:spTgt spid="6"/>
                                        </p:tgtEl>
                                        <p:attrNameLst>
                                          <p:attrName>ppt_y</p:attrName>
                                        </p:attrNameLst>
                                      </p:cBhvr>
                                      <p:tavLst>
                                        <p:tav tm="0">
                                          <p:val>
                                            <p:strVal val="#ppt_y+.1"/>
                                          </p:val>
                                        </p:tav>
                                        <p:tav tm="100000">
                                          <p:val>
                                            <p:strVal val="#ppt_y"/>
                                          </p:val>
                                        </p:tav>
                                      </p:tavLst>
                                    </p:anim>
                                  </p:childTnLst>
                                </p:cTn>
                              </p:par>
                            </p:childTnLst>
                          </p:cTn>
                        </p:par>
                        <p:par>
                          <p:cTn id="36" fill="hold">
                            <p:stCondLst>
                              <p:cond delay="2000"/>
                            </p:stCondLst>
                            <p:childTnLst>
                              <p:par>
                                <p:cTn id="37" presetID="42" presetClass="entr" presetSubtype="0" fill="hold" grpId="0" nodeType="afterEffect">
                                  <p:stCondLst>
                                    <p:cond delay="0"/>
                                  </p:stCondLst>
                                  <p:childTnLst>
                                    <p:set>
                                      <p:cBhvr>
                                        <p:cTn id="38" dur="1" fill="hold">
                                          <p:stCondLst>
                                            <p:cond delay="0"/>
                                          </p:stCondLst>
                                        </p:cTn>
                                        <p:tgtEl>
                                          <p:spTgt spid="7"/>
                                        </p:tgtEl>
                                        <p:attrNameLst>
                                          <p:attrName>style.visibility</p:attrName>
                                        </p:attrNameLst>
                                      </p:cBhvr>
                                      <p:to>
                                        <p:strVal val="visible"/>
                                      </p:to>
                                    </p:set>
                                    <p:animEffect transition="in" filter="fade">
                                      <p:cBhvr>
                                        <p:cTn id="39" dur="1000"/>
                                        <p:tgtEl>
                                          <p:spTgt spid="7"/>
                                        </p:tgtEl>
                                      </p:cBhvr>
                                    </p:animEffect>
                                    <p:anim calcmode="lin" valueType="num">
                                      <p:cBhvr>
                                        <p:cTn id="40" dur="1000" fill="hold"/>
                                        <p:tgtEl>
                                          <p:spTgt spid="7"/>
                                        </p:tgtEl>
                                        <p:attrNameLst>
                                          <p:attrName>ppt_x</p:attrName>
                                        </p:attrNameLst>
                                      </p:cBhvr>
                                      <p:tavLst>
                                        <p:tav tm="0">
                                          <p:val>
                                            <p:strVal val="#ppt_x"/>
                                          </p:val>
                                        </p:tav>
                                        <p:tav tm="100000">
                                          <p:val>
                                            <p:strVal val="#ppt_x"/>
                                          </p:val>
                                        </p:tav>
                                      </p:tavLst>
                                    </p:anim>
                                    <p:anim calcmode="lin" valueType="num">
                                      <p:cBhvr>
                                        <p:cTn id="41" dur="1000" fill="hold"/>
                                        <p:tgtEl>
                                          <p:spTgt spid="7"/>
                                        </p:tgtEl>
                                        <p:attrNameLst>
                                          <p:attrName>ppt_y</p:attrName>
                                        </p:attrNameLst>
                                      </p:cBhvr>
                                      <p:tavLst>
                                        <p:tav tm="0">
                                          <p:val>
                                            <p:strVal val="#ppt_y+.1"/>
                                          </p:val>
                                        </p:tav>
                                        <p:tav tm="100000">
                                          <p:val>
                                            <p:strVal val="#ppt_y"/>
                                          </p:val>
                                        </p:tav>
                                      </p:tavLst>
                                    </p:anim>
                                  </p:childTnLst>
                                </p:cTn>
                              </p:par>
                            </p:childTnLst>
                          </p:cTn>
                        </p:par>
                        <p:par>
                          <p:cTn id="42" fill="hold">
                            <p:stCondLst>
                              <p:cond delay="3000"/>
                            </p:stCondLst>
                            <p:childTnLst>
                              <p:par>
                                <p:cTn id="43" presetID="42" presetClass="entr" presetSubtype="0" fill="hold" grpId="0" nodeType="afterEffect">
                                  <p:stCondLst>
                                    <p:cond delay="0"/>
                                  </p:stCondLst>
                                  <p:childTnLst>
                                    <p:set>
                                      <p:cBhvr>
                                        <p:cTn id="44" dur="1" fill="hold">
                                          <p:stCondLst>
                                            <p:cond delay="0"/>
                                          </p:stCondLst>
                                        </p:cTn>
                                        <p:tgtEl>
                                          <p:spTgt spid="4"/>
                                        </p:tgtEl>
                                        <p:attrNameLst>
                                          <p:attrName>style.visibility</p:attrName>
                                        </p:attrNameLst>
                                      </p:cBhvr>
                                      <p:to>
                                        <p:strVal val="visible"/>
                                      </p:to>
                                    </p:set>
                                    <p:animEffect transition="in" filter="fade">
                                      <p:cBhvr>
                                        <p:cTn id="45" dur="1000"/>
                                        <p:tgtEl>
                                          <p:spTgt spid="4"/>
                                        </p:tgtEl>
                                      </p:cBhvr>
                                    </p:animEffect>
                                    <p:anim calcmode="lin" valueType="num">
                                      <p:cBhvr>
                                        <p:cTn id="46" dur="1000" fill="hold"/>
                                        <p:tgtEl>
                                          <p:spTgt spid="4"/>
                                        </p:tgtEl>
                                        <p:attrNameLst>
                                          <p:attrName>ppt_x</p:attrName>
                                        </p:attrNameLst>
                                      </p:cBhvr>
                                      <p:tavLst>
                                        <p:tav tm="0">
                                          <p:val>
                                            <p:strVal val="#ppt_x"/>
                                          </p:val>
                                        </p:tav>
                                        <p:tav tm="100000">
                                          <p:val>
                                            <p:strVal val="#ppt_x"/>
                                          </p:val>
                                        </p:tav>
                                      </p:tavLst>
                                    </p:anim>
                                    <p:anim calcmode="lin" valueType="num">
                                      <p:cBhvr>
                                        <p:cTn id="47" dur="1000" fill="hold"/>
                                        <p:tgtEl>
                                          <p:spTgt spid="4"/>
                                        </p:tgtEl>
                                        <p:attrNameLst>
                                          <p:attrName>ppt_y</p:attrName>
                                        </p:attrNameLst>
                                      </p:cBhvr>
                                      <p:tavLst>
                                        <p:tav tm="0">
                                          <p:val>
                                            <p:strVal val="#ppt_y+.1"/>
                                          </p:val>
                                        </p:tav>
                                        <p:tav tm="100000">
                                          <p:val>
                                            <p:strVal val="#ppt_y"/>
                                          </p:val>
                                        </p:tav>
                                      </p:tavLst>
                                    </p:anim>
                                  </p:childTnLst>
                                </p:cTn>
                              </p:par>
                              <p:par>
                                <p:cTn id="48" presetID="42" presetClass="entr" presetSubtype="0" fill="hold" grpId="0" nodeType="withEffect">
                                  <p:stCondLst>
                                    <p:cond delay="0"/>
                                  </p:stCondLst>
                                  <p:childTnLst>
                                    <p:set>
                                      <p:cBhvr>
                                        <p:cTn id="49" dur="1" fill="hold">
                                          <p:stCondLst>
                                            <p:cond delay="0"/>
                                          </p:stCondLst>
                                        </p:cTn>
                                        <p:tgtEl>
                                          <p:spTgt spid="10"/>
                                        </p:tgtEl>
                                        <p:attrNameLst>
                                          <p:attrName>style.visibility</p:attrName>
                                        </p:attrNameLst>
                                      </p:cBhvr>
                                      <p:to>
                                        <p:strVal val="visible"/>
                                      </p:to>
                                    </p:set>
                                    <p:animEffect transition="in" filter="fade">
                                      <p:cBhvr>
                                        <p:cTn id="50" dur="1000"/>
                                        <p:tgtEl>
                                          <p:spTgt spid="10"/>
                                        </p:tgtEl>
                                      </p:cBhvr>
                                    </p:animEffect>
                                    <p:anim calcmode="lin" valueType="num">
                                      <p:cBhvr>
                                        <p:cTn id="51" dur="1000" fill="hold"/>
                                        <p:tgtEl>
                                          <p:spTgt spid="10"/>
                                        </p:tgtEl>
                                        <p:attrNameLst>
                                          <p:attrName>ppt_x</p:attrName>
                                        </p:attrNameLst>
                                      </p:cBhvr>
                                      <p:tavLst>
                                        <p:tav tm="0">
                                          <p:val>
                                            <p:strVal val="#ppt_x"/>
                                          </p:val>
                                        </p:tav>
                                        <p:tav tm="100000">
                                          <p:val>
                                            <p:strVal val="#ppt_x"/>
                                          </p:val>
                                        </p:tav>
                                      </p:tavLst>
                                    </p:anim>
                                    <p:anim calcmode="lin" valueType="num">
                                      <p:cBhvr>
                                        <p:cTn id="52" dur="1000" fill="hold"/>
                                        <p:tgtEl>
                                          <p:spTgt spid="10"/>
                                        </p:tgtEl>
                                        <p:attrNameLst>
                                          <p:attrName>ppt_y</p:attrName>
                                        </p:attrNameLst>
                                      </p:cBhvr>
                                      <p:tavLst>
                                        <p:tav tm="0">
                                          <p:val>
                                            <p:strVal val="#ppt_y+.1"/>
                                          </p:val>
                                        </p:tav>
                                        <p:tav tm="100000">
                                          <p:val>
                                            <p:strVal val="#ppt_y"/>
                                          </p:val>
                                        </p:tav>
                                      </p:tavLst>
                                    </p:anim>
                                  </p:childTnLst>
                                </p:cTn>
                              </p:par>
                              <p:par>
                                <p:cTn id="53" presetID="42" presetClass="entr" presetSubtype="0" fill="hold" grpId="0" nodeType="withEffect">
                                  <p:stCondLst>
                                    <p:cond delay="0"/>
                                  </p:stCondLst>
                                  <p:childTnLst>
                                    <p:set>
                                      <p:cBhvr>
                                        <p:cTn id="54" dur="1" fill="hold">
                                          <p:stCondLst>
                                            <p:cond delay="0"/>
                                          </p:stCondLst>
                                        </p:cTn>
                                        <p:tgtEl>
                                          <p:spTgt spid="19"/>
                                        </p:tgtEl>
                                        <p:attrNameLst>
                                          <p:attrName>style.visibility</p:attrName>
                                        </p:attrNameLst>
                                      </p:cBhvr>
                                      <p:to>
                                        <p:strVal val="visible"/>
                                      </p:to>
                                    </p:set>
                                    <p:animEffect transition="in" filter="fade">
                                      <p:cBhvr>
                                        <p:cTn id="55" dur="1000"/>
                                        <p:tgtEl>
                                          <p:spTgt spid="19"/>
                                        </p:tgtEl>
                                      </p:cBhvr>
                                    </p:animEffect>
                                    <p:anim calcmode="lin" valueType="num">
                                      <p:cBhvr>
                                        <p:cTn id="56" dur="1000" fill="hold"/>
                                        <p:tgtEl>
                                          <p:spTgt spid="19"/>
                                        </p:tgtEl>
                                        <p:attrNameLst>
                                          <p:attrName>ppt_x</p:attrName>
                                        </p:attrNameLst>
                                      </p:cBhvr>
                                      <p:tavLst>
                                        <p:tav tm="0">
                                          <p:val>
                                            <p:strVal val="#ppt_x"/>
                                          </p:val>
                                        </p:tav>
                                        <p:tav tm="100000">
                                          <p:val>
                                            <p:strVal val="#ppt_x"/>
                                          </p:val>
                                        </p:tav>
                                      </p:tavLst>
                                    </p:anim>
                                    <p:anim calcmode="lin" valueType="num">
                                      <p:cBhvr>
                                        <p:cTn id="57" dur="1000" fill="hold"/>
                                        <p:tgtEl>
                                          <p:spTgt spid="19"/>
                                        </p:tgtEl>
                                        <p:attrNameLst>
                                          <p:attrName>ppt_y</p:attrName>
                                        </p:attrNameLst>
                                      </p:cBhvr>
                                      <p:tavLst>
                                        <p:tav tm="0">
                                          <p:val>
                                            <p:strVal val="#ppt_y+.1"/>
                                          </p:val>
                                        </p:tav>
                                        <p:tav tm="100000">
                                          <p:val>
                                            <p:strVal val="#ppt_y"/>
                                          </p:val>
                                        </p:tav>
                                      </p:tavLst>
                                    </p:anim>
                                  </p:childTnLst>
                                </p:cTn>
                              </p:par>
                              <p:par>
                                <p:cTn id="58" presetID="42" presetClass="entr" presetSubtype="0" fill="hold" grpId="0" nodeType="withEffect">
                                  <p:stCondLst>
                                    <p:cond delay="0"/>
                                  </p:stCondLst>
                                  <p:childTnLst>
                                    <p:set>
                                      <p:cBhvr>
                                        <p:cTn id="59" dur="1" fill="hold">
                                          <p:stCondLst>
                                            <p:cond delay="0"/>
                                          </p:stCondLst>
                                        </p:cTn>
                                        <p:tgtEl>
                                          <p:spTgt spid="22"/>
                                        </p:tgtEl>
                                        <p:attrNameLst>
                                          <p:attrName>style.visibility</p:attrName>
                                        </p:attrNameLst>
                                      </p:cBhvr>
                                      <p:to>
                                        <p:strVal val="visible"/>
                                      </p:to>
                                    </p:set>
                                    <p:animEffect transition="in" filter="fade">
                                      <p:cBhvr>
                                        <p:cTn id="60" dur="1000"/>
                                        <p:tgtEl>
                                          <p:spTgt spid="22"/>
                                        </p:tgtEl>
                                      </p:cBhvr>
                                    </p:animEffect>
                                    <p:anim calcmode="lin" valueType="num">
                                      <p:cBhvr>
                                        <p:cTn id="61" dur="1000" fill="hold"/>
                                        <p:tgtEl>
                                          <p:spTgt spid="22"/>
                                        </p:tgtEl>
                                        <p:attrNameLst>
                                          <p:attrName>ppt_x</p:attrName>
                                        </p:attrNameLst>
                                      </p:cBhvr>
                                      <p:tavLst>
                                        <p:tav tm="0">
                                          <p:val>
                                            <p:strVal val="#ppt_x"/>
                                          </p:val>
                                        </p:tav>
                                        <p:tav tm="100000">
                                          <p:val>
                                            <p:strVal val="#ppt_x"/>
                                          </p:val>
                                        </p:tav>
                                      </p:tavLst>
                                    </p:anim>
                                    <p:anim calcmode="lin" valueType="num">
                                      <p:cBhvr>
                                        <p:cTn id="62" dur="1000" fill="hold"/>
                                        <p:tgtEl>
                                          <p:spTgt spid="22"/>
                                        </p:tgtEl>
                                        <p:attrNameLst>
                                          <p:attrName>ppt_y</p:attrName>
                                        </p:attrNameLst>
                                      </p:cBhvr>
                                      <p:tavLst>
                                        <p:tav tm="0">
                                          <p:val>
                                            <p:strVal val="#ppt_y+.1"/>
                                          </p:val>
                                        </p:tav>
                                        <p:tav tm="100000">
                                          <p:val>
                                            <p:strVal val="#ppt_y"/>
                                          </p:val>
                                        </p:tav>
                                      </p:tavLst>
                                    </p:anim>
                                  </p:childTnLst>
                                </p:cTn>
                              </p:par>
                            </p:childTnLst>
                          </p:cTn>
                        </p:par>
                        <p:par>
                          <p:cTn id="63" fill="hold">
                            <p:stCondLst>
                              <p:cond delay="4000"/>
                            </p:stCondLst>
                            <p:childTnLst>
                              <p:par>
                                <p:cTn id="64" presetID="42" presetClass="entr" presetSubtype="0" fill="hold" grpId="0" nodeType="afterEffect">
                                  <p:stCondLst>
                                    <p:cond delay="0"/>
                                  </p:stCondLst>
                                  <p:childTnLst>
                                    <p:set>
                                      <p:cBhvr>
                                        <p:cTn id="65" dur="1" fill="hold">
                                          <p:stCondLst>
                                            <p:cond delay="0"/>
                                          </p:stCondLst>
                                        </p:cTn>
                                        <p:tgtEl>
                                          <p:spTgt spid="8"/>
                                        </p:tgtEl>
                                        <p:attrNameLst>
                                          <p:attrName>style.visibility</p:attrName>
                                        </p:attrNameLst>
                                      </p:cBhvr>
                                      <p:to>
                                        <p:strVal val="visible"/>
                                      </p:to>
                                    </p:set>
                                    <p:animEffect transition="in" filter="fade">
                                      <p:cBhvr>
                                        <p:cTn id="66" dur="1000"/>
                                        <p:tgtEl>
                                          <p:spTgt spid="8"/>
                                        </p:tgtEl>
                                      </p:cBhvr>
                                    </p:animEffect>
                                    <p:anim calcmode="lin" valueType="num">
                                      <p:cBhvr>
                                        <p:cTn id="67" dur="1000" fill="hold"/>
                                        <p:tgtEl>
                                          <p:spTgt spid="8"/>
                                        </p:tgtEl>
                                        <p:attrNameLst>
                                          <p:attrName>ppt_x</p:attrName>
                                        </p:attrNameLst>
                                      </p:cBhvr>
                                      <p:tavLst>
                                        <p:tav tm="0">
                                          <p:val>
                                            <p:strVal val="#ppt_x"/>
                                          </p:val>
                                        </p:tav>
                                        <p:tav tm="100000">
                                          <p:val>
                                            <p:strVal val="#ppt_x"/>
                                          </p:val>
                                        </p:tav>
                                      </p:tavLst>
                                    </p:anim>
                                    <p:anim calcmode="lin" valueType="num">
                                      <p:cBhvr>
                                        <p:cTn id="68" dur="1000" fill="hold"/>
                                        <p:tgtEl>
                                          <p:spTgt spid="8"/>
                                        </p:tgtEl>
                                        <p:attrNameLst>
                                          <p:attrName>ppt_y</p:attrName>
                                        </p:attrNameLst>
                                      </p:cBhvr>
                                      <p:tavLst>
                                        <p:tav tm="0">
                                          <p:val>
                                            <p:strVal val="#ppt_y+.1"/>
                                          </p:val>
                                        </p:tav>
                                        <p:tav tm="100000">
                                          <p:val>
                                            <p:strVal val="#ppt_y"/>
                                          </p:val>
                                        </p:tav>
                                      </p:tavLst>
                                    </p:anim>
                                  </p:childTnLst>
                                </p:cTn>
                              </p:par>
                              <p:par>
                                <p:cTn id="69" presetID="42" presetClass="entr" presetSubtype="0" fill="hold" grpId="0" nodeType="withEffect">
                                  <p:stCondLst>
                                    <p:cond delay="0"/>
                                  </p:stCondLst>
                                  <p:childTnLst>
                                    <p:set>
                                      <p:cBhvr>
                                        <p:cTn id="70" dur="1" fill="hold">
                                          <p:stCondLst>
                                            <p:cond delay="0"/>
                                          </p:stCondLst>
                                        </p:cTn>
                                        <p:tgtEl>
                                          <p:spTgt spid="20"/>
                                        </p:tgtEl>
                                        <p:attrNameLst>
                                          <p:attrName>style.visibility</p:attrName>
                                        </p:attrNameLst>
                                      </p:cBhvr>
                                      <p:to>
                                        <p:strVal val="visible"/>
                                      </p:to>
                                    </p:set>
                                    <p:animEffect transition="in" filter="fade">
                                      <p:cBhvr>
                                        <p:cTn id="71" dur="1000"/>
                                        <p:tgtEl>
                                          <p:spTgt spid="20"/>
                                        </p:tgtEl>
                                      </p:cBhvr>
                                    </p:animEffect>
                                    <p:anim calcmode="lin" valueType="num">
                                      <p:cBhvr>
                                        <p:cTn id="72" dur="1000" fill="hold"/>
                                        <p:tgtEl>
                                          <p:spTgt spid="20"/>
                                        </p:tgtEl>
                                        <p:attrNameLst>
                                          <p:attrName>ppt_x</p:attrName>
                                        </p:attrNameLst>
                                      </p:cBhvr>
                                      <p:tavLst>
                                        <p:tav tm="0">
                                          <p:val>
                                            <p:strVal val="#ppt_x"/>
                                          </p:val>
                                        </p:tav>
                                        <p:tav tm="100000">
                                          <p:val>
                                            <p:strVal val="#ppt_x"/>
                                          </p:val>
                                        </p:tav>
                                      </p:tavLst>
                                    </p:anim>
                                    <p:anim calcmode="lin" valueType="num">
                                      <p:cBhvr>
                                        <p:cTn id="73" dur="1000" fill="hold"/>
                                        <p:tgtEl>
                                          <p:spTgt spid="20"/>
                                        </p:tgtEl>
                                        <p:attrNameLst>
                                          <p:attrName>ppt_y</p:attrName>
                                        </p:attrNameLst>
                                      </p:cBhvr>
                                      <p:tavLst>
                                        <p:tav tm="0">
                                          <p:val>
                                            <p:strVal val="#ppt_y+.1"/>
                                          </p:val>
                                        </p:tav>
                                        <p:tav tm="100000">
                                          <p:val>
                                            <p:strVal val="#ppt_y"/>
                                          </p:val>
                                        </p:tav>
                                      </p:tavLst>
                                    </p:anim>
                                  </p:childTnLst>
                                </p:cTn>
                              </p:par>
                              <p:par>
                                <p:cTn id="74" presetID="42" presetClass="entr" presetSubtype="0" fill="hold" nodeType="withEffect">
                                  <p:stCondLst>
                                    <p:cond delay="0"/>
                                  </p:stCondLst>
                                  <p:childTnLst>
                                    <p:set>
                                      <p:cBhvr>
                                        <p:cTn id="75" dur="1" fill="hold">
                                          <p:stCondLst>
                                            <p:cond delay="0"/>
                                          </p:stCondLst>
                                        </p:cTn>
                                        <p:tgtEl>
                                          <p:spTgt spid="28"/>
                                        </p:tgtEl>
                                        <p:attrNameLst>
                                          <p:attrName>style.visibility</p:attrName>
                                        </p:attrNameLst>
                                      </p:cBhvr>
                                      <p:to>
                                        <p:strVal val="visible"/>
                                      </p:to>
                                    </p:set>
                                    <p:animEffect transition="in" filter="fade">
                                      <p:cBhvr>
                                        <p:cTn id="76" dur="1000"/>
                                        <p:tgtEl>
                                          <p:spTgt spid="28"/>
                                        </p:tgtEl>
                                      </p:cBhvr>
                                    </p:animEffect>
                                    <p:anim calcmode="lin" valueType="num">
                                      <p:cBhvr>
                                        <p:cTn id="77" dur="1000" fill="hold"/>
                                        <p:tgtEl>
                                          <p:spTgt spid="28"/>
                                        </p:tgtEl>
                                        <p:attrNameLst>
                                          <p:attrName>ppt_x</p:attrName>
                                        </p:attrNameLst>
                                      </p:cBhvr>
                                      <p:tavLst>
                                        <p:tav tm="0">
                                          <p:val>
                                            <p:strVal val="#ppt_x"/>
                                          </p:val>
                                        </p:tav>
                                        <p:tav tm="100000">
                                          <p:val>
                                            <p:strVal val="#ppt_x"/>
                                          </p:val>
                                        </p:tav>
                                      </p:tavLst>
                                    </p:anim>
                                    <p:anim calcmode="lin" valueType="num">
                                      <p:cBhvr>
                                        <p:cTn id="78" dur="1000" fill="hold"/>
                                        <p:tgtEl>
                                          <p:spTgt spid="28"/>
                                        </p:tgtEl>
                                        <p:attrNameLst>
                                          <p:attrName>ppt_y</p:attrName>
                                        </p:attrNameLst>
                                      </p:cBhvr>
                                      <p:tavLst>
                                        <p:tav tm="0">
                                          <p:val>
                                            <p:strVal val="#ppt_y+.1"/>
                                          </p:val>
                                        </p:tav>
                                        <p:tav tm="100000">
                                          <p:val>
                                            <p:strVal val="#ppt_y"/>
                                          </p:val>
                                        </p:tav>
                                      </p:tavLst>
                                    </p:anim>
                                  </p:childTnLst>
                                </p:cTn>
                              </p:par>
                              <p:par>
                                <p:cTn id="79" presetID="42" presetClass="entr" presetSubtype="0" fill="hold" grpId="0" nodeType="withEffect">
                                  <p:stCondLst>
                                    <p:cond delay="0"/>
                                  </p:stCondLst>
                                  <p:childTnLst>
                                    <p:set>
                                      <p:cBhvr>
                                        <p:cTn id="80" dur="1" fill="hold">
                                          <p:stCondLst>
                                            <p:cond delay="0"/>
                                          </p:stCondLst>
                                        </p:cTn>
                                        <p:tgtEl>
                                          <p:spTgt spid="30"/>
                                        </p:tgtEl>
                                        <p:attrNameLst>
                                          <p:attrName>style.visibility</p:attrName>
                                        </p:attrNameLst>
                                      </p:cBhvr>
                                      <p:to>
                                        <p:strVal val="visible"/>
                                      </p:to>
                                    </p:set>
                                    <p:animEffect transition="in" filter="fade">
                                      <p:cBhvr>
                                        <p:cTn id="81" dur="1000"/>
                                        <p:tgtEl>
                                          <p:spTgt spid="30"/>
                                        </p:tgtEl>
                                      </p:cBhvr>
                                    </p:animEffect>
                                    <p:anim calcmode="lin" valueType="num">
                                      <p:cBhvr>
                                        <p:cTn id="82" dur="1000" fill="hold"/>
                                        <p:tgtEl>
                                          <p:spTgt spid="30"/>
                                        </p:tgtEl>
                                        <p:attrNameLst>
                                          <p:attrName>ppt_x</p:attrName>
                                        </p:attrNameLst>
                                      </p:cBhvr>
                                      <p:tavLst>
                                        <p:tav tm="0">
                                          <p:val>
                                            <p:strVal val="#ppt_x"/>
                                          </p:val>
                                        </p:tav>
                                        <p:tav tm="100000">
                                          <p:val>
                                            <p:strVal val="#ppt_x"/>
                                          </p:val>
                                        </p:tav>
                                      </p:tavLst>
                                    </p:anim>
                                    <p:anim calcmode="lin" valueType="num">
                                      <p:cBhvr>
                                        <p:cTn id="83" dur="1000" fill="hold"/>
                                        <p:tgtEl>
                                          <p:spTgt spid="30"/>
                                        </p:tgtEl>
                                        <p:attrNameLst>
                                          <p:attrName>ppt_y</p:attrName>
                                        </p:attrNameLst>
                                      </p:cBhvr>
                                      <p:tavLst>
                                        <p:tav tm="0">
                                          <p:val>
                                            <p:strVal val="#ppt_y+.1"/>
                                          </p:val>
                                        </p:tav>
                                        <p:tav tm="100000">
                                          <p:val>
                                            <p:strVal val="#ppt_y"/>
                                          </p:val>
                                        </p:tav>
                                      </p:tavLst>
                                    </p:anim>
                                  </p:childTnLst>
                                </p:cTn>
                              </p:par>
                            </p:childTnLst>
                          </p:cTn>
                        </p:par>
                        <p:par>
                          <p:cTn id="84" fill="hold">
                            <p:stCondLst>
                              <p:cond delay="5000"/>
                            </p:stCondLst>
                            <p:childTnLst>
                              <p:par>
                                <p:cTn id="85" presetID="42" presetClass="entr" presetSubtype="0" fill="hold" grpId="0" nodeType="afterEffect">
                                  <p:stCondLst>
                                    <p:cond delay="0"/>
                                  </p:stCondLst>
                                  <p:childTnLst>
                                    <p:set>
                                      <p:cBhvr>
                                        <p:cTn id="86" dur="1" fill="hold">
                                          <p:stCondLst>
                                            <p:cond delay="0"/>
                                          </p:stCondLst>
                                        </p:cTn>
                                        <p:tgtEl>
                                          <p:spTgt spid="9"/>
                                        </p:tgtEl>
                                        <p:attrNameLst>
                                          <p:attrName>style.visibility</p:attrName>
                                        </p:attrNameLst>
                                      </p:cBhvr>
                                      <p:to>
                                        <p:strVal val="visible"/>
                                      </p:to>
                                    </p:set>
                                    <p:animEffect transition="in" filter="fade">
                                      <p:cBhvr>
                                        <p:cTn id="87" dur="1000"/>
                                        <p:tgtEl>
                                          <p:spTgt spid="9"/>
                                        </p:tgtEl>
                                      </p:cBhvr>
                                    </p:animEffect>
                                    <p:anim calcmode="lin" valueType="num">
                                      <p:cBhvr>
                                        <p:cTn id="88" dur="1000" fill="hold"/>
                                        <p:tgtEl>
                                          <p:spTgt spid="9"/>
                                        </p:tgtEl>
                                        <p:attrNameLst>
                                          <p:attrName>ppt_x</p:attrName>
                                        </p:attrNameLst>
                                      </p:cBhvr>
                                      <p:tavLst>
                                        <p:tav tm="0">
                                          <p:val>
                                            <p:strVal val="#ppt_x"/>
                                          </p:val>
                                        </p:tav>
                                        <p:tav tm="100000">
                                          <p:val>
                                            <p:strVal val="#ppt_x"/>
                                          </p:val>
                                        </p:tav>
                                      </p:tavLst>
                                    </p:anim>
                                    <p:anim calcmode="lin" valueType="num">
                                      <p:cBhvr>
                                        <p:cTn id="89" dur="1000" fill="hold"/>
                                        <p:tgtEl>
                                          <p:spTgt spid="9"/>
                                        </p:tgtEl>
                                        <p:attrNameLst>
                                          <p:attrName>ppt_y</p:attrName>
                                        </p:attrNameLst>
                                      </p:cBhvr>
                                      <p:tavLst>
                                        <p:tav tm="0">
                                          <p:val>
                                            <p:strVal val="#ppt_y+.1"/>
                                          </p:val>
                                        </p:tav>
                                        <p:tav tm="100000">
                                          <p:val>
                                            <p:strVal val="#ppt_y"/>
                                          </p:val>
                                        </p:tav>
                                      </p:tavLst>
                                    </p:anim>
                                  </p:childTnLst>
                                </p:cTn>
                              </p:par>
                              <p:par>
                                <p:cTn id="90" presetID="42" presetClass="entr" presetSubtype="0" fill="hold" grpId="0" nodeType="withEffect">
                                  <p:stCondLst>
                                    <p:cond delay="0"/>
                                  </p:stCondLst>
                                  <p:childTnLst>
                                    <p:set>
                                      <p:cBhvr>
                                        <p:cTn id="91" dur="1" fill="hold">
                                          <p:stCondLst>
                                            <p:cond delay="0"/>
                                          </p:stCondLst>
                                        </p:cTn>
                                        <p:tgtEl>
                                          <p:spTgt spid="11"/>
                                        </p:tgtEl>
                                        <p:attrNameLst>
                                          <p:attrName>style.visibility</p:attrName>
                                        </p:attrNameLst>
                                      </p:cBhvr>
                                      <p:to>
                                        <p:strVal val="visible"/>
                                      </p:to>
                                    </p:set>
                                    <p:animEffect transition="in" filter="fade">
                                      <p:cBhvr>
                                        <p:cTn id="92" dur="1000"/>
                                        <p:tgtEl>
                                          <p:spTgt spid="11"/>
                                        </p:tgtEl>
                                      </p:cBhvr>
                                    </p:animEffect>
                                    <p:anim calcmode="lin" valueType="num">
                                      <p:cBhvr>
                                        <p:cTn id="93" dur="1000" fill="hold"/>
                                        <p:tgtEl>
                                          <p:spTgt spid="11"/>
                                        </p:tgtEl>
                                        <p:attrNameLst>
                                          <p:attrName>ppt_x</p:attrName>
                                        </p:attrNameLst>
                                      </p:cBhvr>
                                      <p:tavLst>
                                        <p:tav tm="0">
                                          <p:val>
                                            <p:strVal val="#ppt_x"/>
                                          </p:val>
                                        </p:tav>
                                        <p:tav tm="100000">
                                          <p:val>
                                            <p:strVal val="#ppt_x"/>
                                          </p:val>
                                        </p:tav>
                                      </p:tavLst>
                                    </p:anim>
                                    <p:anim calcmode="lin" valueType="num">
                                      <p:cBhvr>
                                        <p:cTn id="94" dur="1000" fill="hold"/>
                                        <p:tgtEl>
                                          <p:spTgt spid="11"/>
                                        </p:tgtEl>
                                        <p:attrNameLst>
                                          <p:attrName>ppt_y</p:attrName>
                                        </p:attrNameLst>
                                      </p:cBhvr>
                                      <p:tavLst>
                                        <p:tav tm="0">
                                          <p:val>
                                            <p:strVal val="#ppt_y+.1"/>
                                          </p:val>
                                        </p:tav>
                                        <p:tav tm="100000">
                                          <p:val>
                                            <p:strVal val="#ppt_y"/>
                                          </p:val>
                                        </p:tav>
                                      </p:tavLst>
                                    </p:anim>
                                  </p:childTnLst>
                                </p:cTn>
                              </p:par>
                              <p:par>
                                <p:cTn id="95" presetID="42" presetClass="entr" presetSubtype="0" fill="hold" grpId="0" nodeType="withEffect">
                                  <p:stCondLst>
                                    <p:cond delay="0"/>
                                  </p:stCondLst>
                                  <p:childTnLst>
                                    <p:set>
                                      <p:cBhvr>
                                        <p:cTn id="96" dur="1" fill="hold">
                                          <p:stCondLst>
                                            <p:cond delay="0"/>
                                          </p:stCondLst>
                                        </p:cTn>
                                        <p:tgtEl>
                                          <p:spTgt spid="21"/>
                                        </p:tgtEl>
                                        <p:attrNameLst>
                                          <p:attrName>style.visibility</p:attrName>
                                        </p:attrNameLst>
                                      </p:cBhvr>
                                      <p:to>
                                        <p:strVal val="visible"/>
                                      </p:to>
                                    </p:set>
                                    <p:animEffect transition="in" filter="fade">
                                      <p:cBhvr>
                                        <p:cTn id="97" dur="1000"/>
                                        <p:tgtEl>
                                          <p:spTgt spid="21"/>
                                        </p:tgtEl>
                                      </p:cBhvr>
                                    </p:animEffect>
                                    <p:anim calcmode="lin" valueType="num">
                                      <p:cBhvr>
                                        <p:cTn id="98" dur="1000" fill="hold"/>
                                        <p:tgtEl>
                                          <p:spTgt spid="21"/>
                                        </p:tgtEl>
                                        <p:attrNameLst>
                                          <p:attrName>ppt_x</p:attrName>
                                        </p:attrNameLst>
                                      </p:cBhvr>
                                      <p:tavLst>
                                        <p:tav tm="0">
                                          <p:val>
                                            <p:strVal val="#ppt_x"/>
                                          </p:val>
                                        </p:tav>
                                        <p:tav tm="100000">
                                          <p:val>
                                            <p:strVal val="#ppt_x"/>
                                          </p:val>
                                        </p:tav>
                                      </p:tavLst>
                                    </p:anim>
                                    <p:anim calcmode="lin" valueType="num">
                                      <p:cBhvr>
                                        <p:cTn id="99" dur="1000" fill="hold"/>
                                        <p:tgtEl>
                                          <p:spTgt spid="21"/>
                                        </p:tgtEl>
                                        <p:attrNameLst>
                                          <p:attrName>ppt_y</p:attrName>
                                        </p:attrNameLst>
                                      </p:cBhvr>
                                      <p:tavLst>
                                        <p:tav tm="0">
                                          <p:val>
                                            <p:strVal val="#ppt_y+.1"/>
                                          </p:val>
                                        </p:tav>
                                        <p:tav tm="100000">
                                          <p:val>
                                            <p:strVal val="#ppt_y"/>
                                          </p:val>
                                        </p:tav>
                                      </p:tavLst>
                                    </p:anim>
                                  </p:childTnLst>
                                </p:cTn>
                              </p:par>
                              <p:par>
                                <p:cTn id="100" presetID="42" presetClass="entr" presetSubtype="0" fill="hold" grpId="0" nodeType="withEffect">
                                  <p:stCondLst>
                                    <p:cond delay="0"/>
                                  </p:stCondLst>
                                  <p:childTnLst>
                                    <p:set>
                                      <p:cBhvr>
                                        <p:cTn id="101" dur="1" fill="hold">
                                          <p:stCondLst>
                                            <p:cond delay="0"/>
                                          </p:stCondLst>
                                        </p:cTn>
                                        <p:tgtEl>
                                          <p:spTgt spid="34"/>
                                        </p:tgtEl>
                                        <p:attrNameLst>
                                          <p:attrName>style.visibility</p:attrName>
                                        </p:attrNameLst>
                                      </p:cBhvr>
                                      <p:to>
                                        <p:strVal val="visible"/>
                                      </p:to>
                                    </p:set>
                                    <p:animEffect transition="in" filter="fade">
                                      <p:cBhvr>
                                        <p:cTn id="102" dur="1000"/>
                                        <p:tgtEl>
                                          <p:spTgt spid="34"/>
                                        </p:tgtEl>
                                      </p:cBhvr>
                                    </p:animEffect>
                                    <p:anim calcmode="lin" valueType="num">
                                      <p:cBhvr>
                                        <p:cTn id="103" dur="1000" fill="hold"/>
                                        <p:tgtEl>
                                          <p:spTgt spid="34"/>
                                        </p:tgtEl>
                                        <p:attrNameLst>
                                          <p:attrName>ppt_x</p:attrName>
                                        </p:attrNameLst>
                                      </p:cBhvr>
                                      <p:tavLst>
                                        <p:tav tm="0">
                                          <p:val>
                                            <p:strVal val="#ppt_x"/>
                                          </p:val>
                                        </p:tav>
                                        <p:tav tm="100000">
                                          <p:val>
                                            <p:strVal val="#ppt_x"/>
                                          </p:val>
                                        </p:tav>
                                      </p:tavLst>
                                    </p:anim>
                                    <p:anim calcmode="lin" valueType="num">
                                      <p:cBhvr>
                                        <p:cTn id="104"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p:bldP spid="4" grpId="0" animBg="1"/>
      <p:bldP spid="10" grpId="0" animBg="1"/>
      <p:bldP spid="19" grpId="0"/>
      <p:bldP spid="22" grpId="0"/>
      <p:bldP spid="7" grpId="0"/>
      <p:bldP spid="8" grpId="0" animBg="1"/>
      <p:bldP spid="20" grpId="0"/>
      <p:bldP spid="30" grpId="0"/>
      <p:bldP spid="9" grpId="0" animBg="1"/>
      <p:bldP spid="11" grpId="0" animBg="1"/>
      <p:bldP spid="21" grpId="0"/>
      <p:bldP spid="3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D87F1126-E991-486B-B8B6-9B322E961EF7}"/>
              </a:ext>
            </a:extLst>
          </p:cNvPr>
          <p:cNvSpPr>
            <a:spLocks noGrp="1"/>
          </p:cNvSpPr>
          <p:nvPr>
            <p:ph type="body" sz="quarter" idx="10"/>
          </p:nvPr>
        </p:nvSpPr>
        <p:spPr/>
        <p:txBody>
          <a:bodyPr/>
          <a:lstStyle/>
          <a:p>
            <a:r>
              <a:rPr lang="zh-CN" altLang="en-US">
                <a:cs typeface="+mn-ea"/>
                <a:sym typeface="+mn-lt"/>
              </a:rPr>
              <a:t>并列关系参考版式</a:t>
            </a:r>
            <a:r>
              <a:rPr lang="en-US" altLang="zh-CN">
                <a:latin typeface="+mn-lt"/>
                <a:ea typeface="+mn-ea"/>
                <a:cs typeface="+mn-ea"/>
                <a:sym typeface="+mn-lt"/>
              </a:rPr>
              <a:t>05</a:t>
            </a:r>
          </a:p>
        </p:txBody>
      </p:sp>
      <p:sp>
        <p:nvSpPr>
          <p:cNvPr id="3" name="矩形: 圆角 2">
            <a:extLst>
              <a:ext uri="{FF2B5EF4-FFF2-40B4-BE49-F238E27FC236}">
                <a16:creationId xmlns:a16="http://schemas.microsoft.com/office/drawing/2014/main" id="{3F73E92E-1C1B-40D9-941E-B985592F5F87}"/>
              </a:ext>
            </a:extLst>
          </p:cNvPr>
          <p:cNvSpPr/>
          <p:nvPr/>
        </p:nvSpPr>
        <p:spPr>
          <a:xfrm>
            <a:off x="801993" y="1808016"/>
            <a:ext cx="5110288" cy="1628244"/>
          </a:xfrm>
          <a:prstGeom prst="roundRect">
            <a:avLst>
              <a:gd name="adj" fmla="val 3139"/>
            </a:avLst>
          </a:prstGeom>
          <a:solidFill>
            <a:schemeClr val="bg1"/>
          </a:solidFill>
          <a:ln>
            <a:noFill/>
          </a:ln>
          <a:effectLst>
            <a:outerShdw blurRad="63500" dist="38100" dir="2700000" algn="tl"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矩形 4">
            <a:extLst>
              <a:ext uri="{FF2B5EF4-FFF2-40B4-BE49-F238E27FC236}">
                <a16:creationId xmlns:a16="http://schemas.microsoft.com/office/drawing/2014/main" id="{A8DC7B3A-200A-422C-AE52-B7BE66D79E49}"/>
              </a:ext>
            </a:extLst>
          </p:cNvPr>
          <p:cNvSpPr/>
          <p:nvPr/>
        </p:nvSpPr>
        <p:spPr>
          <a:xfrm>
            <a:off x="1969030" y="1808016"/>
            <a:ext cx="28800" cy="1628244"/>
          </a:xfrm>
          <a:prstGeom prst="rect">
            <a:avLst/>
          </a:prstGeom>
          <a:gradFill>
            <a:gsLst>
              <a:gs pos="0">
                <a:schemeClr val="accent1"/>
              </a:gs>
              <a:gs pos="100000">
                <a:schemeClr val="accent6"/>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6" name="文本框 5">
            <a:extLst>
              <a:ext uri="{FF2B5EF4-FFF2-40B4-BE49-F238E27FC236}">
                <a16:creationId xmlns:a16="http://schemas.microsoft.com/office/drawing/2014/main" id="{FFB056B5-2282-4061-92EE-324E6CAE937E}"/>
              </a:ext>
            </a:extLst>
          </p:cNvPr>
          <p:cNvSpPr txBox="1"/>
          <p:nvPr/>
        </p:nvSpPr>
        <p:spPr>
          <a:xfrm>
            <a:off x="2140385" y="1994787"/>
            <a:ext cx="3609851" cy="1254702"/>
          </a:xfrm>
          <a:prstGeom prst="rect">
            <a:avLst/>
          </a:prstGeom>
          <a:noFill/>
        </p:spPr>
        <p:txBody>
          <a:bodyPr wrap="square" rtlCol="0">
            <a:spAutoFit/>
          </a:bodyPr>
          <a:lstStyle/>
          <a:p>
            <a:pPr algn="just">
              <a:lnSpc>
                <a:spcPct val="130000"/>
              </a:lnSpc>
            </a:pPr>
            <a:r>
              <a:rPr lang="zh-CN" altLang="en-US" sz="2000">
                <a:cs typeface="+mn-ea"/>
                <a:sym typeface="+mn-lt"/>
              </a:rPr>
              <a:t>广东药科大学创办于</a:t>
            </a:r>
            <a:r>
              <a:rPr lang="en-US" altLang="zh-CN" sz="2000">
                <a:cs typeface="+mn-ea"/>
                <a:sym typeface="+mn-lt"/>
              </a:rPr>
              <a:t>1958</a:t>
            </a:r>
            <a:r>
              <a:rPr lang="zh-CN" altLang="en-US" sz="2000">
                <a:cs typeface="+mn-ea"/>
                <a:sym typeface="+mn-lt"/>
              </a:rPr>
              <a:t>年是全国三所药科大学之一，华南地区最早开办药学</a:t>
            </a:r>
          </a:p>
        </p:txBody>
      </p:sp>
      <p:sp>
        <p:nvSpPr>
          <p:cNvPr id="31" name="矩形: 圆角 30">
            <a:extLst>
              <a:ext uri="{FF2B5EF4-FFF2-40B4-BE49-F238E27FC236}">
                <a16:creationId xmlns:a16="http://schemas.microsoft.com/office/drawing/2014/main" id="{50663BAE-B6F3-4A09-ACEE-7E20C5D4DDA9}"/>
              </a:ext>
            </a:extLst>
          </p:cNvPr>
          <p:cNvSpPr/>
          <p:nvPr/>
        </p:nvSpPr>
        <p:spPr>
          <a:xfrm>
            <a:off x="6279720" y="1808016"/>
            <a:ext cx="5110288" cy="1628244"/>
          </a:xfrm>
          <a:prstGeom prst="roundRect">
            <a:avLst>
              <a:gd name="adj" fmla="val 3139"/>
            </a:avLst>
          </a:prstGeom>
          <a:solidFill>
            <a:schemeClr val="bg1"/>
          </a:solidFill>
          <a:ln>
            <a:noFill/>
          </a:ln>
          <a:effectLst>
            <a:outerShdw blurRad="63500" dist="38100" dir="2700000" algn="tl"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3" name="矩形 32">
            <a:extLst>
              <a:ext uri="{FF2B5EF4-FFF2-40B4-BE49-F238E27FC236}">
                <a16:creationId xmlns:a16="http://schemas.microsoft.com/office/drawing/2014/main" id="{B731A3F9-6174-4961-BB49-479A5DEA6A62}"/>
              </a:ext>
            </a:extLst>
          </p:cNvPr>
          <p:cNvSpPr/>
          <p:nvPr/>
        </p:nvSpPr>
        <p:spPr>
          <a:xfrm>
            <a:off x="7446757" y="1808016"/>
            <a:ext cx="28800" cy="1628244"/>
          </a:xfrm>
          <a:prstGeom prst="rect">
            <a:avLst/>
          </a:prstGeom>
          <a:gradFill>
            <a:gsLst>
              <a:gs pos="0">
                <a:schemeClr val="accent1"/>
              </a:gs>
              <a:gs pos="100000">
                <a:schemeClr val="accent6"/>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34" name="文本框 33">
            <a:extLst>
              <a:ext uri="{FF2B5EF4-FFF2-40B4-BE49-F238E27FC236}">
                <a16:creationId xmlns:a16="http://schemas.microsoft.com/office/drawing/2014/main" id="{D0AE2E99-3748-4689-9C35-27C374288341}"/>
              </a:ext>
            </a:extLst>
          </p:cNvPr>
          <p:cNvSpPr txBox="1"/>
          <p:nvPr/>
        </p:nvSpPr>
        <p:spPr>
          <a:xfrm>
            <a:off x="7618112" y="1994787"/>
            <a:ext cx="3609851" cy="1254702"/>
          </a:xfrm>
          <a:prstGeom prst="rect">
            <a:avLst/>
          </a:prstGeom>
          <a:noFill/>
        </p:spPr>
        <p:txBody>
          <a:bodyPr wrap="square" rtlCol="0">
            <a:spAutoFit/>
          </a:bodyPr>
          <a:lstStyle/>
          <a:p>
            <a:pPr algn="just">
              <a:lnSpc>
                <a:spcPct val="130000"/>
              </a:lnSpc>
            </a:pPr>
            <a:r>
              <a:rPr lang="zh-CN" altLang="en-US" sz="2000">
                <a:cs typeface="+mn-ea"/>
                <a:sym typeface="+mn-lt"/>
              </a:rPr>
              <a:t>广东药科大学创办于</a:t>
            </a:r>
            <a:r>
              <a:rPr lang="en-US" altLang="zh-CN" sz="2000">
                <a:cs typeface="+mn-ea"/>
                <a:sym typeface="+mn-lt"/>
              </a:rPr>
              <a:t>1958</a:t>
            </a:r>
            <a:r>
              <a:rPr lang="zh-CN" altLang="en-US" sz="2000">
                <a:cs typeface="+mn-ea"/>
                <a:sym typeface="+mn-lt"/>
              </a:rPr>
              <a:t>年是全国三所药科大学之一，华南地区最早开办药学</a:t>
            </a:r>
          </a:p>
        </p:txBody>
      </p:sp>
      <p:sp>
        <p:nvSpPr>
          <p:cNvPr id="35" name="矩形: 圆角 34">
            <a:extLst>
              <a:ext uri="{FF2B5EF4-FFF2-40B4-BE49-F238E27FC236}">
                <a16:creationId xmlns:a16="http://schemas.microsoft.com/office/drawing/2014/main" id="{BB274F4F-526D-4D70-A81C-5E9EDB210827}"/>
              </a:ext>
            </a:extLst>
          </p:cNvPr>
          <p:cNvSpPr/>
          <p:nvPr/>
        </p:nvSpPr>
        <p:spPr>
          <a:xfrm>
            <a:off x="801993" y="3874679"/>
            <a:ext cx="5110288" cy="1628244"/>
          </a:xfrm>
          <a:prstGeom prst="roundRect">
            <a:avLst>
              <a:gd name="adj" fmla="val 3139"/>
            </a:avLst>
          </a:prstGeom>
          <a:solidFill>
            <a:schemeClr val="bg1"/>
          </a:solidFill>
          <a:ln>
            <a:noFill/>
          </a:ln>
          <a:effectLst>
            <a:outerShdw blurRad="63500" dist="38100" dir="2700000" algn="tl"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7" name="矩形 36">
            <a:extLst>
              <a:ext uri="{FF2B5EF4-FFF2-40B4-BE49-F238E27FC236}">
                <a16:creationId xmlns:a16="http://schemas.microsoft.com/office/drawing/2014/main" id="{F214C1CC-D519-4472-BCCE-5D384F7E8491}"/>
              </a:ext>
            </a:extLst>
          </p:cNvPr>
          <p:cNvSpPr/>
          <p:nvPr/>
        </p:nvSpPr>
        <p:spPr>
          <a:xfrm>
            <a:off x="1969030" y="3874679"/>
            <a:ext cx="28800" cy="1628244"/>
          </a:xfrm>
          <a:prstGeom prst="rect">
            <a:avLst/>
          </a:prstGeom>
          <a:gradFill>
            <a:gsLst>
              <a:gs pos="0">
                <a:schemeClr val="accent1"/>
              </a:gs>
              <a:gs pos="100000">
                <a:schemeClr val="accent6"/>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38" name="文本框 37">
            <a:extLst>
              <a:ext uri="{FF2B5EF4-FFF2-40B4-BE49-F238E27FC236}">
                <a16:creationId xmlns:a16="http://schemas.microsoft.com/office/drawing/2014/main" id="{B4848161-178F-4FE7-95C6-F3230420C73C}"/>
              </a:ext>
            </a:extLst>
          </p:cNvPr>
          <p:cNvSpPr txBox="1"/>
          <p:nvPr/>
        </p:nvSpPr>
        <p:spPr>
          <a:xfrm>
            <a:off x="2140385" y="4061450"/>
            <a:ext cx="3609851" cy="1254702"/>
          </a:xfrm>
          <a:prstGeom prst="rect">
            <a:avLst/>
          </a:prstGeom>
          <a:noFill/>
        </p:spPr>
        <p:txBody>
          <a:bodyPr wrap="square" rtlCol="0">
            <a:spAutoFit/>
          </a:bodyPr>
          <a:lstStyle/>
          <a:p>
            <a:pPr algn="just">
              <a:lnSpc>
                <a:spcPct val="130000"/>
              </a:lnSpc>
            </a:pPr>
            <a:r>
              <a:rPr lang="zh-CN" altLang="en-US" sz="2000">
                <a:cs typeface="+mn-ea"/>
                <a:sym typeface="+mn-lt"/>
              </a:rPr>
              <a:t>广东药科大学创办于</a:t>
            </a:r>
            <a:r>
              <a:rPr lang="en-US" altLang="zh-CN" sz="2000">
                <a:cs typeface="+mn-ea"/>
                <a:sym typeface="+mn-lt"/>
              </a:rPr>
              <a:t>1958</a:t>
            </a:r>
            <a:r>
              <a:rPr lang="zh-CN" altLang="en-US" sz="2000">
                <a:cs typeface="+mn-ea"/>
                <a:sym typeface="+mn-lt"/>
              </a:rPr>
              <a:t>年是全国三所药科大学之一，华南地区最早开办药学</a:t>
            </a:r>
          </a:p>
        </p:txBody>
      </p:sp>
      <p:sp>
        <p:nvSpPr>
          <p:cNvPr id="39" name="矩形: 圆角 38">
            <a:extLst>
              <a:ext uri="{FF2B5EF4-FFF2-40B4-BE49-F238E27FC236}">
                <a16:creationId xmlns:a16="http://schemas.microsoft.com/office/drawing/2014/main" id="{D081C2DC-695E-476F-A796-919126E09A56}"/>
              </a:ext>
            </a:extLst>
          </p:cNvPr>
          <p:cNvSpPr/>
          <p:nvPr/>
        </p:nvSpPr>
        <p:spPr>
          <a:xfrm>
            <a:off x="6279720" y="3874679"/>
            <a:ext cx="5110288" cy="1628244"/>
          </a:xfrm>
          <a:prstGeom prst="roundRect">
            <a:avLst>
              <a:gd name="adj" fmla="val 3139"/>
            </a:avLst>
          </a:prstGeom>
          <a:solidFill>
            <a:schemeClr val="bg1"/>
          </a:solidFill>
          <a:ln>
            <a:noFill/>
          </a:ln>
          <a:effectLst>
            <a:outerShdw blurRad="63500" dist="38100" dir="2700000" algn="tl"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1" name="矩形 40">
            <a:extLst>
              <a:ext uri="{FF2B5EF4-FFF2-40B4-BE49-F238E27FC236}">
                <a16:creationId xmlns:a16="http://schemas.microsoft.com/office/drawing/2014/main" id="{7995CF97-7B11-4884-AD04-9F36A6B2C688}"/>
              </a:ext>
            </a:extLst>
          </p:cNvPr>
          <p:cNvSpPr/>
          <p:nvPr/>
        </p:nvSpPr>
        <p:spPr>
          <a:xfrm>
            <a:off x="7446757" y="3874679"/>
            <a:ext cx="28800" cy="1628244"/>
          </a:xfrm>
          <a:prstGeom prst="rect">
            <a:avLst/>
          </a:prstGeom>
          <a:gradFill>
            <a:gsLst>
              <a:gs pos="0">
                <a:schemeClr val="accent1"/>
              </a:gs>
              <a:gs pos="100000">
                <a:schemeClr val="accent6"/>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42" name="文本框 41">
            <a:extLst>
              <a:ext uri="{FF2B5EF4-FFF2-40B4-BE49-F238E27FC236}">
                <a16:creationId xmlns:a16="http://schemas.microsoft.com/office/drawing/2014/main" id="{69A05826-DDA5-4F76-B54D-208895003878}"/>
              </a:ext>
            </a:extLst>
          </p:cNvPr>
          <p:cNvSpPr txBox="1"/>
          <p:nvPr/>
        </p:nvSpPr>
        <p:spPr>
          <a:xfrm>
            <a:off x="7618112" y="4061450"/>
            <a:ext cx="3609851" cy="1254702"/>
          </a:xfrm>
          <a:prstGeom prst="rect">
            <a:avLst/>
          </a:prstGeom>
          <a:noFill/>
        </p:spPr>
        <p:txBody>
          <a:bodyPr wrap="square" rtlCol="0">
            <a:spAutoFit/>
          </a:bodyPr>
          <a:lstStyle/>
          <a:p>
            <a:pPr algn="just">
              <a:lnSpc>
                <a:spcPct val="130000"/>
              </a:lnSpc>
            </a:pPr>
            <a:r>
              <a:rPr lang="zh-CN" altLang="en-US" sz="2000">
                <a:cs typeface="+mn-ea"/>
                <a:sym typeface="+mn-lt"/>
              </a:rPr>
              <a:t>广东药科大学创办于</a:t>
            </a:r>
            <a:r>
              <a:rPr lang="en-US" altLang="zh-CN" sz="2000">
                <a:cs typeface="+mn-ea"/>
                <a:sym typeface="+mn-lt"/>
              </a:rPr>
              <a:t>1958</a:t>
            </a:r>
            <a:r>
              <a:rPr lang="zh-CN" altLang="en-US" sz="2000">
                <a:cs typeface="+mn-ea"/>
                <a:sym typeface="+mn-lt"/>
              </a:rPr>
              <a:t>年是全国三所药科大学之一，华南地区最早开办药学</a:t>
            </a:r>
          </a:p>
        </p:txBody>
      </p:sp>
      <p:sp>
        <p:nvSpPr>
          <p:cNvPr id="24" name="heart_174933">
            <a:extLst>
              <a:ext uri="{FF2B5EF4-FFF2-40B4-BE49-F238E27FC236}">
                <a16:creationId xmlns:a16="http://schemas.microsoft.com/office/drawing/2014/main" id="{01351D98-F1C2-49B6-BB61-6FB7E226B76E}"/>
              </a:ext>
            </a:extLst>
          </p:cNvPr>
          <p:cNvSpPr>
            <a:spLocks noChangeAspect="1"/>
          </p:cNvSpPr>
          <p:nvPr/>
        </p:nvSpPr>
        <p:spPr bwMode="auto">
          <a:xfrm>
            <a:off x="1176942" y="2405797"/>
            <a:ext cx="387154" cy="442844"/>
          </a:xfrm>
          <a:custGeom>
            <a:avLst/>
            <a:gdLst>
              <a:gd name="T0" fmla="*/ 2470 w 2564"/>
              <a:gd name="T1" fmla="*/ 312 h 2937"/>
              <a:gd name="T2" fmla="*/ 2248 w 2564"/>
              <a:gd name="T3" fmla="*/ 331 h 2937"/>
              <a:gd name="T4" fmla="*/ 2156 w 2564"/>
              <a:gd name="T5" fmla="*/ 422 h 2937"/>
              <a:gd name="T6" fmla="*/ 2069 w 2564"/>
              <a:gd name="T7" fmla="*/ 509 h 2937"/>
              <a:gd name="T8" fmla="*/ 1938 w 2564"/>
              <a:gd name="T9" fmla="*/ 494 h 2937"/>
              <a:gd name="T10" fmla="*/ 1883 w 2564"/>
              <a:gd name="T11" fmla="*/ 142 h 2937"/>
              <a:gd name="T12" fmla="*/ 1404 w 2564"/>
              <a:gd name="T13" fmla="*/ 151 h 2937"/>
              <a:gd name="T14" fmla="*/ 1291 w 2564"/>
              <a:gd name="T15" fmla="*/ 395 h 2937"/>
              <a:gd name="T16" fmla="*/ 1111 w 2564"/>
              <a:gd name="T17" fmla="*/ 377 h 2937"/>
              <a:gd name="T18" fmla="*/ 835 w 2564"/>
              <a:gd name="T19" fmla="*/ 24 h 2937"/>
              <a:gd name="T20" fmla="*/ 577 w 2564"/>
              <a:gd name="T21" fmla="*/ 102 h 2937"/>
              <a:gd name="T22" fmla="*/ 476 w 2564"/>
              <a:gd name="T23" fmla="*/ 320 h 2937"/>
              <a:gd name="T24" fmla="*/ 594 w 2564"/>
              <a:gd name="T25" fmla="*/ 617 h 2937"/>
              <a:gd name="T26" fmla="*/ 677 w 2564"/>
              <a:gd name="T27" fmla="*/ 2320 h 2937"/>
              <a:gd name="T28" fmla="*/ 1511 w 2564"/>
              <a:gd name="T29" fmla="*/ 2937 h 2937"/>
              <a:gd name="T30" fmla="*/ 1528 w 2564"/>
              <a:gd name="T31" fmla="*/ 2937 h 2937"/>
              <a:gd name="T32" fmla="*/ 2003 w 2564"/>
              <a:gd name="T33" fmla="*/ 2558 h 2937"/>
              <a:gd name="T34" fmla="*/ 2342 w 2564"/>
              <a:gd name="T35" fmla="*/ 1518 h 2937"/>
              <a:gd name="T36" fmla="*/ 2347 w 2564"/>
              <a:gd name="T37" fmla="*/ 1517 h 2937"/>
              <a:gd name="T38" fmla="*/ 2344 w 2564"/>
              <a:gd name="T39" fmla="*/ 1508 h 2937"/>
              <a:gd name="T40" fmla="*/ 2386 w 2564"/>
              <a:gd name="T41" fmla="*/ 841 h 2937"/>
              <a:gd name="T42" fmla="*/ 2460 w 2564"/>
              <a:gd name="T43" fmla="*/ 660 h 2937"/>
              <a:gd name="T44" fmla="*/ 2549 w 2564"/>
              <a:gd name="T45" fmla="*/ 492 h 2937"/>
              <a:gd name="T46" fmla="*/ 2470 w 2564"/>
              <a:gd name="T47" fmla="*/ 312 h 2937"/>
              <a:gd name="T48" fmla="*/ 1913 w 2564"/>
              <a:gd name="T49" fmla="*/ 2498 h 2937"/>
              <a:gd name="T50" fmla="*/ 1523 w 2564"/>
              <a:gd name="T51" fmla="*/ 2829 h 2937"/>
              <a:gd name="T52" fmla="*/ 761 w 2564"/>
              <a:gd name="T53" fmla="*/ 2252 h 2937"/>
              <a:gd name="T54" fmla="*/ 506 w 2564"/>
              <a:gd name="T55" fmla="*/ 1822 h 2937"/>
              <a:gd name="T56" fmla="*/ 1806 w 2564"/>
              <a:gd name="T57" fmla="*/ 1200 h 2937"/>
              <a:gd name="T58" fmla="*/ 2228 w 2564"/>
              <a:gd name="T59" fmla="*/ 1541 h 2937"/>
              <a:gd name="T60" fmla="*/ 1913 w 2564"/>
              <a:gd name="T61" fmla="*/ 2498 h 2937"/>
              <a:gd name="T62" fmla="*/ 2444 w 2564"/>
              <a:gd name="T63" fmla="*/ 470 h 2937"/>
              <a:gd name="T64" fmla="*/ 2372 w 2564"/>
              <a:gd name="T65" fmla="*/ 598 h 2937"/>
              <a:gd name="T66" fmla="*/ 2284 w 2564"/>
              <a:gd name="T67" fmla="*/ 875 h 2937"/>
              <a:gd name="T68" fmla="*/ 2249 w 2564"/>
              <a:gd name="T69" fmla="*/ 1430 h 2937"/>
              <a:gd name="T70" fmla="*/ 1879 w 2564"/>
              <a:gd name="T71" fmla="*/ 1118 h 2937"/>
              <a:gd name="T72" fmla="*/ 1838 w 2564"/>
              <a:gd name="T73" fmla="*/ 1067 h 2937"/>
              <a:gd name="T74" fmla="*/ 1789 w 2564"/>
              <a:gd name="T75" fmla="*/ 1047 h 2937"/>
              <a:gd name="T76" fmla="*/ 1747 w 2564"/>
              <a:gd name="T77" fmla="*/ 1080 h 2937"/>
              <a:gd name="T78" fmla="*/ 470 w 2564"/>
              <a:gd name="T79" fmla="*/ 1718 h 2937"/>
              <a:gd name="T80" fmla="*/ 704 w 2564"/>
              <a:gd name="T81" fmla="*/ 653 h 2937"/>
              <a:gd name="T82" fmla="*/ 703 w 2564"/>
              <a:gd name="T83" fmla="*/ 577 h 2937"/>
              <a:gd name="T84" fmla="*/ 584 w 2564"/>
              <a:gd name="T85" fmla="*/ 320 h 2937"/>
              <a:gd name="T86" fmla="*/ 646 w 2564"/>
              <a:gd name="T87" fmla="*/ 184 h 2937"/>
              <a:gd name="T88" fmla="*/ 796 w 2564"/>
              <a:gd name="T89" fmla="*/ 129 h 2937"/>
              <a:gd name="T90" fmla="*/ 818 w 2564"/>
              <a:gd name="T91" fmla="*/ 130 h 2937"/>
              <a:gd name="T92" fmla="*/ 1017 w 2564"/>
              <a:gd name="T93" fmla="*/ 440 h 2937"/>
              <a:gd name="T94" fmla="*/ 1064 w 2564"/>
              <a:gd name="T95" fmla="*/ 481 h 2937"/>
              <a:gd name="T96" fmla="*/ 1333 w 2564"/>
              <a:gd name="T97" fmla="*/ 508 h 2937"/>
              <a:gd name="T98" fmla="*/ 1375 w 2564"/>
              <a:gd name="T99" fmla="*/ 494 h 2937"/>
              <a:gd name="T100" fmla="*/ 1392 w 2564"/>
              <a:gd name="T101" fmla="*/ 454 h 2937"/>
              <a:gd name="T102" fmla="*/ 1488 w 2564"/>
              <a:gd name="T103" fmla="*/ 219 h 2937"/>
              <a:gd name="T104" fmla="*/ 1818 w 2564"/>
              <a:gd name="T105" fmla="*/ 228 h 2937"/>
              <a:gd name="T106" fmla="*/ 1826 w 2564"/>
              <a:gd name="T107" fmla="*/ 491 h 2937"/>
              <a:gd name="T108" fmla="*/ 1832 w 2564"/>
              <a:gd name="T109" fmla="*/ 538 h 2937"/>
              <a:gd name="T110" fmla="*/ 2101 w 2564"/>
              <a:gd name="T111" fmla="*/ 612 h 2937"/>
              <a:gd name="T112" fmla="*/ 2236 w 2564"/>
              <a:gd name="T113" fmla="*/ 495 h 2937"/>
              <a:gd name="T114" fmla="*/ 2314 w 2564"/>
              <a:gd name="T115" fmla="*/ 416 h 2937"/>
              <a:gd name="T116" fmla="*/ 2413 w 2564"/>
              <a:gd name="T117" fmla="*/ 403 h 2937"/>
              <a:gd name="T118" fmla="*/ 2444 w 2564"/>
              <a:gd name="T119" fmla="*/ 470 h 29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564" h="2937">
                <a:moveTo>
                  <a:pt x="2470" y="312"/>
                </a:moveTo>
                <a:cubicBezTo>
                  <a:pt x="2403" y="270"/>
                  <a:pt x="2317" y="277"/>
                  <a:pt x="2248" y="331"/>
                </a:cubicBezTo>
                <a:cubicBezTo>
                  <a:pt x="2222" y="351"/>
                  <a:pt x="2190" y="386"/>
                  <a:pt x="2156" y="422"/>
                </a:cubicBezTo>
                <a:cubicBezTo>
                  <a:pt x="2129" y="452"/>
                  <a:pt x="2082" y="502"/>
                  <a:pt x="2069" y="509"/>
                </a:cubicBezTo>
                <a:cubicBezTo>
                  <a:pt x="2000" y="531"/>
                  <a:pt x="1958" y="510"/>
                  <a:pt x="1938" y="494"/>
                </a:cubicBezTo>
                <a:cubicBezTo>
                  <a:pt x="1958" y="416"/>
                  <a:pt x="1995" y="226"/>
                  <a:pt x="1883" y="142"/>
                </a:cubicBezTo>
                <a:cubicBezTo>
                  <a:pt x="1736" y="32"/>
                  <a:pt x="1525" y="0"/>
                  <a:pt x="1404" y="151"/>
                </a:cubicBezTo>
                <a:cubicBezTo>
                  <a:pt x="1330" y="244"/>
                  <a:pt x="1302" y="337"/>
                  <a:pt x="1291" y="395"/>
                </a:cubicBezTo>
                <a:lnTo>
                  <a:pt x="1111" y="377"/>
                </a:lnTo>
                <a:cubicBezTo>
                  <a:pt x="1082" y="282"/>
                  <a:pt x="996" y="51"/>
                  <a:pt x="835" y="24"/>
                </a:cubicBezTo>
                <a:cubicBezTo>
                  <a:pt x="768" y="13"/>
                  <a:pt x="659" y="32"/>
                  <a:pt x="577" y="102"/>
                </a:cubicBezTo>
                <a:cubicBezTo>
                  <a:pt x="511" y="157"/>
                  <a:pt x="476" y="233"/>
                  <a:pt x="476" y="320"/>
                </a:cubicBezTo>
                <a:cubicBezTo>
                  <a:pt x="476" y="451"/>
                  <a:pt x="549" y="562"/>
                  <a:pt x="594" y="617"/>
                </a:cubicBezTo>
                <a:cubicBezTo>
                  <a:pt x="461" y="783"/>
                  <a:pt x="0" y="1474"/>
                  <a:pt x="677" y="2320"/>
                </a:cubicBezTo>
                <a:cubicBezTo>
                  <a:pt x="1009" y="2735"/>
                  <a:pt x="1282" y="2937"/>
                  <a:pt x="1511" y="2937"/>
                </a:cubicBezTo>
                <a:cubicBezTo>
                  <a:pt x="1517" y="2937"/>
                  <a:pt x="1522" y="2937"/>
                  <a:pt x="1528" y="2937"/>
                </a:cubicBezTo>
                <a:cubicBezTo>
                  <a:pt x="1757" y="2927"/>
                  <a:pt x="1893" y="2722"/>
                  <a:pt x="2003" y="2558"/>
                </a:cubicBezTo>
                <a:cubicBezTo>
                  <a:pt x="2129" y="2368"/>
                  <a:pt x="2266" y="1918"/>
                  <a:pt x="2342" y="1518"/>
                </a:cubicBezTo>
                <a:lnTo>
                  <a:pt x="2347" y="1517"/>
                </a:lnTo>
                <a:lnTo>
                  <a:pt x="2344" y="1508"/>
                </a:lnTo>
                <a:cubicBezTo>
                  <a:pt x="2400" y="1216"/>
                  <a:pt x="2423" y="952"/>
                  <a:pt x="2386" y="841"/>
                </a:cubicBezTo>
                <a:cubicBezTo>
                  <a:pt x="2369" y="789"/>
                  <a:pt x="2413" y="726"/>
                  <a:pt x="2460" y="660"/>
                </a:cubicBezTo>
                <a:cubicBezTo>
                  <a:pt x="2498" y="607"/>
                  <a:pt x="2537" y="552"/>
                  <a:pt x="2549" y="492"/>
                </a:cubicBezTo>
                <a:cubicBezTo>
                  <a:pt x="2564" y="422"/>
                  <a:pt x="2533" y="351"/>
                  <a:pt x="2470" y="312"/>
                </a:cubicBezTo>
                <a:close/>
                <a:moveTo>
                  <a:pt x="1913" y="2498"/>
                </a:moveTo>
                <a:cubicBezTo>
                  <a:pt x="1817" y="2642"/>
                  <a:pt x="1698" y="2821"/>
                  <a:pt x="1523" y="2829"/>
                </a:cubicBezTo>
                <a:cubicBezTo>
                  <a:pt x="1330" y="2837"/>
                  <a:pt x="1074" y="2643"/>
                  <a:pt x="761" y="2252"/>
                </a:cubicBezTo>
                <a:cubicBezTo>
                  <a:pt x="641" y="2102"/>
                  <a:pt x="559" y="1958"/>
                  <a:pt x="506" y="1822"/>
                </a:cubicBezTo>
                <a:cubicBezTo>
                  <a:pt x="720" y="1794"/>
                  <a:pt x="1532" y="1660"/>
                  <a:pt x="1806" y="1200"/>
                </a:cubicBezTo>
                <a:cubicBezTo>
                  <a:pt x="2007" y="1451"/>
                  <a:pt x="2089" y="1550"/>
                  <a:pt x="2228" y="1541"/>
                </a:cubicBezTo>
                <a:cubicBezTo>
                  <a:pt x="2154" y="1909"/>
                  <a:pt x="2032" y="2320"/>
                  <a:pt x="1913" y="2498"/>
                </a:cubicBezTo>
                <a:close/>
                <a:moveTo>
                  <a:pt x="2444" y="470"/>
                </a:moveTo>
                <a:cubicBezTo>
                  <a:pt x="2436" y="508"/>
                  <a:pt x="2404" y="553"/>
                  <a:pt x="2372" y="598"/>
                </a:cubicBezTo>
                <a:cubicBezTo>
                  <a:pt x="2315" y="679"/>
                  <a:pt x="2249" y="771"/>
                  <a:pt x="2284" y="875"/>
                </a:cubicBezTo>
                <a:cubicBezTo>
                  <a:pt x="2312" y="959"/>
                  <a:pt x="2294" y="1176"/>
                  <a:pt x="2249" y="1430"/>
                </a:cubicBezTo>
                <a:cubicBezTo>
                  <a:pt x="2148" y="1449"/>
                  <a:pt x="2104" y="1400"/>
                  <a:pt x="1879" y="1118"/>
                </a:cubicBezTo>
                <a:lnTo>
                  <a:pt x="1838" y="1067"/>
                </a:lnTo>
                <a:cubicBezTo>
                  <a:pt x="1827" y="1052"/>
                  <a:pt x="1808" y="1045"/>
                  <a:pt x="1789" y="1047"/>
                </a:cubicBezTo>
                <a:cubicBezTo>
                  <a:pt x="1770" y="1050"/>
                  <a:pt x="1754" y="1062"/>
                  <a:pt x="1747" y="1080"/>
                </a:cubicBezTo>
                <a:cubicBezTo>
                  <a:pt x="1539" y="1564"/>
                  <a:pt x="632" y="1697"/>
                  <a:pt x="470" y="1718"/>
                </a:cubicBezTo>
                <a:cubicBezTo>
                  <a:pt x="287" y="1101"/>
                  <a:pt x="682" y="676"/>
                  <a:pt x="704" y="653"/>
                </a:cubicBezTo>
                <a:cubicBezTo>
                  <a:pt x="724" y="632"/>
                  <a:pt x="724" y="598"/>
                  <a:pt x="703" y="577"/>
                </a:cubicBezTo>
                <a:cubicBezTo>
                  <a:pt x="701" y="576"/>
                  <a:pt x="584" y="461"/>
                  <a:pt x="584" y="320"/>
                </a:cubicBezTo>
                <a:cubicBezTo>
                  <a:pt x="584" y="265"/>
                  <a:pt x="605" y="219"/>
                  <a:pt x="646" y="184"/>
                </a:cubicBezTo>
                <a:cubicBezTo>
                  <a:pt x="691" y="146"/>
                  <a:pt x="752" y="129"/>
                  <a:pt x="796" y="129"/>
                </a:cubicBezTo>
                <a:cubicBezTo>
                  <a:pt x="804" y="129"/>
                  <a:pt x="811" y="129"/>
                  <a:pt x="818" y="130"/>
                </a:cubicBezTo>
                <a:cubicBezTo>
                  <a:pt x="921" y="147"/>
                  <a:pt x="998" y="365"/>
                  <a:pt x="1017" y="440"/>
                </a:cubicBezTo>
                <a:cubicBezTo>
                  <a:pt x="1022" y="462"/>
                  <a:pt x="1041" y="479"/>
                  <a:pt x="1064" y="481"/>
                </a:cubicBezTo>
                <a:lnTo>
                  <a:pt x="1333" y="508"/>
                </a:lnTo>
                <a:cubicBezTo>
                  <a:pt x="1348" y="509"/>
                  <a:pt x="1363" y="504"/>
                  <a:pt x="1375" y="494"/>
                </a:cubicBezTo>
                <a:cubicBezTo>
                  <a:pt x="1386" y="484"/>
                  <a:pt x="1392" y="469"/>
                  <a:pt x="1392" y="454"/>
                </a:cubicBezTo>
                <a:cubicBezTo>
                  <a:pt x="1392" y="453"/>
                  <a:pt x="1395" y="335"/>
                  <a:pt x="1488" y="219"/>
                </a:cubicBezTo>
                <a:cubicBezTo>
                  <a:pt x="1575" y="109"/>
                  <a:pt x="1733" y="164"/>
                  <a:pt x="1818" y="228"/>
                </a:cubicBezTo>
                <a:cubicBezTo>
                  <a:pt x="1876" y="271"/>
                  <a:pt x="1848" y="424"/>
                  <a:pt x="1826" y="491"/>
                </a:cubicBezTo>
                <a:cubicBezTo>
                  <a:pt x="1821" y="507"/>
                  <a:pt x="1823" y="524"/>
                  <a:pt x="1832" y="538"/>
                </a:cubicBezTo>
                <a:cubicBezTo>
                  <a:pt x="1836" y="543"/>
                  <a:pt x="1922" y="669"/>
                  <a:pt x="2101" y="612"/>
                </a:cubicBezTo>
                <a:cubicBezTo>
                  <a:pt x="2137" y="601"/>
                  <a:pt x="2174" y="562"/>
                  <a:pt x="2236" y="495"/>
                </a:cubicBezTo>
                <a:cubicBezTo>
                  <a:pt x="2265" y="464"/>
                  <a:pt x="2295" y="431"/>
                  <a:pt x="2314" y="416"/>
                </a:cubicBezTo>
                <a:cubicBezTo>
                  <a:pt x="2362" y="379"/>
                  <a:pt x="2400" y="395"/>
                  <a:pt x="2413" y="403"/>
                </a:cubicBezTo>
                <a:cubicBezTo>
                  <a:pt x="2437" y="418"/>
                  <a:pt x="2449" y="445"/>
                  <a:pt x="2444" y="470"/>
                </a:cubicBezTo>
                <a:close/>
              </a:path>
            </a:pathLst>
          </a:custGeom>
          <a:solidFill>
            <a:schemeClr val="accent1"/>
          </a:solidFill>
          <a:ln>
            <a:noFill/>
          </a:ln>
        </p:spPr>
      </p:sp>
      <p:sp>
        <p:nvSpPr>
          <p:cNvPr id="7" name="椭圆 6">
            <a:extLst>
              <a:ext uri="{FF2B5EF4-FFF2-40B4-BE49-F238E27FC236}">
                <a16:creationId xmlns:a16="http://schemas.microsoft.com/office/drawing/2014/main" id="{DE638478-60AB-4B1F-AD4D-7EE5E01D6A44}"/>
              </a:ext>
            </a:extLst>
          </p:cNvPr>
          <p:cNvSpPr/>
          <p:nvPr/>
        </p:nvSpPr>
        <p:spPr>
          <a:xfrm>
            <a:off x="994018" y="2222777"/>
            <a:ext cx="798722" cy="798722"/>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a:extLst>
              <a:ext uri="{FF2B5EF4-FFF2-40B4-BE49-F238E27FC236}">
                <a16:creationId xmlns:a16="http://schemas.microsoft.com/office/drawing/2014/main" id="{35FBF2F4-66FB-42AE-96CB-BEA4ED38DEB8}"/>
              </a:ext>
            </a:extLst>
          </p:cNvPr>
          <p:cNvGrpSpPr/>
          <p:nvPr/>
        </p:nvGrpSpPr>
        <p:grpSpPr>
          <a:xfrm>
            <a:off x="6470406" y="2222777"/>
            <a:ext cx="798722" cy="798722"/>
            <a:chOff x="12716401" y="2222777"/>
            <a:chExt cx="798722" cy="798722"/>
          </a:xfrm>
        </p:grpSpPr>
        <p:sp>
          <p:nvSpPr>
            <p:cNvPr id="22" name="drop-counter_291781">
              <a:extLst>
                <a:ext uri="{FF2B5EF4-FFF2-40B4-BE49-F238E27FC236}">
                  <a16:creationId xmlns:a16="http://schemas.microsoft.com/office/drawing/2014/main" id="{544DC70E-CCBB-4229-BC9F-D8DCC43DBFAC}"/>
                </a:ext>
              </a:extLst>
            </p:cNvPr>
            <p:cNvSpPr>
              <a:spLocks noChangeAspect="1"/>
            </p:cNvSpPr>
            <p:nvPr/>
          </p:nvSpPr>
          <p:spPr bwMode="auto">
            <a:xfrm>
              <a:off x="12962865" y="2395637"/>
              <a:ext cx="305795" cy="453003"/>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 name="connsiteX51" fmla="*/ 373273 h 605239"/>
                <a:gd name="connsiteY51" fmla="*/ 373273 h 605239"/>
                <a:gd name="connsiteX52" fmla="*/ 373273 h 605239"/>
                <a:gd name="connsiteY52" fmla="*/ 373273 h 605239"/>
                <a:gd name="connsiteX53" fmla="*/ 373273 h 605239"/>
                <a:gd name="connsiteY53" fmla="*/ 373273 h 605239"/>
                <a:gd name="connsiteX54" fmla="*/ 373273 h 605239"/>
                <a:gd name="connsiteY54" fmla="*/ 373273 h 605239"/>
                <a:gd name="connsiteX55" fmla="*/ 373273 h 605239"/>
                <a:gd name="connsiteY55" fmla="*/ 373273 h 605239"/>
                <a:gd name="connsiteX56" fmla="*/ 373273 h 605239"/>
                <a:gd name="connsiteY56" fmla="*/ 373273 h 605239"/>
                <a:gd name="connsiteX57" fmla="*/ 373273 h 605239"/>
                <a:gd name="connsiteY57" fmla="*/ 373273 h 605239"/>
                <a:gd name="connsiteX58" fmla="*/ 373273 h 605239"/>
                <a:gd name="connsiteY58" fmla="*/ 373273 h 605239"/>
                <a:gd name="connsiteX59" fmla="*/ 373273 h 605239"/>
                <a:gd name="connsiteY59" fmla="*/ 373273 h 605239"/>
                <a:gd name="connsiteX60" fmla="*/ 373273 h 605239"/>
                <a:gd name="connsiteY60" fmla="*/ 373273 h 605239"/>
                <a:gd name="connsiteX61" fmla="*/ 373273 h 605239"/>
                <a:gd name="connsiteY61" fmla="*/ 373273 h 605239"/>
                <a:gd name="connsiteX62" fmla="*/ 373273 h 605239"/>
                <a:gd name="connsiteY62" fmla="*/ 373273 h 605239"/>
                <a:gd name="connsiteX63" fmla="*/ 373273 h 605239"/>
                <a:gd name="connsiteY63" fmla="*/ 373273 h 605239"/>
                <a:gd name="connsiteX64" fmla="*/ 373273 h 605239"/>
                <a:gd name="connsiteY64" fmla="*/ 373273 h 605239"/>
                <a:gd name="connsiteX65" fmla="*/ 373273 h 605239"/>
                <a:gd name="connsiteY65" fmla="*/ 373273 h 605239"/>
                <a:gd name="connsiteX66" fmla="*/ 373273 h 605239"/>
                <a:gd name="connsiteY66" fmla="*/ 373273 h 605239"/>
                <a:gd name="connsiteX67" fmla="*/ 373273 h 605239"/>
                <a:gd name="connsiteY67" fmla="*/ 373273 h 605239"/>
                <a:gd name="connsiteX68" fmla="*/ 373273 h 605239"/>
                <a:gd name="connsiteY68" fmla="*/ 373273 h 605239"/>
                <a:gd name="connsiteX69" fmla="*/ 373273 h 605239"/>
                <a:gd name="connsiteY69" fmla="*/ 373273 h 605239"/>
                <a:gd name="connsiteX70" fmla="*/ 373273 h 605239"/>
                <a:gd name="connsiteY70" fmla="*/ 373273 h 605239"/>
                <a:gd name="connsiteX71" fmla="*/ 373273 h 605239"/>
                <a:gd name="connsiteY71" fmla="*/ 373273 h 605239"/>
                <a:gd name="connsiteX72" fmla="*/ 373273 h 605239"/>
                <a:gd name="connsiteY72" fmla="*/ 373273 h 605239"/>
                <a:gd name="connsiteX73" fmla="*/ 373273 h 605239"/>
                <a:gd name="connsiteY73" fmla="*/ 373273 h 605239"/>
                <a:gd name="connsiteX74" fmla="*/ 373273 h 605239"/>
                <a:gd name="connsiteY74" fmla="*/ 373273 h 605239"/>
                <a:gd name="connsiteX75" fmla="*/ 373273 h 605239"/>
                <a:gd name="connsiteY75" fmla="*/ 373273 h 605239"/>
                <a:gd name="connsiteX76" fmla="*/ 373273 h 605239"/>
                <a:gd name="connsiteY76" fmla="*/ 373273 h 605239"/>
                <a:gd name="connsiteX77" fmla="*/ 373273 h 605239"/>
                <a:gd name="connsiteY77" fmla="*/ 373273 h 605239"/>
                <a:gd name="connsiteX78" fmla="*/ 373273 h 605239"/>
                <a:gd name="connsiteY78" fmla="*/ 373273 h 605239"/>
                <a:gd name="connsiteX79" fmla="*/ 373273 h 605239"/>
                <a:gd name="connsiteY79" fmla="*/ 373273 h 605239"/>
                <a:gd name="connsiteX80" fmla="*/ 373273 h 605239"/>
                <a:gd name="connsiteY80" fmla="*/ 373273 h 605239"/>
                <a:gd name="connsiteX81" fmla="*/ 373273 h 605239"/>
                <a:gd name="connsiteY81" fmla="*/ 373273 h 605239"/>
                <a:gd name="connsiteX82" fmla="*/ 373273 h 605239"/>
                <a:gd name="connsiteY82" fmla="*/ 373273 h 605239"/>
                <a:gd name="connsiteX83" fmla="*/ 373273 h 605239"/>
                <a:gd name="connsiteY83" fmla="*/ 373273 h 605239"/>
                <a:gd name="connsiteX84" fmla="*/ 373273 h 605239"/>
                <a:gd name="connsiteY84" fmla="*/ 373273 h 605239"/>
                <a:gd name="connsiteX85" fmla="*/ 373273 h 605239"/>
                <a:gd name="connsiteY85" fmla="*/ 373273 h 605239"/>
                <a:gd name="connsiteX86" fmla="*/ 373273 h 605239"/>
                <a:gd name="connsiteY86" fmla="*/ 373273 h 605239"/>
                <a:gd name="connsiteX87" fmla="*/ 373273 h 605239"/>
                <a:gd name="connsiteY87" fmla="*/ 373273 h 605239"/>
                <a:gd name="connsiteX88" fmla="*/ 373273 h 605239"/>
                <a:gd name="connsiteY88" fmla="*/ 373273 h 605239"/>
                <a:gd name="connsiteX89" fmla="*/ 373273 h 605239"/>
                <a:gd name="connsiteY89" fmla="*/ 373273 h 605239"/>
                <a:gd name="connsiteX90" fmla="*/ 373273 h 605239"/>
                <a:gd name="connsiteY90" fmla="*/ 373273 h 605239"/>
                <a:gd name="connsiteX91" fmla="*/ 373273 h 605239"/>
                <a:gd name="connsiteY91" fmla="*/ 373273 h 605239"/>
                <a:gd name="connsiteX92" fmla="*/ 373273 h 605239"/>
                <a:gd name="connsiteY92" fmla="*/ 373273 h 605239"/>
                <a:gd name="connsiteX93" fmla="*/ 373273 h 605239"/>
                <a:gd name="connsiteY93" fmla="*/ 373273 h 605239"/>
                <a:gd name="connsiteX94" fmla="*/ 373273 h 605239"/>
                <a:gd name="connsiteY94" fmla="*/ 373273 h 605239"/>
                <a:gd name="connsiteX95" fmla="*/ 373273 h 605239"/>
                <a:gd name="connsiteY95" fmla="*/ 373273 h 605239"/>
                <a:gd name="connsiteX96" fmla="*/ 373273 h 605239"/>
                <a:gd name="connsiteY96" fmla="*/ 373273 h 605239"/>
                <a:gd name="connsiteX97" fmla="*/ 373273 h 605239"/>
                <a:gd name="connsiteY97" fmla="*/ 373273 h 605239"/>
                <a:gd name="connsiteX98" fmla="*/ 373273 h 605239"/>
                <a:gd name="connsiteY98" fmla="*/ 373273 h 605239"/>
                <a:gd name="connsiteX99" fmla="*/ 373273 h 605239"/>
                <a:gd name="connsiteY99" fmla="*/ 373273 h 605239"/>
                <a:gd name="connsiteX100" fmla="*/ 373273 h 605239"/>
                <a:gd name="connsiteY100" fmla="*/ 373273 h 605239"/>
                <a:gd name="connsiteX101" fmla="*/ 373273 h 605239"/>
                <a:gd name="connsiteY101" fmla="*/ 373273 h 605239"/>
                <a:gd name="connsiteX102" fmla="*/ 373273 h 605239"/>
                <a:gd name="connsiteY102" fmla="*/ 373273 h 605239"/>
                <a:gd name="connsiteX103" fmla="*/ 373273 h 605239"/>
                <a:gd name="connsiteY103" fmla="*/ 373273 h 605239"/>
                <a:gd name="connsiteX104" fmla="*/ 373273 h 605239"/>
                <a:gd name="connsiteY104" fmla="*/ 373273 h 605239"/>
                <a:gd name="connsiteX105" fmla="*/ 373273 h 605239"/>
                <a:gd name="connsiteY105" fmla="*/ 373273 h 605239"/>
                <a:gd name="connsiteX106" fmla="*/ 373273 h 605239"/>
                <a:gd name="connsiteY106" fmla="*/ 373273 h 605239"/>
                <a:gd name="connsiteX107" fmla="*/ 373273 h 605239"/>
                <a:gd name="connsiteY107"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Lst>
              <a:rect l="l" t="t" r="r" b="b"/>
              <a:pathLst>
                <a:path w="409562" h="606722">
                  <a:moveTo>
                    <a:pt x="45655" y="421604"/>
                  </a:moveTo>
                  <a:lnTo>
                    <a:pt x="45655" y="451642"/>
                  </a:lnTo>
                  <a:lnTo>
                    <a:pt x="148624" y="451642"/>
                  </a:lnTo>
                  <a:cubicBezTo>
                    <a:pt x="154676" y="451642"/>
                    <a:pt x="159660" y="456619"/>
                    <a:pt x="159660" y="462662"/>
                  </a:cubicBezTo>
                  <a:cubicBezTo>
                    <a:pt x="159660" y="468795"/>
                    <a:pt x="154676" y="473682"/>
                    <a:pt x="148624" y="473682"/>
                  </a:cubicBezTo>
                  <a:lnTo>
                    <a:pt x="87039" y="473682"/>
                  </a:lnTo>
                  <a:lnTo>
                    <a:pt x="87039" y="497944"/>
                  </a:lnTo>
                  <a:lnTo>
                    <a:pt x="199975" y="497944"/>
                  </a:lnTo>
                  <a:lnTo>
                    <a:pt x="199975" y="473682"/>
                  </a:lnTo>
                  <a:lnTo>
                    <a:pt x="192766" y="473682"/>
                  </a:lnTo>
                  <a:cubicBezTo>
                    <a:pt x="186626" y="473682"/>
                    <a:pt x="181731" y="468795"/>
                    <a:pt x="181731" y="462662"/>
                  </a:cubicBezTo>
                  <a:cubicBezTo>
                    <a:pt x="181731" y="456619"/>
                    <a:pt x="186626" y="451642"/>
                    <a:pt x="192766" y="451642"/>
                  </a:cubicBezTo>
                  <a:lnTo>
                    <a:pt x="241270" y="451642"/>
                  </a:lnTo>
                  <a:lnTo>
                    <a:pt x="241270" y="421604"/>
                  </a:lnTo>
                  <a:close/>
                  <a:moveTo>
                    <a:pt x="52952" y="275629"/>
                  </a:moveTo>
                  <a:lnTo>
                    <a:pt x="86062" y="275629"/>
                  </a:lnTo>
                  <a:cubicBezTo>
                    <a:pt x="92203" y="275629"/>
                    <a:pt x="97098" y="280512"/>
                    <a:pt x="97098" y="286637"/>
                  </a:cubicBezTo>
                  <a:cubicBezTo>
                    <a:pt x="97098" y="292674"/>
                    <a:pt x="92203" y="297645"/>
                    <a:pt x="86062" y="297645"/>
                  </a:cubicBezTo>
                  <a:lnTo>
                    <a:pt x="52952" y="297645"/>
                  </a:lnTo>
                  <a:cubicBezTo>
                    <a:pt x="46900" y="297645"/>
                    <a:pt x="41916" y="292674"/>
                    <a:pt x="41916" y="286637"/>
                  </a:cubicBezTo>
                  <a:cubicBezTo>
                    <a:pt x="41916" y="280512"/>
                    <a:pt x="46900" y="275629"/>
                    <a:pt x="52952" y="275629"/>
                  </a:cubicBezTo>
                  <a:close/>
                  <a:moveTo>
                    <a:pt x="52952" y="228491"/>
                  </a:moveTo>
                  <a:lnTo>
                    <a:pt x="86062" y="228491"/>
                  </a:lnTo>
                  <a:cubicBezTo>
                    <a:pt x="92203" y="228491"/>
                    <a:pt x="97098" y="233463"/>
                    <a:pt x="97098" y="239499"/>
                  </a:cubicBezTo>
                  <a:cubicBezTo>
                    <a:pt x="97098" y="245625"/>
                    <a:pt x="92203" y="250507"/>
                    <a:pt x="86062" y="250507"/>
                  </a:cubicBezTo>
                  <a:lnTo>
                    <a:pt x="52952" y="250507"/>
                  </a:lnTo>
                  <a:cubicBezTo>
                    <a:pt x="46900" y="250507"/>
                    <a:pt x="41916" y="245625"/>
                    <a:pt x="41916" y="239499"/>
                  </a:cubicBezTo>
                  <a:cubicBezTo>
                    <a:pt x="41916" y="233463"/>
                    <a:pt x="46900" y="228491"/>
                    <a:pt x="52952" y="228491"/>
                  </a:cubicBezTo>
                  <a:close/>
                  <a:moveTo>
                    <a:pt x="52952" y="181494"/>
                  </a:moveTo>
                  <a:lnTo>
                    <a:pt x="86062" y="181494"/>
                  </a:lnTo>
                  <a:cubicBezTo>
                    <a:pt x="92203" y="181494"/>
                    <a:pt x="97098" y="186376"/>
                    <a:pt x="97098" y="192502"/>
                  </a:cubicBezTo>
                  <a:cubicBezTo>
                    <a:pt x="97098" y="198538"/>
                    <a:pt x="92203" y="203510"/>
                    <a:pt x="86062" y="203510"/>
                  </a:cubicBezTo>
                  <a:lnTo>
                    <a:pt x="52952" y="203510"/>
                  </a:lnTo>
                  <a:cubicBezTo>
                    <a:pt x="46900" y="203510"/>
                    <a:pt x="41916" y="198538"/>
                    <a:pt x="41916" y="192502"/>
                  </a:cubicBezTo>
                  <a:cubicBezTo>
                    <a:pt x="41916" y="186376"/>
                    <a:pt x="46900" y="181494"/>
                    <a:pt x="52952" y="181494"/>
                  </a:cubicBezTo>
                  <a:close/>
                  <a:moveTo>
                    <a:pt x="52952" y="134357"/>
                  </a:moveTo>
                  <a:lnTo>
                    <a:pt x="86062" y="134357"/>
                  </a:lnTo>
                  <a:cubicBezTo>
                    <a:pt x="92203" y="134357"/>
                    <a:pt x="97098" y="139344"/>
                    <a:pt x="97098" y="145400"/>
                  </a:cubicBezTo>
                  <a:cubicBezTo>
                    <a:pt x="97098" y="151545"/>
                    <a:pt x="92203" y="156444"/>
                    <a:pt x="86062" y="156444"/>
                  </a:cubicBezTo>
                  <a:lnTo>
                    <a:pt x="52952" y="156444"/>
                  </a:lnTo>
                  <a:cubicBezTo>
                    <a:pt x="46900" y="156444"/>
                    <a:pt x="41916" y="151545"/>
                    <a:pt x="41916" y="145400"/>
                  </a:cubicBezTo>
                  <a:cubicBezTo>
                    <a:pt x="41916" y="139344"/>
                    <a:pt x="46900" y="134357"/>
                    <a:pt x="52952" y="134357"/>
                  </a:cubicBezTo>
                  <a:close/>
                  <a:moveTo>
                    <a:pt x="11036" y="0"/>
                  </a:moveTo>
                  <a:lnTo>
                    <a:pt x="275889" y="0"/>
                  </a:lnTo>
                  <a:cubicBezTo>
                    <a:pt x="281941" y="0"/>
                    <a:pt x="286925" y="4977"/>
                    <a:pt x="286925" y="11020"/>
                  </a:cubicBezTo>
                  <a:lnTo>
                    <a:pt x="286925" y="298784"/>
                  </a:lnTo>
                  <a:cubicBezTo>
                    <a:pt x="286925" y="336821"/>
                    <a:pt x="258713" y="368459"/>
                    <a:pt x="222046" y="373791"/>
                  </a:cubicBezTo>
                  <a:lnTo>
                    <a:pt x="222046" y="399653"/>
                  </a:lnTo>
                  <a:lnTo>
                    <a:pt x="252305" y="399653"/>
                  </a:lnTo>
                  <a:cubicBezTo>
                    <a:pt x="258446" y="399653"/>
                    <a:pt x="263341" y="404541"/>
                    <a:pt x="263341" y="410584"/>
                  </a:cubicBezTo>
                  <a:lnTo>
                    <a:pt x="263341" y="462662"/>
                  </a:lnTo>
                  <a:cubicBezTo>
                    <a:pt x="263341" y="468795"/>
                    <a:pt x="258446" y="473682"/>
                    <a:pt x="252305" y="473682"/>
                  </a:cubicBezTo>
                  <a:lnTo>
                    <a:pt x="222046" y="473682"/>
                  </a:lnTo>
                  <a:lnTo>
                    <a:pt x="222046" y="508964"/>
                  </a:lnTo>
                  <a:cubicBezTo>
                    <a:pt x="222046" y="515007"/>
                    <a:pt x="217063" y="519984"/>
                    <a:pt x="211011" y="519984"/>
                  </a:cubicBezTo>
                  <a:lnTo>
                    <a:pt x="154854" y="519984"/>
                  </a:lnTo>
                  <a:cubicBezTo>
                    <a:pt x="158503" y="556244"/>
                    <a:pt x="189207" y="584682"/>
                    <a:pt x="226496" y="584682"/>
                  </a:cubicBezTo>
                  <a:cubicBezTo>
                    <a:pt x="245719" y="584682"/>
                    <a:pt x="263786" y="577217"/>
                    <a:pt x="277402" y="563620"/>
                  </a:cubicBezTo>
                  <a:cubicBezTo>
                    <a:pt x="291019" y="550023"/>
                    <a:pt x="298494" y="531982"/>
                    <a:pt x="298494" y="512786"/>
                  </a:cubicBezTo>
                  <a:lnTo>
                    <a:pt x="298494" y="391299"/>
                  </a:lnTo>
                  <a:cubicBezTo>
                    <a:pt x="298494" y="360727"/>
                    <a:pt x="323413" y="335844"/>
                    <a:pt x="354028" y="335844"/>
                  </a:cubicBezTo>
                  <a:cubicBezTo>
                    <a:pt x="368891" y="335844"/>
                    <a:pt x="382863" y="341620"/>
                    <a:pt x="393276" y="352018"/>
                  </a:cubicBezTo>
                  <a:cubicBezTo>
                    <a:pt x="403777" y="362505"/>
                    <a:pt x="409562" y="376458"/>
                    <a:pt x="409562" y="391299"/>
                  </a:cubicBezTo>
                  <a:lnTo>
                    <a:pt x="409562" y="595702"/>
                  </a:lnTo>
                  <a:cubicBezTo>
                    <a:pt x="409562" y="601745"/>
                    <a:pt x="404667" y="606722"/>
                    <a:pt x="398526" y="606722"/>
                  </a:cubicBezTo>
                  <a:cubicBezTo>
                    <a:pt x="392475" y="606722"/>
                    <a:pt x="387491" y="601745"/>
                    <a:pt x="387491" y="595702"/>
                  </a:cubicBezTo>
                  <a:lnTo>
                    <a:pt x="387491" y="391299"/>
                  </a:lnTo>
                  <a:cubicBezTo>
                    <a:pt x="387491" y="382323"/>
                    <a:pt x="384020" y="373969"/>
                    <a:pt x="377701" y="367659"/>
                  </a:cubicBezTo>
                  <a:cubicBezTo>
                    <a:pt x="371383" y="361350"/>
                    <a:pt x="363017" y="357884"/>
                    <a:pt x="354028" y="357884"/>
                  </a:cubicBezTo>
                  <a:cubicBezTo>
                    <a:pt x="335606" y="357884"/>
                    <a:pt x="320565" y="372814"/>
                    <a:pt x="320565" y="391299"/>
                  </a:cubicBezTo>
                  <a:lnTo>
                    <a:pt x="320565" y="512786"/>
                  </a:lnTo>
                  <a:cubicBezTo>
                    <a:pt x="320565" y="537847"/>
                    <a:pt x="310776" y="561398"/>
                    <a:pt x="293066" y="579172"/>
                  </a:cubicBezTo>
                  <a:cubicBezTo>
                    <a:pt x="275266" y="596946"/>
                    <a:pt x="251593" y="606722"/>
                    <a:pt x="226496" y="606722"/>
                  </a:cubicBezTo>
                  <a:cubicBezTo>
                    <a:pt x="177103" y="606722"/>
                    <a:pt x="136432" y="568419"/>
                    <a:pt x="132783" y="519984"/>
                  </a:cubicBezTo>
                  <a:lnTo>
                    <a:pt x="76003" y="519984"/>
                  </a:lnTo>
                  <a:cubicBezTo>
                    <a:pt x="69862" y="519984"/>
                    <a:pt x="64967" y="515007"/>
                    <a:pt x="64967" y="508964"/>
                  </a:cubicBezTo>
                  <a:lnTo>
                    <a:pt x="64967" y="473682"/>
                  </a:lnTo>
                  <a:lnTo>
                    <a:pt x="34620" y="473682"/>
                  </a:lnTo>
                  <a:cubicBezTo>
                    <a:pt x="28479" y="473682"/>
                    <a:pt x="23584" y="468795"/>
                    <a:pt x="23584" y="462662"/>
                  </a:cubicBezTo>
                  <a:lnTo>
                    <a:pt x="23584" y="410584"/>
                  </a:lnTo>
                  <a:cubicBezTo>
                    <a:pt x="23584" y="404541"/>
                    <a:pt x="28479" y="399653"/>
                    <a:pt x="34620" y="399653"/>
                  </a:cubicBezTo>
                  <a:lnTo>
                    <a:pt x="64967" y="399653"/>
                  </a:lnTo>
                  <a:lnTo>
                    <a:pt x="64967" y="373791"/>
                  </a:lnTo>
                  <a:cubicBezTo>
                    <a:pt x="28301" y="368459"/>
                    <a:pt x="0" y="336821"/>
                    <a:pt x="0" y="298784"/>
                  </a:cubicBezTo>
                  <a:lnTo>
                    <a:pt x="0" y="93670"/>
                  </a:lnTo>
                  <a:cubicBezTo>
                    <a:pt x="0" y="87627"/>
                    <a:pt x="4984" y="82650"/>
                    <a:pt x="11036" y="82650"/>
                  </a:cubicBezTo>
                  <a:cubicBezTo>
                    <a:pt x="17176" y="82650"/>
                    <a:pt x="22071" y="87627"/>
                    <a:pt x="22071" y="93670"/>
                  </a:cubicBezTo>
                  <a:lnTo>
                    <a:pt x="22071" y="298784"/>
                  </a:lnTo>
                  <a:cubicBezTo>
                    <a:pt x="22071" y="328467"/>
                    <a:pt x="46278" y="352551"/>
                    <a:pt x="75914" y="352551"/>
                  </a:cubicBezTo>
                  <a:lnTo>
                    <a:pt x="111068" y="352551"/>
                  </a:lnTo>
                  <a:cubicBezTo>
                    <a:pt x="117208" y="352551"/>
                    <a:pt x="122103" y="357528"/>
                    <a:pt x="122103" y="363571"/>
                  </a:cubicBezTo>
                  <a:cubicBezTo>
                    <a:pt x="122103" y="369703"/>
                    <a:pt x="117208" y="374591"/>
                    <a:pt x="111068" y="374591"/>
                  </a:cubicBezTo>
                  <a:lnTo>
                    <a:pt x="87039" y="374591"/>
                  </a:lnTo>
                  <a:lnTo>
                    <a:pt x="87039" y="399653"/>
                  </a:lnTo>
                  <a:lnTo>
                    <a:pt x="199975" y="399653"/>
                  </a:lnTo>
                  <a:lnTo>
                    <a:pt x="199975" y="374591"/>
                  </a:lnTo>
                  <a:lnTo>
                    <a:pt x="149336" y="374591"/>
                  </a:lnTo>
                  <a:cubicBezTo>
                    <a:pt x="143284" y="374591"/>
                    <a:pt x="138301" y="369703"/>
                    <a:pt x="138301" y="363571"/>
                  </a:cubicBezTo>
                  <a:cubicBezTo>
                    <a:pt x="138301" y="357528"/>
                    <a:pt x="143284" y="352551"/>
                    <a:pt x="149336" y="352551"/>
                  </a:cubicBezTo>
                  <a:lnTo>
                    <a:pt x="211011" y="352551"/>
                  </a:lnTo>
                  <a:cubicBezTo>
                    <a:pt x="240647" y="352551"/>
                    <a:pt x="264854" y="328467"/>
                    <a:pt x="264854" y="298784"/>
                  </a:cubicBezTo>
                  <a:lnTo>
                    <a:pt x="264854" y="22040"/>
                  </a:lnTo>
                  <a:lnTo>
                    <a:pt x="22071" y="22040"/>
                  </a:lnTo>
                  <a:lnTo>
                    <a:pt x="22071" y="52522"/>
                  </a:lnTo>
                  <a:cubicBezTo>
                    <a:pt x="22071" y="58655"/>
                    <a:pt x="17176" y="63542"/>
                    <a:pt x="11036" y="63542"/>
                  </a:cubicBezTo>
                  <a:cubicBezTo>
                    <a:pt x="4984" y="63542"/>
                    <a:pt x="89" y="58655"/>
                    <a:pt x="89" y="52522"/>
                  </a:cubicBezTo>
                  <a:lnTo>
                    <a:pt x="89" y="11020"/>
                  </a:lnTo>
                  <a:cubicBezTo>
                    <a:pt x="89" y="4977"/>
                    <a:pt x="4984" y="0"/>
                    <a:pt x="11036" y="0"/>
                  </a:cubicBezTo>
                  <a:close/>
                </a:path>
              </a:pathLst>
            </a:custGeom>
            <a:solidFill>
              <a:schemeClr val="accent1"/>
            </a:solidFill>
            <a:ln>
              <a:noFill/>
            </a:ln>
          </p:spPr>
        </p:sp>
        <p:sp>
          <p:nvSpPr>
            <p:cNvPr id="30" name="椭圆 29">
              <a:extLst>
                <a:ext uri="{FF2B5EF4-FFF2-40B4-BE49-F238E27FC236}">
                  <a16:creationId xmlns:a16="http://schemas.microsoft.com/office/drawing/2014/main" id="{6DA58FDF-E62F-4800-9EEC-5FE6AC3177A0}"/>
                </a:ext>
              </a:extLst>
            </p:cNvPr>
            <p:cNvSpPr/>
            <p:nvPr/>
          </p:nvSpPr>
          <p:spPr>
            <a:xfrm>
              <a:off x="12716401" y="2222777"/>
              <a:ext cx="798722" cy="798722"/>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6" name="椭圆 45">
            <a:extLst>
              <a:ext uri="{FF2B5EF4-FFF2-40B4-BE49-F238E27FC236}">
                <a16:creationId xmlns:a16="http://schemas.microsoft.com/office/drawing/2014/main" id="{9FA7B70E-AAE0-4508-953D-333515B43D06}"/>
              </a:ext>
            </a:extLst>
          </p:cNvPr>
          <p:cNvSpPr/>
          <p:nvPr/>
        </p:nvSpPr>
        <p:spPr>
          <a:xfrm>
            <a:off x="976014" y="4289440"/>
            <a:ext cx="798722" cy="798722"/>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a:extLst>
              <a:ext uri="{FF2B5EF4-FFF2-40B4-BE49-F238E27FC236}">
                <a16:creationId xmlns:a16="http://schemas.microsoft.com/office/drawing/2014/main" id="{E7C49C6D-3B20-434F-ADAC-330AF620B55C}"/>
              </a:ext>
            </a:extLst>
          </p:cNvPr>
          <p:cNvSpPr/>
          <p:nvPr/>
        </p:nvSpPr>
        <p:spPr>
          <a:xfrm>
            <a:off x="6470406" y="4289440"/>
            <a:ext cx="798722" cy="798722"/>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first-aid-kit_139467">
            <a:extLst>
              <a:ext uri="{FF2B5EF4-FFF2-40B4-BE49-F238E27FC236}">
                <a16:creationId xmlns:a16="http://schemas.microsoft.com/office/drawing/2014/main" id="{4DBAE752-A755-4A02-822F-DBEC202CEC14}"/>
              </a:ext>
            </a:extLst>
          </p:cNvPr>
          <p:cNvSpPr>
            <a:spLocks noChangeAspect="1"/>
          </p:cNvSpPr>
          <p:nvPr/>
        </p:nvSpPr>
        <p:spPr bwMode="auto">
          <a:xfrm>
            <a:off x="6693739" y="4513020"/>
            <a:ext cx="352056" cy="351562"/>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 name="connsiteX51" fmla="*/ 373273 h 605239"/>
              <a:gd name="connsiteY51" fmla="*/ 373273 h 605239"/>
              <a:gd name="connsiteX52" fmla="*/ 373273 h 605239"/>
              <a:gd name="connsiteY52" fmla="*/ 373273 h 605239"/>
              <a:gd name="connsiteX53" fmla="*/ 373273 h 605239"/>
              <a:gd name="connsiteY53" fmla="*/ 373273 h 605239"/>
              <a:gd name="connsiteX54" fmla="*/ 373273 h 605239"/>
              <a:gd name="connsiteY54" fmla="*/ 373273 h 605239"/>
              <a:gd name="connsiteX55" fmla="*/ 373273 h 605239"/>
              <a:gd name="connsiteY55" fmla="*/ 373273 h 605239"/>
              <a:gd name="connsiteX56" fmla="*/ 373273 h 605239"/>
              <a:gd name="connsiteY56" fmla="*/ 373273 h 605239"/>
              <a:gd name="connsiteX57" fmla="*/ 373273 h 605239"/>
              <a:gd name="connsiteY57" fmla="*/ 373273 h 605239"/>
              <a:gd name="connsiteX58" fmla="*/ 373273 h 605239"/>
              <a:gd name="connsiteY58" fmla="*/ 373273 h 605239"/>
              <a:gd name="connsiteX59" fmla="*/ 373273 h 605239"/>
              <a:gd name="connsiteY59" fmla="*/ 373273 h 605239"/>
              <a:gd name="connsiteX60" fmla="*/ 373273 h 605239"/>
              <a:gd name="connsiteY60" fmla="*/ 373273 h 605239"/>
              <a:gd name="connsiteX61" fmla="*/ 373273 h 605239"/>
              <a:gd name="connsiteY61" fmla="*/ 373273 h 605239"/>
              <a:gd name="connsiteX62" fmla="*/ 373273 h 605239"/>
              <a:gd name="connsiteY62" fmla="*/ 373273 h 605239"/>
              <a:gd name="connsiteX63" fmla="*/ 373273 h 605239"/>
              <a:gd name="connsiteY63" fmla="*/ 373273 h 605239"/>
              <a:gd name="connsiteX64" fmla="*/ 373273 h 605239"/>
              <a:gd name="connsiteY64" fmla="*/ 373273 h 605239"/>
              <a:gd name="connsiteX65" fmla="*/ 373273 h 605239"/>
              <a:gd name="connsiteY65" fmla="*/ 373273 h 605239"/>
              <a:gd name="connsiteX66" fmla="*/ 373273 h 605239"/>
              <a:gd name="connsiteY66" fmla="*/ 373273 h 605239"/>
              <a:gd name="connsiteX67" fmla="*/ 373273 h 605239"/>
              <a:gd name="connsiteY67" fmla="*/ 373273 h 605239"/>
              <a:gd name="connsiteX68" fmla="*/ 373273 h 605239"/>
              <a:gd name="connsiteY68" fmla="*/ 373273 h 605239"/>
              <a:gd name="connsiteX69" fmla="*/ 373273 h 605239"/>
              <a:gd name="connsiteY69" fmla="*/ 373273 h 605239"/>
              <a:gd name="connsiteX70" fmla="*/ 373273 h 605239"/>
              <a:gd name="connsiteY70" fmla="*/ 373273 h 605239"/>
              <a:gd name="connsiteX71" fmla="*/ 373273 h 605239"/>
              <a:gd name="connsiteY71" fmla="*/ 373273 h 605239"/>
              <a:gd name="connsiteX72" fmla="*/ 373273 h 605239"/>
              <a:gd name="connsiteY72" fmla="*/ 373273 h 605239"/>
              <a:gd name="connsiteX73" fmla="*/ 373273 h 605239"/>
              <a:gd name="connsiteY73" fmla="*/ 373273 h 605239"/>
              <a:gd name="connsiteX74" fmla="*/ 373273 h 605239"/>
              <a:gd name="connsiteY74" fmla="*/ 373273 h 605239"/>
              <a:gd name="connsiteX75" fmla="*/ 373273 h 605239"/>
              <a:gd name="connsiteY75" fmla="*/ 373273 h 605239"/>
              <a:gd name="connsiteX76" fmla="*/ 373273 h 605239"/>
              <a:gd name="connsiteY76" fmla="*/ 373273 h 605239"/>
              <a:gd name="connsiteX77" fmla="*/ 373273 h 605239"/>
              <a:gd name="connsiteY77" fmla="*/ 373273 h 605239"/>
              <a:gd name="connsiteX78" fmla="*/ 373273 h 605239"/>
              <a:gd name="connsiteY78" fmla="*/ 373273 h 605239"/>
              <a:gd name="connsiteX79" fmla="*/ 373273 h 605239"/>
              <a:gd name="connsiteY79" fmla="*/ 373273 h 605239"/>
              <a:gd name="connsiteX80" fmla="*/ 373273 h 605239"/>
              <a:gd name="connsiteY80" fmla="*/ 373273 h 605239"/>
              <a:gd name="connsiteX81" fmla="*/ 373273 h 605239"/>
              <a:gd name="connsiteY81"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Lst>
            <a:rect l="l" t="t" r="r" b="b"/>
            <a:pathLst>
              <a:path w="607614" h="606761">
                <a:moveTo>
                  <a:pt x="273423" y="323859"/>
                </a:moveTo>
                <a:lnTo>
                  <a:pt x="273423" y="394395"/>
                </a:lnTo>
                <a:lnTo>
                  <a:pt x="202781" y="394395"/>
                </a:lnTo>
                <a:lnTo>
                  <a:pt x="202781" y="455071"/>
                </a:lnTo>
                <a:lnTo>
                  <a:pt x="273423" y="455071"/>
                </a:lnTo>
                <a:lnTo>
                  <a:pt x="273423" y="525607"/>
                </a:lnTo>
                <a:lnTo>
                  <a:pt x="334191" y="525607"/>
                </a:lnTo>
                <a:lnTo>
                  <a:pt x="334191" y="455071"/>
                </a:lnTo>
                <a:lnTo>
                  <a:pt x="404833" y="455071"/>
                </a:lnTo>
                <a:lnTo>
                  <a:pt x="404833" y="394395"/>
                </a:lnTo>
                <a:lnTo>
                  <a:pt x="334191" y="394395"/>
                </a:lnTo>
                <a:lnTo>
                  <a:pt x="334191" y="323859"/>
                </a:lnTo>
                <a:close/>
                <a:moveTo>
                  <a:pt x="252914" y="303381"/>
                </a:moveTo>
                <a:lnTo>
                  <a:pt x="354700" y="303381"/>
                </a:lnTo>
                <a:lnTo>
                  <a:pt x="354700" y="373917"/>
                </a:lnTo>
                <a:lnTo>
                  <a:pt x="425342" y="373917"/>
                </a:lnTo>
                <a:lnTo>
                  <a:pt x="425342" y="475549"/>
                </a:lnTo>
                <a:lnTo>
                  <a:pt x="354700" y="475549"/>
                </a:lnTo>
                <a:lnTo>
                  <a:pt x="354700" y="546085"/>
                </a:lnTo>
                <a:lnTo>
                  <a:pt x="252914" y="546085"/>
                </a:lnTo>
                <a:lnTo>
                  <a:pt x="252914" y="475549"/>
                </a:lnTo>
                <a:lnTo>
                  <a:pt x="182272" y="475549"/>
                </a:lnTo>
                <a:lnTo>
                  <a:pt x="182272" y="373917"/>
                </a:lnTo>
                <a:lnTo>
                  <a:pt x="252914" y="373917"/>
                </a:lnTo>
                <a:close/>
                <a:moveTo>
                  <a:pt x="445837" y="263183"/>
                </a:moveTo>
                <a:lnTo>
                  <a:pt x="445837" y="282902"/>
                </a:lnTo>
                <a:lnTo>
                  <a:pt x="506598" y="282902"/>
                </a:lnTo>
                <a:lnTo>
                  <a:pt x="506598" y="263183"/>
                </a:lnTo>
                <a:close/>
                <a:moveTo>
                  <a:pt x="101016" y="263183"/>
                </a:moveTo>
                <a:lnTo>
                  <a:pt x="101016" y="282902"/>
                </a:lnTo>
                <a:lnTo>
                  <a:pt x="161777" y="282902"/>
                </a:lnTo>
                <a:lnTo>
                  <a:pt x="161777" y="263183"/>
                </a:lnTo>
                <a:close/>
                <a:moveTo>
                  <a:pt x="20507" y="263183"/>
                </a:moveTo>
                <a:lnTo>
                  <a:pt x="20507" y="586283"/>
                </a:lnTo>
                <a:lnTo>
                  <a:pt x="587107" y="586283"/>
                </a:lnTo>
                <a:lnTo>
                  <a:pt x="587107" y="263183"/>
                </a:lnTo>
                <a:lnTo>
                  <a:pt x="526346" y="263183"/>
                </a:lnTo>
                <a:lnTo>
                  <a:pt x="526346" y="303381"/>
                </a:lnTo>
                <a:lnTo>
                  <a:pt x="425330" y="303381"/>
                </a:lnTo>
                <a:lnTo>
                  <a:pt x="425330" y="263183"/>
                </a:lnTo>
                <a:lnTo>
                  <a:pt x="182284" y="263183"/>
                </a:lnTo>
                <a:lnTo>
                  <a:pt x="182284" y="303381"/>
                </a:lnTo>
                <a:lnTo>
                  <a:pt x="81269" y="303381"/>
                </a:lnTo>
                <a:lnTo>
                  <a:pt x="81269" y="263183"/>
                </a:lnTo>
                <a:close/>
                <a:moveTo>
                  <a:pt x="445837" y="222226"/>
                </a:moveTo>
                <a:lnTo>
                  <a:pt x="445837" y="242705"/>
                </a:lnTo>
                <a:lnTo>
                  <a:pt x="506598" y="242705"/>
                </a:lnTo>
                <a:lnTo>
                  <a:pt x="506598" y="222226"/>
                </a:lnTo>
                <a:close/>
                <a:moveTo>
                  <a:pt x="101016" y="222226"/>
                </a:moveTo>
                <a:lnTo>
                  <a:pt x="101016" y="242705"/>
                </a:lnTo>
                <a:lnTo>
                  <a:pt x="161777" y="242705"/>
                </a:lnTo>
                <a:lnTo>
                  <a:pt x="161777" y="222226"/>
                </a:lnTo>
                <a:close/>
                <a:moveTo>
                  <a:pt x="20507" y="131212"/>
                </a:moveTo>
                <a:lnTo>
                  <a:pt x="20507" y="242705"/>
                </a:lnTo>
                <a:lnTo>
                  <a:pt x="81269" y="242705"/>
                </a:lnTo>
                <a:lnTo>
                  <a:pt x="81269" y="202507"/>
                </a:lnTo>
                <a:lnTo>
                  <a:pt x="182284" y="202507"/>
                </a:lnTo>
                <a:lnTo>
                  <a:pt x="182284" y="242705"/>
                </a:lnTo>
                <a:lnTo>
                  <a:pt x="425330" y="242705"/>
                </a:lnTo>
                <a:lnTo>
                  <a:pt x="425330" y="202507"/>
                </a:lnTo>
                <a:lnTo>
                  <a:pt x="526346" y="202507"/>
                </a:lnTo>
                <a:lnTo>
                  <a:pt x="526346" y="242705"/>
                </a:lnTo>
                <a:lnTo>
                  <a:pt x="587107" y="242705"/>
                </a:lnTo>
                <a:lnTo>
                  <a:pt x="587107" y="131212"/>
                </a:lnTo>
                <a:lnTo>
                  <a:pt x="445837" y="131212"/>
                </a:lnTo>
                <a:lnTo>
                  <a:pt x="161777" y="131212"/>
                </a:lnTo>
                <a:close/>
                <a:moveTo>
                  <a:pt x="303807" y="20478"/>
                </a:moveTo>
                <a:cubicBezTo>
                  <a:pt x="248362" y="20478"/>
                  <a:pt x="199753" y="58401"/>
                  <a:pt x="186082" y="111492"/>
                </a:cubicBezTo>
                <a:lnTo>
                  <a:pt x="421532" y="111492"/>
                </a:lnTo>
                <a:cubicBezTo>
                  <a:pt x="407861" y="58401"/>
                  <a:pt x="359252" y="20478"/>
                  <a:pt x="303807" y="20478"/>
                </a:cubicBezTo>
                <a:close/>
                <a:moveTo>
                  <a:pt x="303807" y="0"/>
                </a:moveTo>
                <a:cubicBezTo>
                  <a:pt x="369885" y="0"/>
                  <a:pt x="427609" y="47024"/>
                  <a:pt x="442039" y="111492"/>
                </a:cubicBezTo>
                <a:lnTo>
                  <a:pt x="607614" y="111492"/>
                </a:lnTo>
                <a:lnTo>
                  <a:pt x="607614" y="242705"/>
                </a:lnTo>
                <a:lnTo>
                  <a:pt x="607614" y="263183"/>
                </a:lnTo>
                <a:lnTo>
                  <a:pt x="607614" y="606761"/>
                </a:lnTo>
                <a:lnTo>
                  <a:pt x="0" y="606761"/>
                </a:lnTo>
                <a:lnTo>
                  <a:pt x="0" y="263183"/>
                </a:lnTo>
                <a:lnTo>
                  <a:pt x="0" y="242705"/>
                </a:lnTo>
                <a:lnTo>
                  <a:pt x="0" y="111492"/>
                </a:lnTo>
                <a:lnTo>
                  <a:pt x="165575" y="111492"/>
                </a:lnTo>
                <a:cubicBezTo>
                  <a:pt x="180006" y="47024"/>
                  <a:pt x="237729" y="0"/>
                  <a:pt x="303807" y="0"/>
                </a:cubicBezTo>
                <a:close/>
              </a:path>
            </a:pathLst>
          </a:custGeom>
          <a:solidFill>
            <a:schemeClr val="accent1"/>
          </a:solidFill>
          <a:ln>
            <a:noFill/>
          </a:ln>
        </p:spPr>
      </p:sp>
      <p:grpSp>
        <p:nvGrpSpPr>
          <p:cNvPr id="56" name="组合 55">
            <a:extLst>
              <a:ext uri="{FF2B5EF4-FFF2-40B4-BE49-F238E27FC236}">
                <a16:creationId xmlns:a16="http://schemas.microsoft.com/office/drawing/2014/main" id="{ACF22189-612D-4C6C-9112-D42D3AB7F36C}"/>
              </a:ext>
            </a:extLst>
          </p:cNvPr>
          <p:cNvGrpSpPr/>
          <p:nvPr/>
        </p:nvGrpSpPr>
        <p:grpSpPr>
          <a:xfrm>
            <a:off x="1138306" y="4500431"/>
            <a:ext cx="474138" cy="376740"/>
            <a:chOff x="5083649" y="1208597"/>
            <a:chExt cx="634401" cy="504083"/>
          </a:xfrm>
          <a:solidFill>
            <a:schemeClr val="accent1"/>
          </a:solidFill>
        </p:grpSpPr>
        <p:sp>
          <p:nvSpPr>
            <p:cNvPr id="57" name="Freeform 21">
              <a:extLst>
                <a:ext uri="{FF2B5EF4-FFF2-40B4-BE49-F238E27FC236}">
                  <a16:creationId xmlns:a16="http://schemas.microsoft.com/office/drawing/2014/main" id="{F95F9DAA-BE29-4419-8FB7-34A26B2E961B}"/>
                </a:ext>
              </a:extLst>
            </p:cNvPr>
            <p:cNvSpPr>
              <a:spLocks/>
            </p:cNvSpPr>
            <p:nvPr/>
          </p:nvSpPr>
          <p:spPr bwMode="auto">
            <a:xfrm>
              <a:off x="5248335" y="1305977"/>
              <a:ext cx="20049" cy="71603"/>
            </a:xfrm>
            <a:custGeom>
              <a:avLst/>
              <a:gdLst>
                <a:gd name="T0" fmla="*/ 6 w 12"/>
                <a:gd name="T1" fmla="*/ 43 h 43"/>
                <a:gd name="T2" fmla="*/ 0 w 12"/>
                <a:gd name="T3" fmla="*/ 37 h 43"/>
                <a:gd name="T4" fmla="*/ 0 w 12"/>
                <a:gd name="T5" fmla="*/ 6 h 43"/>
                <a:gd name="T6" fmla="*/ 6 w 12"/>
                <a:gd name="T7" fmla="*/ 0 h 43"/>
                <a:gd name="T8" fmla="*/ 12 w 12"/>
                <a:gd name="T9" fmla="*/ 6 h 43"/>
                <a:gd name="T10" fmla="*/ 12 w 12"/>
                <a:gd name="T11" fmla="*/ 37 h 43"/>
                <a:gd name="T12" fmla="*/ 6 w 12"/>
                <a:gd name="T13" fmla="*/ 43 h 43"/>
              </a:gdLst>
              <a:ahLst/>
              <a:cxnLst>
                <a:cxn ang="0">
                  <a:pos x="T0" y="T1"/>
                </a:cxn>
                <a:cxn ang="0">
                  <a:pos x="T2" y="T3"/>
                </a:cxn>
                <a:cxn ang="0">
                  <a:pos x="T4" y="T5"/>
                </a:cxn>
                <a:cxn ang="0">
                  <a:pos x="T6" y="T7"/>
                </a:cxn>
                <a:cxn ang="0">
                  <a:pos x="T8" y="T9"/>
                </a:cxn>
                <a:cxn ang="0">
                  <a:pos x="T10" y="T11"/>
                </a:cxn>
                <a:cxn ang="0">
                  <a:pos x="T12" y="T13"/>
                </a:cxn>
              </a:cxnLst>
              <a:rect l="0" t="0" r="r" b="b"/>
              <a:pathLst>
                <a:path w="12" h="43">
                  <a:moveTo>
                    <a:pt x="6" y="43"/>
                  </a:moveTo>
                  <a:cubicBezTo>
                    <a:pt x="2" y="43"/>
                    <a:pt x="0" y="40"/>
                    <a:pt x="0" y="37"/>
                  </a:cubicBezTo>
                  <a:cubicBezTo>
                    <a:pt x="0" y="6"/>
                    <a:pt x="0" y="6"/>
                    <a:pt x="0" y="6"/>
                  </a:cubicBezTo>
                  <a:cubicBezTo>
                    <a:pt x="0" y="3"/>
                    <a:pt x="2" y="0"/>
                    <a:pt x="6" y="0"/>
                  </a:cubicBezTo>
                  <a:cubicBezTo>
                    <a:pt x="9" y="0"/>
                    <a:pt x="12" y="3"/>
                    <a:pt x="12" y="6"/>
                  </a:cubicBezTo>
                  <a:cubicBezTo>
                    <a:pt x="12" y="37"/>
                    <a:pt x="12" y="37"/>
                    <a:pt x="12" y="37"/>
                  </a:cubicBezTo>
                  <a:cubicBezTo>
                    <a:pt x="12" y="40"/>
                    <a:pt x="9" y="43"/>
                    <a:pt x="6"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8" name="Freeform 22">
              <a:extLst>
                <a:ext uri="{FF2B5EF4-FFF2-40B4-BE49-F238E27FC236}">
                  <a16:creationId xmlns:a16="http://schemas.microsoft.com/office/drawing/2014/main" id="{804B03D1-4EC5-4FCF-BEAF-B0E59F1E26EB}"/>
                </a:ext>
              </a:extLst>
            </p:cNvPr>
            <p:cNvSpPr>
              <a:spLocks/>
            </p:cNvSpPr>
            <p:nvPr/>
          </p:nvSpPr>
          <p:spPr bwMode="auto">
            <a:xfrm>
              <a:off x="5158116" y="1453478"/>
              <a:ext cx="57282" cy="57282"/>
            </a:xfrm>
            <a:custGeom>
              <a:avLst/>
              <a:gdLst>
                <a:gd name="T0" fmla="*/ 7 w 35"/>
                <a:gd name="T1" fmla="*/ 35 h 35"/>
                <a:gd name="T2" fmla="*/ 3 w 35"/>
                <a:gd name="T3" fmla="*/ 33 h 35"/>
                <a:gd name="T4" fmla="*/ 3 w 35"/>
                <a:gd name="T5" fmla="*/ 24 h 35"/>
                <a:gd name="T6" fmla="*/ 24 w 35"/>
                <a:gd name="T7" fmla="*/ 3 h 35"/>
                <a:gd name="T8" fmla="*/ 33 w 35"/>
                <a:gd name="T9" fmla="*/ 3 h 35"/>
                <a:gd name="T10" fmla="*/ 33 w 35"/>
                <a:gd name="T11" fmla="*/ 11 h 35"/>
                <a:gd name="T12" fmla="*/ 11 w 35"/>
                <a:gd name="T13" fmla="*/ 33 h 35"/>
                <a:gd name="T14" fmla="*/ 7 w 35"/>
                <a:gd name="T15" fmla="*/ 35 h 3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5" h="35">
                  <a:moveTo>
                    <a:pt x="7" y="35"/>
                  </a:moveTo>
                  <a:cubicBezTo>
                    <a:pt x="6" y="35"/>
                    <a:pt x="4" y="34"/>
                    <a:pt x="3" y="33"/>
                  </a:cubicBezTo>
                  <a:cubicBezTo>
                    <a:pt x="0" y="30"/>
                    <a:pt x="0" y="27"/>
                    <a:pt x="3" y="24"/>
                  </a:cubicBezTo>
                  <a:cubicBezTo>
                    <a:pt x="24" y="3"/>
                    <a:pt x="24" y="3"/>
                    <a:pt x="24" y="3"/>
                  </a:cubicBezTo>
                  <a:cubicBezTo>
                    <a:pt x="27" y="0"/>
                    <a:pt x="31" y="0"/>
                    <a:pt x="33" y="3"/>
                  </a:cubicBezTo>
                  <a:cubicBezTo>
                    <a:pt x="35" y="5"/>
                    <a:pt x="35" y="9"/>
                    <a:pt x="33" y="11"/>
                  </a:cubicBezTo>
                  <a:cubicBezTo>
                    <a:pt x="11" y="33"/>
                    <a:pt x="11" y="33"/>
                    <a:pt x="11" y="33"/>
                  </a:cubicBezTo>
                  <a:cubicBezTo>
                    <a:pt x="10" y="34"/>
                    <a:pt x="9" y="35"/>
                    <a:pt x="7" y="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9" name="Freeform 23">
              <a:extLst>
                <a:ext uri="{FF2B5EF4-FFF2-40B4-BE49-F238E27FC236}">
                  <a16:creationId xmlns:a16="http://schemas.microsoft.com/office/drawing/2014/main" id="{714BAE86-42C0-4B1B-A750-7BECF2E9AE53}"/>
                </a:ext>
              </a:extLst>
            </p:cNvPr>
            <p:cNvSpPr>
              <a:spLocks/>
            </p:cNvSpPr>
            <p:nvPr/>
          </p:nvSpPr>
          <p:spPr bwMode="auto">
            <a:xfrm>
              <a:off x="5302753" y="1452047"/>
              <a:ext cx="58715" cy="55851"/>
            </a:xfrm>
            <a:custGeom>
              <a:avLst/>
              <a:gdLst>
                <a:gd name="T0" fmla="*/ 29 w 35"/>
                <a:gd name="T1" fmla="*/ 34 h 34"/>
                <a:gd name="T2" fmla="*/ 24 w 35"/>
                <a:gd name="T3" fmla="*/ 32 h 34"/>
                <a:gd name="T4" fmla="*/ 3 w 35"/>
                <a:gd name="T5" fmla="*/ 11 h 34"/>
                <a:gd name="T6" fmla="*/ 3 w 35"/>
                <a:gd name="T7" fmla="*/ 2 h 34"/>
                <a:gd name="T8" fmla="*/ 11 w 35"/>
                <a:gd name="T9" fmla="*/ 2 h 34"/>
                <a:gd name="T10" fmla="*/ 33 w 35"/>
                <a:gd name="T11" fmla="*/ 24 h 34"/>
                <a:gd name="T12" fmla="*/ 33 w 35"/>
                <a:gd name="T13" fmla="*/ 32 h 34"/>
                <a:gd name="T14" fmla="*/ 29 w 35"/>
                <a:gd name="T15" fmla="*/ 34 h 3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5" h="34">
                  <a:moveTo>
                    <a:pt x="29" y="34"/>
                  </a:moveTo>
                  <a:cubicBezTo>
                    <a:pt x="27" y="34"/>
                    <a:pt x="25" y="33"/>
                    <a:pt x="24" y="32"/>
                  </a:cubicBezTo>
                  <a:cubicBezTo>
                    <a:pt x="3" y="11"/>
                    <a:pt x="3" y="11"/>
                    <a:pt x="3" y="11"/>
                  </a:cubicBezTo>
                  <a:cubicBezTo>
                    <a:pt x="0" y="8"/>
                    <a:pt x="0" y="5"/>
                    <a:pt x="3" y="2"/>
                  </a:cubicBezTo>
                  <a:cubicBezTo>
                    <a:pt x="5" y="0"/>
                    <a:pt x="9" y="0"/>
                    <a:pt x="11" y="2"/>
                  </a:cubicBezTo>
                  <a:cubicBezTo>
                    <a:pt x="33" y="24"/>
                    <a:pt x="33" y="24"/>
                    <a:pt x="33" y="24"/>
                  </a:cubicBezTo>
                  <a:cubicBezTo>
                    <a:pt x="35" y="26"/>
                    <a:pt x="35" y="30"/>
                    <a:pt x="33" y="32"/>
                  </a:cubicBezTo>
                  <a:cubicBezTo>
                    <a:pt x="32" y="33"/>
                    <a:pt x="30" y="34"/>
                    <a:pt x="29"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60" name="Freeform 24">
              <a:extLst>
                <a:ext uri="{FF2B5EF4-FFF2-40B4-BE49-F238E27FC236}">
                  <a16:creationId xmlns:a16="http://schemas.microsoft.com/office/drawing/2014/main" id="{5BA01F6F-A8C0-41F5-B82F-6DAFC44C0B90}"/>
                </a:ext>
              </a:extLst>
            </p:cNvPr>
            <p:cNvSpPr>
              <a:spLocks/>
            </p:cNvSpPr>
            <p:nvPr/>
          </p:nvSpPr>
          <p:spPr bwMode="auto">
            <a:xfrm>
              <a:off x="5421614" y="1585227"/>
              <a:ext cx="58715" cy="57282"/>
            </a:xfrm>
            <a:custGeom>
              <a:avLst/>
              <a:gdLst>
                <a:gd name="T0" fmla="*/ 28 w 35"/>
                <a:gd name="T1" fmla="*/ 34 h 34"/>
                <a:gd name="T2" fmla="*/ 24 w 35"/>
                <a:gd name="T3" fmla="*/ 32 h 34"/>
                <a:gd name="T4" fmla="*/ 2 w 35"/>
                <a:gd name="T5" fmla="*/ 11 h 34"/>
                <a:gd name="T6" fmla="*/ 2 w 35"/>
                <a:gd name="T7" fmla="*/ 2 h 34"/>
                <a:gd name="T8" fmla="*/ 11 w 35"/>
                <a:gd name="T9" fmla="*/ 2 h 34"/>
                <a:gd name="T10" fmla="*/ 32 w 35"/>
                <a:gd name="T11" fmla="*/ 24 h 34"/>
                <a:gd name="T12" fmla="*/ 32 w 35"/>
                <a:gd name="T13" fmla="*/ 32 h 34"/>
                <a:gd name="T14" fmla="*/ 28 w 35"/>
                <a:gd name="T15" fmla="*/ 34 h 3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5" h="34">
                  <a:moveTo>
                    <a:pt x="28" y="34"/>
                  </a:moveTo>
                  <a:cubicBezTo>
                    <a:pt x="27" y="34"/>
                    <a:pt x="25" y="33"/>
                    <a:pt x="24" y="32"/>
                  </a:cubicBezTo>
                  <a:cubicBezTo>
                    <a:pt x="2" y="11"/>
                    <a:pt x="2" y="11"/>
                    <a:pt x="2" y="11"/>
                  </a:cubicBezTo>
                  <a:cubicBezTo>
                    <a:pt x="0" y="8"/>
                    <a:pt x="0" y="4"/>
                    <a:pt x="2" y="2"/>
                  </a:cubicBezTo>
                  <a:cubicBezTo>
                    <a:pt x="5" y="0"/>
                    <a:pt x="8" y="0"/>
                    <a:pt x="11" y="2"/>
                  </a:cubicBezTo>
                  <a:cubicBezTo>
                    <a:pt x="32" y="24"/>
                    <a:pt x="32" y="24"/>
                    <a:pt x="32" y="24"/>
                  </a:cubicBezTo>
                  <a:cubicBezTo>
                    <a:pt x="35" y="26"/>
                    <a:pt x="35" y="30"/>
                    <a:pt x="32" y="32"/>
                  </a:cubicBezTo>
                  <a:cubicBezTo>
                    <a:pt x="31" y="33"/>
                    <a:pt x="30" y="34"/>
                    <a:pt x="28"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61" name="Freeform 25">
              <a:extLst>
                <a:ext uri="{FF2B5EF4-FFF2-40B4-BE49-F238E27FC236}">
                  <a16:creationId xmlns:a16="http://schemas.microsoft.com/office/drawing/2014/main" id="{5ED216FA-BE09-4C4C-B761-F232CF120B20}"/>
                </a:ext>
              </a:extLst>
            </p:cNvPr>
            <p:cNvSpPr>
              <a:spLocks/>
            </p:cNvSpPr>
            <p:nvPr/>
          </p:nvSpPr>
          <p:spPr bwMode="auto">
            <a:xfrm>
              <a:off x="5152387" y="1590955"/>
              <a:ext cx="58715" cy="57282"/>
            </a:xfrm>
            <a:custGeom>
              <a:avLst/>
              <a:gdLst>
                <a:gd name="T0" fmla="*/ 28 w 35"/>
                <a:gd name="T1" fmla="*/ 35 h 35"/>
                <a:gd name="T2" fmla="*/ 24 w 35"/>
                <a:gd name="T3" fmla="*/ 33 h 35"/>
                <a:gd name="T4" fmla="*/ 2 w 35"/>
                <a:gd name="T5" fmla="*/ 11 h 35"/>
                <a:gd name="T6" fmla="*/ 2 w 35"/>
                <a:gd name="T7" fmla="*/ 3 h 35"/>
                <a:gd name="T8" fmla="*/ 11 w 35"/>
                <a:gd name="T9" fmla="*/ 3 h 35"/>
                <a:gd name="T10" fmla="*/ 32 w 35"/>
                <a:gd name="T11" fmla="*/ 24 h 35"/>
                <a:gd name="T12" fmla="*/ 32 w 35"/>
                <a:gd name="T13" fmla="*/ 33 h 35"/>
                <a:gd name="T14" fmla="*/ 28 w 35"/>
                <a:gd name="T15" fmla="*/ 35 h 3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5" h="35">
                  <a:moveTo>
                    <a:pt x="28" y="35"/>
                  </a:moveTo>
                  <a:cubicBezTo>
                    <a:pt x="26" y="35"/>
                    <a:pt x="25" y="34"/>
                    <a:pt x="24" y="33"/>
                  </a:cubicBezTo>
                  <a:cubicBezTo>
                    <a:pt x="2" y="11"/>
                    <a:pt x="2" y="11"/>
                    <a:pt x="2" y="11"/>
                  </a:cubicBezTo>
                  <a:cubicBezTo>
                    <a:pt x="0" y="9"/>
                    <a:pt x="0" y="5"/>
                    <a:pt x="2" y="3"/>
                  </a:cubicBezTo>
                  <a:cubicBezTo>
                    <a:pt x="4" y="0"/>
                    <a:pt x="8" y="0"/>
                    <a:pt x="11" y="3"/>
                  </a:cubicBezTo>
                  <a:cubicBezTo>
                    <a:pt x="32" y="24"/>
                    <a:pt x="32" y="24"/>
                    <a:pt x="32" y="24"/>
                  </a:cubicBezTo>
                  <a:cubicBezTo>
                    <a:pt x="35" y="27"/>
                    <a:pt x="35" y="31"/>
                    <a:pt x="32" y="33"/>
                  </a:cubicBezTo>
                  <a:cubicBezTo>
                    <a:pt x="31" y="34"/>
                    <a:pt x="30" y="35"/>
                    <a:pt x="28" y="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62" name="Freeform 26">
              <a:extLst>
                <a:ext uri="{FF2B5EF4-FFF2-40B4-BE49-F238E27FC236}">
                  <a16:creationId xmlns:a16="http://schemas.microsoft.com/office/drawing/2014/main" id="{16CB3C6D-B688-412F-A170-0F0D289C3D81}"/>
                </a:ext>
              </a:extLst>
            </p:cNvPr>
            <p:cNvSpPr>
              <a:spLocks/>
            </p:cNvSpPr>
            <p:nvPr/>
          </p:nvSpPr>
          <p:spPr bwMode="auto">
            <a:xfrm>
              <a:off x="5302753" y="1590955"/>
              <a:ext cx="58715" cy="57282"/>
            </a:xfrm>
            <a:custGeom>
              <a:avLst/>
              <a:gdLst>
                <a:gd name="T0" fmla="*/ 7 w 35"/>
                <a:gd name="T1" fmla="*/ 35 h 35"/>
                <a:gd name="T2" fmla="*/ 3 w 35"/>
                <a:gd name="T3" fmla="*/ 33 h 35"/>
                <a:gd name="T4" fmla="*/ 3 w 35"/>
                <a:gd name="T5" fmla="*/ 24 h 35"/>
                <a:gd name="T6" fmla="*/ 24 w 35"/>
                <a:gd name="T7" fmla="*/ 3 h 35"/>
                <a:gd name="T8" fmla="*/ 33 w 35"/>
                <a:gd name="T9" fmla="*/ 3 h 35"/>
                <a:gd name="T10" fmla="*/ 33 w 35"/>
                <a:gd name="T11" fmla="*/ 11 h 35"/>
                <a:gd name="T12" fmla="*/ 11 w 35"/>
                <a:gd name="T13" fmla="*/ 33 h 35"/>
                <a:gd name="T14" fmla="*/ 7 w 35"/>
                <a:gd name="T15" fmla="*/ 35 h 3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5" h="35">
                  <a:moveTo>
                    <a:pt x="7" y="35"/>
                  </a:moveTo>
                  <a:cubicBezTo>
                    <a:pt x="5" y="35"/>
                    <a:pt x="4" y="34"/>
                    <a:pt x="3" y="33"/>
                  </a:cubicBezTo>
                  <a:cubicBezTo>
                    <a:pt x="0" y="31"/>
                    <a:pt x="0" y="27"/>
                    <a:pt x="3" y="24"/>
                  </a:cubicBezTo>
                  <a:cubicBezTo>
                    <a:pt x="24" y="3"/>
                    <a:pt x="24" y="3"/>
                    <a:pt x="24" y="3"/>
                  </a:cubicBezTo>
                  <a:cubicBezTo>
                    <a:pt x="27" y="0"/>
                    <a:pt x="30" y="0"/>
                    <a:pt x="33" y="3"/>
                  </a:cubicBezTo>
                  <a:cubicBezTo>
                    <a:pt x="35" y="5"/>
                    <a:pt x="35" y="9"/>
                    <a:pt x="33" y="11"/>
                  </a:cubicBezTo>
                  <a:cubicBezTo>
                    <a:pt x="11" y="33"/>
                    <a:pt x="11" y="33"/>
                    <a:pt x="11" y="33"/>
                  </a:cubicBezTo>
                  <a:cubicBezTo>
                    <a:pt x="10" y="34"/>
                    <a:pt x="8" y="35"/>
                    <a:pt x="7" y="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63" name="Freeform 27">
              <a:extLst>
                <a:ext uri="{FF2B5EF4-FFF2-40B4-BE49-F238E27FC236}">
                  <a16:creationId xmlns:a16="http://schemas.microsoft.com/office/drawing/2014/main" id="{1165369A-9508-4871-8F12-AD6E937F55AF}"/>
                </a:ext>
              </a:extLst>
            </p:cNvPr>
            <p:cNvSpPr>
              <a:spLocks/>
            </p:cNvSpPr>
            <p:nvPr/>
          </p:nvSpPr>
          <p:spPr bwMode="auto">
            <a:xfrm>
              <a:off x="5577708" y="1585227"/>
              <a:ext cx="55851" cy="57282"/>
            </a:xfrm>
            <a:custGeom>
              <a:avLst/>
              <a:gdLst>
                <a:gd name="T0" fmla="*/ 6 w 34"/>
                <a:gd name="T1" fmla="*/ 34 h 34"/>
                <a:gd name="T2" fmla="*/ 2 w 34"/>
                <a:gd name="T3" fmla="*/ 32 h 34"/>
                <a:gd name="T4" fmla="*/ 2 w 34"/>
                <a:gd name="T5" fmla="*/ 24 h 34"/>
                <a:gd name="T6" fmla="*/ 23 w 34"/>
                <a:gd name="T7" fmla="*/ 2 h 34"/>
                <a:gd name="T8" fmla="*/ 32 w 34"/>
                <a:gd name="T9" fmla="*/ 2 h 34"/>
                <a:gd name="T10" fmla="*/ 32 w 34"/>
                <a:gd name="T11" fmla="*/ 11 h 34"/>
                <a:gd name="T12" fmla="*/ 10 w 34"/>
                <a:gd name="T13" fmla="*/ 32 h 34"/>
                <a:gd name="T14" fmla="*/ 6 w 34"/>
                <a:gd name="T15" fmla="*/ 34 h 3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4" h="34">
                  <a:moveTo>
                    <a:pt x="6" y="34"/>
                  </a:moveTo>
                  <a:cubicBezTo>
                    <a:pt x="5" y="34"/>
                    <a:pt x="3" y="33"/>
                    <a:pt x="2" y="32"/>
                  </a:cubicBezTo>
                  <a:cubicBezTo>
                    <a:pt x="0" y="30"/>
                    <a:pt x="0" y="26"/>
                    <a:pt x="2" y="24"/>
                  </a:cubicBezTo>
                  <a:cubicBezTo>
                    <a:pt x="23" y="2"/>
                    <a:pt x="23" y="2"/>
                    <a:pt x="23" y="2"/>
                  </a:cubicBezTo>
                  <a:cubicBezTo>
                    <a:pt x="26" y="0"/>
                    <a:pt x="30" y="0"/>
                    <a:pt x="32" y="2"/>
                  </a:cubicBezTo>
                  <a:cubicBezTo>
                    <a:pt x="34" y="4"/>
                    <a:pt x="34" y="8"/>
                    <a:pt x="32" y="11"/>
                  </a:cubicBezTo>
                  <a:cubicBezTo>
                    <a:pt x="10" y="32"/>
                    <a:pt x="10" y="32"/>
                    <a:pt x="10" y="32"/>
                  </a:cubicBezTo>
                  <a:cubicBezTo>
                    <a:pt x="9" y="33"/>
                    <a:pt x="8" y="34"/>
                    <a:pt x="6"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64" name="Freeform 28">
              <a:extLst>
                <a:ext uri="{FF2B5EF4-FFF2-40B4-BE49-F238E27FC236}">
                  <a16:creationId xmlns:a16="http://schemas.microsoft.com/office/drawing/2014/main" id="{9E4DD88C-06FB-44A0-9141-FF0EEEC88C7C}"/>
                </a:ext>
              </a:extLst>
            </p:cNvPr>
            <p:cNvSpPr>
              <a:spLocks noEditPoints="1"/>
            </p:cNvSpPr>
            <p:nvPr/>
          </p:nvSpPr>
          <p:spPr bwMode="auto">
            <a:xfrm>
              <a:off x="5212534" y="1208597"/>
              <a:ext cx="90220" cy="90220"/>
            </a:xfrm>
            <a:custGeom>
              <a:avLst/>
              <a:gdLst>
                <a:gd name="T0" fmla="*/ 28 w 55"/>
                <a:gd name="T1" fmla="*/ 55 h 55"/>
                <a:gd name="T2" fmla="*/ 0 w 55"/>
                <a:gd name="T3" fmla="*/ 28 h 55"/>
                <a:gd name="T4" fmla="*/ 28 w 55"/>
                <a:gd name="T5" fmla="*/ 0 h 55"/>
                <a:gd name="T6" fmla="*/ 55 w 55"/>
                <a:gd name="T7" fmla="*/ 28 h 55"/>
                <a:gd name="T8" fmla="*/ 28 w 55"/>
                <a:gd name="T9" fmla="*/ 55 h 55"/>
                <a:gd name="T10" fmla="*/ 28 w 55"/>
                <a:gd name="T11" fmla="*/ 12 h 55"/>
                <a:gd name="T12" fmla="*/ 12 w 55"/>
                <a:gd name="T13" fmla="*/ 28 h 55"/>
                <a:gd name="T14" fmla="*/ 28 w 55"/>
                <a:gd name="T15" fmla="*/ 43 h 55"/>
                <a:gd name="T16" fmla="*/ 43 w 55"/>
                <a:gd name="T17" fmla="*/ 28 h 55"/>
                <a:gd name="T18" fmla="*/ 28 w 55"/>
                <a:gd name="T19" fmla="*/ 12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5" h="55">
                  <a:moveTo>
                    <a:pt x="28" y="55"/>
                  </a:moveTo>
                  <a:cubicBezTo>
                    <a:pt x="13" y="55"/>
                    <a:pt x="0" y="43"/>
                    <a:pt x="0" y="28"/>
                  </a:cubicBezTo>
                  <a:cubicBezTo>
                    <a:pt x="0" y="12"/>
                    <a:pt x="13" y="0"/>
                    <a:pt x="28" y="0"/>
                  </a:cubicBezTo>
                  <a:cubicBezTo>
                    <a:pt x="43" y="0"/>
                    <a:pt x="55" y="12"/>
                    <a:pt x="55" y="28"/>
                  </a:cubicBezTo>
                  <a:cubicBezTo>
                    <a:pt x="55" y="43"/>
                    <a:pt x="43" y="55"/>
                    <a:pt x="28" y="55"/>
                  </a:cubicBezTo>
                  <a:close/>
                  <a:moveTo>
                    <a:pt x="28" y="12"/>
                  </a:moveTo>
                  <a:cubicBezTo>
                    <a:pt x="19" y="12"/>
                    <a:pt x="12" y="19"/>
                    <a:pt x="12" y="28"/>
                  </a:cubicBezTo>
                  <a:cubicBezTo>
                    <a:pt x="12" y="36"/>
                    <a:pt x="19" y="43"/>
                    <a:pt x="28" y="43"/>
                  </a:cubicBezTo>
                  <a:cubicBezTo>
                    <a:pt x="36" y="43"/>
                    <a:pt x="43" y="36"/>
                    <a:pt x="43" y="28"/>
                  </a:cubicBezTo>
                  <a:cubicBezTo>
                    <a:pt x="43" y="19"/>
                    <a:pt x="36" y="12"/>
                    <a:pt x="28"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65" name="Freeform 29">
              <a:extLst>
                <a:ext uri="{FF2B5EF4-FFF2-40B4-BE49-F238E27FC236}">
                  <a16:creationId xmlns:a16="http://schemas.microsoft.com/office/drawing/2014/main" id="{CE3A9727-376F-4654-9C5D-8528BCD0F45D}"/>
                </a:ext>
              </a:extLst>
            </p:cNvPr>
            <p:cNvSpPr>
              <a:spLocks noEditPoints="1"/>
            </p:cNvSpPr>
            <p:nvPr/>
          </p:nvSpPr>
          <p:spPr bwMode="auto">
            <a:xfrm>
              <a:off x="5212534" y="1389036"/>
              <a:ext cx="90220" cy="88788"/>
            </a:xfrm>
            <a:custGeom>
              <a:avLst/>
              <a:gdLst>
                <a:gd name="T0" fmla="*/ 28 w 55"/>
                <a:gd name="T1" fmla="*/ 54 h 54"/>
                <a:gd name="T2" fmla="*/ 0 w 55"/>
                <a:gd name="T3" fmla="*/ 27 h 54"/>
                <a:gd name="T4" fmla="*/ 28 w 55"/>
                <a:gd name="T5" fmla="*/ 0 h 54"/>
                <a:gd name="T6" fmla="*/ 55 w 55"/>
                <a:gd name="T7" fmla="*/ 27 h 54"/>
                <a:gd name="T8" fmla="*/ 28 w 55"/>
                <a:gd name="T9" fmla="*/ 54 h 54"/>
                <a:gd name="T10" fmla="*/ 28 w 55"/>
                <a:gd name="T11" fmla="*/ 12 h 54"/>
                <a:gd name="T12" fmla="*/ 12 w 55"/>
                <a:gd name="T13" fmla="*/ 27 h 54"/>
                <a:gd name="T14" fmla="*/ 28 w 55"/>
                <a:gd name="T15" fmla="*/ 42 h 54"/>
                <a:gd name="T16" fmla="*/ 43 w 55"/>
                <a:gd name="T17" fmla="*/ 27 h 54"/>
                <a:gd name="T18" fmla="*/ 28 w 55"/>
                <a:gd name="T19" fmla="*/ 1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5" h="54">
                  <a:moveTo>
                    <a:pt x="28" y="54"/>
                  </a:moveTo>
                  <a:cubicBezTo>
                    <a:pt x="13" y="54"/>
                    <a:pt x="0" y="42"/>
                    <a:pt x="0" y="27"/>
                  </a:cubicBezTo>
                  <a:cubicBezTo>
                    <a:pt x="0" y="12"/>
                    <a:pt x="13" y="0"/>
                    <a:pt x="28" y="0"/>
                  </a:cubicBezTo>
                  <a:cubicBezTo>
                    <a:pt x="43" y="0"/>
                    <a:pt x="55" y="12"/>
                    <a:pt x="55" y="27"/>
                  </a:cubicBezTo>
                  <a:cubicBezTo>
                    <a:pt x="55" y="42"/>
                    <a:pt x="43" y="54"/>
                    <a:pt x="28" y="54"/>
                  </a:cubicBezTo>
                  <a:close/>
                  <a:moveTo>
                    <a:pt x="28" y="12"/>
                  </a:moveTo>
                  <a:cubicBezTo>
                    <a:pt x="19" y="12"/>
                    <a:pt x="12" y="18"/>
                    <a:pt x="12" y="27"/>
                  </a:cubicBezTo>
                  <a:cubicBezTo>
                    <a:pt x="12" y="35"/>
                    <a:pt x="19" y="42"/>
                    <a:pt x="28" y="42"/>
                  </a:cubicBezTo>
                  <a:cubicBezTo>
                    <a:pt x="36" y="42"/>
                    <a:pt x="43" y="35"/>
                    <a:pt x="43" y="27"/>
                  </a:cubicBezTo>
                  <a:cubicBezTo>
                    <a:pt x="43" y="18"/>
                    <a:pt x="36" y="12"/>
                    <a:pt x="28"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66" name="Freeform 30">
              <a:extLst>
                <a:ext uri="{FF2B5EF4-FFF2-40B4-BE49-F238E27FC236}">
                  <a16:creationId xmlns:a16="http://schemas.microsoft.com/office/drawing/2014/main" id="{8FF42958-1BF5-4901-8756-ED569F04B35E}"/>
                </a:ext>
              </a:extLst>
            </p:cNvPr>
            <p:cNvSpPr>
              <a:spLocks noEditPoints="1"/>
            </p:cNvSpPr>
            <p:nvPr/>
          </p:nvSpPr>
          <p:spPr bwMode="auto">
            <a:xfrm>
              <a:off x="5212534" y="1622460"/>
              <a:ext cx="90220" cy="90220"/>
            </a:xfrm>
            <a:custGeom>
              <a:avLst/>
              <a:gdLst>
                <a:gd name="T0" fmla="*/ 28 w 55"/>
                <a:gd name="T1" fmla="*/ 55 h 55"/>
                <a:gd name="T2" fmla="*/ 0 w 55"/>
                <a:gd name="T3" fmla="*/ 27 h 55"/>
                <a:gd name="T4" fmla="*/ 28 w 55"/>
                <a:gd name="T5" fmla="*/ 0 h 55"/>
                <a:gd name="T6" fmla="*/ 55 w 55"/>
                <a:gd name="T7" fmla="*/ 27 h 55"/>
                <a:gd name="T8" fmla="*/ 28 w 55"/>
                <a:gd name="T9" fmla="*/ 55 h 55"/>
                <a:gd name="T10" fmla="*/ 28 w 55"/>
                <a:gd name="T11" fmla="*/ 12 h 55"/>
                <a:gd name="T12" fmla="*/ 12 w 55"/>
                <a:gd name="T13" fmla="*/ 27 h 55"/>
                <a:gd name="T14" fmla="*/ 28 w 55"/>
                <a:gd name="T15" fmla="*/ 43 h 55"/>
                <a:gd name="T16" fmla="*/ 43 w 55"/>
                <a:gd name="T17" fmla="*/ 27 h 55"/>
                <a:gd name="T18" fmla="*/ 28 w 55"/>
                <a:gd name="T19" fmla="*/ 12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5" h="55">
                  <a:moveTo>
                    <a:pt x="28" y="55"/>
                  </a:moveTo>
                  <a:cubicBezTo>
                    <a:pt x="13" y="55"/>
                    <a:pt x="0" y="42"/>
                    <a:pt x="0" y="27"/>
                  </a:cubicBezTo>
                  <a:cubicBezTo>
                    <a:pt x="0" y="12"/>
                    <a:pt x="13" y="0"/>
                    <a:pt x="28" y="0"/>
                  </a:cubicBezTo>
                  <a:cubicBezTo>
                    <a:pt x="43" y="0"/>
                    <a:pt x="55" y="12"/>
                    <a:pt x="55" y="27"/>
                  </a:cubicBezTo>
                  <a:cubicBezTo>
                    <a:pt x="55" y="42"/>
                    <a:pt x="43" y="55"/>
                    <a:pt x="28" y="55"/>
                  </a:cubicBezTo>
                  <a:close/>
                  <a:moveTo>
                    <a:pt x="28" y="12"/>
                  </a:moveTo>
                  <a:cubicBezTo>
                    <a:pt x="19" y="12"/>
                    <a:pt x="12" y="19"/>
                    <a:pt x="12" y="27"/>
                  </a:cubicBezTo>
                  <a:cubicBezTo>
                    <a:pt x="12" y="36"/>
                    <a:pt x="19" y="43"/>
                    <a:pt x="28" y="43"/>
                  </a:cubicBezTo>
                  <a:cubicBezTo>
                    <a:pt x="36" y="43"/>
                    <a:pt x="43" y="36"/>
                    <a:pt x="43" y="27"/>
                  </a:cubicBezTo>
                  <a:cubicBezTo>
                    <a:pt x="43" y="19"/>
                    <a:pt x="36" y="12"/>
                    <a:pt x="28"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67" name="Freeform 31">
              <a:extLst>
                <a:ext uri="{FF2B5EF4-FFF2-40B4-BE49-F238E27FC236}">
                  <a16:creationId xmlns:a16="http://schemas.microsoft.com/office/drawing/2014/main" id="{0DBAC11C-2405-4889-89D7-689B9B83AFCC}"/>
                </a:ext>
              </a:extLst>
            </p:cNvPr>
            <p:cNvSpPr>
              <a:spLocks noEditPoints="1"/>
            </p:cNvSpPr>
            <p:nvPr/>
          </p:nvSpPr>
          <p:spPr bwMode="auto">
            <a:xfrm>
              <a:off x="5083649" y="1506464"/>
              <a:ext cx="88788" cy="90220"/>
            </a:xfrm>
            <a:custGeom>
              <a:avLst/>
              <a:gdLst>
                <a:gd name="T0" fmla="*/ 27 w 54"/>
                <a:gd name="T1" fmla="*/ 55 h 55"/>
                <a:gd name="T2" fmla="*/ 0 w 54"/>
                <a:gd name="T3" fmla="*/ 28 h 55"/>
                <a:gd name="T4" fmla="*/ 27 w 54"/>
                <a:gd name="T5" fmla="*/ 0 h 55"/>
                <a:gd name="T6" fmla="*/ 54 w 54"/>
                <a:gd name="T7" fmla="*/ 28 h 55"/>
                <a:gd name="T8" fmla="*/ 27 w 54"/>
                <a:gd name="T9" fmla="*/ 55 h 55"/>
                <a:gd name="T10" fmla="*/ 27 w 54"/>
                <a:gd name="T11" fmla="*/ 12 h 55"/>
                <a:gd name="T12" fmla="*/ 12 w 54"/>
                <a:gd name="T13" fmla="*/ 28 h 55"/>
                <a:gd name="T14" fmla="*/ 27 w 54"/>
                <a:gd name="T15" fmla="*/ 43 h 55"/>
                <a:gd name="T16" fmla="*/ 42 w 54"/>
                <a:gd name="T17" fmla="*/ 28 h 55"/>
                <a:gd name="T18" fmla="*/ 27 w 54"/>
                <a:gd name="T19" fmla="*/ 12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 h="55">
                  <a:moveTo>
                    <a:pt x="27" y="55"/>
                  </a:moveTo>
                  <a:cubicBezTo>
                    <a:pt x="12" y="55"/>
                    <a:pt x="0" y="43"/>
                    <a:pt x="0" y="28"/>
                  </a:cubicBezTo>
                  <a:cubicBezTo>
                    <a:pt x="0" y="13"/>
                    <a:pt x="12" y="0"/>
                    <a:pt x="27" y="0"/>
                  </a:cubicBezTo>
                  <a:cubicBezTo>
                    <a:pt x="42" y="0"/>
                    <a:pt x="54" y="13"/>
                    <a:pt x="54" y="28"/>
                  </a:cubicBezTo>
                  <a:cubicBezTo>
                    <a:pt x="54" y="43"/>
                    <a:pt x="42" y="55"/>
                    <a:pt x="27" y="55"/>
                  </a:cubicBezTo>
                  <a:close/>
                  <a:moveTo>
                    <a:pt x="27" y="12"/>
                  </a:moveTo>
                  <a:cubicBezTo>
                    <a:pt x="18" y="12"/>
                    <a:pt x="12" y="19"/>
                    <a:pt x="12" y="28"/>
                  </a:cubicBezTo>
                  <a:cubicBezTo>
                    <a:pt x="12" y="36"/>
                    <a:pt x="18" y="43"/>
                    <a:pt x="27" y="43"/>
                  </a:cubicBezTo>
                  <a:cubicBezTo>
                    <a:pt x="35" y="43"/>
                    <a:pt x="42" y="36"/>
                    <a:pt x="42" y="28"/>
                  </a:cubicBezTo>
                  <a:cubicBezTo>
                    <a:pt x="42" y="19"/>
                    <a:pt x="35" y="12"/>
                    <a:pt x="27"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68" name="Freeform 32">
              <a:extLst>
                <a:ext uri="{FF2B5EF4-FFF2-40B4-BE49-F238E27FC236}">
                  <a16:creationId xmlns:a16="http://schemas.microsoft.com/office/drawing/2014/main" id="{877C82DE-E283-4F9D-8A90-520C39A93554}"/>
                </a:ext>
              </a:extLst>
            </p:cNvPr>
            <p:cNvSpPr>
              <a:spLocks noEditPoints="1"/>
            </p:cNvSpPr>
            <p:nvPr/>
          </p:nvSpPr>
          <p:spPr bwMode="auto">
            <a:xfrm>
              <a:off x="5341419" y="1506464"/>
              <a:ext cx="88788" cy="90220"/>
            </a:xfrm>
            <a:custGeom>
              <a:avLst/>
              <a:gdLst>
                <a:gd name="T0" fmla="*/ 27 w 54"/>
                <a:gd name="T1" fmla="*/ 55 h 55"/>
                <a:gd name="T2" fmla="*/ 0 w 54"/>
                <a:gd name="T3" fmla="*/ 28 h 55"/>
                <a:gd name="T4" fmla="*/ 27 w 54"/>
                <a:gd name="T5" fmla="*/ 0 h 55"/>
                <a:gd name="T6" fmla="*/ 54 w 54"/>
                <a:gd name="T7" fmla="*/ 28 h 55"/>
                <a:gd name="T8" fmla="*/ 27 w 54"/>
                <a:gd name="T9" fmla="*/ 55 h 55"/>
                <a:gd name="T10" fmla="*/ 27 w 54"/>
                <a:gd name="T11" fmla="*/ 12 h 55"/>
                <a:gd name="T12" fmla="*/ 12 w 54"/>
                <a:gd name="T13" fmla="*/ 28 h 55"/>
                <a:gd name="T14" fmla="*/ 27 w 54"/>
                <a:gd name="T15" fmla="*/ 43 h 55"/>
                <a:gd name="T16" fmla="*/ 42 w 54"/>
                <a:gd name="T17" fmla="*/ 28 h 55"/>
                <a:gd name="T18" fmla="*/ 27 w 54"/>
                <a:gd name="T19" fmla="*/ 12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 h="55">
                  <a:moveTo>
                    <a:pt x="27" y="55"/>
                  </a:moveTo>
                  <a:cubicBezTo>
                    <a:pt x="12" y="55"/>
                    <a:pt x="0" y="43"/>
                    <a:pt x="0" y="28"/>
                  </a:cubicBezTo>
                  <a:cubicBezTo>
                    <a:pt x="0" y="12"/>
                    <a:pt x="12" y="0"/>
                    <a:pt x="27" y="0"/>
                  </a:cubicBezTo>
                  <a:cubicBezTo>
                    <a:pt x="42" y="0"/>
                    <a:pt x="54" y="12"/>
                    <a:pt x="54" y="28"/>
                  </a:cubicBezTo>
                  <a:cubicBezTo>
                    <a:pt x="54" y="43"/>
                    <a:pt x="42" y="55"/>
                    <a:pt x="27" y="55"/>
                  </a:cubicBezTo>
                  <a:close/>
                  <a:moveTo>
                    <a:pt x="27" y="12"/>
                  </a:moveTo>
                  <a:cubicBezTo>
                    <a:pt x="18" y="12"/>
                    <a:pt x="12" y="19"/>
                    <a:pt x="12" y="28"/>
                  </a:cubicBezTo>
                  <a:cubicBezTo>
                    <a:pt x="12" y="36"/>
                    <a:pt x="18" y="43"/>
                    <a:pt x="27" y="43"/>
                  </a:cubicBezTo>
                  <a:cubicBezTo>
                    <a:pt x="35" y="43"/>
                    <a:pt x="42" y="36"/>
                    <a:pt x="42" y="28"/>
                  </a:cubicBezTo>
                  <a:cubicBezTo>
                    <a:pt x="42" y="19"/>
                    <a:pt x="35" y="12"/>
                    <a:pt x="27"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69" name="Freeform 33">
              <a:extLst>
                <a:ext uri="{FF2B5EF4-FFF2-40B4-BE49-F238E27FC236}">
                  <a16:creationId xmlns:a16="http://schemas.microsoft.com/office/drawing/2014/main" id="{45375DFE-7DD0-41F3-AF42-DDB9773A3A24}"/>
                </a:ext>
              </a:extLst>
            </p:cNvPr>
            <p:cNvSpPr>
              <a:spLocks noEditPoints="1"/>
            </p:cNvSpPr>
            <p:nvPr/>
          </p:nvSpPr>
          <p:spPr bwMode="auto">
            <a:xfrm>
              <a:off x="5486056" y="1622460"/>
              <a:ext cx="90220" cy="90220"/>
            </a:xfrm>
            <a:custGeom>
              <a:avLst/>
              <a:gdLst>
                <a:gd name="T0" fmla="*/ 27 w 54"/>
                <a:gd name="T1" fmla="*/ 55 h 55"/>
                <a:gd name="T2" fmla="*/ 0 w 54"/>
                <a:gd name="T3" fmla="*/ 27 h 55"/>
                <a:gd name="T4" fmla="*/ 27 w 54"/>
                <a:gd name="T5" fmla="*/ 0 h 55"/>
                <a:gd name="T6" fmla="*/ 54 w 54"/>
                <a:gd name="T7" fmla="*/ 27 h 55"/>
                <a:gd name="T8" fmla="*/ 27 w 54"/>
                <a:gd name="T9" fmla="*/ 55 h 55"/>
                <a:gd name="T10" fmla="*/ 27 w 54"/>
                <a:gd name="T11" fmla="*/ 12 h 55"/>
                <a:gd name="T12" fmla="*/ 12 w 54"/>
                <a:gd name="T13" fmla="*/ 27 h 55"/>
                <a:gd name="T14" fmla="*/ 27 w 54"/>
                <a:gd name="T15" fmla="*/ 43 h 55"/>
                <a:gd name="T16" fmla="*/ 42 w 54"/>
                <a:gd name="T17" fmla="*/ 27 h 55"/>
                <a:gd name="T18" fmla="*/ 27 w 54"/>
                <a:gd name="T19" fmla="*/ 12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 h="55">
                  <a:moveTo>
                    <a:pt x="27" y="55"/>
                  </a:moveTo>
                  <a:cubicBezTo>
                    <a:pt x="12" y="55"/>
                    <a:pt x="0" y="42"/>
                    <a:pt x="0" y="27"/>
                  </a:cubicBezTo>
                  <a:cubicBezTo>
                    <a:pt x="0" y="12"/>
                    <a:pt x="12" y="0"/>
                    <a:pt x="27" y="0"/>
                  </a:cubicBezTo>
                  <a:cubicBezTo>
                    <a:pt x="42" y="0"/>
                    <a:pt x="54" y="12"/>
                    <a:pt x="54" y="27"/>
                  </a:cubicBezTo>
                  <a:cubicBezTo>
                    <a:pt x="54" y="42"/>
                    <a:pt x="42" y="55"/>
                    <a:pt x="27" y="55"/>
                  </a:cubicBezTo>
                  <a:close/>
                  <a:moveTo>
                    <a:pt x="27" y="12"/>
                  </a:moveTo>
                  <a:cubicBezTo>
                    <a:pt x="18" y="12"/>
                    <a:pt x="12" y="19"/>
                    <a:pt x="12" y="27"/>
                  </a:cubicBezTo>
                  <a:cubicBezTo>
                    <a:pt x="12" y="36"/>
                    <a:pt x="18" y="43"/>
                    <a:pt x="27" y="43"/>
                  </a:cubicBezTo>
                  <a:cubicBezTo>
                    <a:pt x="35" y="43"/>
                    <a:pt x="42" y="36"/>
                    <a:pt x="42" y="27"/>
                  </a:cubicBezTo>
                  <a:cubicBezTo>
                    <a:pt x="42" y="19"/>
                    <a:pt x="35" y="12"/>
                    <a:pt x="27"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70" name="Freeform 34">
              <a:extLst>
                <a:ext uri="{FF2B5EF4-FFF2-40B4-BE49-F238E27FC236}">
                  <a16:creationId xmlns:a16="http://schemas.microsoft.com/office/drawing/2014/main" id="{3659CADD-0E5F-4A8B-8B31-F6F30AE8734E}"/>
                </a:ext>
              </a:extLst>
            </p:cNvPr>
            <p:cNvSpPr>
              <a:spLocks noEditPoints="1"/>
            </p:cNvSpPr>
            <p:nvPr/>
          </p:nvSpPr>
          <p:spPr bwMode="auto">
            <a:xfrm>
              <a:off x="5629262" y="1506464"/>
              <a:ext cx="88788" cy="90220"/>
            </a:xfrm>
            <a:custGeom>
              <a:avLst/>
              <a:gdLst>
                <a:gd name="T0" fmla="*/ 27 w 54"/>
                <a:gd name="T1" fmla="*/ 55 h 55"/>
                <a:gd name="T2" fmla="*/ 0 w 54"/>
                <a:gd name="T3" fmla="*/ 28 h 55"/>
                <a:gd name="T4" fmla="*/ 27 w 54"/>
                <a:gd name="T5" fmla="*/ 0 h 55"/>
                <a:gd name="T6" fmla="*/ 54 w 54"/>
                <a:gd name="T7" fmla="*/ 28 h 55"/>
                <a:gd name="T8" fmla="*/ 27 w 54"/>
                <a:gd name="T9" fmla="*/ 55 h 55"/>
                <a:gd name="T10" fmla="*/ 27 w 54"/>
                <a:gd name="T11" fmla="*/ 12 h 55"/>
                <a:gd name="T12" fmla="*/ 12 w 54"/>
                <a:gd name="T13" fmla="*/ 28 h 55"/>
                <a:gd name="T14" fmla="*/ 27 w 54"/>
                <a:gd name="T15" fmla="*/ 43 h 55"/>
                <a:gd name="T16" fmla="*/ 42 w 54"/>
                <a:gd name="T17" fmla="*/ 28 h 55"/>
                <a:gd name="T18" fmla="*/ 27 w 54"/>
                <a:gd name="T19" fmla="*/ 12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 h="55">
                  <a:moveTo>
                    <a:pt x="27" y="55"/>
                  </a:moveTo>
                  <a:cubicBezTo>
                    <a:pt x="12" y="55"/>
                    <a:pt x="0" y="43"/>
                    <a:pt x="0" y="28"/>
                  </a:cubicBezTo>
                  <a:cubicBezTo>
                    <a:pt x="0" y="12"/>
                    <a:pt x="12" y="0"/>
                    <a:pt x="27" y="0"/>
                  </a:cubicBezTo>
                  <a:cubicBezTo>
                    <a:pt x="42" y="0"/>
                    <a:pt x="54" y="12"/>
                    <a:pt x="54" y="28"/>
                  </a:cubicBezTo>
                  <a:cubicBezTo>
                    <a:pt x="54" y="43"/>
                    <a:pt x="42" y="55"/>
                    <a:pt x="27" y="55"/>
                  </a:cubicBezTo>
                  <a:close/>
                  <a:moveTo>
                    <a:pt x="27" y="12"/>
                  </a:moveTo>
                  <a:cubicBezTo>
                    <a:pt x="18" y="12"/>
                    <a:pt x="12" y="19"/>
                    <a:pt x="12" y="28"/>
                  </a:cubicBezTo>
                  <a:cubicBezTo>
                    <a:pt x="12" y="36"/>
                    <a:pt x="18" y="43"/>
                    <a:pt x="27" y="43"/>
                  </a:cubicBezTo>
                  <a:cubicBezTo>
                    <a:pt x="35" y="43"/>
                    <a:pt x="42" y="36"/>
                    <a:pt x="42" y="28"/>
                  </a:cubicBezTo>
                  <a:cubicBezTo>
                    <a:pt x="42" y="19"/>
                    <a:pt x="35" y="12"/>
                    <a:pt x="27"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pic>
        <p:nvPicPr>
          <p:cNvPr id="71" name="图片占位符 4">
            <a:extLst>
              <a:ext uri="{FF2B5EF4-FFF2-40B4-BE49-F238E27FC236}">
                <a16:creationId xmlns:a16="http://schemas.microsoft.com/office/drawing/2014/main" id="{E84D27F1-B27A-4395-96F6-E181A8345F68}"/>
              </a:ext>
            </a:extLst>
          </p:cNvPr>
          <p:cNvPicPr>
            <a:picLocks noChangeAspect="1"/>
          </p:cNvPicPr>
          <p:nvPr/>
        </p:nvPicPr>
        <p:blipFill rotWithShape="1">
          <a:blip r:embed="rId2">
            <a:duotone>
              <a:schemeClr val="accent6">
                <a:shade val="45000"/>
                <a:satMod val="135000"/>
              </a:schemeClr>
              <a:prstClr val="white"/>
            </a:duotone>
            <a:alphaModFix amt="19000"/>
            <a:extLst>
              <a:ext uri="{28A0092B-C50C-407E-A947-70E740481C1C}">
                <a14:useLocalDpi xmlns:a14="http://schemas.microsoft.com/office/drawing/2010/main" val="0"/>
              </a:ext>
            </a:extLst>
          </a:blip>
          <a:srcRect l="21882" t="17372" r="32727" b="62112"/>
          <a:stretch/>
        </p:blipFill>
        <p:spPr>
          <a:xfrm flipV="1">
            <a:off x="9121211" y="358583"/>
            <a:ext cx="3116698" cy="1989528"/>
          </a:xfrm>
          <a:prstGeom prst="rect">
            <a:avLst/>
          </a:prstGeom>
        </p:spPr>
      </p:pic>
      <p:pic>
        <p:nvPicPr>
          <p:cNvPr id="72" name="图片占位符 4">
            <a:extLst>
              <a:ext uri="{FF2B5EF4-FFF2-40B4-BE49-F238E27FC236}">
                <a16:creationId xmlns:a16="http://schemas.microsoft.com/office/drawing/2014/main" id="{B34498C4-E314-4405-8B6E-4C8DAC01C5A2}"/>
              </a:ext>
            </a:extLst>
          </p:cNvPr>
          <p:cNvPicPr>
            <a:picLocks noChangeAspect="1"/>
          </p:cNvPicPr>
          <p:nvPr/>
        </p:nvPicPr>
        <p:blipFill rotWithShape="1">
          <a:blip r:embed="rId2">
            <a:alphaModFix amt="25000"/>
            <a:duotone>
              <a:schemeClr val="accent5">
                <a:shade val="45000"/>
                <a:satMod val="135000"/>
              </a:schemeClr>
              <a:prstClr val="white"/>
            </a:duotone>
            <a:extLst>
              <a:ext uri="{28A0092B-C50C-407E-A947-70E740481C1C}">
                <a14:useLocalDpi xmlns:a14="http://schemas.microsoft.com/office/drawing/2010/main" val="0"/>
              </a:ext>
            </a:extLst>
          </a:blip>
          <a:srcRect l="70514" t="58287" r="10065" b="27696"/>
          <a:stretch/>
        </p:blipFill>
        <p:spPr>
          <a:xfrm rot="6491794" flipV="1">
            <a:off x="-12915" y="4878011"/>
            <a:ext cx="2029413" cy="2068582"/>
          </a:xfrm>
          <a:prstGeom prst="rect">
            <a:avLst/>
          </a:prstGeom>
        </p:spPr>
      </p:pic>
    </p:spTree>
    <p:extLst>
      <p:ext uri="{BB962C8B-B14F-4D97-AF65-F5344CB8AC3E}">
        <p14:creationId xmlns:p14="http://schemas.microsoft.com/office/powerpoint/2010/main" val="40205882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24"/>
                                        </p:tgtEl>
                                        <p:attrNameLst>
                                          <p:attrName>style.visibility</p:attrName>
                                        </p:attrNameLst>
                                      </p:cBhvr>
                                      <p:to>
                                        <p:strVal val="visible"/>
                                      </p:to>
                                    </p:set>
                                    <p:animEffect transition="in" filter="fade">
                                      <p:cBhvr>
                                        <p:cTn id="22" dur="1000"/>
                                        <p:tgtEl>
                                          <p:spTgt spid="24"/>
                                        </p:tgtEl>
                                      </p:cBhvr>
                                    </p:animEffect>
                                    <p:anim calcmode="lin" valueType="num">
                                      <p:cBhvr>
                                        <p:cTn id="23" dur="1000" fill="hold"/>
                                        <p:tgtEl>
                                          <p:spTgt spid="24"/>
                                        </p:tgtEl>
                                        <p:attrNameLst>
                                          <p:attrName>ppt_x</p:attrName>
                                        </p:attrNameLst>
                                      </p:cBhvr>
                                      <p:tavLst>
                                        <p:tav tm="0">
                                          <p:val>
                                            <p:strVal val="#ppt_x"/>
                                          </p:val>
                                        </p:tav>
                                        <p:tav tm="100000">
                                          <p:val>
                                            <p:strVal val="#ppt_x"/>
                                          </p:val>
                                        </p:tav>
                                      </p:tavLst>
                                    </p:anim>
                                    <p:anim calcmode="lin" valueType="num">
                                      <p:cBhvr>
                                        <p:cTn id="24" dur="1000" fill="hold"/>
                                        <p:tgtEl>
                                          <p:spTgt spid="24"/>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1000"/>
                                        <p:tgtEl>
                                          <p:spTgt spid="7"/>
                                        </p:tgtEl>
                                      </p:cBhvr>
                                    </p:animEffect>
                                    <p:anim calcmode="lin" valueType="num">
                                      <p:cBhvr>
                                        <p:cTn id="28" dur="1000" fill="hold"/>
                                        <p:tgtEl>
                                          <p:spTgt spid="7"/>
                                        </p:tgtEl>
                                        <p:attrNameLst>
                                          <p:attrName>ppt_x</p:attrName>
                                        </p:attrNameLst>
                                      </p:cBhvr>
                                      <p:tavLst>
                                        <p:tav tm="0">
                                          <p:val>
                                            <p:strVal val="#ppt_x"/>
                                          </p:val>
                                        </p:tav>
                                        <p:tav tm="100000">
                                          <p:val>
                                            <p:strVal val="#ppt_x"/>
                                          </p:val>
                                        </p:tav>
                                      </p:tavLst>
                                    </p:anim>
                                    <p:anim calcmode="lin" valueType="num">
                                      <p:cBhvr>
                                        <p:cTn id="29" dur="1000" fill="hold"/>
                                        <p:tgtEl>
                                          <p:spTgt spid="7"/>
                                        </p:tgtEl>
                                        <p:attrNameLst>
                                          <p:attrName>ppt_y</p:attrName>
                                        </p:attrNameLst>
                                      </p:cBhvr>
                                      <p:tavLst>
                                        <p:tav tm="0">
                                          <p:val>
                                            <p:strVal val="#ppt_y+.1"/>
                                          </p:val>
                                        </p:tav>
                                        <p:tav tm="100000">
                                          <p:val>
                                            <p:strVal val="#ppt_y"/>
                                          </p:val>
                                        </p:tav>
                                      </p:tavLst>
                                    </p:anim>
                                  </p:childTnLst>
                                </p:cTn>
                              </p:par>
                            </p:childTnLst>
                          </p:cTn>
                        </p:par>
                        <p:par>
                          <p:cTn id="30" fill="hold">
                            <p:stCondLst>
                              <p:cond delay="1000"/>
                            </p:stCondLst>
                            <p:childTnLst>
                              <p:par>
                                <p:cTn id="31" presetID="42" presetClass="entr" presetSubtype="0" fill="hold" grpId="0" nodeType="afterEffect">
                                  <p:stCondLst>
                                    <p:cond delay="0"/>
                                  </p:stCondLst>
                                  <p:childTnLst>
                                    <p:set>
                                      <p:cBhvr>
                                        <p:cTn id="32" dur="1" fill="hold">
                                          <p:stCondLst>
                                            <p:cond delay="0"/>
                                          </p:stCondLst>
                                        </p:cTn>
                                        <p:tgtEl>
                                          <p:spTgt spid="31"/>
                                        </p:tgtEl>
                                        <p:attrNameLst>
                                          <p:attrName>style.visibility</p:attrName>
                                        </p:attrNameLst>
                                      </p:cBhvr>
                                      <p:to>
                                        <p:strVal val="visible"/>
                                      </p:to>
                                    </p:set>
                                    <p:animEffect transition="in" filter="fade">
                                      <p:cBhvr>
                                        <p:cTn id="33" dur="1000"/>
                                        <p:tgtEl>
                                          <p:spTgt spid="31"/>
                                        </p:tgtEl>
                                      </p:cBhvr>
                                    </p:animEffect>
                                    <p:anim calcmode="lin" valueType="num">
                                      <p:cBhvr>
                                        <p:cTn id="34" dur="1000" fill="hold"/>
                                        <p:tgtEl>
                                          <p:spTgt spid="31"/>
                                        </p:tgtEl>
                                        <p:attrNameLst>
                                          <p:attrName>ppt_x</p:attrName>
                                        </p:attrNameLst>
                                      </p:cBhvr>
                                      <p:tavLst>
                                        <p:tav tm="0">
                                          <p:val>
                                            <p:strVal val="#ppt_x"/>
                                          </p:val>
                                        </p:tav>
                                        <p:tav tm="100000">
                                          <p:val>
                                            <p:strVal val="#ppt_x"/>
                                          </p:val>
                                        </p:tav>
                                      </p:tavLst>
                                    </p:anim>
                                    <p:anim calcmode="lin" valueType="num">
                                      <p:cBhvr>
                                        <p:cTn id="35" dur="1000" fill="hold"/>
                                        <p:tgtEl>
                                          <p:spTgt spid="31"/>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33"/>
                                        </p:tgtEl>
                                        <p:attrNameLst>
                                          <p:attrName>style.visibility</p:attrName>
                                        </p:attrNameLst>
                                      </p:cBhvr>
                                      <p:to>
                                        <p:strVal val="visible"/>
                                      </p:to>
                                    </p:set>
                                    <p:animEffect transition="in" filter="fade">
                                      <p:cBhvr>
                                        <p:cTn id="38" dur="1000"/>
                                        <p:tgtEl>
                                          <p:spTgt spid="33"/>
                                        </p:tgtEl>
                                      </p:cBhvr>
                                    </p:animEffect>
                                    <p:anim calcmode="lin" valueType="num">
                                      <p:cBhvr>
                                        <p:cTn id="39" dur="1000" fill="hold"/>
                                        <p:tgtEl>
                                          <p:spTgt spid="33"/>
                                        </p:tgtEl>
                                        <p:attrNameLst>
                                          <p:attrName>ppt_x</p:attrName>
                                        </p:attrNameLst>
                                      </p:cBhvr>
                                      <p:tavLst>
                                        <p:tav tm="0">
                                          <p:val>
                                            <p:strVal val="#ppt_x"/>
                                          </p:val>
                                        </p:tav>
                                        <p:tav tm="100000">
                                          <p:val>
                                            <p:strVal val="#ppt_x"/>
                                          </p:val>
                                        </p:tav>
                                      </p:tavLst>
                                    </p:anim>
                                    <p:anim calcmode="lin" valueType="num">
                                      <p:cBhvr>
                                        <p:cTn id="40" dur="1000" fill="hold"/>
                                        <p:tgtEl>
                                          <p:spTgt spid="33"/>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0"/>
                                  </p:stCondLst>
                                  <p:childTnLst>
                                    <p:set>
                                      <p:cBhvr>
                                        <p:cTn id="42" dur="1" fill="hold">
                                          <p:stCondLst>
                                            <p:cond delay="0"/>
                                          </p:stCondLst>
                                        </p:cTn>
                                        <p:tgtEl>
                                          <p:spTgt spid="34"/>
                                        </p:tgtEl>
                                        <p:attrNameLst>
                                          <p:attrName>style.visibility</p:attrName>
                                        </p:attrNameLst>
                                      </p:cBhvr>
                                      <p:to>
                                        <p:strVal val="visible"/>
                                      </p:to>
                                    </p:set>
                                    <p:animEffect transition="in" filter="fade">
                                      <p:cBhvr>
                                        <p:cTn id="43" dur="1000"/>
                                        <p:tgtEl>
                                          <p:spTgt spid="34"/>
                                        </p:tgtEl>
                                      </p:cBhvr>
                                    </p:animEffect>
                                    <p:anim calcmode="lin" valueType="num">
                                      <p:cBhvr>
                                        <p:cTn id="44" dur="1000" fill="hold"/>
                                        <p:tgtEl>
                                          <p:spTgt spid="34"/>
                                        </p:tgtEl>
                                        <p:attrNameLst>
                                          <p:attrName>ppt_x</p:attrName>
                                        </p:attrNameLst>
                                      </p:cBhvr>
                                      <p:tavLst>
                                        <p:tav tm="0">
                                          <p:val>
                                            <p:strVal val="#ppt_x"/>
                                          </p:val>
                                        </p:tav>
                                        <p:tav tm="100000">
                                          <p:val>
                                            <p:strVal val="#ppt_x"/>
                                          </p:val>
                                        </p:tav>
                                      </p:tavLst>
                                    </p:anim>
                                    <p:anim calcmode="lin" valueType="num">
                                      <p:cBhvr>
                                        <p:cTn id="45" dur="1000" fill="hold"/>
                                        <p:tgtEl>
                                          <p:spTgt spid="34"/>
                                        </p:tgtEl>
                                        <p:attrNameLst>
                                          <p:attrName>ppt_y</p:attrName>
                                        </p:attrNameLst>
                                      </p:cBhvr>
                                      <p:tavLst>
                                        <p:tav tm="0">
                                          <p:val>
                                            <p:strVal val="#ppt_y+.1"/>
                                          </p:val>
                                        </p:tav>
                                        <p:tav tm="100000">
                                          <p:val>
                                            <p:strVal val="#ppt_y"/>
                                          </p:val>
                                        </p:tav>
                                      </p:tavLst>
                                    </p:anim>
                                  </p:childTnLst>
                                </p:cTn>
                              </p:par>
                              <p:par>
                                <p:cTn id="46" presetID="42" presetClass="entr" presetSubtype="0" fill="hold" nodeType="withEffect">
                                  <p:stCondLst>
                                    <p:cond delay="0"/>
                                  </p:stCondLst>
                                  <p:childTnLst>
                                    <p:set>
                                      <p:cBhvr>
                                        <p:cTn id="47" dur="1" fill="hold">
                                          <p:stCondLst>
                                            <p:cond delay="0"/>
                                          </p:stCondLst>
                                        </p:cTn>
                                        <p:tgtEl>
                                          <p:spTgt spid="10"/>
                                        </p:tgtEl>
                                        <p:attrNameLst>
                                          <p:attrName>style.visibility</p:attrName>
                                        </p:attrNameLst>
                                      </p:cBhvr>
                                      <p:to>
                                        <p:strVal val="visible"/>
                                      </p:to>
                                    </p:set>
                                    <p:animEffect transition="in" filter="fade">
                                      <p:cBhvr>
                                        <p:cTn id="48" dur="1000"/>
                                        <p:tgtEl>
                                          <p:spTgt spid="10"/>
                                        </p:tgtEl>
                                      </p:cBhvr>
                                    </p:animEffect>
                                    <p:anim calcmode="lin" valueType="num">
                                      <p:cBhvr>
                                        <p:cTn id="49" dur="1000" fill="hold"/>
                                        <p:tgtEl>
                                          <p:spTgt spid="10"/>
                                        </p:tgtEl>
                                        <p:attrNameLst>
                                          <p:attrName>ppt_x</p:attrName>
                                        </p:attrNameLst>
                                      </p:cBhvr>
                                      <p:tavLst>
                                        <p:tav tm="0">
                                          <p:val>
                                            <p:strVal val="#ppt_x"/>
                                          </p:val>
                                        </p:tav>
                                        <p:tav tm="100000">
                                          <p:val>
                                            <p:strVal val="#ppt_x"/>
                                          </p:val>
                                        </p:tav>
                                      </p:tavLst>
                                    </p:anim>
                                    <p:anim calcmode="lin" valueType="num">
                                      <p:cBhvr>
                                        <p:cTn id="50" dur="1000" fill="hold"/>
                                        <p:tgtEl>
                                          <p:spTgt spid="10"/>
                                        </p:tgtEl>
                                        <p:attrNameLst>
                                          <p:attrName>ppt_y</p:attrName>
                                        </p:attrNameLst>
                                      </p:cBhvr>
                                      <p:tavLst>
                                        <p:tav tm="0">
                                          <p:val>
                                            <p:strVal val="#ppt_y+.1"/>
                                          </p:val>
                                        </p:tav>
                                        <p:tav tm="100000">
                                          <p:val>
                                            <p:strVal val="#ppt_y"/>
                                          </p:val>
                                        </p:tav>
                                      </p:tavLst>
                                    </p:anim>
                                  </p:childTnLst>
                                </p:cTn>
                              </p:par>
                            </p:childTnLst>
                          </p:cTn>
                        </p:par>
                        <p:par>
                          <p:cTn id="51" fill="hold">
                            <p:stCondLst>
                              <p:cond delay="2000"/>
                            </p:stCondLst>
                            <p:childTnLst>
                              <p:par>
                                <p:cTn id="52" presetID="42" presetClass="entr" presetSubtype="0" fill="hold" grpId="0" nodeType="afterEffect">
                                  <p:stCondLst>
                                    <p:cond delay="0"/>
                                  </p:stCondLst>
                                  <p:childTnLst>
                                    <p:set>
                                      <p:cBhvr>
                                        <p:cTn id="53" dur="1" fill="hold">
                                          <p:stCondLst>
                                            <p:cond delay="0"/>
                                          </p:stCondLst>
                                        </p:cTn>
                                        <p:tgtEl>
                                          <p:spTgt spid="35"/>
                                        </p:tgtEl>
                                        <p:attrNameLst>
                                          <p:attrName>style.visibility</p:attrName>
                                        </p:attrNameLst>
                                      </p:cBhvr>
                                      <p:to>
                                        <p:strVal val="visible"/>
                                      </p:to>
                                    </p:set>
                                    <p:animEffect transition="in" filter="fade">
                                      <p:cBhvr>
                                        <p:cTn id="54" dur="1000"/>
                                        <p:tgtEl>
                                          <p:spTgt spid="35"/>
                                        </p:tgtEl>
                                      </p:cBhvr>
                                    </p:animEffect>
                                    <p:anim calcmode="lin" valueType="num">
                                      <p:cBhvr>
                                        <p:cTn id="55" dur="1000" fill="hold"/>
                                        <p:tgtEl>
                                          <p:spTgt spid="35"/>
                                        </p:tgtEl>
                                        <p:attrNameLst>
                                          <p:attrName>ppt_x</p:attrName>
                                        </p:attrNameLst>
                                      </p:cBhvr>
                                      <p:tavLst>
                                        <p:tav tm="0">
                                          <p:val>
                                            <p:strVal val="#ppt_x"/>
                                          </p:val>
                                        </p:tav>
                                        <p:tav tm="100000">
                                          <p:val>
                                            <p:strVal val="#ppt_x"/>
                                          </p:val>
                                        </p:tav>
                                      </p:tavLst>
                                    </p:anim>
                                    <p:anim calcmode="lin" valueType="num">
                                      <p:cBhvr>
                                        <p:cTn id="56" dur="1000" fill="hold"/>
                                        <p:tgtEl>
                                          <p:spTgt spid="35"/>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0"/>
                                  </p:stCondLst>
                                  <p:childTnLst>
                                    <p:set>
                                      <p:cBhvr>
                                        <p:cTn id="58" dur="1" fill="hold">
                                          <p:stCondLst>
                                            <p:cond delay="0"/>
                                          </p:stCondLst>
                                        </p:cTn>
                                        <p:tgtEl>
                                          <p:spTgt spid="37"/>
                                        </p:tgtEl>
                                        <p:attrNameLst>
                                          <p:attrName>style.visibility</p:attrName>
                                        </p:attrNameLst>
                                      </p:cBhvr>
                                      <p:to>
                                        <p:strVal val="visible"/>
                                      </p:to>
                                    </p:set>
                                    <p:animEffect transition="in" filter="fade">
                                      <p:cBhvr>
                                        <p:cTn id="59" dur="1000"/>
                                        <p:tgtEl>
                                          <p:spTgt spid="37"/>
                                        </p:tgtEl>
                                      </p:cBhvr>
                                    </p:animEffect>
                                    <p:anim calcmode="lin" valueType="num">
                                      <p:cBhvr>
                                        <p:cTn id="60" dur="1000" fill="hold"/>
                                        <p:tgtEl>
                                          <p:spTgt spid="37"/>
                                        </p:tgtEl>
                                        <p:attrNameLst>
                                          <p:attrName>ppt_x</p:attrName>
                                        </p:attrNameLst>
                                      </p:cBhvr>
                                      <p:tavLst>
                                        <p:tav tm="0">
                                          <p:val>
                                            <p:strVal val="#ppt_x"/>
                                          </p:val>
                                        </p:tav>
                                        <p:tav tm="100000">
                                          <p:val>
                                            <p:strVal val="#ppt_x"/>
                                          </p:val>
                                        </p:tav>
                                      </p:tavLst>
                                    </p:anim>
                                    <p:anim calcmode="lin" valueType="num">
                                      <p:cBhvr>
                                        <p:cTn id="61" dur="1000" fill="hold"/>
                                        <p:tgtEl>
                                          <p:spTgt spid="37"/>
                                        </p:tgtEl>
                                        <p:attrNameLst>
                                          <p:attrName>ppt_y</p:attrName>
                                        </p:attrNameLst>
                                      </p:cBhvr>
                                      <p:tavLst>
                                        <p:tav tm="0">
                                          <p:val>
                                            <p:strVal val="#ppt_y+.1"/>
                                          </p:val>
                                        </p:tav>
                                        <p:tav tm="100000">
                                          <p:val>
                                            <p:strVal val="#ppt_y"/>
                                          </p:val>
                                        </p:tav>
                                      </p:tavLst>
                                    </p:anim>
                                  </p:childTnLst>
                                </p:cTn>
                              </p:par>
                              <p:par>
                                <p:cTn id="62" presetID="42" presetClass="entr" presetSubtype="0" fill="hold" grpId="0" nodeType="withEffect">
                                  <p:stCondLst>
                                    <p:cond delay="0"/>
                                  </p:stCondLst>
                                  <p:childTnLst>
                                    <p:set>
                                      <p:cBhvr>
                                        <p:cTn id="63" dur="1" fill="hold">
                                          <p:stCondLst>
                                            <p:cond delay="0"/>
                                          </p:stCondLst>
                                        </p:cTn>
                                        <p:tgtEl>
                                          <p:spTgt spid="38"/>
                                        </p:tgtEl>
                                        <p:attrNameLst>
                                          <p:attrName>style.visibility</p:attrName>
                                        </p:attrNameLst>
                                      </p:cBhvr>
                                      <p:to>
                                        <p:strVal val="visible"/>
                                      </p:to>
                                    </p:set>
                                    <p:animEffect transition="in" filter="fade">
                                      <p:cBhvr>
                                        <p:cTn id="64" dur="1000"/>
                                        <p:tgtEl>
                                          <p:spTgt spid="38"/>
                                        </p:tgtEl>
                                      </p:cBhvr>
                                    </p:animEffect>
                                    <p:anim calcmode="lin" valueType="num">
                                      <p:cBhvr>
                                        <p:cTn id="65" dur="1000" fill="hold"/>
                                        <p:tgtEl>
                                          <p:spTgt spid="38"/>
                                        </p:tgtEl>
                                        <p:attrNameLst>
                                          <p:attrName>ppt_x</p:attrName>
                                        </p:attrNameLst>
                                      </p:cBhvr>
                                      <p:tavLst>
                                        <p:tav tm="0">
                                          <p:val>
                                            <p:strVal val="#ppt_x"/>
                                          </p:val>
                                        </p:tav>
                                        <p:tav tm="100000">
                                          <p:val>
                                            <p:strVal val="#ppt_x"/>
                                          </p:val>
                                        </p:tav>
                                      </p:tavLst>
                                    </p:anim>
                                    <p:anim calcmode="lin" valueType="num">
                                      <p:cBhvr>
                                        <p:cTn id="66" dur="1000" fill="hold"/>
                                        <p:tgtEl>
                                          <p:spTgt spid="38"/>
                                        </p:tgtEl>
                                        <p:attrNameLst>
                                          <p:attrName>ppt_y</p:attrName>
                                        </p:attrNameLst>
                                      </p:cBhvr>
                                      <p:tavLst>
                                        <p:tav tm="0">
                                          <p:val>
                                            <p:strVal val="#ppt_y+.1"/>
                                          </p:val>
                                        </p:tav>
                                        <p:tav tm="100000">
                                          <p:val>
                                            <p:strVal val="#ppt_y"/>
                                          </p:val>
                                        </p:tav>
                                      </p:tavLst>
                                    </p:anim>
                                  </p:childTnLst>
                                </p:cTn>
                              </p:par>
                              <p:par>
                                <p:cTn id="67" presetID="42" presetClass="entr" presetSubtype="0" fill="hold" grpId="0" nodeType="withEffect">
                                  <p:stCondLst>
                                    <p:cond delay="0"/>
                                  </p:stCondLst>
                                  <p:childTnLst>
                                    <p:set>
                                      <p:cBhvr>
                                        <p:cTn id="68" dur="1" fill="hold">
                                          <p:stCondLst>
                                            <p:cond delay="0"/>
                                          </p:stCondLst>
                                        </p:cTn>
                                        <p:tgtEl>
                                          <p:spTgt spid="46"/>
                                        </p:tgtEl>
                                        <p:attrNameLst>
                                          <p:attrName>style.visibility</p:attrName>
                                        </p:attrNameLst>
                                      </p:cBhvr>
                                      <p:to>
                                        <p:strVal val="visible"/>
                                      </p:to>
                                    </p:set>
                                    <p:animEffect transition="in" filter="fade">
                                      <p:cBhvr>
                                        <p:cTn id="69" dur="1000"/>
                                        <p:tgtEl>
                                          <p:spTgt spid="46"/>
                                        </p:tgtEl>
                                      </p:cBhvr>
                                    </p:animEffect>
                                    <p:anim calcmode="lin" valueType="num">
                                      <p:cBhvr>
                                        <p:cTn id="70" dur="1000" fill="hold"/>
                                        <p:tgtEl>
                                          <p:spTgt spid="46"/>
                                        </p:tgtEl>
                                        <p:attrNameLst>
                                          <p:attrName>ppt_x</p:attrName>
                                        </p:attrNameLst>
                                      </p:cBhvr>
                                      <p:tavLst>
                                        <p:tav tm="0">
                                          <p:val>
                                            <p:strVal val="#ppt_x"/>
                                          </p:val>
                                        </p:tav>
                                        <p:tav tm="100000">
                                          <p:val>
                                            <p:strVal val="#ppt_x"/>
                                          </p:val>
                                        </p:tav>
                                      </p:tavLst>
                                    </p:anim>
                                    <p:anim calcmode="lin" valueType="num">
                                      <p:cBhvr>
                                        <p:cTn id="71" dur="1000" fill="hold"/>
                                        <p:tgtEl>
                                          <p:spTgt spid="46"/>
                                        </p:tgtEl>
                                        <p:attrNameLst>
                                          <p:attrName>ppt_y</p:attrName>
                                        </p:attrNameLst>
                                      </p:cBhvr>
                                      <p:tavLst>
                                        <p:tav tm="0">
                                          <p:val>
                                            <p:strVal val="#ppt_y+.1"/>
                                          </p:val>
                                        </p:tav>
                                        <p:tav tm="100000">
                                          <p:val>
                                            <p:strVal val="#ppt_y"/>
                                          </p:val>
                                        </p:tav>
                                      </p:tavLst>
                                    </p:anim>
                                  </p:childTnLst>
                                </p:cTn>
                              </p:par>
                              <p:par>
                                <p:cTn id="72" presetID="42" presetClass="entr" presetSubtype="0" fill="hold" nodeType="withEffect">
                                  <p:stCondLst>
                                    <p:cond delay="0"/>
                                  </p:stCondLst>
                                  <p:childTnLst>
                                    <p:set>
                                      <p:cBhvr>
                                        <p:cTn id="73" dur="1" fill="hold">
                                          <p:stCondLst>
                                            <p:cond delay="0"/>
                                          </p:stCondLst>
                                        </p:cTn>
                                        <p:tgtEl>
                                          <p:spTgt spid="56"/>
                                        </p:tgtEl>
                                        <p:attrNameLst>
                                          <p:attrName>style.visibility</p:attrName>
                                        </p:attrNameLst>
                                      </p:cBhvr>
                                      <p:to>
                                        <p:strVal val="visible"/>
                                      </p:to>
                                    </p:set>
                                    <p:animEffect transition="in" filter="fade">
                                      <p:cBhvr>
                                        <p:cTn id="74" dur="1000"/>
                                        <p:tgtEl>
                                          <p:spTgt spid="56"/>
                                        </p:tgtEl>
                                      </p:cBhvr>
                                    </p:animEffect>
                                    <p:anim calcmode="lin" valueType="num">
                                      <p:cBhvr>
                                        <p:cTn id="75" dur="1000" fill="hold"/>
                                        <p:tgtEl>
                                          <p:spTgt spid="56"/>
                                        </p:tgtEl>
                                        <p:attrNameLst>
                                          <p:attrName>ppt_x</p:attrName>
                                        </p:attrNameLst>
                                      </p:cBhvr>
                                      <p:tavLst>
                                        <p:tav tm="0">
                                          <p:val>
                                            <p:strVal val="#ppt_x"/>
                                          </p:val>
                                        </p:tav>
                                        <p:tav tm="100000">
                                          <p:val>
                                            <p:strVal val="#ppt_x"/>
                                          </p:val>
                                        </p:tav>
                                      </p:tavLst>
                                    </p:anim>
                                    <p:anim calcmode="lin" valueType="num">
                                      <p:cBhvr>
                                        <p:cTn id="76" dur="1000" fill="hold"/>
                                        <p:tgtEl>
                                          <p:spTgt spid="56"/>
                                        </p:tgtEl>
                                        <p:attrNameLst>
                                          <p:attrName>ppt_y</p:attrName>
                                        </p:attrNameLst>
                                      </p:cBhvr>
                                      <p:tavLst>
                                        <p:tav tm="0">
                                          <p:val>
                                            <p:strVal val="#ppt_y+.1"/>
                                          </p:val>
                                        </p:tav>
                                        <p:tav tm="100000">
                                          <p:val>
                                            <p:strVal val="#ppt_y"/>
                                          </p:val>
                                        </p:tav>
                                      </p:tavLst>
                                    </p:anim>
                                  </p:childTnLst>
                                </p:cTn>
                              </p:par>
                            </p:childTnLst>
                          </p:cTn>
                        </p:par>
                        <p:par>
                          <p:cTn id="77" fill="hold">
                            <p:stCondLst>
                              <p:cond delay="3000"/>
                            </p:stCondLst>
                            <p:childTnLst>
                              <p:par>
                                <p:cTn id="78" presetID="42" presetClass="entr" presetSubtype="0" fill="hold" grpId="0" nodeType="afterEffect">
                                  <p:stCondLst>
                                    <p:cond delay="0"/>
                                  </p:stCondLst>
                                  <p:childTnLst>
                                    <p:set>
                                      <p:cBhvr>
                                        <p:cTn id="79" dur="1" fill="hold">
                                          <p:stCondLst>
                                            <p:cond delay="0"/>
                                          </p:stCondLst>
                                        </p:cTn>
                                        <p:tgtEl>
                                          <p:spTgt spid="39"/>
                                        </p:tgtEl>
                                        <p:attrNameLst>
                                          <p:attrName>style.visibility</p:attrName>
                                        </p:attrNameLst>
                                      </p:cBhvr>
                                      <p:to>
                                        <p:strVal val="visible"/>
                                      </p:to>
                                    </p:set>
                                    <p:animEffect transition="in" filter="fade">
                                      <p:cBhvr>
                                        <p:cTn id="80" dur="1000"/>
                                        <p:tgtEl>
                                          <p:spTgt spid="39"/>
                                        </p:tgtEl>
                                      </p:cBhvr>
                                    </p:animEffect>
                                    <p:anim calcmode="lin" valueType="num">
                                      <p:cBhvr>
                                        <p:cTn id="81" dur="1000" fill="hold"/>
                                        <p:tgtEl>
                                          <p:spTgt spid="39"/>
                                        </p:tgtEl>
                                        <p:attrNameLst>
                                          <p:attrName>ppt_x</p:attrName>
                                        </p:attrNameLst>
                                      </p:cBhvr>
                                      <p:tavLst>
                                        <p:tav tm="0">
                                          <p:val>
                                            <p:strVal val="#ppt_x"/>
                                          </p:val>
                                        </p:tav>
                                        <p:tav tm="100000">
                                          <p:val>
                                            <p:strVal val="#ppt_x"/>
                                          </p:val>
                                        </p:tav>
                                      </p:tavLst>
                                    </p:anim>
                                    <p:anim calcmode="lin" valueType="num">
                                      <p:cBhvr>
                                        <p:cTn id="82" dur="1000" fill="hold"/>
                                        <p:tgtEl>
                                          <p:spTgt spid="39"/>
                                        </p:tgtEl>
                                        <p:attrNameLst>
                                          <p:attrName>ppt_y</p:attrName>
                                        </p:attrNameLst>
                                      </p:cBhvr>
                                      <p:tavLst>
                                        <p:tav tm="0">
                                          <p:val>
                                            <p:strVal val="#ppt_y+.1"/>
                                          </p:val>
                                        </p:tav>
                                        <p:tav tm="100000">
                                          <p:val>
                                            <p:strVal val="#ppt_y"/>
                                          </p:val>
                                        </p:tav>
                                      </p:tavLst>
                                    </p:anim>
                                  </p:childTnLst>
                                </p:cTn>
                              </p:par>
                              <p:par>
                                <p:cTn id="83" presetID="42" presetClass="entr" presetSubtype="0" fill="hold" grpId="0" nodeType="withEffect">
                                  <p:stCondLst>
                                    <p:cond delay="0"/>
                                  </p:stCondLst>
                                  <p:childTnLst>
                                    <p:set>
                                      <p:cBhvr>
                                        <p:cTn id="84" dur="1" fill="hold">
                                          <p:stCondLst>
                                            <p:cond delay="0"/>
                                          </p:stCondLst>
                                        </p:cTn>
                                        <p:tgtEl>
                                          <p:spTgt spid="41"/>
                                        </p:tgtEl>
                                        <p:attrNameLst>
                                          <p:attrName>style.visibility</p:attrName>
                                        </p:attrNameLst>
                                      </p:cBhvr>
                                      <p:to>
                                        <p:strVal val="visible"/>
                                      </p:to>
                                    </p:set>
                                    <p:animEffect transition="in" filter="fade">
                                      <p:cBhvr>
                                        <p:cTn id="85" dur="1000"/>
                                        <p:tgtEl>
                                          <p:spTgt spid="41"/>
                                        </p:tgtEl>
                                      </p:cBhvr>
                                    </p:animEffect>
                                    <p:anim calcmode="lin" valueType="num">
                                      <p:cBhvr>
                                        <p:cTn id="86" dur="1000" fill="hold"/>
                                        <p:tgtEl>
                                          <p:spTgt spid="41"/>
                                        </p:tgtEl>
                                        <p:attrNameLst>
                                          <p:attrName>ppt_x</p:attrName>
                                        </p:attrNameLst>
                                      </p:cBhvr>
                                      <p:tavLst>
                                        <p:tav tm="0">
                                          <p:val>
                                            <p:strVal val="#ppt_x"/>
                                          </p:val>
                                        </p:tav>
                                        <p:tav tm="100000">
                                          <p:val>
                                            <p:strVal val="#ppt_x"/>
                                          </p:val>
                                        </p:tav>
                                      </p:tavLst>
                                    </p:anim>
                                    <p:anim calcmode="lin" valueType="num">
                                      <p:cBhvr>
                                        <p:cTn id="87" dur="1000" fill="hold"/>
                                        <p:tgtEl>
                                          <p:spTgt spid="41"/>
                                        </p:tgtEl>
                                        <p:attrNameLst>
                                          <p:attrName>ppt_y</p:attrName>
                                        </p:attrNameLst>
                                      </p:cBhvr>
                                      <p:tavLst>
                                        <p:tav tm="0">
                                          <p:val>
                                            <p:strVal val="#ppt_y+.1"/>
                                          </p:val>
                                        </p:tav>
                                        <p:tav tm="100000">
                                          <p:val>
                                            <p:strVal val="#ppt_y"/>
                                          </p:val>
                                        </p:tav>
                                      </p:tavLst>
                                    </p:anim>
                                  </p:childTnLst>
                                </p:cTn>
                              </p:par>
                              <p:par>
                                <p:cTn id="88" presetID="42" presetClass="entr" presetSubtype="0" fill="hold" grpId="0" nodeType="withEffect">
                                  <p:stCondLst>
                                    <p:cond delay="0"/>
                                  </p:stCondLst>
                                  <p:childTnLst>
                                    <p:set>
                                      <p:cBhvr>
                                        <p:cTn id="89" dur="1" fill="hold">
                                          <p:stCondLst>
                                            <p:cond delay="0"/>
                                          </p:stCondLst>
                                        </p:cTn>
                                        <p:tgtEl>
                                          <p:spTgt spid="42"/>
                                        </p:tgtEl>
                                        <p:attrNameLst>
                                          <p:attrName>style.visibility</p:attrName>
                                        </p:attrNameLst>
                                      </p:cBhvr>
                                      <p:to>
                                        <p:strVal val="visible"/>
                                      </p:to>
                                    </p:set>
                                    <p:animEffect transition="in" filter="fade">
                                      <p:cBhvr>
                                        <p:cTn id="90" dur="1000"/>
                                        <p:tgtEl>
                                          <p:spTgt spid="42"/>
                                        </p:tgtEl>
                                      </p:cBhvr>
                                    </p:animEffect>
                                    <p:anim calcmode="lin" valueType="num">
                                      <p:cBhvr>
                                        <p:cTn id="91" dur="1000" fill="hold"/>
                                        <p:tgtEl>
                                          <p:spTgt spid="42"/>
                                        </p:tgtEl>
                                        <p:attrNameLst>
                                          <p:attrName>ppt_x</p:attrName>
                                        </p:attrNameLst>
                                      </p:cBhvr>
                                      <p:tavLst>
                                        <p:tav tm="0">
                                          <p:val>
                                            <p:strVal val="#ppt_x"/>
                                          </p:val>
                                        </p:tav>
                                        <p:tav tm="100000">
                                          <p:val>
                                            <p:strVal val="#ppt_x"/>
                                          </p:val>
                                        </p:tav>
                                      </p:tavLst>
                                    </p:anim>
                                    <p:anim calcmode="lin" valueType="num">
                                      <p:cBhvr>
                                        <p:cTn id="92" dur="1000" fill="hold"/>
                                        <p:tgtEl>
                                          <p:spTgt spid="42"/>
                                        </p:tgtEl>
                                        <p:attrNameLst>
                                          <p:attrName>ppt_y</p:attrName>
                                        </p:attrNameLst>
                                      </p:cBhvr>
                                      <p:tavLst>
                                        <p:tav tm="0">
                                          <p:val>
                                            <p:strVal val="#ppt_y+.1"/>
                                          </p:val>
                                        </p:tav>
                                        <p:tav tm="100000">
                                          <p:val>
                                            <p:strVal val="#ppt_y"/>
                                          </p:val>
                                        </p:tav>
                                      </p:tavLst>
                                    </p:anim>
                                  </p:childTnLst>
                                </p:cTn>
                              </p:par>
                              <p:par>
                                <p:cTn id="93" presetID="42" presetClass="entr" presetSubtype="0" fill="hold" grpId="0" nodeType="withEffect">
                                  <p:stCondLst>
                                    <p:cond delay="0"/>
                                  </p:stCondLst>
                                  <p:childTnLst>
                                    <p:set>
                                      <p:cBhvr>
                                        <p:cTn id="94" dur="1" fill="hold">
                                          <p:stCondLst>
                                            <p:cond delay="0"/>
                                          </p:stCondLst>
                                        </p:cTn>
                                        <p:tgtEl>
                                          <p:spTgt spid="49"/>
                                        </p:tgtEl>
                                        <p:attrNameLst>
                                          <p:attrName>style.visibility</p:attrName>
                                        </p:attrNameLst>
                                      </p:cBhvr>
                                      <p:to>
                                        <p:strVal val="visible"/>
                                      </p:to>
                                    </p:set>
                                    <p:animEffect transition="in" filter="fade">
                                      <p:cBhvr>
                                        <p:cTn id="95" dur="1000"/>
                                        <p:tgtEl>
                                          <p:spTgt spid="49"/>
                                        </p:tgtEl>
                                      </p:cBhvr>
                                    </p:animEffect>
                                    <p:anim calcmode="lin" valueType="num">
                                      <p:cBhvr>
                                        <p:cTn id="96" dur="1000" fill="hold"/>
                                        <p:tgtEl>
                                          <p:spTgt spid="49"/>
                                        </p:tgtEl>
                                        <p:attrNameLst>
                                          <p:attrName>ppt_x</p:attrName>
                                        </p:attrNameLst>
                                      </p:cBhvr>
                                      <p:tavLst>
                                        <p:tav tm="0">
                                          <p:val>
                                            <p:strVal val="#ppt_x"/>
                                          </p:val>
                                        </p:tav>
                                        <p:tav tm="100000">
                                          <p:val>
                                            <p:strVal val="#ppt_x"/>
                                          </p:val>
                                        </p:tav>
                                      </p:tavLst>
                                    </p:anim>
                                    <p:anim calcmode="lin" valueType="num">
                                      <p:cBhvr>
                                        <p:cTn id="97" dur="1000" fill="hold"/>
                                        <p:tgtEl>
                                          <p:spTgt spid="49"/>
                                        </p:tgtEl>
                                        <p:attrNameLst>
                                          <p:attrName>ppt_y</p:attrName>
                                        </p:attrNameLst>
                                      </p:cBhvr>
                                      <p:tavLst>
                                        <p:tav tm="0">
                                          <p:val>
                                            <p:strVal val="#ppt_y+.1"/>
                                          </p:val>
                                        </p:tav>
                                        <p:tav tm="100000">
                                          <p:val>
                                            <p:strVal val="#ppt_y"/>
                                          </p:val>
                                        </p:tav>
                                      </p:tavLst>
                                    </p:anim>
                                  </p:childTnLst>
                                </p:cTn>
                              </p:par>
                              <p:par>
                                <p:cTn id="98" presetID="42" presetClass="entr" presetSubtype="0" fill="hold" nodeType="withEffect">
                                  <p:stCondLst>
                                    <p:cond delay="0"/>
                                  </p:stCondLst>
                                  <p:childTnLst>
                                    <p:set>
                                      <p:cBhvr>
                                        <p:cTn id="99" dur="1" fill="hold">
                                          <p:stCondLst>
                                            <p:cond delay="0"/>
                                          </p:stCondLst>
                                        </p:cTn>
                                        <p:tgtEl>
                                          <p:spTgt spid="50"/>
                                        </p:tgtEl>
                                        <p:attrNameLst>
                                          <p:attrName>style.visibility</p:attrName>
                                        </p:attrNameLst>
                                      </p:cBhvr>
                                      <p:to>
                                        <p:strVal val="visible"/>
                                      </p:to>
                                    </p:set>
                                    <p:animEffect transition="in" filter="fade">
                                      <p:cBhvr>
                                        <p:cTn id="100" dur="1000"/>
                                        <p:tgtEl>
                                          <p:spTgt spid="50"/>
                                        </p:tgtEl>
                                      </p:cBhvr>
                                    </p:animEffect>
                                    <p:anim calcmode="lin" valueType="num">
                                      <p:cBhvr>
                                        <p:cTn id="101" dur="1000" fill="hold"/>
                                        <p:tgtEl>
                                          <p:spTgt spid="50"/>
                                        </p:tgtEl>
                                        <p:attrNameLst>
                                          <p:attrName>ppt_x</p:attrName>
                                        </p:attrNameLst>
                                      </p:cBhvr>
                                      <p:tavLst>
                                        <p:tav tm="0">
                                          <p:val>
                                            <p:strVal val="#ppt_x"/>
                                          </p:val>
                                        </p:tav>
                                        <p:tav tm="100000">
                                          <p:val>
                                            <p:strVal val="#ppt_x"/>
                                          </p:val>
                                        </p:tav>
                                      </p:tavLst>
                                    </p:anim>
                                    <p:anim calcmode="lin" valueType="num">
                                      <p:cBhvr>
                                        <p:cTn id="102" dur="1000" fill="hold"/>
                                        <p:tgtEl>
                                          <p:spTgt spid="5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6" grpId="0"/>
      <p:bldP spid="31" grpId="0" animBg="1"/>
      <p:bldP spid="33" grpId="0" animBg="1"/>
      <p:bldP spid="34" grpId="0"/>
      <p:bldP spid="35" grpId="0" animBg="1"/>
      <p:bldP spid="37" grpId="0" animBg="1"/>
      <p:bldP spid="38" grpId="0"/>
      <p:bldP spid="39" grpId="0" animBg="1"/>
      <p:bldP spid="41" grpId="0" animBg="1"/>
      <p:bldP spid="42" grpId="0"/>
      <p:bldP spid="7" grpId="0" animBg="1"/>
      <p:bldP spid="46" grpId="0" animBg="1"/>
      <p:bldP spid="49"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 name="图片占位符 4">
            <a:extLst>
              <a:ext uri="{FF2B5EF4-FFF2-40B4-BE49-F238E27FC236}">
                <a16:creationId xmlns:a16="http://schemas.microsoft.com/office/drawing/2014/main" id="{641D61B2-AB57-4CD7-88AD-50778D20017E}"/>
              </a:ext>
            </a:extLst>
          </p:cNvPr>
          <p:cNvPicPr>
            <a:picLocks noChangeAspect="1"/>
          </p:cNvPicPr>
          <p:nvPr/>
        </p:nvPicPr>
        <p:blipFill rotWithShape="1">
          <a:blip r:embed="rId2">
            <a:duotone>
              <a:schemeClr val="accent6">
                <a:shade val="45000"/>
                <a:satMod val="135000"/>
              </a:schemeClr>
              <a:prstClr val="white"/>
            </a:duotone>
            <a:alphaModFix amt="29000"/>
            <a:extLst>
              <a:ext uri="{28A0092B-C50C-407E-A947-70E740481C1C}">
                <a14:useLocalDpi xmlns:a14="http://schemas.microsoft.com/office/drawing/2010/main" val="0"/>
              </a:ext>
            </a:extLst>
          </a:blip>
          <a:srcRect l="21882" t="17372" r="32727" b="62112"/>
          <a:stretch/>
        </p:blipFill>
        <p:spPr>
          <a:xfrm rot="21329950" flipV="1">
            <a:off x="7642442" y="1410591"/>
            <a:ext cx="1473950" cy="940888"/>
          </a:xfrm>
          <a:prstGeom prst="rect">
            <a:avLst/>
          </a:prstGeom>
        </p:spPr>
      </p:pic>
      <p:grpSp>
        <p:nvGrpSpPr>
          <p:cNvPr id="33" name="组合 32">
            <a:extLst>
              <a:ext uri="{FF2B5EF4-FFF2-40B4-BE49-F238E27FC236}">
                <a16:creationId xmlns:a16="http://schemas.microsoft.com/office/drawing/2014/main" id="{E3881CCA-3027-4BBD-9152-89885A1D0AD4}"/>
              </a:ext>
            </a:extLst>
          </p:cNvPr>
          <p:cNvGrpSpPr/>
          <p:nvPr/>
        </p:nvGrpSpPr>
        <p:grpSpPr>
          <a:xfrm>
            <a:off x="569832" y="1526404"/>
            <a:ext cx="11009846" cy="4632078"/>
            <a:chOff x="569832" y="1526404"/>
            <a:chExt cx="11009846" cy="4632078"/>
          </a:xfrm>
        </p:grpSpPr>
        <p:sp>
          <p:nvSpPr>
            <p:cNvPr id="42" name="矩形: 圆角 41">
              <a:extLst>
                <a:ext uri="{FF2B5EF4-FFF2-40B4-BE49-F238E27FC236}">
                  <a16:creationId xmlns:a16="http://schemas.microsoft.com/office/drawing/2014/main" id="{A968CDF3-D1C9-4F69-9599-093DD4CB7E7E}"/>
                </a:ext>
              </a:extLst>
            </p:cNvPr>
            <p:cNvSpPr/>
            <p:nvPr/>
          </p:nvSpPr>
          <p:spPr>
            <a:xfrm>
              <a:off x="660401" y="1526404"/>
              <a:ext cx="10871200" cy="4211593"/>
            </a:xfrm>
            <a:prstGeom prst="roundRect">
              <a:avLst>
                <a:gd name="adj" fmla="val 3139"/>
              </a:avLst>
            </a:prstGeom>
            <a:solidFill>
              <a:schemeClr val="bg1"/>
            </a:solidFill>
            <a:ln>
              <a:noFill/>
            </a:ln>
            <a:effectLst>
              <a:outerShdw blurRad="63500" dist="38100" dir="2700000" algn="tl"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47" name="图片占位符 4">
              <a:extLst>
                <a:ext uri="{FF2B5EF4-FFF2-40B4-BE49-F238E27FC236}">
                  <a16:creationId xmlns:a16="http://schemas.microsoft.com/office/drawing/2014/main" id="{371F64EB-7476-4B03-B3AB-A1F9E20DFA5F}"/>
                </a:ext>
              </a:extLst>
            </p:cNvPr>
            <p:cNvPicPr>
              <a:picLocks noChangeAspect="1"/>
            </p:cNvPicPr>
            <p:nvPr/>
          </p:nvPicPr>
          <p:blipFill rotWithShape="1">
            <a:blip r:embed="rId2">
              <a:alphaModFix amt="25000"/>
              <a:duotone>
                <a:schemeClr val="accent5">
                  <a:shade val="45000"/>
                  <a:satMod val="135000"/>
                </a:schemeClr>
                <a:prstClr val="white"/>
              </a:duotone>
              <a:extLst>
                <a:ext uri="{28A0092B-C50C-407E-A947-70E740481C1C}">
                  <a14:useLocalDpi xmlns:a14="http://schemas.microsoft.com/office/drawing/2010/main" val="0"/>
                </a:ext>
              </a:extLst>
            </a:blip>
            <a:srcRect l="70514" t="58287" r="10065" b="27696"/>
            <a:stretch/>
          </p:blipFill>
          <p:spPr>
            <a:xfrm rot="6491794" flipV="1">
              <a:off x="695575" y="4488750"/>
              <a:ext cx="1653772" cy="1685691"/>
            </a:xfrm>
            <a:prstGeom prst="rect">
              <a:avLst/>
            </a:prstGeom>
          </p:spPr>
        </p:pic>
        <p:pic>
          <p:nvPicPr>
            <p:cNvPr id="48" name="图片占位符 4">
              <a:extLst>
                <a:ext uri="{FF2B5EF4-FFF2-40B4-BE49-F238E27FC236}">
                  <a16:creationId xmlns:a16="http://schemas.microsoft.com/office/drawing/2014/main" id="{3B1F1784-4754-4EEF-A183-9431B87F1D72}"/>
                </a:ext>
              </a:extLst>
            </p:cNvPr>
            <p:cNvPicPr>
              <a:picLocks noChangeAspect="1"/>
            </p:cNvPicPr>
            <p:nvPr/>
          </p:nvPicPr>
          <p:blipFill rotWithShape="1">
            <a:blip r:embed="rId2">
              <a:alphaModFix amt="25000"/>
              <a:duotone>
                <a:schemeClr val="accent5">
                  <a:shade val="45000"/>
                  <a:satMod val="135000"/>
                </a:schemeClr>
                <a:prstClr val="white"/>
              </a:duotone>
              <a:extLst>
                <a:ext uri="{28A0092B-C50C-407E-A947-70E740481C1C}">
                  <a14:useLocalDpi xmlns:a14="http://schemas.microsoft.com/office/drawing/2010/main" val="0"/>
                </a:ext>
              </a:extLst>
            </a:blip>
            <a:srcRect l="70514" t="58287" r="10065" b="27696"/>
            <a:stretch/>
          </p:blipFill>
          <p:spPr>
            <a:xfrm rot="15108206">
              <a:off x="9909947" y="2789354"/>
              <a:ext cx="1653772" cy="1685691"/>
            </a:xfrm>
            <a:prstGeom prst="rect">
              <a:avLst/>
            </a:prstGeom>
          </p:spPr>
        </p:pic>
        <p:pic>
          <p:nvPicPr>
            <p:cNvPr id="41" name="图片占位符 4">
              <a:extLst>
                <a:ext uri="{FF2B5EF4-FFF2-40B4-BE49-F238E27FC236}">
                  <a16:creationId xmlns:a16="http://schemas.microsoft.com/office/drawing/2014/main" id="{639AD5FB-1F98-4C06-8021-ECF1D55DA262}"/>
                </a:ext>
              </a:extLst>
            </p:cNvPr>
            <p:cNvPicPr>
              <a:picLocks noChangeAspect="1"/>
            </p:cNvPicPr>
            <p:nvPr/>
          </p:nvPicPr>
          <p:blipFill rotWithShape="1">
            <a:blip r:embed="rId2">
              <a:duotone>
                <a:schemeClr val="accent6">
                  <a:shade val="45000"/>
                  <a:satMod val="135000"/>
                </a:schemeClr>
                <a:prstClr val="white"/>
              </a:duotone>
              <a:alphaModFix amt="29000"/>
              <a:extLst>
                <a:ext uri="{28A0092B-C50C-407E-A947-70E740481C1C}">
                  <a14:useLocalDpi xmlns:a14="http://schemas.microsoft.com/office/drawing/2010/main" val="0"/>
                </a:ext>
              </a:extLst>
            </a:blip>
            <a:srcRect l="21882" t="17372" r="32727" b="62112"/>
            <a:stretch/>
          </p:blipFill>
          <p:spPr>
            <a:xfrm rot="21329950" flipV="1">
              <a:off x="569832" y="2755026"/>
              <a:ext cx="1473950" cy="940888"/>
            </a:xfrm>
            <a:prstGeom prst="rect">
              <a:avLst/>
            </a:prstGeom>
          </p:spPr>
        </p:pic>
      </p:grpSp>
      <p:sp>
        <p:nvSpPr>
          <p:cNvPr id="2" name="文本占位符 1">
            <a:extLst>
              <a:ext uri="{FF2B5EF4-FFF2-40B4-BE49-F238E27FC236}">
                <a16:creationId xmlns:a16="http://schemas.microsoft.com/office/drawing/2014/main" id="{055E27F6-8423-419E-ACDC-6B730EB756A7}"/>
              </a:ext>
            </a:extLst>
          </p:cNvPr>
          <p:cNvSpPr>
            <a:spLocks noGrp="1"/>
          </p:cNvSpPr>
          <p:nvPr>
            <p:ph type="body" sz="quarter" idx="10"/>
          </p:nvPr>
        </p:nvSpPr>
        <p:spPr/>
        <p:txBody>
          <a:bodyPr/>
          <a:lstStyle/>
          <a:p>
            <a:r>
              <a:rPr lang="zh-CN" altLang="en-US">
                <a:cs typeface="+mn-ea"/>
                <a:sym typeface="+mn-lt"/>
              </a:rPr>
              <a:t>并列关系参考版式</a:t>
            </a:r>
            <a:r>
              <a:rPr lang="en-US" altLang="zh-CN">
                <a:latin typeface="+mn-lt"/>
                <a:ea typeface="+mn-ea"/>
                <a:cs typeface="+mn-ea"/>
                <a:sym typeface="+mn-lt"/>
              </a:rPr>
              <a:t>06</a:t>
            </a:r>
            <a:endParaRPr lang="zh-CN" altLang="en-US">
              <a:latin typeface="+mn-lt"/>
              <a:ea typeface="+mn-ea"/>
              <a:cs typeface="+mn-ea"/>
              <a:sym typeface="+mn-lt"/>
            </a:endParaRPr>
          </a:p>
        </p:txBody>
      </p:sp>
      <p:grpSp>
        <p:nvGrpSpPr>
          <p:cNvPr id="32" name="组合 31">
            <a:extLst>
              <a:ext uri="{FF2B5EF4-FFF2-40B4-BE49-F238E27FC236}">
                <a16:creationId xmlns:a16="http://schemas.microsoft.com/office/drawing/2014/main" id="{D46B53D5-A7BA-4F5B-94E0-8949C4662C3B}"/>
              </a:ext>
            </a:extLst>
          </p:cNvPr>
          <p:cNvGrpSpPr/>
          <p:nvPr/>
        </p:nvGrpSpPr>
        <p:grpSpPr>
          <a:xfrm>
            <a:off x="4833110" y="2448317"/>
            <a:ext cx="2525781" cy="2517491"/>
            <a:chOff x="4833110" y="2448317"/>
            <a:chExt cx="2525781" cy="2517491"/>
          </a:xfrm>
        </p:grpSpPr>
        <p:grpSp>
          <p:nvGrpSpPr>
            <p:cNvPr id="5" name="组合 4">
              <a:extLst>
                <a:ext uri="{FF2B5EF4-FFF2-40B4-BE49-F238E27FC236}">
                  <a16:creationId xmlns:a16="http://schemas.microsoft.com/office/drawing/2014/main" id="{2083F674-B189-4DE1-8809-95E6B1418D85}"/>
                </a:ext>
              </a:extLst>
            </p:cNvPr>
            <p:cNvGrpSpPr/>
            <p:nvPr/>
          </p:nvGrpSpPr>
          <p:grpSpPr>
            <a:xfrm>
              <a:off x="6108825" y="3715742"/>
              <a:ext cx="1250066" cy="1250066"/>
              <a:chOff x="6108825" y="3715742"/>
              <a:chExt cx="1250066" cy="1250066"/>
            </a:xfrm>
          </p:grpSpPr>
          <p:sp>
            <p:nvSpPr>
              <p:cNvPr id="7" name="泪滴形 6">
                <a:extLst>
                  <a:ext uri="{FF2B5EF4-FFF2-40B4-BE49-F238E27FC236}">
                    <a16:creationId xmlns:a16="http://schemas.microsoft.com/office/drawing/2014/main" id="{221F441A-3AE1-4F13-A079-2329B4A0D688}"/>
                  </a:ext>
                </a:extLst>
              </p:cNvPr>
              <p:cNvSpPr/>
              <p:nvPr/>
            </p:nvSpPr>
            <p:spPr>
              <a:xfrm flipV="1">
                <a:off x="6108825" y="3715742"/>
                <a:ext cx="1250066" cy="1250066"/>
              </a:xfrm>
              <a:prstGeom prst="teardrop">
                <a:avLst/>
              </a:prstGeom>
              <a:gradFill flip="none" rotWithShape="1">
                <a:gsLst>
                  <a:gs pos="0">
                    <a:schemeClr val="accent1"/>
                  </a:gs>
                  <a:gs pos="100000">
                    <a:schemeClr val="accent6">
                      <a:alpha val="76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grpSp>
            <p:nvGrpSpPr>
              <p:cNvPr id="11" name="组合 10">
                <a:extLst>
                  <a:ext uri="{FF2B5EF4-FFF2-40B4-BE49-F238E27FC236}">
                    <a16:creationId xmlns:a16="http://schemas.microsoft.com/office/drawing/2014/main" id="{740BE5C1-C9E1-4C0F-A0BF-E7FE8B9E1686}"/>
                  </a:ext>
                </a:extLst>
              </p:cNvPr>
              <p:cNvGrpSpPr/>
              <p:nvPr/>
            </p:nvGrpSpPr>
            <p:grpSpPr>
              <a:xfrm>
                <a:off x="6504967" y="4158084"/>
                <a:ext cx="528372" cy="463344"/>
                <a:chOff x="4351089" y="1058153"/>
                <a:chExt cx="657734" cy="576782"/>
              </a:xfrm>
              <a:solidFill>
                <a:schemeClr val="bg1"/>
              </a:solidFill>
            </p:grpSpPr>
            <p:sp>
              <p:nvSpPr>
                <p:cNvPr id="12" name="Freeform 19">
                  <a:extLst>
                    <a:ext uri="{FF2B5EF4-FFF2-40B4-BE49-F238E27FC236}">
                      <a16:creationId xmlns:a16="http://schemas.microsoft.com/office/drawing/2014/main" id="{438C8026-5376-4436-AEA1-3C5E2C4CAA74}"/>
                    </a:ext>
                  </a:extLst>
                </p:cNvPr>
                <p:cNvSpPr>
                  <a:spLocks noEditPoints="1"/>
                </p:cNvSpPr>
                <p:nvPr/>
              </p:nvSpPr>
              <p:spPr bwMode="auto">
                <a:xfrm>
                  <a:off x="4351089" y="1058153"/>
                  <a:ext cx="657734" cy="576782"/>
                </a:xfrm>
                <a:custGeom>
                  <a:avLst/>
                  <a:gdLst>
                    <a:gd name="T0" fmla="*/ 256 w 338"/>
                    <a:gd name="T1" fmla="*/ 4 h 296"/>
                    <a:gd name="T2" fmla="*/ 169 w 338"/>
                    <a:gd name="T3" fmla="*/ 44 h 296"/>
                    <a:gd name="T4" fmla="*/ 81 w 338"/>
                    <a:gd name="T5" fmla="*/ 4 h 296"/>
                    <a:gd name="T6" fmla="*/ 0 w 338"/>
                    <a:gd name="T7" fmla="*/ 145 h 296"/>
                    <a:gd name="T8" fmla="*/ 68 w 338"/>
                    <a:gd name="T9" fmla="*/ 224 h 296"/>
                    <a:gd name="T10" fmla="*/ 96 w 338"/>
                    <a:gd name="T11" fmla="*/ 296 h 296"/>
                    <a:gd name="T12" fmla="*/ 169 w 338"/>
                    <a:gd name="T13" fmla="*/ 252 h 296"/>
                    <a:gd name="T14" fmla="*/ 256 w 338"/>
                    <a:gd name="T15" fmla="*/ 292 h 296"/>
                    <a:gd name="T16" fmla="*/ 286 w 338"/>
                    <a:gd name="T17" fmla="*/ 190 h 296"/>
                    <a:gd name="T18" fmla="*/ 264 w 338"/>
                    <a:gd name="T19" fmla="*/ 91 h 296"/>
                    <a:gd name="T20" fmla="*/ 250 w 338"/>
                    <a:gd name="T21" fmla="*/ 14 h 296"/>
                    <a:gd name="T22" fmla="*/ 201 w 338"/>
                    <a:gd name="T23" fmla="*/ 82 h 296"/>
                    <a:gd name="T24" fmla="*/ 241 w 338"/>
                    <a:gd name="T25" fmla="*/ 12 h 296"/>
                    <a:gd name="T26" fmla="*/ 200 w 338"/>
                    <a:gd name="T27" fmla="*/ 195 h 296"/>
                    <a:gd name="T28" fmla="*/ 167 w 338"/>
                    <a:gd name="T29" fmla="*/ 196 h 296"/>
                    <a:gd name="T30" fmla="*/ 125 w 338"/>
                    <a:gd name="T31" fmla="*/ 175 h 296"/>
                    <a:gd name="T32" fmla="*/ 125 w 338"/>
                    <a:gd name="T33" fmla="*/ 121 h 296"/>
                    <a:gd name="T34" fmla="*/ 168 w 338"/>
                    <a:gd name="T35" fmla="*/ 93 h 296"/>
                    <a:gd name="T36" fmla="*/ 194 w 338"/>
                    <a:gd name="T37" fmla="*/ 93 h 296"/>
                    <a:gd name="T38" fmla="*/ 228 w 338"/>
                    <a:gd name="T39" fmla="*/ 148 h 296"/>
                    <a:gd name="T40" fmla="*/ 234 w 338"/>
                    <a:gd name="T41" fmla="*/ 161 h 296"/>
                    <a:gd name="T42" fmla="*/ 215 w 338"/>
                    <a:gd name="T43" fmla="*/ 193 h 296"/>
                    <a:gd name="T44" fmla="*/ 234 w 338"/>
                    <a:gd name="T45" fmla="*/ 161 h 296"/>
                    <a:gd name="T46" fmla="*/ 169 w 338"/>
                    <a:gd name="T47" fmla="*/ 235 h 296"/>
                    <a:gd name="T48" fmla="*/ 167 w 338"/>
                    <a:gd name="T49" fmla="*/ 208 h 296"/>
                    <a:gd name="T50" fmla="*/ 191 w 338"/>
                    <a:gd name="T51" fmla="*/ 207 h 296"/>
                    <a:gd name="T52" fmla="*/ 91 w 338"/>
                    <a:gd name="T53" fmla="*/ 189 h 296"/>
                    <a:gd name="T54" fmla="*/ 114 w 338"/>
                    <a:gd name="T55" fmla="*/ 181 h 296"/>
                    <a:gd name="T56" fmla="*/ 103 w 338"/>
                    <a:gd name="T57" fmla="*/ 135 h 296"/>
                    <a:gd name="T58" fmla="*/ 127 w 338"/>
                    <a:gd name="T59" fmla="*/ 95 h 296"/>
                    <a:gd name="T60" fmla="*/ 103 w 338"/>
                    <a:gd name="T61" fmla="*/ 135 h 296"/>
                    <a:gd name="T62" fmla="*/ 169 w 338"/>
                    <a:gd name="T63" fmla="*/ 61 h 296"/>
                    <a:gd name="T64" fmla="*/ 170 w 338"/>
                    <a:gd name="T65" fmla="*/ 81 h 296"/>
                    <a:gd name="T66" fmla="*/ 152 w 338"/>
                    <a:gd name="T67" fmla="*/ 81 h 296"/>
                    <a:gd name="T68" fmla="*/ 210 w 338"/>
                    <a:gd name="T69" fmla="*/ 94 h 296"/>
                    <a:gd name="T70" fmla="*/ 234 w 338"/>
                    <a:gd name="T71" fmla="*/ 135 h 296"/>
                    <a:gd name="T72" fmla="*/ 87 w 338"/>
                    <a:gd name="T73" fmla="*/ 14 h 296"/>
                    <a:gd name="T74" fmla="*/ 160 w 338"/>
                    <a:gd name="T75" fmla="*/ 53 h 296"/>
                    <a:gd name="T76" fmla="*/ 85 w 338"/>
                    <a:gd name="T77" fmla="*/ 89 h 296"/>
                    <a:gd name="T78" fmla="*/ 12 w 338"/>
                    <a:gd name="T79" fmla="*/ 145 h 296"/>
                    <a:gd name="T80" fmla="*/ 96 w 338"/>
                    <a:gd name="T81" fmla="*/ 148 h 296"/>
                    <a:gd name="T82" fmla="*/ 12 w 338"/>
                    <a:gd name="T83" fmla="*/ 145 h 296"/>
                    <a:gd name="T84" fmla="*/ 96 w 338"/>
                    <a:gd name="T85" fmla="*/ 284 h 296"/>
                    <a:gd name="T86" fmla="*/ 80 w 338"/>
                    <a:gd name="T87" fmla="*/ 227 h 296"/>
                    <a:gd name="T88" fmla="*/ 131 w 338"/>
                    <a:gd name="T89" fmla="*/ 206 h 296"/>
                    <a:gd name="T90" fmla="*/ 96 w 338"/>
                    <a:gd name="T91" fmla="*/ 284 h 296"/>
                    <a:gd name="T92" fmla="*/ 241 w 338"/>
                    <a:gd name="T93" fmla="*/ 284 h 296"/>
                    <a:gd name="T94" fmla="*/ 207 w 338"/>
                    <a:gd name="T95" fmla="*/ 206 h 296"/>
                    <a:gd name="T96" fmla="*/ 250 w 338"/>
                    <a:gd name="T97" fmla="*/ 282 h 296"/>
                    <a:gd name="T98" fmla="*/ 258 w 338"/>
                    <a:gd name="T99" fmla="*/ 186 h 296"/>
                    <a:gd name="T100" fmla="*/ 260 w 338"/>
                    <a:gd name="T101" fmla="*/ 102 h 296"/>
                    <a:gd name="T102" fmla="*/ 282 w 338"/>
                    <a:gd name="T103" fmla="*/ 179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38" h="296">
                      <a:moveTo>
                        <a:pt x="264" y="91"/>
                      </a:moveTo>
                      <a:cubicBezTo>
                        <a:pt x="276" y="50"/>
                        <a:pt x="276" y="16"/>
                        <a:pt x="256" y="4"/>
                      </a:cubicBezTo>
                      <a:cubicBezTo>
                        <a:pt x="252" y="1"/>
                        <a:pt x="247" y="0"/>
                        <a:pt x="241" y="0"/>
                      </a:cubicBezTo>
                      <a:cubicBezTo>
                        <a:pt x="221" y="0"/>
                        <a:pt x="195" y="16"/>
                        <a:pt x="169" y="44"/>
                      </a:cubicBezTo>
                      <a:cubicBezTo>
                        <a:pt x="142" y="16"/>
                        <a:pt x="116" y="0"/>
                        <a:pt x="96" y="0"/>
                      </a:cubicBezTo>
                      <a:cubicBezTo>
                        <a:pt x="91" y="0"/>
                        <a:pt x="85" y="1"/>
                        <a:pt x="81" y="4"/>
                      </a:cubicBezTo>
                      <a:cubicBezTo>
                        <a:pt x="61" y="16"/>
                        <a:pt x="61" y="51"/>
                        <a:pt x="74" y="92"/>
                      </a:cubicBezTo>
                      <a:cubicBezTo>
                        <a:pt x="31" y="103"/>
                        <a:pt x="0" y="121"/>
                        <a:pt x="0" y="145"/>
                      </a:cubicBezTo>
                      <a:cubicBezTo>
                        <a:pt x="0" y="168"/>
                        <a:pt x="29" y="187"/>
                        <a:pt x="75" y="198"/>
                      </a:cubicBezTo>
                      <a:cubicBezTo>
                        <a:pt x="72" y="207"/>
                        <a:pt x="70" y="216"/>
                        <a:pt x="68" y="224"/>
                      </a:cubicBezTo>
                      <a:cubicBezTo>
                        <a:pt x="61" y="259"/>
                        <a:pt x="65" y="283"/>
                        <a:pt x="81" y="292"/>
                      </a:cubicBezTo>
                      <a:cubicBezTo>
                        <a:pt x="85" y="295"/>
                        <a:pt x="91" y="296"/>
                        <a:pt x="96" y="296"/>
                      </a:cubicBezTo>
                      <a:cubicBezTo>
                        <a:pt x="96" y="296"/>
                        <a:pt x="96" y="296"/>
                        <a:pt x="96" y="296"/>
                      </a:cubicBezTo>
                      <a:cubicBezTo>
                        <a:pt x="116" y="296"/>
                        <a:pt x="142" y="280"/>
                        <a:pt x="169" y="252"/>
                      </a:cubicBezTo>
                      <a:cubicBezTo>
                        <a:pt x="195" y="280"/>
                        <a:pt x="221" y="296"/>
                        <a:pt x="241" y="296"/>
                      </a:cubicBezTo>
                      <a:cubicBezTo>
                        <a:pt x="247" y="296"/>
                        <a:pt x="252" y="295"/>
                        <a:pt x="256" y="292"/>
                      </a:cubicBezTo>
                      <a:cubicBezTo>
                        <a:pt x="278" y="279"/>
                        <a:pt x="276" y="241"/>
                        <a:pt x="262" y="197"/>
                      </a:cubicBezTo>
                      <a:cubicBezTo>
                        <a:pt x="270" y="195"/>
                        <a:pt x="278" y="193"/>
                        <a:pt x="286" y="190"/>
                      </a:cubicBezTo>
                      <a:cubicBezTo>
                        <a:pt x="319" y="178"/>
                        <a:pt x="338" y="162"/>
                        <a:pt x="337" y="144"/>
                      </a:cubicBezTo>
                      <a:cubicBezTo>
                        <a:pt x="337" y="121"/>
                        <a:pt x="309" y="102"/>
                        <a:pt x="264" y="91"/>
                      </a:cubicBezTo>
                      <a:close/>
                      <a:moveTo>
                        <a:pt x="241" y="12"/>
                      </a:moveTo>
                      <a:cubicBezTo>
                        <a:pt x="245" y="12"/>
                        <a:pt x="248" y="13"/>
                        <a:pt x="250" y="14"/>
                      </a:cubicBezTo>
                      <a:cubicBezTo>
                        <a:pt x="265" y="23"/>
                        <a:pt x="263" y="53"/>
                        <a:pt x="252" y="88"/>
                      </a:cubicBezTo>
                      <a:cubicBezTo>
                        <a:pt x="237" y="85"/>
                        <a:pt x="219" y="83"/>
                        <a:pt x="201" y="82"/>
                      </a:cubicBezTo>
                      <a:cubicBezTo>
                        <a:pt x="193" y="71"/>
                        <a:pt x="185" y="61"/>
                        <a:pt x="177" y="53"/>
                      </a:cubicBezTo>
                      <a:cubicBezTo>
                        <a:pt x="201" y="27"/>
                        <a:pt x="225" y="12"/>
                        <a:pt x="241" y="12"/>
                      </a:cubicBezTo>
                      <a:close/>
                      <a:moveTo>
                        <a:pt x="213" y="175"/>
                      </a:moveTo>
                      <a:cubicBezTo>
                        <a:pt x="209" y="182"/>
                        <a:pt x="204" y="188"/>
                        <a:pt x="200" y="195"/>
                      </a:cubicBezTo>
                      <a:cubicBezTo>
                        <a:pt x="190" y="195"/>
                        <a:pt x="179" y="196"/>
                        <a:pt x="169" y="196"/>
                      </a:cubicBezTo>
                      <a:cubicBezTo>
                        <a:pt x="167" y="196"/>
                        <a:pt x="167" y="196"/>
                        <a:pt x="167" y="196"/>
                      </a:cubicBezTo>
                      <a:cubicBezTo>
                        <a:pt x="157" y="196"/>
                        <a:pt x="147" y="195"/>
                        <a:pt x="138" y="195"/>
                      </a:cubicBezTo>
                      <a:cubicBezTo>
                        <a:pt x="133" y="188"/>
                        <a:pt x="129" y="182"/>
                        <a:pt x="125" y="175"/>
                      </a:cubicBezTo>
                      <a:cubicBezTo>
                        <a:pt x="119" y="166"/>
                        <a:pt x="114" y="157"/>
                        <a:pt x="110" y="148"/>
                      </a:cubicBezTo>
                      <a:cubicBezTo>
                        <a:pt x="114" y="139"/>
                        <a:pt x="119" y="130"/>
                        <a:pt x="125" y="121"/>
                      </a:cubicBezTo>
                      <a:cubicBezTo>
                        <a:pt x="131" y="112"/>
                        <a:pt x="137" y="102"/>
                        <a:pt x="143" y="94"/>
                      </a:cubicBezTo>
                      <a:cubicBezTo>
                        <a:pt x="151" y="93"/>
                        <a:pt x="160" y="93"/>
                        <a:pt x="168" y="93"/>
                      </a:cubicBezTo>
                      <a:cubicBezTo>
                        <a:pt x="170" y="93"/>
                        <a:pt x="170" y="93"/>
                        <a:pt x="170" y="93"/>
                      </a:cubicBezTo>
                      <a:cubicBezTo>
                        <a:pt x="178" y="93"/>
                        <a:pt x="186" y="93"/>
                        <a:pt x="194" y="93"/>
                      </a:cubicBezTo>
                      <a:cubicBezTo>
                        <a:pt x="200" y="102"/>
                        <a:pt x="207" y="112"/>
                        <a:pt x="213" y="121"/>
                      </a:cubicBezTo>
                      <a:cubicBezTo>
                        <a:pt x="218" y="130"/>
                        <a:pt x="223" y="139"/>
                        <a:pt x="228" y="148"/>
                      </a:cubicBezTo>
                      <a:cubicBezTo>
                        <a:pt x="223" y="157"/>
                        <a:pt x="218" y="166"/>
                        <a:pt x="213" y="175"/>
                      </a:cubicBezTo>
                      <a:close/>
                      <a:moveTo>
                        <a:pt x="234" y="161"/>
                      </a:moveTo>
                      <a:cubicBezTo>
                        <a:pt x="238" y="171"/>
                        <a:pt x="242" y="180"/>
                        <a:pt x="246" y="189"/>
                      </a:cubicBezTo>
                      <a:cubicBezTo>
                        <a:pt x="236" y="190"/>
                        <a:pt x="226" y="192"/>
                        <a:pt x="215" y="193"/>
                      </a:cubicBezTo>
                      <a:cubicBezTo>
                        <a:pt x="218" y="189"/>
                        <a:pt x="220" y="185"/>
                        <a:pt x="223" y="181"/>
                      </a:cubicBezTo>
                      <a:cubicBezTo>
                        <a:pt x="227" y="175"/>
                        <a:pt x="231" y="168"/>
                        <a:pt x="234" y="161"/>
                      </a:cubicBezTo>
                      <a:close/>
                      <a:moveTo>
                        <a:pt x="191" y="207"/>
                      </a:moveTo>
                      <a:cubicBezTo>
                        <a:pt x="184" y="217"/>
                        <a:pt x="176" y="226"/>
                        <a:pt x="169" y="235"/>
                      </a:cubicBezTo>
                      <a:cubicBezTo>
                        <a:pt x="161" y="226"/>
                        <a:pt x="154" y="217"/>
                        <a:pt x="146" y="207"/>
                      </a:cubicBezTo>
                      <a:cubicBezTo>
                        <a:pt x="153" y="208"/>
                        <a:pt x="160" y="208"/>
                        <a:pt x="167" y="208"/>
                      </a:cubicBezTo>
                      <a:cubicBezTo>
                        <a:pt x="169" y="208"/>
                        <a:pt x="169" y="208"/>
                        <a:pt x="169" y="208"/>
                      </a:cubicBezTo>
                      <a:cubicBezTo>
                        <a:pt x="176" y="208"/>
                        <a:pt x="184" y="207"/>
                        <a:pt x="191" y="207"/>
                      </a:cubicBezTo>
                      <a:close/>
                      <a:moveTo>
                        <a:pt x="122" y="194"/>
                      </a:moveTo>
                      <a:cubicBezTo>
                        <a:pt x="111" y="192"/>
                        <a:pt x="101" y="191"/>
                        <a:pt x="91" y="189"/>
                      </a:cubicBezTo>
                      <a:cubicBezTo>
                        <a:pt x="95" y="180"/>
                        <a:pt x="99" y="171"/>
                        <a:pt x="103" y="161"/>
                      </a:cubicBezTo>
                      <a:cubicBezTo>
                        <a:pt x="107" y="168"/>
                        <a:pt x="110" y="175"/>
                        <a:pt x="114" y="181"/>
                      </a:cubicBezTo>
                      <a:cubicBezTo>
                        <a:pt x="117" y="185"/>
                        <a:pt x="120" y="189"/>
                        <a:pt x="122" y="194"/>
                      </a:cubicBezTo>
                      <a:close/>
                      <a:moveTo>
                        <a:pt x="103" y="135"/>
                      </a:moveTo>
                      <a:cubicBezTo>
                        <a:pt x="98" y="123"/>
                        <a:pt x="93" y="112"/>
                        <a:pt x="89" y="101"/>
                      </a:cubicBezTo>
                      <a:cubicBezTo>
                        <a:pt x="101" y="98"/>
                        <a:pt x="114" y="96"/>
                        <a:pt x="127" y="95"/>
                      </a:cubicBezTo>
                      <a:cubicBezTo>
                        <a:pt x="123" y="101"/>
                        <a:pt x="119" y="108"/>
                        <a:pt x="114" y="115"/>
                      </a:cubicBezTo>
                      <a:cubicBezTo>
                        <a:pt x="110" y="122"/>
                        <a:pt x="107" y="128"/>
                        <a:pt x="103" y="135"/>
                      </a:cubicBezTo>
                      <a:close/>
                      <a:moveTo>
                        <a:pt x="152" y="81"/>
                      </a:moveTo>
                      <a:cubicBezTo>
                        <a:pt x="158" y="74"/>
                        <a:pt x="163" y="68"/>
                        <a:pt x="169" y="61"/>
                      </a:cubicBezTo>
                      <a:cubicBezTo>
                        <a:pt x="174" y="68"/>
                        <a:pt x="179" y="74"/>
                        <a:pt x="185" y="81"/>
                      </a:cubicBezTo>
                      <a:cubicBezTo>
                        <a:pt x="180" y="81"/>
                        <a:pt x="175" y="81"/>
                        <a:pt x="170" y="81"/>
                      </a:cubicBezTo>
                      <a:cubicBezTo>
                        <a:pt x="168" y="81"/>
                        <a:pt x="168" y="81"/>
                        <a:pt x="168" y="81"/>
                      </a:cubicBezTo>
                      <a:cubicBezTo>
                        <a:pt x="163" y="81"/>
                        <a:pt x="158" y="81"/>
                        <a:pt x="152" y="81"/>
                      </a:cubicBezTo>
                      <a:close/>
                      <a:moveTo>
                        <a:pt x="223" y="115"/>
                      </a:moveTo>
                      <a:cubicBezTo>
                        <a:pt x="219" y="108"/>
                        <a:pt x="214" y="101"/>
                        <a:pt x="210" y="94"/>
                      </a:cubicBezTo>
                      <a:cubicBezTo>
                        <a:pt x="224" y="96"/>
                        <a:pt x="237" y="97"/>
                        <a:pt x="248" y="100"/>
                      </a:cubicBezTo>
                      <a:cubicBezTo>
                        <a:pt x="244" y="111"/>
                        <a:pt x="240" y="123"/>
                        <a:pt x="234" y="135"/>
                      </a:cubicBezTo>
                      <a:cubicBezTo>
                        <a:pt x="231" y="128"/>
                        <a:pt x="227" y="121"/>
                        <a:pt x="223" y="115"/>
                      </a:cubicBezTo>
                      <a:close/>
                      <a:moveTo>
                        <a:pt x="87" y="14"/>
                      </a:moveTo>
                      <a:cubicBezTo>
                        <a:pt x="90" y="13"/>
                        <a:pt x="93" y="12"/>
                        <a:pt x="96" y="12"/>
                      </a:cubicBezTo>
                      <a:cubicBezTo>
                        <a:pt x="113" y="12"/>
                        <a:pt x="136" y="27"/>
                        <a:pt x="160" y="53"/>
                      </a:cubicBezTo>
                      <a:cubicBezTo>
                        <a:pt x="152" y="61"/>
                        <a:pt x="144" y="71"/>
                        <a:pt x="137" y="82"/>
                      </a:cubicBezTo>
                      <a:cubicBezTo>
                        <a:pt x="119" y="83"/>
                        <a:pt x="101" y="86"/>
                        <a:pt x="85" y="89"/>
                      </a:cubicBezTo>
                      <a:cubicBezTo>
                        <a:pt x="74" y="53"/>
                        <a:pt x="72" y="23"/>
                        <a:pt x="87" y="14"/>
                      </a:cubicBezTo>
                      <a:close/>
                      <a:moveTo>
                        <a:pt x="12" y="145"/>
                      </a:moveTo>
                      <a:cubicBezTo>
                        <a:pt x="12" y="127"/>
                        <a:pt x="40" y="113"/>
                        <a:pt x="77" y="103"/>
                      </a:cubicBezTo>
                      <a:cubicBezTo>
                        <a:pt x="82" y="118"/>
                        <a:pt x="89" y="133"/>
                        <a:pt x="96" y="148"/>
                      </a:cubicBezTo>
                      <a:cubicBezTo>
                        <a:pt x="90" y="161"/>
                        <a:pt x="84" y="174"/>
                        <a:pt x="79" y="187"/>
                      </a:cubicBezTo>
                      <a:cubicBezTo>
                        <a:pt x="37" y="177"/>
                        <a:pt x="12" y="160"/>
                        <a:pt x="12" y="145"/>
                      </a:cubicBezTo>
                      <a:close/>
                      <a:moveTo>
                        <a:pt x="96" y="284"/>
                      </a:moveTo>
                      <a:cubicBezTo>
                        <a:pt x="96" y="284"/>
                        <a:pt x="96" y="284"/>
                        <a:pt x="96" y="284"/>
                      </a:cubicBezTo>
                      <a:cubicBezTo>
                        <a:pt x="93" y="284"/>
                        <a:pt x="90" y="284"/>
                        <a:pt x="87" y="282"/>
                      </a:cubicBezTo>
                      <a:cubicBezTo>
                        <a:pt x="77" y="276"/>
                        <a:pt x="74" y="255"/>
                        <a:pt x="80" y="227"/>
                      </a:cubicBezTo>
                      <a:cubicBezTo>
                        <a:pt x="82" y="218"/>
                        <a:pt x="84" y="210"/>
                        <a:pt x="87" y="201"/>
                      </a:cubicBezTo>
                      <a:cubicBezTo>
                        <a:pt x="101" y="203"/>
                        <a:pt x="115" y="205"/>
                        <a:pt x="131" y="206"/>
                      </a:cubicBezTo>
                      <a:cubicBezTo>
                        <a:pt x="141" y="220"/>
                        <a:pt x="150" y="232"/>
                        <a:pt x="160" y="244"/>
                      </a:cubicBezTo>
                      <a:cubicBezTo>
                        <a:pt x="136" y="269"/>
                        <a:pt x="113" y="284"/>
                        <a:pt x="96" y="284"/>
                      </a:cubicBezTo>
                      <a:close/>
                      <a:moveTo>
                        <a:pt x="250" y="282"/>
                      </a:moveTo>
                      <a:cubicBezTo>
                        <a:pt x="248" y="284"/>
                        <a:pt x="245" y="284"/>
                        <a:pt x="241" y="284"/>
                      </a:cubicBezTo>
                      <a:cubicBezTo>
                        <a:pt x="225" y="284"/>
                        <a:pt x="201" y="269"/>
                        <a:pt x="177" y="244"/>
                      </a:cubicBezTo>
                      <a:cubicBezTo>
                        <a:pt x="187" y="232"/>
                        <a:pt x="197" y="220"/>
                        <a:pt x="207" y="206"/>
                      </a:cubicBezTo>
                      <a:cubicBezTo>
                        <a:pt x="222" y="205"/>
                        <a:pt x="236" y="203"/>
                        <a:pt x="250" y="200"/>
                      </a:cubicBezTo>
                      <a:cubicBezTo>
                        <a:pt x="263" y="239"/>
                        <a:pt x="266" y="273"/>
                        <a:pt x="250" y="282"/>
                      </a:cubicBezTo>
                      <a:close/>
                      <a:moveTo>
                        <a:pt x="282" y="179"/>
                      </a:moveTo>
                      <a:cubicBezTo>
                        <a:pt x="274" y="181"/>
                        <a:pt x="266" y="184"/>
                        <a:pt x="258" y="186"/>
                      </a:cubicBezTo>
                      <a:cubicBezTo>
                        <a:pt x="253" y="174"/>
                        <a:pt x="247" y="161"/>
                        <a:pt x="241" y="148"/>
                      </a:cubicBezTo>
                      <a:cubicBezTo>
                        <a:pt x="249" y="133"/>
                        <a:pt x="255" y="117"/>
                        <a:pt x="260" y="102"/>
                      </a:cubicBezTo>
                      <a:cubicBezTo>
                        <a:pt x="301" y="112"/>
                        <a:pt x="325" y="128"/>
                        <a:pt x="325" y="144"/>
                      </a:cubicBezTo>
                      <a:cubicBezTo>
                        <a:pt x="326" y="156"/>
                        <a:pt x="310" y="169"/>
                        <a:pt x="282" y="1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3" name="Oval 20">
                  <a:extLst>
                    <a:ext uri="{FF2B5EF4-FFF2-40B4-BE49-F238E27FC236}">
                      <a16:creationId xmlns:a16="http://schemas.microsoft.com/office/drawing/2014/main" id="{31A3EC0B-7892-4C0B-BC7E-64BA1351366A}"/>
                    </a:ext>
                  </a:extLst>
                </p:cNvPr>
                <p:cNvSpPr>
                  <a:spLocks noChangeArrowheads="1"/>
                </p:cNvSpPr>
                <p:nvPr/>
              </p:nvSpPr>
              <p:spPr bwMode="auto">
                <a:xfrm>
                  <a:off x="4637794" y="1297635"/>
                  <a:ext cx="80952" cy="843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grpSp>
        <p:grpSp>
          <p:nvGrpSpPr>
            <p:cNvPr id="3" name="组合 2">
              <a:extLst>
                <a:ext uri="{FF2B5EF4-FFF2-40B4-BE49-F238E27FC236}">
                  <a16:creationId xmlns:a16="http://schemas.microsoft.com/office/drawing/2014/main" id="{E2E24E3C-78AD-425E-90B2-7A068411E81F}"/>
                </a:ext>
              </a:extLst>
            </p:cNvPr>
            <p:cNvGrpSpPr/>
            <p:nvPr/>
          </p:nvGrpSpPr>
          <p:grpSpPr>
            <a:xfrm>
              <a:off x="4833110" y="2448317"/>
              <a:ext cx="1250066" cy="1250066"/>
              <a:chOff x="4833110" y="2448317"/>
              <a:chExt cx="1250066" cy="1250066"/>
            </a:xfrm>
          </p:grpSpPr>
          <p:sp>
            <p:nvSpPr>
              <p:cNvPr id="8" name="泪滴形 7">
                <a:extLst>
                  <a:ext uri="{FF2B5EF4-FFF2-40B4-BE49-F238E27FC236}">
                    <a16:creationId xmlns:a16="http://schemas.microsoft.com/office/drawing/2014/main" id="{CE4E0874-AE0C-469D-879A-1A523EE5425D}"/>
                  </a:ext>
                </a:extLst>
              </p:cNvPr>
              <p:cNvSpPr/>
              <p:nvPr/>
            </p:nvSpPr>
            <p:spPr>
              <a:xfrm flipH="1">
                <a:off x="4833110" y="2448317"/>
                <a:ext cx="1250066" cy="1250066"/>
              </a:xfrm>
              <a:prstGeom prst="teardrop">
                <a:avLst/>
              </a:prstGeom>
              <a:gradFill flip="none" rotWithShape="1">
                <a:gsLst>
                  <a:gs pos="0">
                    <a:schemeClr val="accent1"/>
                  </a:gs>
                  <a:gs pos="100000">
                    <a:schemeClr val="accent6">
                      <a:alpha val="76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14" name="组合 13">
                <a:extLst>
                  <a:ext uri="{FF2B5EF4-FFF2-40B4-BE49-F238E27FC236}">
                    <a16:creationId xmlns:a16="http://schemas.microsoft.com/office/drawing/2014/main" id="{A60F71D0-7019-435B-AAD4-04ACF72F6A1E}"/>
                  </a:ext>
                </a:extLst>
              </p:cNvPr>
              <p:cNvGrpSpPr/>
              <p:nvPr/>
            </p:nvGrpSpPr>
            <p:grpSpPr>
              <a:xfrm>
                <a:off x="5160685" y="2802075"/>
                <a:ext cx="594916" cy="472710"/>
                <a:chOff x="5083649" y="1208597"/>
                <a:chExt cx="634401" cy="504083"/>
              </a:xfrm>
              <a:solidFill>
                <a:schemeClr val="bg1"/>
              </a:solidFill>
            </p:grpSpPr>
            <p:sp>
              <p:nvSpPr>
                <p:cNvPr id="15" name="Freeform 21">
                  <a:extLst>
                    <a:ext uri="{FF2B5EF4-FFF2-40B4-BE49-F238E27FC236}">
                      <a16:creationId xmlns:a16="http://schemas.microsoft.com/office/drawing/2014/main" id="{8AEEE197-B5CC-4E9B-BD7E-18C1C59AF293}"/>
                    </a:ext>
                  </a:extLst>
                </p:cNvPr>
                <p:cNvSpPr>
                  <a:spLocks/>
                </p:cNvSpPr>
                <p:nvPr/>
              </p:nvSpPr>
              <p:spPr bwMode="auto">
                <a:xfrm>
                  <a:off x="5248335" y="1305977"/>
                  <a:ext cx="20049" cy="71603"/>
                </a:xfrm>
                <a:custGeom>
                  <a:avLst/>
                  <a:gdLst>
                    <a:gd name="T0" fmla="*/ 6 w 12"/>
                    <a:gd name="T1" fmla="*/ 43 h 43"/>
                    <a:gd name="T2" fmla="*/ 0 w 12"/>
                    <a:gd name="T3" fmla="*/ 37 h 43"/>
                    <a:gd name="T4" fmla="*/ 0 w 12"/>
                    <a:gd name="T5" fmla="*/ 6 h 43"/>
                    <a:gd name="T6" fmla="*/ 6 w 12"/>
                    <a:gd name="T7" fmla="*/ 0 h 43"/>
                    <a:gd name="T8" fmla="*/ 12 w 12"/>
                    <a:gd name="T9" fmla="*/ 6 h 43"/>
                    <a:gd name="T10" fmla="*/ 12 w 12"/>
                    <a:gd name="T11" fmla="*/ 37 h 43"/>
                    <a:gd name="T12" fmla="*/ 6 w 12"/>
                    <a:gd name="T13" fmla="*/ 43 h 43"/>
                  </a:gdLst>
                  <a:ahLst/>
                  <a:cxnLst>
                    <a:cxn ang="0">
                      <a:pos x="T0" y="T1"/>
                    </a:cxn>
                    <a:cxn ang="0">
                      <a:pos x="T2" y="T3"/>
                    </a:cxn>
                    <a:cxn ang="0">
                      <a:pos x="T4" y="T5"/>
                    </a:cxn>
                    <a:cxn ang="0">
                      <a:pos x="T6" y="T7"/>
                    </a:cxn>
                    <a:cxn ang="0">
                      <a:pos x="T8" y="T9"/>
                    </a:cxn>
                    <a:cxn ang="0">
                      <a:pos x="T10" y="T11"/>
                    </a:cxn>
                    <a:cxn ang="0">
                      <a:pos x="T12" y="T13"/>
                    </a:cxn>
                  </a:cxnLst>
                  <a:rect l="0" t="0" r="r" b="b"/>
                  <a:pathLst>
                    <a:path w="12" h="43">
                      <a:moveTo>
                        <a:pt x="6" y="43"/>
                      </a:moveTo>
                      <a:cubicBezTo>
                        <a:pt x="2" y="43"/>
                        <a:pt x="0" y="40"/>
                        <a:pt x="0" y="37"/>
                      </a:cubicBezTo>
                      <a:cubicBezTo>
                        <a:pt x="0" y="6"/>
                        <a:pt x="0" y="6"/>
                        <a:pt x="0" y="6"/>
                      </a:cubicBezTo>
                      <a:cubicBezTo>
                        <a:pt x="0" y="3"/>
                        <a:pt x="2" y="0"/>
                        <a:pt x="6" y="0"/>
                      </a:cubicBezTo>
                      <a:cubicBezTo>
                        <a:pt x="9" y="0"/>
                        <a:pt x="12" y="3"/>
                        <a:pt x="12" y="6"/>
                      </a:cubicBezTo>
                      <a:cubicBezTo>
                        <a:pt x="12" y="37"/>
                        <a:pt x="12" y="37"/>
                        <a:pt x="12" y="37"/>
                      </a:cubicBezTo>
                      <a:cubicBezTo>
                        <a:pt x="12" y="40"/>
                        <a:pt x="9" y="43"/>
                        <a:pt x="6"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6" name="Freeform 22">
                  <a:extLst>
                    <a:ext uri="{FF2B5EF4-FFF2-40B4-BE49-F238E27FC236}">
                      <a16:creationId xmlns:a16="http://schemas.microsoft.com/office/drawing/2014/main" id="{F8C7E354-B2AE-436C-A782-C449CCA06B93}"/>
                    </a:ext>
                  </a:extLst>
                </p:cNvPr>
                <p:cNvSpPr>
                  <a:spLocks/>
                </p:cNvSpPr>
                <p:nvPr/>
              </p:nvSpPr>
              <p:spPr bwMode="auto">
                <a:xfrm>
                  <a:off x="5158116" y="1453478"/>
                  <a:ext cx="57282" cy="57282"/>
                </a:xfrm>
                <a:custGeom>
                  <a:avLst/>
                  <a:gdLst>
                    <a:gd name="T0" fmla="*/ 7 w 35"/>
                    <a:gd name="T1" fmla="*/ 35 h 35"/>
                    <a:gd name="T2" fmla="*/ 3 w 35"/>
                    <a:gd name="T3" fmla="*/ 33 h 35"/>
                    <a:gd name="T4" fmla="*/ 3 w 35"/>
                    <a:gd name="T5" fmla="*/ 24 h 35"/>
                    <a:gd name="T6" fmla="*/ 24 w 35"/>
                    <a:gd name="T7" fmla="*/ 3 h 35"/>
                    <a:gd name="T8" fmla="*/ 33 w 35"/>
                    <a:gd name="T9" fmla="*/ 3 h 35"/>
                    <a:gd name="T10" fmla="*/ 33 w 35"/>
                    <a:gd name="T11" fmla="*/ 11 h 35"/>
                    <a:gd name="T12" fmla="*/ 11 w 35"/>
                    <a:gd name="T13" fmla="*/ 33 h 35"/>
                    <a:gd name="T14" fmla="*/ 7 w 35"/>
                    <a:gd name="T15" fmla="*/ 35 h 3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5" h="35">
                      <a:moveTo>
                        <a:pt x="7" y="35"/>
                      </a:moveTo>
                      <a:cubicBezTo>
                        <a:pt x="6" y="35"/>
                        <a:pt x="4" y="34"/>
                        <a:pt x="3" y="33"/>
                      </a:cubicBezTo>
                      <a:cubicBezTo>
                        <a:pt x="0" y="30"/>
                        <a:pt x="0" y="27"/>
                        <a:pt x="3" y="24"/>
                      </a:cubicBezTo>
                      <a:cubicBezTo>
                        <a:pt x="24" y="3"/>
                        <a:pt x="24" y="3"/>
                        <a:pt x="24" y="3"/>
                      </a:cubicBezTo>
                      <a:cubicBezTo>
                        <a:pt x="27" y="0"/>
                        <a:pt x="31" y="0"/>
                        <a:pt x="33" y="3"/>
                      </a:cubicBezTo>
                      <a:cubicBezTo>
                        <a:pt x="35" y="5"/>
                        <a:pt x="35" y="9"/>
                        <a:pt x="33" y="11"/>
                      </a:cubicBezTo>
                      <a:cubicBezTo>
                        <a:pt x="11" y="33"/>
                        <a:pt x="11" y="33"/>
                        <a:pt x="11" y="33"/>
                      </a:cubicBezTo>
                      <a:cubicBezTo>
                        <a:pt x="10" y="34"/>
                        <a:pt x="9" y="35"/>
                        <a:pt x="7" y="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7" name="Freeform 23">
                  <a:extLst>
                    <a:ext uri="{FF2B5EF4-FFF2-40B4-BE49-F238E27FC236}">
                      <a16:creationId xmlns:a16="http://schemas.microsoft.com/office/drawing/2014/main" id="{F0F12FD9-CFDD-4961-8AB3-041D47071FAA}"/>
                    </a:ext>
                  </a:extLst>
                </p:cNvPr>
                <p:cNvSpPr>
                  <a:spLocks/>
                </p:cNvSpPr>
                <p:nvPr/>
              </p:nvSpPr>
              <p:spPr bwMode="auto">
                <a:xfrm>
                  <a:off x="5302753" y="1452047"/>
                  <a:ext cx="58715" cy="55851"/>
                </a:xfrm>
                <a:custGeom>
                  <a:avLst/>
                  <a:gdLst>
                    <a:gd name="T0" fmla="*/ 29 w 35"/>
                    <a:gd name="T1" fmla="*/ 34 h 34"/>
                    <a:gd name="T2" fmla="*/ 24 w 35"/>
                    <a:gd name="T3" fmla="*/ 32 h 34"/>
                    <a:gd name="T4" fmla="*/ 3 w 35"/>
                    <a:gd name="T5" fmla="*/ 11 h 34"/>
                    <a:gd name="T6" fmla="*/ 3 w 35"/>
                    <a:gd name="T7" fmla="*/ 2 h 34"/>
                    <a:gd name="T8" fmla="*/ 11 w 35"/>
                    <a:gd name="T9" fmla="*/ 2 h 34"/>
                    <a:gd name="T10" fmla="*/ 33 w 35"/>
                    <a:gd name="T11" fmla="*/ 24 h 34"/>
                    <a:gd name="T12" fmla="*/ 33 w 35"/>
                    <a:gd name="T13" fmla="*/ 32 h 34"/>
                    <a:gd name="T14" fmla="*/ 29 w 35"/>
                    <a:gd name="T15" fmla="*/ 34 h 3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5" h="34">
                      <a:moveTo>
                        <a:pt x="29" y="34"/>
                      </a:moveTo>
                      <a:cubicBezTo>
                        <a:pt x="27" y="34"/>
                        <a:pt x="25" y="33"/>
                        <a:pt x="24" y="32"/>
                      </a:cubicBezTo>
                      <a:cubicBezTo>
                        <a:pt x="3" y="11"/>
                        <a:pt x="3" y="11"/>
                        <a:pt x="3" y="11"/>
                      </a:cubicBezTo>
                      <a:cubicBezTo>
                        <a:pt x="0" y="8"/>
                        <a:pt x="0" y="5"/>
                        <a:pt x="3" y="2"/>
                      </a:cubicBezTo>
                      <a:cubicBezTo>
                        <a:pt x="5" y="0"/>
                        <a:pt x="9" y="0"/>
                        <a:pt x="11" y="2"/>
                      </a:cubicBezTo>
                      <a:cubicBezTo>
                        <a:pt x="33" y="24"/>
                        <a:pt x="33" y="24"/>
                        <a:pt x="33" y="24"/>
                      </a:cubicBezTo>
                      <a:cubicBezTo>
                        <a:pt x="35" y="26"/>
                        <a:pt x="35" y="30"/>
                        <a:pt x="33" y="32"/>
                      </a:cubicBezTo>
                      <a:cubicBezTo>
                        <a:pt x="32" y="33"/>
                        <a:pt x="30" y="34"/>
                        <a:pt x="29"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8" name="Freeform 24">
                  <a:extLst>
                    <a:ext uri="{FF2B5EF4-FFF2-40B4-BE49-F238E27FC236}">
                      <a16:creationId xmlns:a16="http://schemas.microsoft.com/office/drawing/2014/main" id="{9B454CA0-6BB2-49D6-9FF3-0D7A5707C62C}"/>
                    </a:ext>
                  </a:extLst>
                </p:cNvPr>
                <p:cNvSpPr>
                  <a:spLocks/>
                </p:cNvSpPr>
                <p:nvPr/>
              </p:nvSpPr>
              <p:spPr bwMode="auto">
                <a:xfrm>
                  <a:off x="5421614" y="1585227"/>
                  <a:ext cx="58715" cy="57282"/>
                </a:xfrm>
                <a:custGeom>
                  <a:avLst/>
                  <a:gdLst>
                    <a:gd name="T0" fmla="*/ 28 w 35"/>
                    <a:gd name="T1" fmla="*/ 34 h 34"/>
                    <a:gd name="T2" fmla="*/ 24 w 35"/>
                    <a:gd name="T3" fmla="*/ 32 h 34"/>
                    <a:gd name="T4" fmla="*/ 2 w 35"/>
                    <a:gd name="T5" fmla="*/ 11 h 34"/>
                    <a:gd name="T6" fmla="*/ 2 w 35"/>
                    <a:gd name="T7" fmla="*/ 2 h 34"/>
                    <a:gd name="T8" fmla="*/ 11 w 35"/>
                    <a:gd name="T9" fmla="*/ 2 h 34"/>
                    <a:gd name="T10" fmla="*/ 32 w 35"/>
                    <a:gd name="T11" fmla="*/ 24 h 34"/>
                    <a:gd name="T12" fmla="*/ 32 w 35"/>
                    <a:gd name="T13" fmla="*/ 32 h 34"/>
                    <a:gd name="T14" fmla="*/ 28 w 35"/>
                    <a:gd name="T15" fmla="*/ 34 h 3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5" h="34">
                      <a:moveTo>
                        <a:pt x="28" y="34"/>
                      </a:moveTo>
                      <a:cubicBezTo>
                        <a:pt x="27" y="34"/>
                        <a:pt x="25" y="33"/>
                        <a:pt x="24" y="32"/>
                      </a:cubicBezTo>
                      <a:cubicBezTo>
                        <a:pt x="2" y="11"/>
                        <a:pt x="2" y="11"/>
                        <a:pt x="2" y="11"/>
                      </a:cubicBezTo>
                      <a:cubicBezTo>
                        <a:pt x="0" y="8"/>
                        <a:pt x="0" y="4"/>
                        <a:pt x="2" y="2"/>
                      </a:cubicBezTo>
                      <a:cubicBezTo>
                        <a:pt x="5" y="0"/>
                        <a:pt x="8" y="0"/>
                        <a:pt x="11" y="2"/>
                      </a:cubicBezTo>
                      <a:cubicBezTo>
                        <a:pt x="32" y="24"/>
                        <a:pt x="32" y="24"/>
                        <a:pt x="32" y="24"/>
                      </a:cubicBezTo>
                      <a:cubicBezTo>
                        <a:pt x="35" y="26"/>
                        <a:pt x="35" y="30"/>
                        <a:pt x="32" y="32"/>
                      </a:cubicBezTo>
                      <a:cubicBezTo>
                        <a:pt x="31" y="33"/>
                        <a:pt x="30" y="34"/>
                        <a:pt x="28"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9" name="Freeform 25">
                  <a:extLst>
                    <a:ext uri="{FF2B5EF4-FFF2-40B4-BE49-F238E27FC236}">
                      <a16:creationId xmlns:a16="http://schemas.microsoft.com/office/drawing/2014/main" id="{46770FA3-E363-4A16-88D5-3E9E5681E75F}"/>
                    </a:ext>
                  </a:extLst>
                </p:cNvPr>
                <p:cNvSpPr>
                  <a:spLocks/>
                </p:cNvSpPr>
                <p:nvPr/>
              </p:nvSpPr>
              <p:spPr bwMode="auto">
                <a:xfrm>
                  <a:off x="5152387" y="1590955"/>
                  <a:ext cx="58715" cy="57282"/>
                </a:xfrm>
                <a:custGeom>
                  <a:avLst/>
                  <a:gdLst>
                    <a:gd name="T0" fmla="*/ 28 w 35"/>
                    <a:gd name="T1" fmla="*/ 35 h 35"/>
                    <a:gd name="T2" fmla="*/ 24 w 35"/>
                    <a:gd name="T3" fmla="*/ 33 h 35"/>
                    <a:gd name="T4" fmla="*/ 2 w 35"/>
                    <a:gd name="T5" fmla="*/ 11 h 35"/>
                    <a:gd name="T6" fmla="*/ 2 w 35"/>
                    <a:gd name="T7" fmla="*/ 3 h 35"/>
                    <a:gd name="T8" fmla="*/ 11 w 35"/>
                    <a:gd name="T9" fmla="*/ 3 h 35"/>
                    <a:gd name="T10" fmla="*/ 32 w 35"/>
                    <a:gd name="T11" fmla="*/ 24 h 35"/>
                    <a:gd name="T12" fmla="*/ 32 w 35"/>
                    <a:gd name="T13" fmla="*/ 33 h 35"/>
                    <a:gd name="T14" fmla="*/ 28 w 35"/>
                    <a:gd name="T15" fmla="*/ 35 h 3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5" h="35">
                      <a:moveTo>
                        <a:pt x="28" y="35"/>
                      </a:moveTo>
                      <a:cubicBezTo>
                        <a:pt x="26" y="35"/>
                        <a:pt x="25" y="34"/>
                        <a:pt x="24" y="33"/>
                      </a:cubicBezTo>
                      <a:cubicBezTo>
                        <a:pt x="2" y="11"/>
                        <a:pt x="2" y="11"/>
                        <a:pt x="2" y="11"/>
                      </a:cubicBezTo>
                      <a:cubicBezTo>
                        <a:pt x="0" y="9"/>
                        <a:pt x="0" y="5"/>
                        <a:pt x="2" y="3"/>
                      </a:cubicBezTo>
                      <a:cubicBezTo>
                        <a:pt x="4" y="0"/>
                        <a:pt x="8" y="0"/>
                        <a:pt x="11" y="3"/>
                      </a:cubicBezTo>
                      <a:cubicBezTo>
                        <a:pt x="32" y="24"/>
                        <a:pt x="32" y="24"/>
                        <a:pt x="32" y="24"/>
                      </a:cubicBezTo>
                      <a:cubicBezTo>
                        <a:pt x="35" y="27"/>
                        <a:pt x="35" y="31"/>
                        <a:pt x="32" y="33"/>
                      </a:cubicBezTo>
                      <a:cubicBezTo>
                        <a:pt x="31" y="34"/>
                        <a:pt x="30" y="35"/>
                        <a:pt x="28" y="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0" name="Freeform 26">
                  <a:extLst>
                    <a:ext uri="{FF2B5EF4-FFF2-40B4-BE49-F238E27FC236}">
                      <a16:creationId xmlns:a16="http://schemas.microsoft.com/office/drawing/2014/main" id="{C434C199-056D-4894-A68F-60A44ED034C5}"/>
                    </a:ext>
                  </a:extLst>
                </p:cNvPr>
                <p:cNvSpPr>
                  <a:spLocks/>
                </p:cNvSpPr>
                <p:nvPr/>
              </p:nvSpPr>
              <p:spPr bwMode="auto">
                <a:xfrm>
                  <a:off x="5302753" y="1590955"/>
                  <a:ext cx="58715" cy="57282"/>
                </a:xfrm>
                <a:custGeom>
                  <a:avLst/>
                  <a:gdLst>
                    <a:gd name="T0" fmla="*/ 7 w 35"/>
                    <a:gd name="T1" fmla="*/ 35 h 35"/>
                    <a:gd name="T2" fmla="*/ 3 w 35"/>
                    <a:gd name="T3" fmla="*/ 33 h 35"/>
                    <a:gd name="T4" fmla="*/ 3 w 35"/>
                    <a:gd name="T5" fmla="*/ 24 h 35"/>
                    <a:gd name="T6" fmla="*/ 24 w 35"/>
                    <a:gd name="T7" fmla="*/ 3 h 35"/>
                    <a:gd name="T8" fmla="*/ 33 w 35"/>
                    <a:gd name="T9" fmla="*/ 3 h 35"/>
                    <a:gd name="T10" fmla="*/ 33 w 35"/>
                    <a:gd name="T11" fmla="*/ 11 h 35"/>
                    <a:gd name="T12" fmla="*/ 11 w 35"/>
                    <a:gd name="T13" fmla="*/ 33 h 35"/>
                    <a:gd name="T14" fmla="*/ 7 w 35"/>
                    <a:gd name="T15" fmla="*/ 35 h 3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5" h="35">
                      <a:moveTo>
                        <a:pt x="7" y="35"/>
                      </a:moveTo>
                      <a:cubicBezTo>
                        <a:pt x="5" y="35"/>
                        <a:pt x="4" y="34"/>
                        <a:pt x="3" y="33"/>
                      </a:cubicBezTo>
                      <a:cubicBezTo>
                        <a:pt x="0" y="31"/>
                        <a:pt x="0" y="27"/>
                        <a:pt x="3" y="24"/>
                      </a:cubicBezTo>
                      <a:cubicBezTo>
                        <a:pt x="24" y="3"/>
                        <a:pt x="24" y="3"/>
                        <a:pt x="24" y="3"/>
                      </a:cubicBezTo>
                      <a:cubicBezTo>
                        <a:pt x="27" y="0"/>
                        <a:pt x="30" y="0"/>
                        <a:pt x="33" y="3"/>
                      </a:cubicBezTo>
                      <a:cubicBezTo>
                        <a:pt x="35" y="5"/>
                        <a:pt x="35" y="9"/>
                        <a:pt x="33" y="11"/>
                      </a:cubicBezTo>
                      <a:cubicBezTo>
                        <a:pt x="11" y="33"/>
                        <a:pt x="11" y="33"/>
                        <a:pt x="11" y="33"/>
                      </a:cubicBezTo>
                      <a:cubicBezTo>
                        <a:pt x="10" y="34"/>
                        <a:pt x="8" y="35"/>
                        <a:pt x="7" y="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1" name="Freeform 27">
                  <a:extLst>
                    <a:ext uri="{FF2B5EF4-FFF2-40B4-BE49-F238E27FC236}">
                      <a16:creationId xmlns:a16="http://schemas.microsoft.com/office/drawing/2014/main" id="{61CF0E5F-BDEF-4DB3-ADC5-F1F19545F5C5}"/>
                    </a:ext>
                  </a:extLst>
                </p:cNvPr>
                <p:cNvSpPr>
                  <a:spLocks/>
                </p:cNvSpPr>
                <p:nvPr/>
              </p:nvSpPr>
              <p:spPr bwMode="auto">
                <a:xfrm>
                  <a:off x="5577708" y="1585227"/>
                  <a:ext cx="55851" cy="57282"/>
                </a:xfrm>
                <a:custGeom>
                  <a:avLst/>
                  <a:gdLst>
                    <a:gd name="T0" fmla="*/ 6 w 34"/>
                    <a:gd name="T1" fmla="*/ 34 h 34"/>
                    <a:gd name="T2" fmla="*/ 2 w 34"/>
                    <a:gd name="T3" fmla="*/ 32 h 34"/>
                    <a:gd name="T4" fmla="*/ 2 w 34"/>
                    <a:gd name="T5" fmla="*/ 24 h 34"/>
                    <a:gd name="T6" fmla="*/ 23 w 34"/>
                    <a:gd name="T7" fmla="*/ 2 h 34"/>
                    <a:gd name="T8" fmla="*/ 32 w 34"/>
                    <a:gd name="T9" fmla="*/ 2 h 34"/>
                    <a:gd name="T10" fmla="*/ 32 w 34"/>
                    <a:gd name="T11" fmla="*/ 11 h 34"/>
                    <a:gd name="T12" fmla="*/ 10 w 34"/>
                    <a:gd name="T13" fmla="*/ 32 h 34"/>
                    <a:gd name="T14" fmla="*/ 6 w 34"/>
                    <a:gd name="T15" fmla="*/ 34 h 3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4" h="34">
                      <a:moveTo>
                        <a:pt x="6" y="34"/>
                      </a:moveTo>
                      <a:cubicBezTo>
                        <a:pt x="5" y="34"/>
                        <a:pt x="3" y="33"/>
                        <a:pt x="2" y="32"/>
                      </a:cubicBezTo>
                      <a:cubicBezTo>
                        <a:pt x="0" y="30"/>
                        <a:pt x="0" y="26"/>
                        <a:pt x="2" y="24"/>
                      </a:cubicBezTo>
                      <a:cubicBezTo>
                        <a:pt x="23" y="2"/>
                        <a:pt x="23" y="2"/>
                        <a:pt x="23" y="2"/>
                      </a:cubicBezTo>
                      <a:cubicBezTo>
                        <a:pt x="26" y="0"/>
                        <a:pt x="30" y="0"/>
                        <a:pt x="32" y="2"/>
                      </a:cubicBezTo>
                      <a:cubicBezTo>
                        <a:pt x="34" y="4"/>
                        <a:pt x="34" y="8"/>
                        <a:pt x="32" y="11"/>
                      </a:cubicBezTo>
                      <a:cubicBezTo>
                        <a:pt x="10" y="32"/>
                        <a:pt x="10" y="32"/>
                        <a:pt x="10" y="32"/>
                      </a:cubicBezTo>
                      <a:cubicBezTo>
                        <a:pt x="9" y="33"/>
                        <a:pt x="8" y="34"/>
                        <a:pt x="6"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2" name="Freeform 28">
                  <a:extLst>
                    <a:ext uri="{FF2B5EF4-FFF2-40B4-BE49-F238E27FC236}">
                      <a16:creationId xmlns:a16="http://schemas.microsoft.com/office/drawing/2014/main" id="{EF89423F-45FC-4913-8E98-3E7F27CC8B61}"/>
                    </a:ext>
                  </a:extLst>
                </p:cNvPr>
                <p:cNvSpPr>
                  <a:spLocks noEditPoints="1"/>
                </p:cNvSpPr>
                <p:nvPr/>
              </p:nvSpPr>
              <p:spPr bwMode="auto">
                <a:xfrm>
                  <a:off x="5212534" y="1208597"/>
                  <a:ext cx="90220" cy="90220"/>
                </a:xfrm>
                <a:custGeom>
                  <a:avLst/>
                  <a:gdLst>
                    <a:gd name="T0" fmla="*/ 28 w 55"/>
                    <a:gd name="T1" fmla="*/ 55 h 55"/>
                    <a:gd name="T2" fmla="*/ 0 w 55"/>
                    <a:gd name="T3" fmla="*/ 28 h 55"/>
                    <a:gd name="T4" fmla="*/ 28 w 55"/>
                    <a:gd name="T5" fmla="*/ 0 h 55"/>
                    <a:gd name="T6" fmla="*/ 55 w 55"/>
                    <a:gd name="T7" fmla="*/ 28 h 55"/>
                    <a:gd name="T8" fmla="*/ 28 w 55"/>
                    <a:gd name="T9" fmla="*/ 55 h 55"/>
                    <a:gd name="T10" fmla="*/ 28 w 55"/>
                    <a:gd name="T11" fmla="*/ 12 h 55"/>
                    <a:gd name="T12" fmla="*/ 12 w 55"/>
                    <a:gd name="T13" fmla="*/ 28 h 55"/>
                    <a:gd name="T14" fmla="*/ 28 w 55"/>
                    <a:gd name="T15" fmla="*/ 43 h 55"/>
                    <a:gd name="T16" fmla="*/ 43 w 55"/>
                    <a:gd name="T17" fmla="*/ 28 h 55"/>
                    <a:gd name="T18" fmla="*/ 28 w 55"/>
                    <a:gd name="T19" fmla="*/ 12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5" h="55">
                      <a:moveTo>
                        <a:pt x="28" y="55"/>
                      </a:moveTo>
                      <a:cubicBezTo>
                        <a:pt x="13" y="55"/>
                        <a:pt x="0" y="43"/>
                        <a:pt x="0" y="28"/>
                      </a:cubicBezTo>
                      <a:cubicBezTo>
                        <a:pt x="0" y="12"/>
                        <a:pt x="13" y="0"/>
                        <a:pt x="28" y="0"/>
                      </a:cubicBezTo>
                      <a:cubicBezTo>
                        <a:pt x="43" y="0"/>
                        <a:pt x="55" y="12"/>
                        <a:pt x="55" y="28"/>
                      </a:cubicBezTo>
                      <a:cubicBezTo>
                        <a:pt x="55" y="43"/>
                        <a:pt x="43" y="55"/>
                        <a:pt x="28" y="55"/>
                      </a:cubicBezTo>
                      <a:close/>
                      <a:moveTo>
                        <a:pt x="28" y="12"/>
                      </a:moveTo>
                      <a:cubicBezTo>
                        <a:pt x="19" y="12"/>
                        <a:pt x="12" y="19"/>
                        <a:pt x="12" y="28"/>
                      </a:cubicBezTo>
                      <a:cubicBezTo>
                        <a:pt x="12" y="36"/>
                        <a:pt x="19" y="43"/>
                        <a:pt x="28" y="43"/>
                      </a:cubicBezTo>
                      <a:cubicBezTo>
                        <a:pt x="36" y="43"/>
                        <a:pt x="43" y="36"/>
                        <a:pt x="43" y="28"/>
                      </a:cubicBezTo>
                      <a:cubicBezTo>
                        <a:pt x="43" y="19"/>
                        <a:pt x="36" y="12"/>
                        <a:pt x="28"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3" name="Freeform 29">
                  <a:extLst>
                    <a:ext uri="{FF2B5EF4-FFF2-40B4-BE49-F238E27FC236}">
                      <a16:creationId xmlns:a16="http://schemas.microsoft.com/office/drawing/2014/main" id="{ED9EDE2F-E937-48CE-8797-08195C6886C9}"/>
                    </a:ext>
                  </a:extLst>
                </p:cNvPr>
                <p:cNvSpPr>
                  <a:spLocks noEditPoints="1"/>
                </p:cNvSpPr>
                <p:nvPr/>
              </p:nvSpPr>
              <p:spPr bwMode="auto">
                <a:xfrm>
                  <a:off x="5212534" y="1389036"/>
                  <a:ext cx="90220" cy="88788"/>
                </a:xfrm>
                <a:custGeom>
                  <a:avLst/>
                  <a:gdLst>
                    <a:gd name="T0" fmla="*/ 28 w 55"/>
                    <a:gd name="T1" fmla="*/ 54 h 54"/>
                    <a:gd name="T2" fmla="*/ 0 w 55"/>
                    <a:gd name="T3" fmla="*/ 27 h 54"/>
                    <a:gd name="T4" fmla="*/ 28 w 55"/>
                    <a:gd name="T5" fmla="*/ 0 h 54"/>
                    <a:gd name="T6" fmla="*/ 55 w 55"/>
                    <a:gd name="T7" fmla="*/ 27 h 54"/>
                    <a:gd name="T8" fmla="*/ 28 w 55"/>
                    <a:gd name="T9" fmla="*/ 54 h 54"/>
                    <a:gd name="T10" fmla="*/ 28 w 55"/>
                    <a:gd name="T11" fmla="*/ 12 h 54"/>
                    <a:gd name="T12" fmla="*/ 12 w 55"/>
                    <a:gd name="T13" fmla="*/ 27 h 54"/>
                    <a:gd name="T14" fmla="*/ 28 w 55"/>
                    <a:gd name="T15" fmla="*/ 42 h 54"/>
                    <a:gd name="T16" fmla="*/ 43 w 55"/>
                    <a:gd name="T17" fmla="*/ 27 h 54"/>
                    <a:gd name="T18" fmla="*/ 28 w 55"/>
                    <a:gd name="T19" fmla="*/ 1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5" h="54">
                      <a:moveTo>
                        <a:pt x="28" y="54"/>
                      </a:moveTo>
                      <a:cubicBezTo>
                        <a:pt x="13" y="54"/>
                        <a:pt x="0" y="42"/>
                        <a:pt x="0" y="27"/>
                      </a:cubicBezTo>
                      <a:cubicBezTo>
                        <a:pt x="0" y="12"/>
                        <a:pt x="13" y="0"/>
                        <a:pt x="28" y="0"/>
                      </a:cubicBezTo>
                      <a:cubicBezTo>
                        <a:pt x="43" y="0"/>
                        <a:pt x="55" y="12"/>
                        <a:pt x="55" y="27"/>
                      </a:cubicBezTo>
                      <a:cubicBezTo>
                        <a:pt x="55" y="42"/>
                        <a:pt x="43" y="54"/>
                        <a:pt x="28" y="54"/>
                      </a:cubicBezTo>
                      <a:close/>
                      <a:moveTo>
                        <a:pt x="28" y="12"/>
                      </a:moveTo>
                      <a:cubicBezTo>
                        <a:pt x="19" y="12"/>
                        <a:pt x="12" y="18"/>
                        <a:pt x="12" y="27"/>
                      </a:cubicBezTo>
                      <a:cubicBezTo>
                        <a:pt x="12" y="35"/>
                        <a:pt x="19" y="42"/>
                        <a:pt x="28" y="42"/>
                      </a:cubicBezTo>
                      <a:cubicBezTo>
                        <a:pt x="36" y="42"/>
                        <a:pt x="43" y="35"/>
                        <a:pt x="43" y="27"/>
                      </a:cubicBezTo>
                      <a:cubicBezTo>
                        <a:pt x="43" y="18"/>
                        <a:pt x="36" y="12"/>
                        <a:pt x="28"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4" name="Freeform 30">
                  <a:extLst>
                    <a:ext uri="{FF2B5EF4-FFF2-40B4-BE49-F238E27FC236}">
                      <a16:creationId xmlns:a16="http://schemas.microsoft.com/office/drawing/2014/main" id="{9DAF786E-0427-4E4C-8A72-30BE32D9891E}"/>
                    </a:ext>
                  </a:extLst>
                </p:cNvPr>
                <p:cNvSpPr>
                  <a:spLocks noEditPoints="1"/>
                </p:cNvSpPr>
                <p:nvPr/>
              </p:nvSpPr>
              <p:spPr bwMode="auto">
                <a:xfrm>
                  <a:off x="5212534" y="1622460"/>
                  <a:ext cx="90220" cy="90220"/>
                </a:xfrm>
                <a:custGeom>
                  <a:avLst/>
                  <a:gdLst>
                    <a:gd name="T0" fmla="*/ 28 w 55"/>
                    <a:gd name="T1" fmla="*/ 55 h 55"/>
                    <a:gd name="T2" fmla="*/ 0 w 55"/>
                    <a:gd name="T3" fmla="*/ 27 h 55"/>
                    <a:gd name="T4" fmla="*/ 28 w 55"/>
                    <a:gd name="T5" fmla="*/ 0 h 55"/>
                    <a:gd name="T6" fmla="*/ 55 w 55"/>
                    <a:gd name="T7" fmla="*/ 27 h 55"/>
                    <a:gd name="T8" fmla="*/ 28 w 55"/>
                    <a:gd name="T9" fmla="*/ 55 h 55"/>
                    <a:gd name="T10" fmla="*/ 28 w 55"/>
                    <a:gd name="T11" fmla="*/ 12 h 55"/>
                    <a:gd name="T12" fmla="*/ 12 w 55"/>
                    <a:gd name="T13" fmla="*/ 27 h 55"/>
                    <a:gd name="T14" fmla="*/ 28 w 55"/>
                    <a:gd name="T15" fmla="*/ 43 h 55"/>
                    <a:gd name="T16" fmla="*/ 43 w 55"/>
                    <a:gd name="T17" fmla="*/ 27 h 55"/>
                    <a:gd name="T18" fmla="*/ 28 w 55"/>
                    <a:gd name="T19" fmla="*/ 12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5" h="55">
                      <a:moveTo>
                        <a:pt x="28" y="55"/>
                      </a:moveTo>
                      <a:cubicBezTo>
                        <a:pt x="13" y="55"/>
                        <a:pt x="0" y="42"/>
                        <a:pt x="0" y="27"/>
                      </a:cubicBezTo>
                      <a:cubicBezTo>
                        <a:pt x="0" y="12"/>
                        <a:pt x="13" y="0"/>
                        <a:pt x="28" y="0"/>
                      </a:cubicBezTo>
                      <a:cubicBezTo>
                        <a:pt x="43" y="0"/>
                        <a:pt x="55" y="12"/>
                        <a:pt x="55" y="27"/>
                      </a:cubicBezTo>
                      <a:cubicBezTo>
                        <a:pt x="55" y="42"/>
                        <a:pt x="43" y="55"/>
                        <a:pt x="28" y="55"/>
                      </a:cubicBezTo>
                      <a:close/>
                      <a:moveTo>
                        <a:pt x="28" y="12"/>
                      </a:moveTo>
                      <a:cubicBezTo>
                        <a:pt x="19" y="12"/>
                        <a:pt x="12" y="19"/>
                        <a:pt x="12" y="27"/>
                      </a:cubicBezTo>
                      <a:cubicBezTo>
                        <a:pt x="12" y="36"/>
                        <a:pt x="19" y="43"/>
                        <a:pt x="28" y="43"/>
                      </a:cubicBezTo>
                      <a:cubicBezTo>
                        <a:pt x="36" y="43"/>
                        <a:pt x="43" y="36"/>
                        <a:pt x="43" y="27"/>
                      </a:cubicBezTo>
                      <a:cubicBezTo>
                        <a:pt x="43" y="19"/>
                        <a:pt x="36" y="12"/>
                        <a:pt x="28"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5" name="Freeform 31">
                  <a:extLst>
                    <a:ext uri="{FF2B5EF4-FFF2-40B4-BE49-F238E27FC236}">
                      <a16:creationId xmlns:a16="http://schemas.microsoft.com/office/drawing/2014/main" id="{8E1E7E19-CCCD-494A-945C-00AFA7A25E56}"/>
                    </a:ext>
                  </a:extLst>
                </p:cNvPr>
                <p:cNvSpPr>
                  <a:spLocks noEditPoints="1"/>
                </p:cNvSpPr>
                <p:nvPr/>
              </p:nvSpPr>
              <p:spPr bwMode="auto">
                <a:xfrm>
                  <a:off x="5083649" y="1506464"/>
                  <a:ext cx="88788" cy="90220"/>
                </a:xfrm>
                <a:custGeom>
                  <a:avLst/>
                  <a:gdLst>
                    <a:gd name="T0" fmla="*/ 27 w 54"/>
                    <a:gd name="T1" fmla="*/ 55 h 55"/>
                    <a:gd name="T2" fmla="*/ 0 w 54"/>
                    <a:gd name="T3" fmla="*/ 28 h 55"/>
                    <a:gd name="T4" fmla="*/ 27 w 54"/>
                    <a:gd name="T5" fmla="*/ 0 h 55"/>
                    <a:gd name="T6" fmla="*/ 54 w 54"/>
                    <a:gd name="T7" fmla="*/ 28 h 55"/>
                    <a:gd name="T8" fmla="*/ 27 w 54"/>
                    <a:gd name="T9" fmla="*/ 55 h 55"/>
                    <a:gd name="T10" fmla="*/ 27 w 54"/>
                    <a:gd name="T11" fmla="*/ 12 h 55"/>
                    <a:gd name="T12" fmla="*/ 12 w 54"/>
                    <a:gd name="T13" fmla="*/ 28 h 55"/>
                    <a:gd name="T14" fmla="*/ 27 w 54"/>
                    <a:gd name="T15" fmla="*/ 43 h 55"/>
                    <a:gd name="T16" fmla="*/ 42 w 54"/>
                    <a:gd name="T17" fmla="*/ 28 h 55"/>
                    <a:gd name="T18" fmla="*/ 27 w 54"/>
                    <a:gd name="T19" fmla="*/ 12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 h="55">
                      <a:moveTo>
                        <a:pt x="27" y="55"/>
                      </a:moveTo>
                      <a:cubicBezTo>
                        <a:pt x="12" y="55"/>
                        <a:pt x="0" y="43"/>
                        <a:pt x="0" y="28"/>
                      </a:cubicBezTo>
                      <a:cubicBezTo>
                        <a:pt x="0" y="13"/>
                        <a:pt x="12" y="0"/>
                        <a:pt x="27" y="0"/>
                      </a:cubicBezTo>
                      <a:cubicBezTo>
                        <a:pt x="42" y="0"/>
                        <a:pt x="54" y="13"/>
                        <a:pt x="54" y="28"/>
                      </a:cubicBezTo>
                      <a:cubicBezTo>
                        <a:pt x="54" y="43"/>
                        <a:pt x="42" y="55"/>
                        <a:pt x="27" y="55"/>
                      </a:cubicBezTo>
                      <a:close/>
                      <a:moveTo>
                        <a:pt x="27" y="12"/>
                      </a:moveTo>
                      <a:cubicBezTo>
                        <a:pt x="18" y="12"/>
                        <a:pt x="12" y="19"/>
                        <a:pt x="12" y="28"/>
                      </a:cubicBezTo>
                      <a:cubicBezTo>
                        <a:pt x="12" y="36"/>
                        <a:pt x="18" y="43"/>
                        <a:pt x="27" y="43"/>
                      </a:cubicBezTo>
                      <a:cubicBezTo>
                        <a:pt x="35" y="43"/>
                        <a:pt x="42" y="36"/>
                        <a:pt x="42" y="28"/>
                      </a:cubicBezTo>
                      <a:cubicBezTo>
                        <a:pt x="42" y="19"/>
                        <a:pt x="35" y="12"/>
                        <a:pt x="27"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6" name="Freeform 32">
                  <a:extLst>
                    <a:ext uri="{FF2B5EF4-FFF2-40B4-BE49-F238E27FC236}">
                      <a16:creationId xmlns:a16="http://schemas.microsoft.com/office/drawing/2014/main" id="{43823F10-3197-4215-8237-E9B82455F7AC}"/>
                    </a:ext>
                  </a:extLst>
                </p:cNvPr>
                <p:cNvSpPr>
                  <a:spLocks noEditPoints="1"/>
                </p:cNvSpPr>
                <p:nvPr/>
              </p:nvSpPr>
              <p:spPr bwMode="auto">
                <a:xfrm>
                  <a:off x="5341419" y="1506464"/>
                  <a:ext cx="88788" cy="90220"/>
                </a:xfrm>
                <a:custGeom>
                  <a:avLst/>
                  <a:gdLst>
                    <a:gd name="T0" fmla="*/ 27 w 54"/>
                    <a:gd name="T1" fmla="*/ 55 h 55"/>
                    <a:gd name="T2" fmla="*/ 0 w 54"/>
                    <a:gd name="T3" fmla="*/ 28 h 55"/>
                    <a:gd name="T4" fmla="*/ 27 w 54"/>
                    <a:gd name="T5" fmla="*/ 0 h 55"/>
                    <a:gd name="T6" fmla="*/ 54 w 54"/>
                    <a:gd name="T7" fmla="*/ 28 h 55"/>
                    <a:gd name="T8" fmla="*/ 27 w 54"/>
                    <a:gd name="T9" fmla="*/ 55 h 55"/>
                    <a:gd name="T10" fmla="*/ 27 w 54"/>
                    <a:gd name="T11" fmla="*/ 12 h 55"/>
                    <a:gd name="T12" fmla="*/ 12 w 54"/>
                    <a:gd name="T13" fmla="*/ 28 h 55"/>
                    <a:gd name="T14" fmla="*/ 27 w 54"/>
                    <a:gd name="T15" fmla="*/ 43 h 55"/>
                    <a:gd name="T16" fmla="*/ 42 w 54"/>
                    <a:gd name="T17" fmla="*/ 28 h 55"/>
                    <a:gd name="T18" fmla="*/ 27 w 54"/>
                    <a:gd name="T19" fmla="*/ 12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 h="55">
                      <a:moveTo>
                        <a:pt x="27" y="55"/>
                      </a:moveTo>
                      <a:cubicBezTo>
                        <a:pt x="12" y="55"/>
                        <a:pt x="0" y="43"/>
                        <a:pt x="0" y="28"/>
                      </a:cubicBezTo>
                      <a:cubicBezTo>
                        <a:pt x="0" y="12"/>
                        <a:pt x="12" y="0"/>
                        <a:pt x="27" y="0"/>
                      </a:cubicBezTo>
                      <a:cubicBezTo>
                        <a:pt x="42" y="0"/>
                        <a:pt x="54" y="12"/>
                        <a:pt x="54" y="28"/>
                      </a:cubicBezTo>
                      <a:cubicBezTo>
                        <a:pt x="54" y="43"/>
                        <a:pt x="42" y="55"/>
                        <a:pt x="27" y="55"/>
                      </a:cubicBezTo>
                      <a:close/>
                      <a:moveTo>
                        <a:pt x="27" y="12"/>
                      </a:moveTo>
                      <a:cubicBezTo>
                        <a:pt x="18" y="12"/>
                        <a:pt x="12" y="19"/>
                        <a:pt x="12" y="28"/>
                      </a:cubicBezTo>
                      <a:cubicBezTo>
                        <a:pt x="12" y="36"/>
                        <a:pt x="18" y="43"/>
                        <a:pt x="27" y="43"/>
                      </a:cubicBezTo>
                      <a:cubicBezTo>
                        <a:pt x="35" y="43"/>
                        <a:pt x="42" y="36"/>
                        <a:pt x="42" y="28"/>
                      </a:cubicBezTo>
                      <a:cubicBezTo>
                        <a:pt x="42" y="19"/>
                        <a:pt x="35" y="12"/>
                        <a:pt x="27"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7" name="Freeform 33">
                  <a:extLst>
                    <a:ext uri="{FF2B5EF4-FFF2-40B4-BE49-F238E27FC236}">
                      <a16:creationId xmlns:a16="http://schemas.microsoft.com/office/drawing/2014/main" id="{81D30CE8-6A78-4C8A-8E20-1ECEB22842BD}"/>
                    </a:ext>
                  </a:extLst>
                </p:cNvPr>
                <p:cNvSpPr>
                  <a:spLocks noEditPoints="1"/>
                </p:cNvSpPr>
                <p:nvPr/>
              </p:nvSpPr>
              <p:spPr bwMode="auto">
                <a:xfrm>
                  <a:off x="5486056" y="1622460"/>
                  <a:ext cx="90220" cy="90220"/>
                </a:xfrm>
                <a:custGeom>
                  <a:avLst/>
                  <a:gdLst>
                    <a:gd name="T0" fmla="*/ 27 w 54"/>
                    <a:gd name="T1" fmla="*/ 55 h 55"/>
                    <a:gd name="T2" fmla="*/ 0 w 54"/>
                    <a:gd name="T3" fmla="*/ 27 h 55"/>
                    <a:gd name="T4" fmla="*/ 27 w 54"/>
                    <a:gd name="T5" fmla="*/ 0 h 55"/>
                    <a:gd name="T6" fmla="*/ 54 w 54"/>
                    <a:gd name="T7" fmla="*/ 27 h 55"/>
                    <a:gd name="T8" fmla="*/ 27 w 54"/>
                    <a:gd name="T9" fmla="*/ 55 h 55"/>
                    <a:gd name="T10" fmla="*/ 27 w 54"/>
                    <a:gd name="T11" fmla="*/ 12 h 55"/>
                    <a:gd name="T12" fmla="*/ 12 w 54"/>
                    <a:gd name="T13" fmla="*/ 27 h 55"/>
                    <a:gd name="T14" fmla="*/ 27 w 54"/>
                    <a:gd name="T15" fmla="*/ 43 h 55"/>
                    <a:gd name="T16" fmla="*/ 42 w 54"/>
                    <a:gd name="T17" fmla="*/ 27 h 55"/>
                    <a:gd name="T18" fmla="*/ 27 w 54"/>
                    <a:gd name="T19" fmla="*/ 12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 h="55">
                      <a:moveTo>
                        <a:pt x="27" y="55"/>
                      </a:moveTo>
                      <a:cubicBezTo>
                        <a:pt x="12" y="55"/>
                        <a:pt x="0" y="42"/>
                        <a:pt x="0" y="27"/>
                      </a:cubicBezTo>
                      <a:cubicBezTo>
                        <a:pt x="0" y="12"/>
                        <a:pt x="12" y="0"/>
                        <a:pt x="27" y="0"/>
                      </a:cubicBezTo>
                      <a:cubicBezTo>
                        <a:pt x="42" y="0"/>
                        <a:pt x="54" y="12"/>
                        <a:pt x="54" y="27"/>
                      </a:cubicBezTo>
                      <a:cubicBezTo>
                        <a:pt x="54" y="42"/>
                        <a:pt x="42" y="55"/>
                        <a:pt x="27" y="55"/>
                      </a:cubicBezTo>
                      <a:close/>
                      <a:moveTo>
                        <a:pt x="27" y="12"/>
                      </a:moveTo>
                      <a:cubicBezTo>
                        <a:pt x="18" y="12"/>
                        <a:pt x="12" y="19"/>
                        <a:pt x="12" y="27"/>
                      </a:cubicBezTo>
                      <a:cubicBezTo>
                        <a:pt x="12" y="36"/>
                        <a:pt x="18" y="43"/>
                        <a:pt x="27" y="43"/>
                      </a:cubicBezTo>
                      <a:cubicBezTo>
                        <a:pt x="35" y="43"/>
                        <a:pt x="42" y="36"/>
                        <a:pt x="42" y="27"/>
                      </a:cubicBezTo>
                      <a:cubicBezTo>
                        <a:pt x="42" y="19"/>
                        <a:pt x="35" y="12"/>
                        <a:pt x="27"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8" name="Freeform 34">
                  <a:extLst>
                    <a:ext uri="{FF2B5EF4-FFF2-40B4-BE49-F238E27FC236}">
                      <a16:creationId xmlns:a16="http://schemas.microsoft.com/office/drawing/2014/main" id="{189C76F5-FCC5-4C3C-BBA9-BC547F01D446}"/>
                    </a:ext>
                  </a:extLst>
                </p:cNvPr>
                <p:cNvSpPr>
                  <a:spLocks noEditPoints="1"/>
                </p:cNvSpPr>
                <p:nvPr/>
              </p:nvSpPr>
              <p:spPr bwMode="auto">
                <a:xfrm>
                  <a:off x="5629262" y="1506464"/>
                  <a:ext cx="88788" cy="90220"/>
                </a:xfrm>
                <a:custGeom>
                  <a:avLst/>
                  <a:gdLst>
                    <a:gd name="T0" fmla="*/ 27 w 54"/>
                    <a:gd name="T1" fmla="*/ 55 h 55"/>
                    <a:gd name="T2" fmla="*/ 0 w 54"/>
                    <a:gd name="T3" fmla="*/ 28 h 55"/>
                    <a:gd name="T4" fmla="*/ 27 w 54"/>
                    <a:gd name="T5" fmla="*/ 0 h 55"/>
                    <a:gd name="T6" fmla="*/ 54 w 54"/>
                    <a:gd name="T7" fmla="*/ 28 h 55"/>
                    <a:gd name="T8" fmla="*/ 27 w 54"/>
                    <a:gd name="T9" fmla="*/ 55 h 55"/>
                    <a:gd name="T10" fmla="*/ 27 w 54"/>
                    <a:gd name="T11" fmla="*/ 12 h 55"/>
                    <a:gd name="T12" fmla="*/ 12 w 54"/>
                    <a:gd name="T13" fmla="*/ 28 h 55"/>
                    <a:gd name="T14" fmla="*/ 27 w 54"/>
                    <a:gd name="T15" fmla="*/ 43 h 55"/>
                    <a:gd name="T16" fmla="*/ 42 w 54"/>
                    <a:gd name="T17" fmla="*/ 28 h 55"/>
                    <a:gd name="T18" fmla="*/ 27 w 54"/>
                    <a:gd name="T19" fmla="*/ 12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 h="55">
                      <a:moveTo>
                        <a:pt x="27" y="55"/>
                      </a:moveTo>
                      <a:cubicBezTo>
                        <a:pt x="12" y="55"/>
                        <a:pt x="0" y="43"/>
                        <a:pt x="0" y="28"/>
                      </a:cubicBezTo>
                      <a:cubicBezTo>
                        <a:pt x="0" y="12"/>
                        <a:pt x="12" y="0"/>
                        <a:pt x="27" y="0"/>
                      </a:cubicBezTo>
                      <a:cubicBezTo>
                        <a:pt x="42" y="0"/>
                        <a:pt x="54" y="12"/>
                        <a:pt x="54" y="28"/>
                      </a:cubicBezTo>
                      <a:cubicBezTo>
                        <a:pt x="54" y="43"/>
                        <a:pt x="42" y="55"/>
                        <a:pt x="27" y="55"/>
                      </a:cubicBezTo>
                      <a:close/>
                      <a:moveTo>
                        <a:pt x="27" y="12"/>
                      </a:moveTo>
                      <a:cubicBezTo>
                        <a:pt x="18" y="12"/>
                        <a:pt x="12" y="19"/>
                        <a:pt x="12" y="28"/>
                      </a:cubicBezTo>
                      <a:cubicBezTo>
                        <a:pt x="12" y="36"/>
                        <a:pt x="18" y="43"/>
                        <a:pt x="27" y="43"/>
                      </a:cubicBezTo>
                      <a:cubicBezTo>
                        <a:pt x="35" y="43"/>
                        <a:pt x="42" y="36"/>
                        <a:pt x="42" y="28"/>
                      </a:cubicBezTo>
                      <a:cubicBezTo>
                        <a:pt x="42" y="19"/>
                        <a:pt x="35" y="12"/>
                        <a:pt x="27"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grpSp>
        <p:grpSp>
          <p:nvGrpSpPr>
            <p:cNvPr id="10" name="组合 9">
              <a:extLst>
                <a:ext uri="{FF2B5EF4-FFF2-40B4-BE49-F238E27FC236}">
                  <a16:creationId xmlns:a16="http://schemas.microsoft.com/office/drawing/2014/main" id="{A70C5C62-6396-4C95-BEA4-F8AF850ACE67}"/>
                </a:ext>
              </a:extLst>
            </p:cNvPr>
            <p:cNvGrpSpPr/>
            <p:nvPr/>
          </p:nvGrpSpPr>
          <p:grpSpPr>
            <a:xfrm>
              <a:off x="4833110" y="3715742"/>
              <a:ext cx="1250066" cy="1250066"/>
              <a:chOff x="4833110" y="3715742"/>
              <a:chExt cx="1250066" cy="1250066"/>
            </a:xfrm>
          </p:grpSpPr>
          <p:sp>
            <p:nvSpPr>
              <p:cNvPr id="9" name="泪滴形 8">
                <a:extLst>
                  <a:ext uri="{FF2B5EF4-FFF2-40B4-BE49-F238E27FC236}">
                    <a16:creationId xmlns:a16="http://schemas.microsoft.com/office/drawing/2014/main" id="{CD7FA52E-40DB-4A12-A96B-008E58906E55}"/>
                  </a:ext>
                </a:extLst>
              </p:cNvPr>
              <p:cNvSpPr/>
              <p:nvPr/>
            </p:nvSpPr>
            <p:spPr>
              <a:xfrm flipH="1" flipV="1">
                <a:off x="4833110" y="3715742"/>
                <a:ext cx="1250066" cy="1250066"/>
              </a:xfrm>
              <a:prstGeom prst="teardrop">
                <a:avLst/>
              </a:prstGeom>
              <a:gradFill flip="none" rotWithShape="1">
                <a:gsLst>
                  <a:gs pos="0">
                    <a:schemeClr val="accent1"/>
                  </a:gs>
                  <a:gs pos="100000">
                    <a:schemeClr val="accent6">
                      <a:alpha val="76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29" name="Freeform 84">
                <a:extLst>
                  <a:ext uri="{FF2B5EF4-FFF2-40B4-BE49-F238E27FC236}">
                    <a16:creationId xmlns:a16="http://schemas.microsoft.com/office/drawing/2014/main" id="{6ACCC43A-A408-4754-B260-F742FCB7D1D5}"/>
                  </a:ext>
                </a:extLst>
              </p:cNvPr>
              <p:cNvSpPr>
                <a:spLocks noEditPoints="1"/>
              </p:cNvSpPr>
              <p:nvPr/>
            </p:nvSpPr>
            <p:spPr bwMode="auto">
              <a:xfrm>
                <a:off x="5218169" y="4158149"/>
                <a:ext cx="518892" cy="448444"/>
              </a:xfrm>
              <a:custGeom>
                <a:avLst/>
                <a:gdLst>
                  <a:gd name="T0" fmla="*/ 241 w 332"/>
                  <a:gd name="T1" fmla="*/ 0 h 287"/>
                  <a:gd name="T2" fmla="*/ 166 w 332"/>
                  <a:gd name="T3" fmla="*/ 36 h 287"/>
                  <a:gd name="T4" fmla="*/ 91 w 332"/>
                  <a:gd name="T5" fmla="*/ 0 h 287"/>
                  <a:gd name="T6" fmla="*/ 0 w 332"/>
                  <a:gd name="T7" fmla="*/ 90 h 287"/>
                  <a:gd name="T8" fmla="*/ 42 w 332"/>
                  <a:gd name="T9" fmla="*/ 174 h 287"/>
                  <a:gd name="T10" fmla="*/ 154 w 332"/>
                  <a:gd name="T11" fmla="*/ 282 h 287"/>
                  <a:gd name="T12" fmla="*/ 166 w 332"/>
                  <a:gd name="T13" fmla="*/ 287 h 287"/>
                  <a:gd name="T14" fmla="*/ 178 w 332"/>
                  <a:gd name="T15" fmla="*/ 282 h 287"/>
                  <a:gd name="T16" fmla="*/ 290 w 332"/>
                  <a:gd name="T17" fmla="*/ 174 h 287"/>
                  <a:gd name="T18" fmla="*/ 290 w 332"/>
                  <a:gd name="T19" fmla="*/ 174 h 287"/>
                  <a:gd name="T20" fmla="*/ 332 w 332"/>
                  <a:gd name="T21" fmla="*/ 90 h 287"/>
                  <a:gd name="T22" fmla="*/ 241 w 332"/>
                  <a:gd name="T23" fmla="*/ 0 h 287"/>
                  <a:gd name="T24" fmla="*/ 282 w 332"/>
                  <a:gd name="T25" fmla="*/ 165 h 287"/>
                  <a:gd name="T26" fmla="*/ 170 w 332"/>
                  <a:gd name="T27" fmla="*/ 273 h 287"/>
                  <a:gd name="T28" fmla="*/ 162 w 332"/>
                  <a:gd name="T29" fmla="*/ 273 h 287"/>
                  <a:gd name="T30" fmla="*/ 51 w 332"/>
                  <a:gd name="T31" fmla="*/ 165 h 287"/>
                  <a:gd name="T32" fmla="*/ 32 w 332"/>
                  <a:gd name="T33" fmla="*/ 144 h 287"/>
                  <a:gd name="T34" fmla="*/ 77 w 332"/>
                  <a:gd name="T35" fmla="*/ 144 h 287"/>
                  <a:gd name="T36" fmla="*/ 83 w 332"/>
                  <a:gd name="T37" fmla="*/ 140 h 287"/>
                  <a:gd name="T38" fmla="*/ 103 w 332"/>
                  <a:gd name="T39" fmla="*/ 84 h 287"/>
                  <a:gd name="T40" fmla="*/ 121 w 332"/>
                  <a:gd name="T41" fmla="*/ 185 h 287"/>
                  <a:gd name="T42" fmla="*/ 127 w 332"/>
                  <a:gd name="T43" fmla="*/ 190 h 287"/>
                  <a:gd name="T44" fmla="*/ 127 w 332"/>
                  <a:gd name="T45" fmla="*/ 190 h 287"/>
                  <a:gd name="T46" fmla="*/ 133 w 332"/>
                  <a:gd name="T47" fmla="*/ 186 h 287"/>
                  <a:gd name="T48" fmla="*/ 156 w 332"/>
                  <a:gd name="T49" fmla="*/ 120 h 287"/>
                  <a:gd name="T50" fmla="*/ 167 w 332"/>
                  <a:gd name="T51" fmla="*/ 141 h 287"/>
                  <a:gd name="T52" fmla="*/ 172 w 332"/>
                  <a:gd name="T53" fmla="*/ 144 h 287"/>
                  <a:gd name="T54" fmla="*/ 243 w 332"/>
                  <a:gd name="T55" fmla="*/ 144 h 287"/>
                  <a:gd name="T56" fmla="*/ 249 w 332"/>
                  <a:gd name="T57" fmla="*/ 138 h 287"/>
                  <a:gd name="T58" fmla="*/ 243 w 332"/>
                  <a:gd name="T59" fmla="*/ 132 h 287"/>
                  <a:gd name="T60" fmla="*/ 176 w 332"/>
                  <a:gd name="T61" fmla="*/ 132 h 287"/>
                  <a:gd name="T62" fmla="*/ 160 w 332"/>
                  <a:gd name="T63" fmla="*/ 103 h 287"/>
                  <a:gd name="T64" fmla="*/ 154 w 332"/>
                  <a:gd name="T65" fmla="*/ 100 h 287"/>
                  <a:gd name="T66" fmla="*/ 149 w 332"/>
                  <a:gd name="T67" fmla="*/ 104 h 287"/>
                  <a:gd name="T68" fmla="*/ 129 w 332"/>
                  <a:gd name="T69" fmla="*/ 161 h 287"/>
                  <a:gd name="T70" fmla="*/ 110 w 332"/>
                  <a:gd name="T71" fmla="*/ 60 h 287"/>
                  <a:gd name="T72" fmla="*/ 105 w 332"/>
                  <a:gd name="T73" fmla="*/ 55 h 287"/>
                  <a:gd name="T74" fmla="*/ 99 w 332"/>
                  <a:gd name="T75" fmla="*/ 59 h 287"/>
                  <a:gd name="T76" fmla="*/ 73 w 332"/>
                  <a:gd name="T77" fmla="*/ 132 h 287"/>
                  <a:gd name="T78" fmla="*/ 24 w 332"/>
                  <a:gd name="T79" fmla="*/ 132 h 287"/>
                  <a:gd name="T80" fmla="*/ 12 w 332"/>
                  <a:gd name="T81" fmla="*/ 90 h 287"/>
                  <a:gd name="T82" fmla="*/ 91 w 332"/>
                  <a:gd name="T83" fmla="*/ 12 h 287"/>
                  <a:gd name="T84" fmla="*/ 162 w 332"/>
                  <a:gd name="T85" fmla="*/ 49 h 287"/>
                  <a:gd name="T86" fmla="*/ 166 w 332"/>
                  <a:gd name="T87" fmla="*/ 53 h 287"/>
                  <a:gd name="T88" fmla="*/ 170 w 332"/>
                  <a:gd name="T89" fmla="*/ 49 h 287"/>
                  <a:gd name="T90" fmla="*/ 241 w 332"/>
                  <a:gd name="T91" fmla="*/ 12 h 287"/>
                  <a:gd name="T92" fmla="*/ 320 w 332"/>
                  <a:gd name="T93" fmla="*/ 90 h 287"/>
                  <a:gd name="T94" fmla="*/ 282 w 332"/>
                  <a:gd name="T95" fmla="*/ 165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32" h="287">
                    <a:moveTo>
                      <a:pt x="241" y="0"/>
                    </a:moveTo>
                    <a:cubicBezTo>
                      <a:pt x="211" y="0"/>
                      <a:pt x="182" y="21"/>
                      <a:pt x="166" y="36"/>
                    </a:cubicBezTo>
                    <a:cubicBezTo>
                      <a:pt x="150" y="21"/>
                      <a:pt x="122" y="0"/>
                      <a:pt x="91" y="0"/>
                    </a:cubicBezTo>
                    <a:cubicBezTo>
                      <a:pt x="35" y="0"/>
                      <a:pt x="0" y="34"/>
                      <a:pt x="0" y="90"/>
                    </a:cubicBezTo>
                    <a:cubicBezTo>
                      <a:pt x="0" y="136"/>
                      <a:pt x="42" y="174"/>
                      <a:pt x="42" y="174"/>
                    </a:cubicBezTo>
                    <a:cubicBezTo>
                      <a:pt x="154" y="282"/>
                      <a:pt x="154" y="282"/>
                      <a:pt x="154" y="282"/>
                    </a:cubicBezTo>
                    <a:cubicBezTo>
                      <a:pt x="157" y="285"/>
                      <a:pt x="161" y="287"/>
                      <a:pt x="166" y="287"/>
                    </a:cubicBezTo>
                    <a:cubicBezTo>
                      <a:pt x="171" y="287"/>
                      <a:pt x="175" y="285"/>
                      <a:pt x="178" y="282"/>
                    </a:cubicBezTo>
                    <a:cubicBezTo>
                      <a:pt x="290" y="174"/>
                      <a:pt x="290" y="174"/>
                      <a:pt x="290" y="174"/>
                    </a:cubicBezTo>
                    <a:cubicBezTo>
                      <a:pt x="290" y="174"/>
                      <a:pt x="290" y="174"/>
                      <a:pt x="290" y="174"/>
                    </a:cubicBezTo>
                    <a:cubicBezTo>
                      <a:pt x="300" y="165"/>
                      <a:pt x="332" y="130"/>
                      <a:pt x="332" y="90"/>
                    </a:cubicBezTo>
                    <a:cubicBezTo>
                      <a:pt x="332" y="34"/>
                      <a:pt x="297" y="0"/>
                      <a:pt x="241" y="0"/>
                    </a:cubicBezTo>
                    <a:close/>
                    <a:moveTo>
                      <a:pt x="282" y="165"/>
                    </a:moveTo>
                    <a:cubicBezTo>
                      <a:pt x="170" y="273"/>
                      <a:pt x="170" y="273"/>
                      <a:pt x="170" y="273"/>
                    </a:cubicBezTo>
                    <a:cubicBezTo>
                      <a:pt x="168" y="275"/>
                      <a:pt x="164" y="275"/>
                      <a:pt x="162" y="273"/>
                    </a:cubicBezTo>
                    <a:cubicBezTo>
                      <a:pt x="51" y="165"/>
                      <a:pt x="51" y="165"/>
                      <a:pt x="51" y="165"/>
                    </a:cubicBezTo>
                    <a:cubicBezTo>
                      <a:pt x="50" y="165"/>
                      <a:pt x="41" y="157"/>
                      <a:pt x="32" y="144"/>
                    </a:cubicBezTo>
                    <a:cubicBezTo>
                      <a:pt x="77" y="144"/>
                      <a:pt x="77" y="144"/>
                      <a:pt x="77" y="144"/>
                    </a:cubicBezTo>
                    <a:cubicBezTo>
                      <a:pt x="80" y="144"/>
                      <a:pt x="82" y="142"/>
                      <a:pt x="83" y="140"/>
                    </a:cubicBezTo>
                    <a:cubicBezTo>
                      <a:pt x="103" y="84"/>
                      <a:pt x="103" y="84"/>
                      <a:pt x="103" y="84"/>
                    </a:cubicBezTo>
                    <a:cubicBezTo>
                      <a:pt x="121" y="185"/>
                      <a:pt x="121" y="185"/>
                      <a:pt x="121" y="185"/>
                    </a:cubicBezTo>
                    <a:cubicBezTo>
                      <a:pt x="122" y="188"/>
                      <a:pt x="124" y="190"/>
                      <a:pt x="127" y="190"/>
                    </a:cubicBezTo>
                    <a:cubicBezTo>
                      <a:pt x="127" y="190"/>
                      <a:pt x="127" y="190"/>
                      <a:pt x="127" y="190"/>
                    </a:cubicBezTo>
                    <a:cubicBezTo>
                      <a:pt x="130" y="190"/>
                      <a:pt x="132" y="189"/>
                      <a:pt x="133" y="186"/>
                    </a:cubicBezTo>
                    <a:cubicBezTo>
                      <a:pt x="156" y="120"/>
                      <a:pt x="156" y="120"/>
                      <a:pt x="156" y="120"/>
                    </a:cubicBezTo>
                    <a:cubicBezTo>
                      <a:pt x="167" y="141"/>
                      <a:pt x="167" y="141"/>
                      <a:pt x="167" y="141"/>
                    </a:cubicBezTo>
                    <a:cubicBezTo>
                      <a:pt x="168" y="143"/>
                      <a:pt x="170" y="144"/>
                      <a:pt x="172" y="144"/>
                    </a:cubicBezTo>
                    <a:cubicBezTo>
                      <a:pt x="243" y="144"/>
                      <a:pt x="243" y="144"/>
                      <a:pt x="243" y="144"/>
                    </a:cubicBezTo>
                    <a:cubicBezTo>
                      <a:pt x="246" y="144"/>
                      <a:pt x="249" y="141"/>
                      <a:pt x="249" y="138"/>
                    </a:cubicBezTo>
                    <a:cubicBezTo>
                      <a:pt x="249" y="135"/>
                      <a:pt x="246" y="132"/>
                      <a:pt x="243" y="132"/>
                    </a:cubicBezTo>
                    <a:cubicBezTo>
                      <a:pt x="176" y="132"/>
                      <a:pt x="176" y="132"/>
                      <a:pt x="176" y="132"/>
                    </a:cubicBezTo>
                    <a:cubicBezTo>
                      <a:pt x="160" y="103"/>
                      <a:pt x="160" y="103"/>
                      <a:pt x="160" y="103"/>
                    </a:cubicBezTo>
                    <a:cubicBezTo>
                      <a:pt x="158" y="101"/>
                      <a:pt x="156" y="100"/>
                      <a:pt x="154" y="100"/>
                    </a:cubicBezTo>
                    <a:cubicBezTo>
                      <a:pt x="151" y="100"/>
                      <a:pt x="149" y="102"/>
                      <a:pt x="149" y="104"/>
                    </a:cubicBezTo>
                    <a:cubicBezTo>
                      <a:pt x="129" y="161"/>
                      <a:pt x="129" y="161"/>
                      <a:pt x="129" y="161"/>
                    </a:cubicBezTo>
                    <a:cubicBezTo>
                      <a:pt x="110" y="60"/>
                      <a:pt x="110" y="60"/>
                      <a:pt x="110" y="60"/>
                    </a:cubicBezTo>
                    <a:cubicBezTo>
                      <a:pt x="110" y="57"/>
                      <a:pt x="108" y="55"/>
                      <a:pt x="105" y="55"/>
                    </a:cubicBezTo>
                    <a:cubicBezTo>
                      <a:pt x="102" y="54"/>
                      <a:pt x="100" y="56"/>
                      <a:pt x="99" y="59"/>
                    </a:cubicBezTo>
                    <a:cubicBezTo>
                      <a:pt x="73" y="132"/>
                      <a:pt x="73" y="132"/>
                      <a:pt x="73" y="132"/>
                    </a:cubicBezTo>
                    <a:cubicBezTo>
                      <a:pt x="24" y="132"/>
                      <a:pt x="24" y="132"/>
                      <a:pt x="24" y="132"/>
                    </a:cubicBezTo>
                    <a:cubicBezTo>
                      <a:pt x="17" y="120"/>
                      <a:pt x="12" y="105"/>
                      <a:pt x="12" y="90"/>
                    </a:cubicBezTo>
                    <a:cubicBezTo>
                      <a:pt x="12" y="40"/>
                      <a:pt x="41" y="12"/>
                      <a:pt x="91" y="12"/>
                    </a:cubicBezTo>
                    <a:cubicBezTo>
                      <a:pt x="120" y="12"/>
                      <a:pt x="148" y="35"/>
                      <a:pt x="162" y="49"/>
                    </a:cubicBezTo>
                    <a:cubicBezTo>
                      <a:pt x="166" y="53"/>
                      <a:pt x="166" y="53"/>
                      <a:pt x="166" y="53"/>
                    </a:cubicBezTo>
                    <a:cubicBezTo>
                      <a:pt x="170" y="49"/>
                      <a:pt x="170" y="49"/>
                      <a:pt x="170" y="49"/>
                    </a:cubicBezTo>
                    <a:cubicBezTo>
                      <a:pt x="184" y="35"/>
                      <a:pt x="212" y="12"/>
                      <a:pt x="241" y="12"/>
                    </a:cubicBezTo>
                    <a:cubicBezTo>
                      <a:pt x="291" y="12"/>
                      <a:pt x="320" y="40"/>
                      <a:pt x="320" y="90"/>
                    </a:cubicBezTo>
                    <a:cubicBezTo>
                      <a:pt x="320" y="126"/>
                      <a:pt x="291" y="157"/>
                      <a:pt x="282" y="165"/>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grpSp>
          <p:nvGrpSpPr>
            <p:cNvPr id="4" name="组合 3">
              <a:extLst>
                <a:ext uri="{FF2B5EF4-FFF2-40B4-BE49-F238E27FC236}">
                  <a16:creationId xmlns:a16="http://schemas.microsoft.com/office/drawing/2014/main" id="{C5848947-26D4-480B-8285-10B959B61842}"/>
                </a:ext>
              </a:extLst>
            </p:cNvPr>
            <p:cNvGrpSpPr/>
            <p:nvPr/>
          </p:nvGrpSpPr>
          <p:grpSpPr>
            <a:xfrm>
              <a:off x="6108825" y="2448317"/>
              <a:ext cx="1250066" cy="1250066"/>
              <a:chOff x="6108825" y="2448317"/>
              <a:chExt cx="1250066" cy="1250066"/>
            </a:xfrm>
          </p:grpSpPr>
          <p:sp>
            <p:nvSpPr>
              <p:cNvPr id="6" name="泪滴形 5">
                <a:extLst>
                  <a:ext uri="{FF2B5EF4-FFF2-40B4-BE49-F238E27FC236}">
                    <a16:creationId xmlns:a16="http://schemas.microsoft.com/office/drawing/2014/main" id="{91058E40-2F5C-4B23-A571-25912FBEAACA}"/>
                  </a:ext>
                </a:extLst>
              </p:cNvPr>
              <p:cNvSpPr/>
              <p:nvPr/>
            </p:nvSpPr>
            <p:spPr>
              <a:xfrm>
                <a:off x="6108825" y="2448317"/>
                <a:ext cx="1250066" cy="1250066"/>
              </a:xfrm>
              <a:prstGeom prst="teardrop">
                <a:avLst/>
              </a:prstGeom>
              <a:gradFill flip="none" rotWithShape="1">
                <a:gsLst>
                  <a:gs pos="0">
                    <a:schemeClr val="accent1"/>
                  </a:gs>
                  <a:gs pos="100000">
                    <a:schemeClr val="accent6">
                      <a:alpha val="76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30" name="Freeform 126">
                <a:extLst>
                  <a:ext uri="{FF2B5EF4-FFF2-40B4-BE49-F238E27FC236}">
                    <a16:creationId xmlns:a16="http://schemas.microsoft.com/office/drawing/2014/main" id="{9682169A-45F2-4C51-B402-169161FF8734}"/>
                  </a:ext>
                </a:extLst>
              </p:cNvPr>
              <p:cNvSpPr>
                <a:spLocks noEditPoints="1"/>
              </p:cNvSpPr>
              <p:nvPr/>
            </p:nvSpPr>
            <p:spPr bwMode="auto">
              <a:xfrm>
                <a:off x="6587186" y="2807447"/>
                <a:ext cx="363934" cy="494198"/>
              </a:xfrm>
              <a:custGeom>
                <a:avLst/>
                <a:gdLst>
                  <a:gd name="T0" fmla="*/ 234 w 234"/>
                  <a:gd name="T1" fmla="*/ 214 h 318"/>
                  <a:gd name="T2" fmla="*/ 202 w 234"/>
                  <a:gd name="T3" fmla="*/ 182 h 318"/>
                  <a:gd name="T4" fmla="*/ 171 w 234"/>
                  <a:gd name="T5" fmla="*/ 214 h 318"/>
                  <a:gd name="T6" fmla="*/ 196 w 234"/>
                  <a:gd name="T7" fmla="*/ 245 h 318"/>
                  <a:gd name="T8" fmla="*/ 144 w 234"/>
                  <a:gd name="T9" fmla="*/ 306 h 318"/>
                  <a:gd name="T10" fmla="*/ 142 w 234"/>
                  <a:gd name="T11" fmla="*/ 306 h 318"/>
                  <a:gd name="T12" fmla="*/ 105 w 234"/>
                  <a:gd name="T13" fmla="*/ 291 h 318"/>
                  <a:gd name="T14" fmla="*/ 86 w 234"/>
                  <a:gd name="T15" fmla="*/ 232 h 318"/>
                  <a:gd name="T16" fmla="*/ 86 w 234"/>
                  <a:gd name="T17" fmla="*/ 176 h 318"/>
                  <a:gd name="T18" fmla="*/ 108 w 234"/>
                  <a:gd name="T19" fmla="*/ 172 h 318"/>
                  <a:gd name="T20" fmla="*/ 163 w 234"/>
                  <a:gd name="T21" fmla="*/ 107 h 318"/>
                  <a:gd name="T22" fmla="*/ 163 w 234"/>
                  <a:gd name="T23" fmla="*/ 17 h 318"/>
                  <a:gd name="T24" fmla="*/ 133 w 234"/>
                  <a:gd name="T25" fmla="*/ 17 h 318"/>
                  <a:gd name="T26" fmla="*/ 133 w 234"/>
                  <a:gd name="T27" fmla="*/ 0 h 318"/>
                  <a:gd name="T28" fmla="*/ 121 w 234"/>
                  <a:gd name="T29" fmla="*/ 0 h 318"/>
                  <a:gd name="T30" fmla="*/ 121 w 234"/>
                  <a:gd name="T31" fmla="*/ 43 h 318"/>
                  <a:gd name="T32" fmla="*/ 133 w 234"/>
                  <a:gd name="T33" fmla="*/ 43 h 318"/>
                  <a:gd name="T34" fmla="*/ 133 w 234"/>
                  <a:gd name="T35" fmla="*/ 29 h 318"/>
                  <a:gd name="T36" fmla="*/ 151 w 234"/>
                  <a:gd name="T37" fmla="*/ 29 h 318"/>
                  <a:gd name="T38" fmla="*/ 151 w 234"/>
                  <a:gd name="T39" fmla="*/ 107 h 318"/>
                  <a:gd name="T40" fmla="*/ 105 w 234"/>
                  <a:gd name="T41" fmla="*/ 161 h 318"/>
                  <a:gd name="T42" fmla="*/ 29 w 234"/>
                  <a:gd name="T43" fmla="*/ 144 h 318"/>
                  <a:gd name="T44" fmla="*/ 12 w 234"/>
                  <a:gd name="T45" fmla="*/ 108 h 318"/>
                  <a:gd name="T46" fmla="*/ 12 w 234"/>
                  <a:gd name="T47" fmla="*/ 105 h 318"/>
                  <a:gd name="T48" fmla="*/ 12 w 234"/>
                  <a:gd name="T49" fmla="*/ 29 h 318"/>
                  <a:gd name="T50" fmla="*/ 32 w 234"/>
                  <a:gd name="T51" fmla="*/ 29 h 318"/>
                  <a:gd name="T52" fmla="*/ 32 w 234"/>
                  <a:gd name="T53" fmla="*/ 44 h 318"/>
                  <a:gd name="T54" fmla="*/ 44 w 234"/>
                  <a:gd name="T55" fmla="*/ 44 h 318"/>
                  <a:gd name="T56" fmla="*/ 44 w 234"/>
                  <a:gd name="T57" fmla="*/ 0 h 318"/>
                  <a:gd name="T58" fmla="*/ 32 w 234"/>
                  <a:gd name="T59" fmla="*/ 0 h 318"/>
                  <a:gd name="T60" fmla="*/ 32 w 234"/>
                  <a:gd name="T61" fmla="*/ 17 h 318"/>
                  <a:gd name="T62" fmla="*/ 0 w 234"/>
                  <a:gd name="T63" fmla="*/ 17 h 318"/>
                  <a:gd name="T64" fmla="*/ 0 w 234"/>
                  <a:gd name="T65" fmla="*/ 23 h 318"/>
                  <a:gd name="T66" fmla="*/ 0 w 234"/>
                  <a:gd name="T67" fmla="*/ 105 h 318"/>
                  <a:gd name="T68" fmla="*/ 0 w 234"/>
                  <a:gd name="T69" fmla="*/ 108 h 318"/>
                  <a:gd name="T70" fmla="*/ 21 w 234"/>
                  <a:gd name="T71" fmla="*/ 153 h 318"/>
                  <a:gd name="T72" fmla="*/ 74 w 234"/>
                  <a:gd name="T73" fmla="*/ 176 h 318"/>
                  <a:gd name="T74" fmla="*/ 74 w 234"/>
                  <a:gd name="T75" fmla="*/ 232 h 318"/>
                  <a:gd name="T76" fmla="*/ 96 w 234"/>
                  <a:gd name="T77" fmla="*/ 299 h 318"/>
                  <a:gd name="T78" fmla="*/ 142 w 234"/>
                  <a:gd name="T79" fmla="*/ 318 h 318"/>
                  <a:gd name="T80" fmla="*/ 144 w 234"/>
                  <a:gd name="T81" fmla="*/ 318 h 318"/>
                  <a:gd name="T82" fmla="*/ 208 w 234"/>
                  <a:gd name="T83" fmla="*/ 245 h 318"/>
                  <a:gd name="T84" fmla="*/ 234 w 234"/>
                  <a:gd name="T85" fmla="*/ 214 h 318"/>
                  <a:gd name="T86" fmla="*/ 202 w 234"/>
                  <a:gd name="T87" fmla="*/ 233 h 318"/>
                  <a:gd name="T88" fmla="*/ 183 w 234"/>
                  <a:gd name="T89" fmla="*/ 214 h 318"/>
                  <a:gd name="T90" fmla="*/ 202 w 234"/>
                  <a:gd name="T91" fmla="*/ 194 h 318"/>
                  <a:gd name="T92" fmla="*/ 222 w 234"/>
                  <a:gd name="T93" fmla="*/ 214 h 318"/>
                  <a:gd name="T94" fmla="*/ 202 w 234"/>
                  <a:gd name="T95" fmla="*/ 233 h 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34" h="318">
                    <a:moveTo>
                      <a:pt x="234" y="214"/>
                    </a:moveTo>
                    <a:cubicBezTo>
                      <a:pt x="234" y="196"/>
                      <a:pt x="220" y="182"/>
                      <a:pt x="202" y="182"/>
                    </a:cubicBezTo>
                    <a:cubicBezTo>
                      <a:pt x="185" y="182"/>
                      <a:pt x="171" y="196"/>
                      <a:pt x="171" y="214"/>
                    </a:cubicBezTo>
                    <a:cubicBezTo>
                      <a:pt x="171" y="229"/>
                      <a:pt x="181" y="242"/>
                      <a:pt x="196" y="245"/>
                    </a:cubicBezTo>
                    <a:cubicBezTo>
                      <a:pt x="192" y="274"/>
                      <a:pt x="180" y="306"/>
                      <a:pt x="144" y="306"/>
                    </a:cubicBezTo>
                    <a:cubicBezTo>
                      <a:pt x="143" y="306"/>
                      <a:pt x="143" y="306"/>
                      <a:pt x="142" y="306"/>
                    </a:cubicBezTo>
                    <a:cubicBezTo>
                      <a:pt x="127" y="306"/>
                      <a:pt x="114" y="301"/>
                      <a:pt x="105" y="291"/>
                    </a:cubicBezTo>
                    <a:cubicBezTo>
                      <a:pt x="85" y="270"/>
                      <a:pt x="86" y="233"/>
                      <a:pt x="86" y="232"/>
                    </a:cubicBezTo>
                    <a:cubicBezTo>
                      <a:pt x="86" y="176"/>
                      <a:pt x="86" y="176"/>
                      <a:pt x="86" y="176"/>
                    </a:cubicBezTo>
                    <a:cubicBezTo>
                      <a:pt x="94" y="175"/>
                      <a:pt x="101" y="174"/>
                      <a:pt x="108" y="172"/>
                    </a:cubicBezTo>
                    <a:cubicBezTo>
                      <a:pt x="141" y="162"/>
                      <a:pt x="162" y="137"/>
                      <a:pt x="163" y="107"/>
                    </a:cubicBezTo>
                    <a:cubicBezTo>
                      <a:pt x="163" y="17"/>
                      <a:pt x="163" y="17"/>
                      <a:pt x="163" y="17"/>
                    </a:cubicBezTo>
                    <a:cubicBezTo>
                      <a:pt x="133" y="17"/>
                      <a:pt x="133" y="17"/>
                      <a:pt x="133" y="17"/>
                    </a:cubicBezTo>
                    <a:cubicBezTo>
                      <a:pt x="133" y="0"/>
                      <a:pt x="133" y="0"/>
                      <a:pt x="133" y="0"/>
                    </a:cubicBezTo>
                    <a:cubicBezTo>
                      <a:pt x="121" y="0"/>
                      <a:pt x="121" y="0"/>
                      <a:pt x="121" y="0"/>
                    </a:cubicBezTo>
                    <a:cubicBezTo>
                      <a:pt x="121" y="43"/>
                      <a:pt x="121" y="43"/>
                      <a:pt x="121" y="43"/>
                    </a:cubicBezTo>
                    <a:cubicBezTo>
                      <a:pt x="133" y="43"/>
                      <a:pt x="133" y="43"/>
                      <a:pt x="133" y="43"/>
                    </a:cubicBezTo>
                    <a:cubicBezTo>
                      <a:pt x="133" y="29"/>
                      <a:pt x="133" y="29"/>
                      <a:pt x="133" y="29"/>
                    </a:cubicBezTo>
                    <a:cubicBezTo>
                      <a:pt x="151" y="29"/>
                      <a:pt x="151" y="29"/>
                      <a:pt x="151" y="29"/>
                    </a:cubicBezTo>
                    <a:cubicBezTo>
                      <a:pt x="151" y="107"/>
                      <a:pt x="151" y="107"/>
                      <a:pt x="151" y="107"/>
                    </a:cubicBezTo>
                    <a:cubicBezTo>
                      <a:pt x="151" y="132"/>
                      <a:pt x="133" y="152"/>
                      <a:pt x="105" y="161"/>
                    </a:cubicBezTo>
                    <a:cubicBezTo>
                      <a:pt x="78" y="169"/>
                      <a:pt x="48" y="162"/>
                      <a:pt x="29" y="144"/>
                    </a:cubicBezTo>
                    <a:cubicBezTo>
                      <a:pt x="18" y="134"/>
                      <a:pt x="12" y="122"/>
                      <a:pt x="12" y="108"/>
                    </a:cubicBezTo>
                    <a:cubicBezTo>
                      <a:pt x="12" y="107"/>
                      <a:pt x="12" y="106"/>
                      <a:pt x="12" y="105"/>
                    </a:cubicBezTo>
                    <a:cubicBezTo>
                      <a:pt x="12" y="105"/>
                      <a:pt x="12" y="52"/>
                      <a:pt x="12" y="29"/>
                    </a:cubicBezTo>
                    <a:cubicBezTo>
                      <a:pt x="32" y="29"/>
                      <a:pt x="32" y="29"/>
                      <a:pt x="32" y="29"/>
                    </a:cubicBezTo>
                    <a:cubicBezTo>
                      <a:pt x="32" y="44"/>
                      <a:pt x="32" y="44"/>
                      <a:pt x="32" y="44"/>
                    </a:cubicBezTo>
                    <a:cubicBezTo>
                      <a:pt x="44" y="44"/>
                      <a:pt x="44" y="44"/>
                      <a:pt x="44" y="44"/>
                    </a:cubicBezTo>
                    <a:cubicBezTo>
                      <a:pt x="44" y="0"/>
                      <a:pt x="44" y="0"/>
                      <a:pt x="44" y="0"/>
                    </a:cubicBezTo>
                    <a:cubicBezTo>
                      <a:pt x="32" y="0"/>
                      <a:pt x="32" y="0"/>
                      <a:pt x="32" y="0"/>
                    </a:cubicBezTo>
                    <a:cubicBezTo>
                      <a:pt x="32" y="17"/>
                      <a:pt x="32" y="17"/>
                      <a:pt x="32" y="17"/>
                    </a:cubicBezTo>
                    <a:cubicBezTo>
                      <a:pt x="0" y="17"/>
                      <a:pt x="0" y="17"/>
                      <a:pt x="0" y="17"/>
                    </a:cubicBezTo>
                    <a:cubicBezTo>
                      <a:pt x="0" y="23"/>
                      <a:pt x="0" y="23"/>
                      <a:pt x="0" y="23"/>
                    </a:cubicBezTo>
                    <a:cubicBezTo>
                      <a:pt x="0" y="42"/>
                      <a:pt x="0" y="105"/>
                      <a:pt x="0" y="105"/>
                    </a:cubicBezTo>
                    <a:cubicBezTo>
                      <a:pt x="0" y="106"/>
                      <a:pt x="0" y="107"/>
                      <a:pt x="0" y="108"/>
                    </a:cubicBezTo>
                    <a:cubicBezTo>
                      <a:pt x="0" y="125"/>
                      <a:pt x="7" y="140"/>
                      <a:pt x="21" y="153"/>
                    </a:cubicBezTo>
                    <a:cubicBezTo>
                      <a:pt x="35" y="166"/>
                      <a:pt x="54" y="174"/>
                      <a:pt x="74" y="176"/>
                    </a:cubicBezTo>
                    <a:cubicBezTo>
                      <a:pt x="74" y="232"/>
                      <a:pt x="74" y="232"/>
                      <a:pt x="74" y="232"/>
                    </a:cubicBezTo>
                    <a:cubicBezTo>
                      <a:pt x="74" y="234"/>
                      <a:pt x="73" y="274"/>
                      <a:pt x="96" y="299"/>
                    </a:cubicBezTo>
                    <a:cubicBezTo>
                      <a:pt x="108" y="311"/>
                      <a:pt x="123" y="318"/>
                      <a:pt x="142" y="318"/>
                    </a:cubicBezTo>
                    <a:cubicBezTo>
                      <a:pt x="142" y="318"/>
                      <a:pt x="143" y="318"/>
                      <a:pt x="144" y="318"/>
                    </a:cubicBezTo>
                    <a:cubicBezTo>
                      <a:pt x="180" y="318"/>
                      <a:pt x="203" y="292"/>
                      <a:pt x="208" y="245"/>
                    </a:cubicBezTo>
                    <a:cubicBezTo>
                      <a:pt x="223" y="242"/>
                      <a:pt x="234" y="229"/>
                      <a:pt x="234" y="214"/>
                    </a:cubicBezTo>
                    <a:close/>
                    <a:moveTo>
                      <a:pt x="202" y="233"/>
                    </a:moveTo>
                    <a:cubicBezTo>
                      <a:pt x="191" y="233"/>
                      <a:pt x="183" y="225"/>
                      <a:pt x="183" y="214"/>
                    </a:cubicBezTo>
                    <a:cubicBezTo>
                      <a:pt x="183" y="203"/>
                      <a:pt x="191" y="194"/>
                      <a:pt x="202" y="194"/>
                    </a:cubicBezTo>
                    <a:cubicBezTo>
                      <a:pt x="213" y="194"/>
                      <a:pt x="222" y="203"/>
                      <a:pt x="222" y="214"/>
                    </a:cubicBezTo>
                    <a:cubicBezTo>
                      <a:pt x="222" y="225"/>
                      <a:pt x="213" y="233"/>
                      <a:pt x="202" y="233"/>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grpSp>
      <p:sp>
        <p:nvSpPr>
          <p:cNvPr id="31" name="矩形 30">
            <a:extLst>
              <a:ext uri="{FF2B5EF4-FFF2-40B4-BE49-F238E27FC236}">
                <a16:creationId xmlns:a16="http://schemas.microsoft.com/office/drawing/2014/main" id="{58912F31-73EE-461B-8789-45DA137462B0}"/>
              </a:ext>
            </a:extLst>
          </p:cNvPr>
          <p:cNvSpPr>
            <a:spLocks/>
          </p:cNvSpPr>
          <p:nvPr/>
        </p:nvSpPr>
        <p:spPr>
          <a:xfrm>
            <a:off x="1025070" y="2032678"/>
            <a:ext cx="3543894" cy="1213345"/>
          </a:xfrm>
          <a:prstGeom prst="rect">
            <a:avLst/>
          </a:prstGeom>
        </p:spPr>
        <p:txBody>
          <a:bodyPr wrap="square" lIns="0">
            <a:spAutoFit/>
          </a:bodyPr>
          <a:lstStyle/>
          <a:p>
            <a:pPr lvl="0" algn="r">
              <a:lnSpc>
                <a:spcPct val="125000"/>
              </a:lnSpc>
              <a:spcAft>
                <a:spcPts val="1200"/>
              </a:spcAft>
              <a:defRPr/>
            </a:pPr>
            <a:r>
              <a:rPr lang="zh-CN" altLang="en-US" sz="2000" kern="0">
                <a:solidFill>
                  <a:prstClr val="black"/>
                </a:solidFill>
                <a:latin typeface="+mn-ea"/>
                <a:cs typeface="+mn-ea"/>
                <a:sym typeface="+mn-lt"/>
              </a:rPr>
              <a:t>广东药科大学创办于</a:t>
            </a:r>
            <a:r>
              <a:rPr lang="en-US" altLang="zh-CN" sz="2000" kern="0">
                <a:solidFill>
                  <a:prstClr val="black"/>
                </a:solidFill>
                <a:cs typeface="+mn-ea"/>
                <a:sym typeface="+mn-lt"/>
              </a:rPr>
              <a:t>1958</a:t>
            </a:r>
            <a:r>
              <a:rPr lang="zh-CN" altLang="en-US" sz="2000" kern="0">
                <a:solidFill>
                  <a:prstClr val="black"/>
                </a:solidFill>
                <a:latin typeface="+mn-ea"/>
                <a:cs typeface="+mn-ea"/>
                <a:sym typeface="+mn-lt"/>
              </a:rPr>
              <a:t>年是全国三所药科大学之一，华南地区最早开办药学</a:t>
            </a:r>
          </a:p>
        </p:txBody>
      </p:sp>
      <p:sp>
        <p:nvSpPr>
          <p:cNvPr id="37" name="矩形 36">
            <a:extLst>
              <a:ext uri="{FF2B5EF4-FFF2-40B4-BE49-F238E27FC236}">
                <a16:creationId xmlns:a16="http://schemas.microsoft.com/office/drawing/2014/main" id="{4206D466-2034-42A1-91DD-8869CB85587B}"/>
              </a:ext>
            </a:extLst>
          </p:cNvPr>
          <p:cNvSpPr>
            <a:spLocks/>
          </p:cNvSpPr>
          <p:nvPr/>
        </p:nvSpPr>
        <p:spPr>
          <a:xfrm>
            <a:off x="1025070" y="4018378"/>
            <a:ext cx="3543894" cy="1213345"/>
          </a:xfrm>
          <a:prstGeom prst="rect">
            <a:avLst/>
          </a:prstGeom>
        </p:spPr>
        <p:txBody>
          <a:bodyPr wrap="square" lIns="0">
            <a:spAutoFit/>
          </a:bodyPr>
          <a:lstStyle/>
          <a:p>
            <a:pPr lvl="0" algn="r">
              <a:lnSpc>
                <a:spcPct val="125000"/>
              </a:lnSpc>
              <a:spcAft>
                <a:spcPts val="1200"/>
              </a:spcAft>
              <a:defRPr/>
            </a:pPr>
            <a:r>
              <a:rPr lang="zh-CN" altLang="en-US" sz="2000" kern="0">
                <a:solidFill>
                  <a:prstClr val="black"/>
                </a:solidFill>
                <a:latin typeface="+mn-ea"/>
                <a:cs typeface="+mn-ea"/>
                <a:sym typeface="+mn-lt"/>
              </a:rPr>
              <a:t>广东药科大学创办于</a:t>
            </a:r>
            <a:r>
              <a:rPr lang="en-US" altLang="zh-CN" sz="2000" kern="0">
                <a:solidFill>
                  <a:prstClr val="black"/>
                </a:solidFill>
                <a:latin typeface="+mj-ea"/>
                <a:ea typeface="+mj-ea"/>
                <a:cs typeface="+mn-ea"/>
                <a:sym typeface="+mn-lt"/>
              </a:rPr>
              <a:t>1958</a:t>
            </a:r>
            <a:r>
              <a:rPr lang="zh-CN" altLang="en-US" sz="2000" kern="0">
                <a:solidFill>
                  <a:prstClr val="black"/>
                </a:solidFill>
                <a:latin typeface="+mn-ea"/>
                <a:cs typeface="+mn-ea"/>
                <a:sym typeface="+mn-lt"/>
              </a:rPr>
              <a:t>年是全国三所药科大学之一，华南地区最早开办药学</a:t>
            </a:r>
          </a:p>
        </p:txBody>
      </p:sp>
      <p:sp>
        <p:nvSpPr>
          <p:cNvPr id="38" name="矩形 37">
            <a:extLst>
              <a:ext uri="{FF2B5EF4-FFF2-40B4-BE49-F238E27FC236}">
                <a16:creationId xmlns:a16="http://schemas.microsoft.com/office/drawing/2014/main" id="{2BE10212-CFCF-464F-9711-543E3AA8B4FB}"/>
              </a:ext>
            </a:extLst>
          </p:cNvPr>
          <p:cNvSpPr>
            <a:spLocks/>
          </p:cNvSpPr>
          <p:nvPr/>
        </p:nvSpPr>
        <p:spPr>
          <a:xfrm>
            <a:off x="7724726" y="2032678"/>
            <a:ext cx="3543894" cy="1213345"/>
          </a:xfrm>
          <a:prstGeom prst="rect">
            <a:avLst/>
          </a:prstGeom>
        </p:spPr>
        <p:txBody>
          <a:bodyPr wrap="square" lIns="0">
            <a:spAutoFit/>
          </a:bodyPr>
          <a:lstStyle/>
          <a:p>
            <a:pPr lvl="0">
              <a:lnSpc>
                <a:spcPct val="125000"/>
              </a:lnSpc>
              <a:spcAft>
                <a:spcPts val="1200"/>
              </a:spcAft>
              <a:defRPr/>
            </a:pPr>
            <a:r>
              <a:rPr lang="zh-CN" altLang="en-US" sz="2000" kern="0">
                <a:solidFill>
                  <a:prstClr val="black"/>
                </a:solidFill>
                <a:latin typeface="+mn-ea"/>
                <a:cs typeface="+mn-ea"/>
                <a:sym typeface="+mn-lt"/>
              </a:rPr>
              <a:t>广东药科大学创办于</a:t>
            </a:r>
            <a:r>
              <a:rPr lang="en-US" altLang="zh-CN" sz="2000" kern="0">
                <a:solidFill>
                  <a:prstClr val="black"/>
                </a:solidFill>
                <a:cs typeface="+mn-ea"/>
                <a:sym typeface="+mn-lt"/>
              </a:rPr>
              <a:t>1958</a:t>
            </a:r>
            <a:r>
              <a:rPr lang="zh-CN" altLang="en-US" sz="2000" kern="0">
                <a:solidFill>
                  <a:prstClr val="black"/>
                </a:solidFill>
                <a:latin typeface="+mn-ea"/>
                <a:cs typeface="+mn-ea"/>
                <a:sym typeface="+mn-lt"/>
              </a:rPr>
              <a:t>年是全国三所药科大学之一，华南地区最早开办药学</a:t>
            </a:r>
          </a:p>
        </p:txBody>
      </p:sp>
      <p:sp>
        <p:nvSpPr>
          <p:cNvPr id="39" name="矩形 38">
            <a:extLst>
              <a:ext uri="{FF2B5EF4-FFF2-40B4-BE49-F238E27FC236}">
                <a16:creationId xmlns:a16="http://schemas.microsoft.com/office/drawing/2014/main" id="{478DDD2E-51C2-470C-BC9D-7DD392334306}"/>
              </a:ext>
            </a:extLst>
          </p:cNvPr>
          <p:cNvSpPr>
            <a:spLocks/>
          </p:cNvSpPr>
          <p:nvPr/>
        </p:nvSpPr>
        <p:spPr>
          <a:xfrm>
            <a:off x="7724726" y="4018378"/>
            <a:ext cx="3543894" cy="1213345"/>
          </a:xfrm>
          <a:prstGeom prst="rect">
            <a:avLst/>
          </a:prstGeom>
        </p:spPr>
        <p:txBody>
          <a:bodyPr wrap="square" lIns="0">
            <a:spAutoFit/>
          </a:bodyPr>
          <a:lstStyle/>
          <a:p>
            <a:pPr lvl="0">
              <a:lnSpc>
                <a:spcPct val="125000"/>
              </a:lnSpc>
              <a:spcAft>
                <a:spcPts val="1200"/>
              </a:spcAft>
              <a:defRPr/>
            </a:pPr>
            <a:r>
              <a:rPr lang="zh-CN" altLang="en-US" sz="2000" kern="0">
                <a:solidFill>
                  <a:prstClr val="black"/>
                </a:solidFill>
                <a:latin typeface="+mn-ea"/>
                <a:cs typeface="+mn-ea"/>
                <a:sym typeface="+mn-lt"/>
              </a:rPr>
              <a:t>广东药科大学创办于</a:t>
            </a:r>
            <a:r>
              <a:rPr lang="en-US" altLang="zh-CN" sz="2000" kern="0">
                <a:solidFill>
                  <a:prstClr val="black"/>
                </a:solidFill>
                <a:latin typeface="+mj-ea"/>
                <a:ea typeface="+mj-ea"/>
                <a:cs typeface="+mn-ea"/>
                <a:sym typeface="+mn-lt"/>
              </a:rPr>
              <a:t>1958</a:t>
            </a:r>
            <a:r>
              <a:rPr lang="zh-CN" altLang="en-US" sz="2000" kern="0">
                <a:solidFill>
                  <a:prstClr val="black"/>
                </a:solidFill>
                <a:latin typeface="+mn-ea"/>
                <a:cs typeface="+mn-ea"/>
                <a:sym typeface="+mn-lt"/>
              </a:rPr>
              <a:t>年是全国三所药科大学之一，华南地区最早开办药学</a:t>
            </a:r>
          </a:p>
        </p:txBody>
      </p:sp>
    </p:spTree>
    <p:extLst>
      <p:ext uri="{BB962C8B-B14F-4D97-AF65-F5344CB8AC3E}">
        <p14:creationId xmlns:p14="http://schemas.microsoft.com/office/powerpoint/2010/main" val="2255707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fade">
                                      <p:cBhvr>
                                        <p:cTn id="7" dur="1000"/>
                                        <p:tgtEl>
                                          <p:spTgt spid="33"/>
                                        </p:tgtEl>
                                      </p:cBhvr>
                                    </p:animEffect>
                                    <p:anim calcmode="lin" valueType="num">
                                      <p:cBhvr>
                                        <p:cTn id="8" dur="1000" fill="hold"/>
                                        <p:tgtEl>
                                          <p:spTgt spid="33"/>
                                        </p:tgtEl>
                                        <p:attrNameLst>
                                          <p:attrName>ppt_x</p:attrName>
                                        </p:attrNameLst>
                                      </p:cBhvr>
                                      <p:tavLst>
                                        <p:tav tm="0">
                                          <p:val>
                                            <p:strVal val="#ppt_x"/>
                                          </p:val>
                                        </p:tav>
                                        <p:tav tm="100000">
                                          <p:val>
                                            <p:strVal val="#ppt_x"/>
                                          </p:val>
                                        </p:tav>
                                      </p:tavLst>
                                    </p:anim>
                                    <p:anim calcmode="lin" valueType="num">
                                      <p:cBhvr>
                                        <p:cTn id="9" dur="1000" fill="hold"/>
                                        <p:tgtEl>
                                          <p:spTgt spid="3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32"/>
                                        </p:tgtEl>
                                        <p:attrNameLst>
                                          <p:attrName>style.visibility</p:attrName>
                                        </p:attrNameLst>
                                      </p:cBhvr>
                                      <p:to>
                                        <p:strVal val="visible"/>
                                      </p:to>
                                    </p:set>
                                    <p:animEffect transition="in" filter="fade">
                                      <p:cBhvr>
                                        <p:cTn id="13" dur="1000"/>
                                        <p:tgtEl>
                                          <p:spTgt spid="32"/>
                                        </p:tgtEl>
                                      </p:cBhvr>
                                    </p:animEffect>
                                    <p:anim calcmode="lin" valueType="num">
                                      <p:cBhvr>
                                        <p:cTn id="14" dur="1000" fill="hold"/>
                                        <p:tgtEl>
                                          <p:spTgt spid="32"/>
                                        </p:tgtEl>
                                        <p:attrNameLst>
                                          <p:attrName>ppt_x</p:attrName>
                                        </p:attrNameLst>
                                      </p:cBhvr>
                                      <p:tavLst>
                                        <p:tav tm="0">
                                          <p:val>
                                            <p:strVal val="#ppt_x"/>
                                          </p:val>
                                        </p:tav>
                                        <p:tav tm="100000">
                                          <p:val>
                                            <p:strVal val="#ppt_x"/>
                                          </p:val>
                                        </p:tav>
                                      </p:tavLst>
                                    </p:anim>
                                    <p:anim calcmode="lin" valueType="num">
                                      <p:cBhvr>
                                        <p:cTn id="15" dur="1000" fill="hold"/>
                                        <p:tgtEl>
                                          <p:spTgt spid="32"/>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31"/>
                                        </p:tgtEl>
                                        <p:attrNameLst>
                                          <p:attrName>style.visibility</p:attrName>
                                        </p:attrNameLst>
                                      </p:cBhvr>
                                      <p:to>
                                        <p:strVal val="visible"/>
                                      </p:to>
                                    </p:set>
                                    <p:animEffect transition="in" filter="fade">
                                      <p:cBhvr>
                                        <p:cTn id="19" dur="1000"/>
                                        <p:tgtEl>
                                          <p:spTgt spid="31"/>
                                        </p:tgtEl>
                                      </p:cBhvr>
                                    </p:animEffect>
                                    <p:anim calcmode="lin" valueType="num">
                                      <p:cBhvr>
                                        <p:cTn id="20" dur="1000" fill="hold"/>
                                        <p:tgtEl>
                                          <p:spTgt spid="31"/>
                                        </p:tgtEl>
                                        <p:attrNameLst>
                                          <p:attrName>ppt_x</p:attrName>
                                        </p:attrNameLst>
                                      </p:cBhvr>
                                      <p:tavLst>
                                        <p:tav tm="0">
                                          <p:val>
                                            <p:strVal val="#ppt_x"/>
                                          </p:val>
                                        </p:tav>
                                        <p:tav tm="100000">
                                          <p:val>
                                            <p:strVal val="#ppt_x"/>
                                          </p:val>
                                        </p:tav>
                                      </p:tavLst>
                                    </p:anim>
                                    <p:anim calcmode="lin" valueType="num">
                                      <p:cBhvr>
                                        <p:cTn id="21" dur="1000" fill="hold"/>
                                        <p:tgtEl>
                                          <p:spTgt spid="31"/>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grpId="0" nodeType="afterEffect">
                                  <p:stCondLst>
                                    <p:cond delay="0"/>
                                  </p:stCondLst>
                                  <p:childTnLst>
                                    <p:set>
                                      <p:cBhvr>
                                        <p:cTn id="24" dur="1" fill="hold">
                                          <p:stCondLst>
                                            <p:cond delay="0"/>
                                          </p:stCondLst>
                                        </p:cTn>
                                        <p:tgtEl>
                                          <p:spTgt spid="38"/>
                                        </p:tgtEl>
                                        <p:attrNameLst>
                                          <p:attrName>style.visibility</p:attrName>
                                        </p:attrNameLst>
                                      </p:cBhvr>
                                      <p:to>
                                        <p:strVal val="visible"/>
                                      </p:to>
                                    </p:set>
                                    <p:animEffect transition="in" filter="fade">
                                      <p:cBhvr>
                                        <p:cTn id="25" dur="1000"/>
                                        <p:tgtEl>
                                          <p:spTgt spid="38"/>
                                        </p:tgtEl>
                                      </p:cBhvr>
                                    </p:animEffect>
                                    <p:anim calcmode="lin" valueType="num">
                                      <p:cBhvr>
                                        <p:cTn id="26" dur="1000" fill="hold"/>
                                        <p:tgtEl>
                                          <p:spTgt spid="38"/>
                                        </p:tgtEl>
                                        <p:attrNameLst>
                                          <p:attrName>ppt_x</p:attrName>
                                        </p:attrNameLst>
                                      </p:cBhvr>
                                      <p:tavLst>
                                        <p:tav tm="0">
                                          <p:val>
                                            <p:strVal val="#ppt_x"/>
                                          </p:val>
                                        </p:tav>
                                        <p:tav tm="100000">
                                          <p:val>
                                            <p:strVal val="#ppt_x"/>
                                          </p:val>
                                        </p:tav>
                                      </p:tavLst>
                                    </p:anim>
                                    <p:anim calcmode="lin" valueType="num">
                                      <p:cBhvr>
                                        <p:cTn id="27" dur="1000" fill="hold"/>
                                        <p:tgtEl>
                                          <p:spTgt spid="38"/>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42" presetClass="entr" presetSubtype="0" fill="hold" grpId="0" nodeType="afterEffect">
                                  <p:stCondLst>
                                    <p:cond delay="0"/>
                                  </p:stCondLst>
                                  <p:childTnLst>
                                    <p:set>
                                      <p:cBhvr>
                                        <p:cTn id="30" dur="1" fill="hold">
                                          <p:stCondLst>
                                            <p:cond delay="0"/>
                                          </p:stCondLst>
                                        </p:cTn>
                                        <p:tgtEl>
                                          <p:spTgt spid="37"/>
                                        </p:tgtEl>
                                        <p:attrNameLst>
                                          <p:attrName>style.visibility</p:attrName>
                                        </p:attrNameLst>
                                      </p:cBhvr>
                                      <p:to>
                                        <p:strVal val="visible"/>
                                      </p:to>
                                    </p:set>
                                    <p:animEffect transition="in" filter="fade">
                                      <p:cBhvr>
                                        <p:cTn id="31" dur="1000"/>
                                        <p:tgtEl>
                                          <p:spTgt spid="37"/>
                                        </p:tgtEl>
                                      </p:cBhvr>
                                    </p:animEffect>
                                    <p:anim calcmode="lin" valueType="num">
                                      <p:cBhvr>
                                        <p:cTn id="32" dur="1000" fill="hold"/>
                                        <p:tgtEl>
                                          <p:spTgt spid="37"/>
                                        </p:tgtEl>
                                        <p:attrNameLst>
                                          <p:attrName>ppt_x</p:attrName>
                                        </p:attrNameLst>
                                      </p:cBhvr>
                                      <p:tavLst>
                                        <p:tav tm="0">
                                          <p:val>
                                            <p:strVal val="#ppt_x"/>
                                          </p:val>
                                        </p:tav>
                                        <p:tav tm="100000">
                                          <p:val>
                                            <p:strVal val="#ppt_x"/>
                                          </p:val>
                                        </p:tav>
                                      </p:tavLst>
                                    </p:anim>
                                    <p:anim calcmode="lin" valueType="num">
                                      <p:cBhvr>
                                        <p:cTn id="33" dur="1000" fill="hold"/>
                                        <p:tgtEl>
                                          <p:spTgt spid="37"/>
                                        </p:tgtEl>
                                        <p:attrNameLst>
                                          <p:attrName>ppt_y</p:attrName>
                                        </p:attrNameLst>
                                      </p:cBhvr>
                                      <p:tavLst>
                                        <p:tav tm="0">
                                          <p:val>
                                            <p:strVal val="#ppt_y+.1"/>
                                          </p:val>
                                        </p:tav>
                                        <p:tav tm="100000">
                                          <p:val>
                                            <p:strVal val="#ppt_y"/>
                                          </p:val>
                                        </p:tav>
                                      </p:tavLst>
                                    </p:anim>
                                  </p:childTnLst>
                                </p:cTn>
                              </p:par>
                            </p:childTnLst>
                          </p:cTn>
                        </p:par>
                        <p:par>
                          <p:cTn id="34" fill="hold">
                            <p:stCondLst>
                              <p:cond delay="5000"/>
                            </p:stCondLst>
                            <p:childTnLst>
                              <p:par>
                                <p:cTn id="35" presetID="42" presetClass="entr" presetSubtype="0" fill="hold" grpId="0" nodeType="afterEffect">
                                  <p:stCondLst>
                                    <p:cond delay="0"/>
                                  </p:stCondLst>
                                  <p:childTnLst>
                                    <p:set>
                                      <p:cBhvr>
                                        <p:cTn id="36" dur="1" fill="hold">
                                          <p:stCondLst>
                                            <p:cond delay="0"/>
                                          </p:stCondLst>
                                        </p:cTn>
                                        <p:tgtEl>
                                          <p:spTgt spid="39"/>
                                        </p:tgtEl>
                                        <p:attrNameLst>
                                          <p:attrName>style.visibility</p:attrName>
                                        </p:attrNameLst>
                                      </p:cBhvr>
                                      <p:to>
                                        <p:strVal val="visible"/>
                                      </p:to>
                                    </p:set>
                                    <p:animEffect transition="in" filter="fade">
                                      <p:cBhvr>
                                        <p:cTn id="37" dur="1000"/>
                                        <p:tgtEl>
                                          <p:spTgt spid="39"/>
                                        </p:tgtEl>
                                      </p:cBhvr>
                                    </p:animEffect>
                                    <p:anim calcmode="lin" valueType="num">
                                      <p:cBhvr>
                                        <p:cTn id="38" dur="1000" fill="hold"/>
                                        <p:tgtEl>
                                          <p:spTgt spid="39"/>
                                        </p:tgtEl>
                                        <p:attrNameLst>
                                          <p:attrName>ppt_x</p:attrName>
                                        </p:attrNameLst>
                                      </p:cBhvr>
                                      <p:tavLst>
                                        <p:tav tm="0">
                                          <p:val>
                                            <p:strVal val="#ppt_x"/>
                                          </p:val>
                                        </p:tav>
                                        <p:tav tm="100000">
                                          <p:val>
                                            <p:strVal val="#ppt_x"/>
                                          </p:val>
                                        </p:tav>
                                      </p:tavLst>
                                    </p:anim>
                                    <p:anim calcmode="lin" valueType="num">
                                      <p:cBhvr>
                                        <p:cTn id="39" dur="1000" fill="hold"/>
                                        <p:tgtEl>
                                          <p:spTgt spid="3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7" grpId="0"/>
      <p:bldP spid="38" grpId="0"/>
      <p:bldP spid="3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a:extLst>
              <a:ext uri="{FF2B5EF4-FFF2-40B4-BE49-F238E27FC236}">
                <a16:creationId xmlns:a16="http://schemas.microsoft.com/office/drawing/2014/main" id="{2DBFFFE0-F212-47D0-9AC7-DA85CB81E912}"/>
              </a:ext>
            </a:extLst>
          </p:cNvPr>
          <p:cNvGrpSpPr/>
          <p:nvPr/>
        </p:nvGrpSpPr>
        <p:grpSpPr>
          <a:xfrm>
            <a:off x="660401" y="1294262"/>
            <a:ext cx="10981389" cy="4443735"/>
            <a:chOff x="660401" y="1294262"/>
            <a:chExt cx="10981389" cy="4443735"/>
          </a:xfrm>
        </p:grpSpPr>
        <p:sp>
          <p:nvSpPr>
            <p:cNvPr id="26" name="矩形: 圆角 25">
              <a:extLst>
                <a:ext uri="{FF2B5EF4-FFF2-40B4-BE49-F238E27FC236}">
                  <a16:creationId xmlns:a16="http://schemas.microsoft.com/office/drawing/2014/main" id="{68405FAB-7C7C-44B8-935D-37DCF9A854FF}"/>
                </a:ext>
              </a:extLst>
            </p:cNvPr>
            <p:cNvSpPr/>
            <p:nvPr/>
          </p:nvSpPr>
          <p:spPr>
            <a:xfrm>
              <a:off x="660401" y="1526404"/>
              <a:ext cx="10871200" cy="4211593"/>
            </a:xfrm>
            <a:prstGeom prst="roundRect">
              <a:avLst>
                <a:gd name="adj" fmla="val 3139"/>
              </a:avLst>
            </a:prstGeom>
            <a:solidFill>
              <a:schemeClr val="bg1"/>
            </a:solidFill>
            <a:ln>
              <a:noFill/>
            </a:ln>
            <a:effectLst>
              <a:outerShdw blurRad="63500" dist="38100" dir="2700000" algn="tl"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35" name="图片占位符 4">
              <a:extLst>
                <a:ext uri="{FF2B5EF4-FFF2-40B4-BE49-F238E27FC236}">
                  <a16:creationId xmlns:a16="http://schemas.microsoft.com/office/drawing/2014/main" id="{87F7861B-28F4-4A3D-AE0F-2A05F23E1EDC}"/>
                </a:ext>
              </a:extLst>
            </p:cNvPr>
            <p:cNvPicPr>
              <a:picLocks noChangeAspect="1"/>
            </p:cNvPicPr>
            <p:nvPr/>
          </p:nvPicPr>
          <p:blipFill rotWithShape="1">
            <a:blip r:embed="rId2">
              <a:alphaModFix amt="25000"/>
              <a:duotone>
                <a:schemeClr val="accent5">
                  <a:shade val="45000"/>
                  <a:satMod val="135000"/>
                </a:schemeClr>
                <a:prstClr val="white"/>
              </a:duotone>
              <a:extLst>
                <a:ext uri="{28A0092B-C50C-407E-A947-70E740481C1C}">
                  <a14:useLocalDpi xmlns:a14="http://schemas.microsoft.com/office/drawing/2010/main" val="0"/>
                </a:ext>
              </a:extLst>
            </a:blip>
            <a:srcRect l="70514" t="58287" r="10065" b="27696"/>
            <a:stretch/>
          </p:blipFill>
          <p:spPr>
            <a:xfrm rot="9395229" flipV="1">
              <a:off x="672831" y="2442029"/>
              <a:ext cx="1516007" cy="1545267"/>
            </a:xfrm>
            <a:prstGeom prst="rect">
              <a:avLst/>
            </a:prstGeom>
          </p:spPr>
        </p:pic>
        <p:pic>
          <p:nvPicPr>
            <p:cNvPr id="39" name="图片占位符 4">
              <a:extLst>
                <a:ext uri="{FF2B5EF4-FFF2-40B4-BE49-F238E27FC236}">
                  <a16:creationId xmlns:a16="http://schemas.microsoft.com/office/drawing/2014/main" id="{0CE4C751-EE71-42EE-B413-53FCDC8DB9E5}"/>
                </a:ext>
              </a:extLst>
            </p:cNvPr>
            <p:cNvPicPr>
              <a:picLocks noChangeAspect="1"/>
            </p:cNvPicPr>
            <p:nvPr/>
          </p:nvPicPr>
          <p:blipFill rotWithShape="1">
            <a:blip r:embed="rId2">
              <a:alphaModFix amt="25000"/>
              <a:duotone>
                <a:schemeClr val="accent5">
                  <a:shade val="45000"/>
                  <a:satMod val="135000"/>
                </a:schemeClr>
                <a:prstClr val="white"/>
              </a:duotone>
              <a:extLst>
                <a:ext uri="{28A0092B-C50C-407E-A947-70E740481C1C}">
                  <a14:useLocalDpi xmlns:a14="http://schemas.microsoft.com/office/drawing/2010/main" val="0"/>
                </a:ext>
              </a:extLst>
            </a:blip>
            <a:srcRect l="70514" t="58287" r="10065" b="27696"/>
            <a:stretch/>
          </p:blipFill>
          <p:spPr>
            <a:xfrm rot="6079240" flipV="1">
              <a:off x="9892143" y="2344826"/>
              <a:ext cx="1732924" cy="1766371"/>
            </a:xfrm>
            <a:prstGeom prst="rect">
              <a:avLst/>
            </a:prstGeom>
          </p:spPr>
        </p:pic>
        <p:pic>
          <p:nvPicPr>
            <p:cNvPr id="33" name="图片占位符 4">
              <a:extLst>
                <a:ext uri="{FF2B5EF4-FFF2-40B4-BE49-F238E27FC236}">
                  <a16:creationId xmlns:a16="http://schemas.microsoft.com/office/drawing/2014/main" id="{6E3F59C7-A3ED-44E3-BB8F-CCCB278145BB}"/>
                </a:ext>
              </a:extLst>
            </p:cNvPr>
            <p:cNvPicPr>
              <a:picLocks noChangeAspect="1"/>
            </p:cNvPicPr>
            <p:nvPr/>
          </p:nvPicPr>
          <p:blipFill rotWithShape="1">
            <a:blip r:embed="rId2">
              <a:duotone>
                <a:schemeClr val="accent6">
                  <a:shade val="45000"/>
                  <a:satMod val="135000"/>
                </a:schemeClr>
                <a:prstClr val="white"/>
              </a:duotone>
              <a:alphaModFix amt="29000"/>
              <a:extLst>
                <a:ext uri="{28A0092B-C50C-407E-A947-70E740481C1C}">
                  <a14:useLocalDpi xmlns:a14="http://schemas.microsoft.com/office/drawing/2010/main" val="0"/>
                </a:ext>
              </a:extLst>
            </a:blip>
            <a:srcRect l="21882" t="17372" r="32727" b="62112"/>
            <a:stretch/>
          </p:blipFill>
          <p:spPr>
            <a:xfrm rot="2743979" flipV="1">
              <a:off x="6988796" y="1509102"/>
              <a:ext cx="1188091" cy="758412"/>
            </a:xfrm>
            <a:prstGeom prst="rect">
              <a:avLst/>
            </a:prstGeom>
          </p:spPr>
        </p:pic>
      </p:grpSp>
      <p:sp>
        <p:nvSpPr>
          <p:cNvPr id="2" name="文本占位符 1">
            <a:extLst>
              <a:ext uri="{FF2B5EF4-FFF2-40B4-BE49-F238E27FC236}">
                <a16:creationId xmlns:a16="http://schemas.microsoft.com/office/drawing/2014/main" id="{6E578B3F-85F7-4B43-B878-AFBEBF99E131}"/>
              </a:ext>
            </a:extLst>
          </p:cNvPr>
          <p:cNvSpPr>
            <a:spLocks noGrp="1"/>
          </p:cNvSpPr>
          <p:nvPr>
            <p:ph type="body" sz="quarter" idx="10"/>
          </p:nvPr>
        </p:nvSpPr>
        <p:spPr/>
        <p:txBody>
          <a:bodyPr/>
          <a:lstStyle/>
          <a:p>
            <a:r>
              <a:rPr lang="zh-CN" altLang="en-US">
                <a:cs typeface="+mn-ea"/>
                <a:sym typeface="+mn-lt"/>
              </a:rPr>
              <a:t>并列关系参考版式</a:t>
            </a:r>
            <a:r>
              <a:rPr lang="en-US" altLang="zh-CN">
                <a:latin typeface="+mn-lt"/>
                <a:ea typeface="+mn-ea"/>
                <a:cs typeface="+mn-ea"/>
                <a:sym typeface="+mn-lt"/>
              </a:rPr>
              <a:t>07</a:t>
            </a:r>
            <a:endParaRPr lang="zh-CN" altLang="en-US">
              <a:latin typeface="+mn-lt"/>
              <a:ea typeface="+mn-ea"/>
              <a:cs typeface="+mn-ea"/>
              <a:sym typeface="+mn-lt"/>
            </a:endParaRPr>
          </a:p>
        </p:txBody>
      </p:sp>
      <p:sp>
        <p:nvSpPr>
          <p:cNvPr id="9" name="任意多边形: 形状 8" hidden="1">
            <a:extLst>
              <a:ext uri="{FF2B5EF4-FFF2-40B4-BE49-F238E27FC236}">
                <a16:creationId xmlns:a16="http://schemas.microsoft.com/office/drawing/2014/main" id="{6767E4EA-254E-446D-A367-8AB80EF322B5}"/>
              </a:ext>
            </a:extLst>
          </p:cNvPr>
          <p:cNvSpPr/>
          <p:nvPr/>
        </p:nvSpPr>
        <p:spPr>
          <a:xfrm rot="10800000" flipH="1">
            <a:off x="5828869" y="2269498"/>
            <a:ext cx="534262" cy="330776"/>
          </a:xfrm>
          <a:custGeom>
            <a:avLst/>
            <a:gdLst>
              <a:gd name="connsiteX0" fmla="*/ 0 w 1110480"/>
              <a:gd name="connsiteY0" fmla="*/ 574436 h 687529"/>
              <a:gd name="connsiteX1" fmla="*/ 287035 w 1110480"/>
              <a:gd name="connsiteY1" fmla="*/ 0 h 687529"/>
              <a:gd name="connsiteX2" fmla="*/ 398024 w 1110480"/>
              <a:gd name="connsiteY2" fmla="*/ 34453 h 687529"/>
              <a:gd name="connsiteX3" fmla="*/ 555240 w 1110480"/>
              <a:gd name="connsiteY3" fmla="*/ 50302 h 687529"/>
              <a:gd name="connsiteX4" fmla="*/ 712456 w 1110480"/>
              <a:gd name="connsiteY4" fmla="*/ 34453 h 687529"/>
              <a:gd name="connsiteX5" fmla="*/ 823445 w 1110480"/>
              <a:gd name="connsiteY5" fmla="*/ 0 h 687529"/>
              <a:gd name="connsiteX6" fmla="*/ 1110480 w 1110480"/>
              <a:gd name="connsiteY6" fmla="*/ 574436 h 687529"/>
              <a:gd name="connsiteX7" fmla="*/ 1106925 w 1110480"/>
              <a:gd name="connsiteY7" fmla="*/ 576149 h 687529"/>
              <a:gd name="connsiteX8" fmla="*/ 555240 w 1110480"/>
              <a:gd name="connsiteY8" fmla="*/ 687529 h 687529"/>
              <a:gd name="connsiteX9" fmla="*/ 3555 w 1110480"/>
              <a:gd name="connsiteY9" fmla="*/ 576149 h 6875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10480" h="687529">
                <a:moveTo>
                  <a:pt x="0" y="574436"/>
                </a:moveTo>
                <a:lnTo>
                  <a:pt x="287035" y="0"/>
                </a:lnTo>
                <a:lnTo>
                  <a:pt x="398024" y="34453"/>
                </a:lnTo>
                <a:cubicBezTo>
                  <a:pt x="448806" y="44845"/>
                  <a:pt x="501386" y="50302"/>
                  <a:pt x="555240" y="50302"/>
                </a:cubicBezTo>
                <a:cubicBezTo>
                  <a:pt x="609094" y="50302"/>
                  <a:pt x="661674" y="44845"/>
                  <a:pt x="712456" y="34453"/>
                </a:cubicBezTo>
                <a:lnTo>
                  <a:pt x="823445" y="0"/>
                </a:lnTo>
                <a:lnTo>
                  <a:pt x="1110480" y="574436"/>
                </a:lnTo>
                <a:lnTo>
                  <a:pt x="1106925" y="576149"/>
                </a:lnTo>
                <a:cubicBezTo>
                  <a:pt x="937359" y="647869"/>
                  <a:pt x="750931" y="687529"/>
                  <a:pt x="555240" y="687529"/>
                </a:cubicBezTo>
                <a:cubicBezTo>
                  <a:pt x="359549" y="687529"/>
                  <a:pt x="173121" y="647869"/>
                  <a:pt x="3555" y="576149"/>
                </a:cubicBez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 name="任意多边形: 形状 11" hidden="1">
            <a:extLst>
              <a:ext uri="{FF2B5EF4-FFF2-40B4-BE49-F238E27FC236}">
                <a16:creationId xmlns:a16="http://schemas.microsoft.com/office/drawing/2014/main" id="{BA0A2964-C79E-47CF-BB56-A9C3913EFFC9}"/>
              </a:ext>
            </a:extLst>
          </p:cNvPr>
          <p:cNvSpPr/>
          <p:nvPr/>
        </p:nvSpPr>
        <p:spPr>
          <a:xfrm rot="10800000" flipH="1" flipV="1">
            <a:off x="5828869" y="4355687"/>
            <a:ext cx="534262" cy="330776"/>
          </a:xfrm>
          <a:custGeom>
            <a:avLst/>
            <a:gdLst>
              <a:gd name="connsiteX0" fmla="*/ 0 w 1110480"/>
              <a:gd name="connsiteY0" fmla="*/ 574436 h 687529"/>
              <a:gd name="connsiteX1" fmla="*/ 287035 w 1110480"/>
              <a:gd name="connsiteY1" fmla="*/ 0 h 687529"/>
              <a:gd name="connsiteX2" fmla="*/ 398024 w 1110480"/>
              <a:gd name="connsiteY2" fmla="*/ 34453 h 687529"/>
              <a:gd name="connsiteX3" fmla="*/ 555240 w 1110480"/>
              <a:gd name="connsiteY3" fmla="*/ 50302 h 687529"/>
              <a:gd name="connsiteX4" fmla="*/ 712456 w 1110480"/>
              <a:gd name="connsiteY4" fmla="*/ 34453 h 687529"/>
              <a:gd name="connsiteX5" fmla="*/ 823445 w 1110480"/>
              <a:gd name="connsiteY5" fmla="*/ 0 h 687529"/>
              <a:gd name="connsiteX6" fmla="*/ 1110480 w 1110480"/>
              <a:gd name="connsiteY6" fmla="*/ 574436 h 687529"/>
              <a:gd name="connsiteX7" fmla="*/ 1106925 w 1110480"/>
              <a:gd name="connsiteY7" fmla="*/ 576149 h 687529"/>
              <a:gd name="connsiteX8" fmla="*/ 555240 w 1110480"/>
              <a:gd name="connsiteY8" fmla="*/ 687529 h 687529"/>
              <a:gd name="connsiteX9" fmla="*/ 3555 w 1110480"/>
              <a:gd name="connsiteY9" fmla="*/ 576149 h 6875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10480" h="687529">
                <a:moveTo>
                  <a:pt x="0" y="574436"/>
                </a:moveTo>
                <a:lnTo>
                  <a:pt x="287035" y="0"/>
                </a:lnTo>
                <a:lnTo>
                  <a:pt x="398024" y="34453"/>
                </a:lnTo>
                <a:cubicBezTo>
                  <a:pt x="448806" y="44845"/>
                  <a:pt x="501386" y="50302"/>
                  <a:pt x="555240" y="50302"/>
                </a:cubicBezTo>
                <a:cubicBezTo>
                  <a:pt x="609094" y="50302"/>
                  <a:pt x="661674" y="44845"/>
                  <a:pt x="712456" y="34453"/>
                </a:cubicBezTo>
                <a:lnTo>
                  <a:pt x="823445" y="0"/>
                </a:lnTo>
                <a:lnTo>
                  <a:pt x="1110480" y="574436"/>
                </a:lnTo>
                <a:lnTo>
                  <a:pt x="1106925" y="576149"/>
                </a:lnTo>
                <a:cubicBezTo>
                  <a:pt x="937359" y="647869"/>
                  <a:pt x="750931" y="687529"/>
                  <a:pt x="555240" y="687529"/>
                </a:cubicBezTo>
                <a:cubicBezTo>
                  <a:pt x="359549" y="687529"/>
                  <a:pt x="173121" y="647869"/>
                  <a:pt x="3555" y="576149"/>
                </a:cubicBez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 name="任意多边形: 形状 13" hidden="1">
            <a:extLst>
              <a:ext uri="{FF2B5EF4-FFF2-40B4-BE49-F238E27FC236}">
                <a16:creationId xmlns:a16="http://schemas.microsoft.com/office/drawing/2014/main" id="{EBB7B1BF-D5E9-4BD7-925E-E4BE1611FE7F}"/>
              </a:ext>
            </a:extLst>
          </p:cNvPr>
          <p:cNvSpPr/>
          <p:nvPr/>
        </p:nvSpPr>
        <p:spPr>
          <a:xfrm rot="16200000" flipH="1">
            <a:off x="6874512" y="3271951"/>
            <a:ext cx="534262" cy="330776"/>
          </a:xfrm>
          <a:custGeom>
            <a:avLst/>
            <a:gdLst>
              <a:gd name="connsiteX0" fmla="*/ 0 w 1110480"/>
              <a:gd name="connsiteY0" fmla="*/ 574436 h 687529"/>
              <a:gd name="connsiteX1" fmla="*/ 287035 w 1110480"/>
              <a:gd name="connsiteY1" fmla="*/ 0 h 687529"/>
              <a:gd name="connsiteX2" fmla="*/ 398024 w 1110480"/>
              <a:gd name="connsiteY2" fmla="*/ 34453 h 687529"/>
              <a:gd name="connsiteX3" fmla="*/ 555240 w 1110480"/>
              <a:gd name="connsiteY3" fmla="*/ 50302 h 687529"/>
              <a:gd name="connsiteX4" fmla="*/ 712456 w 1110480"/>
              <a:gd name="connsiteY4" fmla="*/ 34453 h 687529"/>
              <a:gd name="connsiteX5" fmla="*/ 823445 w 1110480"/>
              <a:gd name="connsiteY5" fmla="*/ 0 h 687529"/>
              <a:gd name="connsiteX6" fmla="*/ 1110480 w 1110480"/>
              <a:gd name="connsiteY6" fmla="*/ 574436 h 687529"/>
              <a:gd name="connsiteX7" fmla="*/ 1106925 w 1110480"/>
              <a:gd name="connsiteY7" fmla="*/ 576149 h 687529"/>
              <a:gd name="connsiteX8" fmla="*/ 555240 w 1110480"/>
              <a:gd name="connsiteY8" fmla="*/ 687529 h 687529"/>
              <a:gd name="connsiteX9" fmla="*/ 3555 w 1110480"/>
              <a:gd name="connsiteY9" fmla="*/ 576149 h 6875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10480" h="687529">
                <a:moveTo>
                  <a:pt x="0" y="574436"/>
                </a:moveTo>
                <a:lnTo>
                  <a:pt x="287035" y="0"/>
                </a:lnTo>
                <a:lnTo>
                  <a:pt x="398024" y="34453"/>
                </a:lnTo>
                <a:cubicBezTo>
                  <a:pt x="448806" y="44845"/>
                  <a:pt x="501386" y="50302"/>
                  <a:pt x="555240" y="50302"/>
                </a:cubicBezTo>
                <a:cubicBezTo>
                  <a:pt x="609094" y="50302"/>
                  <a:pt x="661674" y="44845"/>
                  <a:pt x="712456" y="34453"/>
                </a:cubicBezTo>
                <a:lnTo>
                  <a:pt x="823445" y="0"/>
                </a:lnTo>
                <a:lnTo>
                  <a:pt x="1110480" y="574436"/>
                </a:lnTo>
                <a:lnTo>
                  <a:pt x="1106925" y="576149"/>
                </a:lnTo>
                <a:cubicBezTo>
                  <a:pt x="937359" y="647869"/>
                  <a:pt x="750931" y="687529"/>
                  <a:pt x="555240" y="687529"/>
                </a:cubicBezTo>
                <a:cubicBezTo>
                  <a:pt x="359549" y="687529"/>
                  <a:pt x="173121" y="647869"/>
                  <a:pt x="3555" y="576149"/>
                </a:cubicBez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 name="任意多边形: 形状 14" hidden="1">
            <a:extLst>
              <a:ext uri="{FF2B5EF4-FFF2-40B4-BE49-F238E27FC236}">
                <a16:creationId xmlns:a16="http://schemas.microsoft.com/office/drawing/2014/main" id="{E92211D5-A9E4-4137-A9A5-66BCFECA8F8D}"/>
              </a:ext>
            </a:extLst>
          </p:cNvPr>
          <p:cNvSpPr/>
          <p:nvPr/>
        </p:nvSpPr>
        <p:spPr>
          <a:xfrm rot="5400000">
            <a:off x="4763922" y="3271951"/>
            <a:ext cx="534262" cy="330776"/>
          </a:xfrm>
          <a:custGeom>
            <a:avLst/>
            <a:gdLst>
              <a:gd name="connsiteX0" fmla="*/ 0 w 1110480"/>
              <a:gd name="connsiteY0" fmla="*/ 574436 h 687529"/>
              <a:gd name="connsiteX1" fmla="*/ 287035 w 1110480"/>
              <a:gd name="connsiteY1" fmla="*/ 0 h 687529"/>
              <a:gd name="connsiteX2" fmla="*/ 398024 w 1110480"/>
              <a:gd name="connsiteY2" fmla="*/ 34453 h 687529"/>
              <a:gd name="connsiteX3" fmla="*/ 555240 w 1110480"/>
              <a:gd name="connsiteY3" fmla="*/ 50302 h 687529"/>
              <a:gd name="connsiteX4" fmla="*/ 712456 w 1110480"/>
              <a:gd name="connsiteY4" fmla="*/ 34453 h 687529"/>
              <a:gd name="connsiteX5" fmla="*/ 823445 w 1110480"/>
              <a:gd name="connsiteY5" fmla="*/ 0 h 687529"/>
              <a:gd name="connsiteX6" fmla="*/ 1110480 w 1110480"/>
              <a:gd name="connsiteY6" fmla="*/ 574436 h 687529"/>
              <a:gd name="connsiteX7" fmla="*/ 1106925 w 1110480"/>
              <a:gd name="connsiteY7" fmla="*/ 576149 h 687529"/>
              <a:gd name="connsiteX8" fmla="*/ 555240 w 1110480"/>
              <a:gd name="connsiteY8" fmla="*/ 687529 h 687529"/>
              <a:gd name="connsiteX9" fmla="*/ 3555 w 1110480"/>
              <a:gd name="connsiteY9" fmla="*/ 576149 h 6875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10480" h="687529">
                <a:moveTo>
                  <a:pt x="0" y="574436"/>
                </a:moveTo>
                <a:lnTo>
                  <a:pt x="287035" y="0"/>
                </a:lnTo>
                <a:lnTo>
                  <a:pt x="398024" y="34453"/>
                </a:lnTo>
                <a:cubicBezTo>
                  <a:pt x="448806" y="44845"/>
                  <a:pt x="501386" y="50302"/>
                  <a:pt x="555240" y="50302"/>
                </a:cubicBezTo>
                <a:cubicBezTo>
                  <a:pt x="609094" y="50302"/>
                  <a:pt x="661674" y="44845"/>
                  <a:pt x="712456" y="34453"/>
                </a:cubicBezTo>
                <a:lnTo>
                  <a:pt x="823445" y="0"/>
                </a:lnTo>
                <a:lnTo>
                  <a:pt x="1110480" y="574436"/>
                </a:lnTo>
                <a:lnTo>
                  <a:pt x="1106925" y="576149"/>
                </a:lnTo>
                <a:cubicBezTo>
                  <a:pt x="937359" y="647869"/>
                  <a:pt x="750931" y="687529"/>
                  <a:pt x="555240" y="687529"/>
                </a:cubicBezTo>
                <a:cubicBezTo>
                  <a:pt x="359549" y="687529"/>
                  <a:pt x="173121" y="647869"/>
                  <a:pt x="3555" y="576149"/>
                </a:cubicBez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0" name="矩形 29">
            <a:extLst>
              <a:ext uri="{FF2B5EF4-FFF2-40B4-BE49-F238E27FC236}">
                <a16:creationId xmlns:a16="http://schemas.microsoft.com/office/drawing/2014/main" id="{AE136408-C83C-4F67-8E6D-294E4740BA7B}"/>
              </a:ext>
            </a:extLst>
          </p:cNvPr>
          <p:cNvSpPr>
            <a:spLocks/>
          </p:cNvSpPr>
          <p:nvPr/>
        </p:nvSpPr>
        <p:spPr>
          <a:xfrm>
            <a:off x="1025070" y="2003746"/>
            <a:ext cx="3543894" cy="1213345"/>
          </a:xfrm>
          <a:prstGeom prst="rect">
            <a:avLst/>
          </a:prstGeom>
        </p:spPr>
        <p:txBody>
          <a:bodyPr wrap="square" lIns="0">
            <a:spAutoFit/>
          </a:bodyPr>
          <a:lstStyle/>
          <a:p>
            <a:pPr lvl="0" algn="r">
              <a:lnSpc>
                <a:spcPct val="125000"/>
              </a:lnSpc>
              <a:spcAft>
                <a:spcPts val="1200"/>
              </a:spcAft>
              <a:defRPr/>
            </a:pPr>
            <a:r>
              <a:rPr lang="zh-CN" altLang="en-US" sz="2000" kern="0">
                <a:solidFill>
                  <a:prstClr val="black"/>
                </a:solidFill>
                <a:cs typeface="+mn-ea"/>
                <a:sym typeface="+mn-lt"/>
              </a:rPr>
              <a:t>广东药科大学创办于</a:t>
            </a:r>
            <a:r>
              <a:rPr lang="en-US" altLang="zh-CN" sz="2000" kern="0">
                <a:solidFill>
                  <a:prstClr val="black"/>
                </a:solidFill>
                <a:cs typeface="+mn-ea"/>
                <a:sym typeface="+mn-lt"/>
              </a:rPr>
              <a:t>1958</a:t>
            </a:r>
            <a:r>
              <a:rPr lang="zh-CN" altLang="en-US" sz="2000" kern="0">
                <a:solidFill>
                  <a:prstClr val="black"/>
                </a:solidFill>
                <a:cs typeface="+mn-ea"/>
                <a:sym typeface="+mn-lt"/>
              </a:rPr>
              <a:t>年是全国三所药科大学之一，华南地区最早开办药学</a:t>
            </a:r>
          </a:p>
        </p:txBody>
      </p:sp>
      <p:sp>
        <p:nvSpPr>
          <p:cNvPr id="31" name="矩形 30">
            <a:extLst>
              <a:ext uri="{FF2B5EF4-FFF2-40B4-BE49-F238E27FC236}">
                <a16:creationId xmlns:a16="http://schemas.microsoft.com/office/drawing/2014/main" id="{1C1548E0-7C90-48A9-8EBE-2B7A6E53A255}"/>
              </a:ext>
            </a:extLst>
          </p:cNvPr>
          <p:cNvSpPr>
            <a:spLocks/>
          </p:cNvSpPr>
          <p:nvPr/>
        </p:nvSpPr>
        <p:spPr>
          <a:xfrm>
            <a:off x="1025070" y="4047310"/>
            <a:ext cx="3543894" cy="1213345"/>
          </a:xfrm>
          <a:prstGeom prst="rect">
            <a:avLst/>
          </a:prstGeom>
        </p:spPr>
        <p:txBody>
          <a:bodyPr wrap="square" lIns="0">
            <a:spAutoFit/>
          </a:bodyPr>
          <a:lstStyle/>
          <a:p>
            <a:pPr lvl="0" algn="r">
              <a:lnSpc>
                <a:spcPct val="125000"/>
              </a:lnSpc>
              <a:spcAft>
                <a:spcPts val="1200"/>
              </a:spcAft>
              <a:defRPr/>
            </a:pPr>
            <a:r>
              <a:rPr lang="zh-CN" altLang="en-US" sz="2000" kern="0">
                <a:solidFill>
                  <a:prstClr val="black"/>
                </a:solidFill>
                <a:cs typeface="+mn-ea"/>
                <a:sym typeface="+mn-lt"/>
              </a:rPr>
              <a:t>广东药科大学创办于</a:t>
            </a:r>
            <a:r>
              <a:rPr lang="en-US" altLang="zh-CN" sz="2000" kern="0">
                <a:solidFill>
                  <a:prstClr val="black"/>
                </a:solidFill>
                <a:cs typeface="+mn-ea"/>
                <a:sym typeface="+mn-lt"/>
              </a:rPr>
              <a:t>1958</a:t>
            </a:r>
            <a:r>
              <a:rPr lang="zh-CN" altLang="en-US" sz="2000" kern="0">
                <a:solidFill>
                  <a:prstClr val="black"/>
                </a:solidFill>
                <a:cs typeface="+mn-ea"/>
                <a:sym typeface="+mn-lt"/>
              </a:rPr>
              <a:t>年是全国三所药科大学之一，华南地区最早开办药学</a:t>
            </a:r>
          </a:p>
        </p:txBody>
      </p:sp>
      <p:sp>
        <p:nvSpPr>
          <p:cNvPr id="36" name="矩形 35">
            <a:extLst>
              <a:ext uri="{FF2B5EF4-FFF2-40B4-BE49-F238E27FC236}">
                <a16:creationId xmlns:a16="http://schemas.microsoft.com/office/drawing/2014/main" id="{8344332B-8D13-4401-9FE6-FBF1A08A2291}"/>
              </a:ext>
            </a:extLst>
          </p:cNvPr>
          <p:cNvSpPr>
            <a:spLocks/>
          </p:cNvSpPr>
          <p:nvPr/>
        </p:nvSpPr>
        <p:spPr>
          <a:xfrm>
            <a:off x="7712247" y="2003746"/>
            <a:ext cx="3543894" cy="1213345"/>
          </a:xfrm>
          <a:prstGeom prst="rect">
            <a:avLst/>
          </a:prstGeom>
        </p:spPr>
        <p:txBody>
          <a:bodyPr wrap="square" lIns="0">
            <a:spAutoFit/>
          </a:bodyPr>
          <a:lstStyle/>
          <a:p>
            <a:pPr lvl="0">
              <a:lnSpc>
                <a:spcPct val="125000"/>
              </a:lnSpc>
              <a:spcAft>
                <a:spcPts val="1200"/>
              </a:spcAft>
              <a:defRPr/>
            </a:pPr>
            <a:r>
              <a:rPr lang="zh-CN" altLang="en-US" sz="2000" kern="0">
                <a:solidFill>
                  <a:prstClr val="black"/>
                </a:solidFill>
                <a:cs typeface="+mn-ea"/>
                <a:sym typeface="+mn-lt"/>
              </a:rPr>
              <a:t>广东药科大学创办于</a:t>
            </a:r>
            <a:r>
              <a:rPr lang="en-US" altLang="zh-CN" sz="2000" kern="0">
                <a:solidFill>
                  <a:prstClr val="black"/>
                </a:solidFill>
                <a:cs typeface="+mn-ea"/>
                <a:sym typeface="+mn-lt"/>
              </a:rPr>
              <a:t>1958</a:t>
            </a:r>
            <a:r>
              <a:rPr lang="zh-CN" altLang="en-US" sz="2000" kern="0">
                <a:solidFill>
                  <a:prstClr val="black"/>
                </a:solidFill>
                <a:cs typeface="+mn-ea"/>
                <a:sym typeface="+mn-lt"/>
              </a:rPr>
              <a:t>年是全国三所药科大学之一，华南地区最早开办药学</a:t>
            </a:r>
          </a:p>
        </p:txBody>
      </p:sp>
      <p:sp>
        <p:nvSpPr>
          <p:cNvPr id="37" name="矩形 36">
            <a:extLst>
              <a:ext uri="{FF2B5EF4-FFF2-40B4-BE49-F238E27FC236}">
                <a16:creationId xmlns:a16="http://schemas.microsoft.com/office/drawing/2014/main" id="{FFA23762-2C94-4B4D-98B7-9299D0C5E374}"/>
              </a:ext>
            </a:extLst>
          </p:cNvPr>
          <p:cNvSpPr>
            <a:spLocks/>
          </p:cNvSpPr>
          <p:nvPr/>
        </p:nvSpPr>
        <p:spPr>
          <a:xfrm>
            <a:off x="7712247" y="4047310"/>
            <a:ext cx="3543894" cy="1213345"/>
          </a:xfrm>
          <a:prstGeom prst="rect">
            <a:avLst/>
          </a:prstGeom>
        </p:spPr>
        <p:txBody>
          <a:bodyPr wrap="square" lIns="0">
            <a:spAutoFit/>
          </a:bodyPr>
          <a:lstStyle/>
          <a:p>
            <a:pPr lvl="0">
              <a:lnSpc>
                <a:spcPct val="125000"/>
              </a:lnSpc>
              <a:spcAft>
                <a:spcPts val="1200"/>
              </a:spcAft>
              <a:defRPr/>
            </a:pPr>
            <a:r>
              <a:rPr lang="zh-CN" altLang="en-US" sz="2000" kern="0">
                <a:solidFill>
                  <a:prstClr val="black"/>
                </a:solidFill>
                <a:cs typeface="+mn-ea"/>
                <a:sym typeface="+mn-lt"/>
              </a:rPr>
              <a:t>广东药科大学创办于</a:t>
            </a:r>
            <a:r>
              <a:rPr lang="en-US" altLang="zh-CN" sz="2000" kern="0">
                <a:solidFill>
                  <a:prstClr val="black"/>
                </a:solidFill>
                <a:cs typeface="+mn-ea"/>
                <a:sym typeface="+mn-lt"/>
              </a:rPr>
              <a:t>1958</a:t>
            </a:r>
            <a:r>
              <a:rPr lang="zh-CN" altLang="en-US" sz="2000" kern="0">
                <a:solidFill>
                  <a:prstClr val="black"/>
                </a:solidFill>
                <a:cs typeface="+mn-ea"/>
                <a:sym typeface="+mn-lt"/>
              </a:rPr>
              <a:t>年是全国三所药科大学之一，华南地区最早开办药学</a:t>
            </a:r>
          </a:p>
        </p:txBody>
      </p:sp>
      <p:grpSp>
        <p:nvGrpSpPr>
          <p:cNvPr id="5" name="组合 4">
            <a:extLst>
              <a:ext uri="{FF2B5EF4-FFF2-40B4-BE49-F238E27FC236}">
                <a16:creationId xmlns:a16="http://schemas.microsoft.com/office/drawing/2014/main" id="{ED4D2764-D82C-458C-9CDB-A1B49F07D28F}"/>
              </a:ext>
            </a:extLst>
          </p:cNvPr>
          <p:cNvGrpSpPr/>
          <p:nvPr/>
        </p:nvGrpSpPr>
        <p:grpSpPr>
          <a:xfrm>
            <a:off x="4776563" y="2425550"/>
            <a:ext cx="2638874" cy="2355437"/>
            <a:chOff x="4776563" y="2425550"/>
            <a:chExt cx="2638874" cy="2355437"/>
          </a:xfrm>
        </p:grpSpPr>
        <p:grpSp>
          <p:nvGrpSpPr>
            <p:cNvPr id="32" name="组合 31">
              <a:extLst>
                <a:ext uri="{FF2B5EF4-FFF2-40B4-BE49-F238E27FC236}">
                  <a16:creationId xmlns:a16="http://schemas.microsoft.com/office/drawing/2014/main" id="{A9849B08-9306-430B-8389-998970A42AB5}"/>
                </a:ext>
              </a:extLst>
            </p:cNvPr>
            <p:cNvGrpSpPr/>
            <p:nvPr/>
          </p:nvGrpSpPr>
          <p:grpSpPr>
            <a:xfrm>
              <a:off x="4776563" y="2425550"/>
              <a:ext cx="2638874" cy="2355437"/>
              <a:chOff x="4777085" y="2302917"/>
              <a:chExt cx="2638874" cy="2355437"/>
            </a:xfrm>
          </p:grpSpPr>
          <p:cxnSp>
            <p:nvCxnSpPr>
              <p:cNvPr id="4" name="直接连接符 3">
                <a:extLst>
                  <a:ext uri="{FF2B5EF4-FFF2-40B4-BE49-F238E27FC236}">
                    <a16:creationId xmlns:a16="http://schemas.microsoft.com/office/drawing/2014/main" id="{8F5730DE-7D22-45D7-8BF5-89765A849882}"/>
                  </a:ext>
                </a:extLst>
              </p:cNvPr>
              <p:cNvCxnSpPr>
                <a:stCxn id="15" idx="3"/>
                <a:endCxn id="14" idx="3"/>
              </p:cNvCxnSpPr>
              <p:nvPr/>
            </p:nvCxnSpPr>
            <p:spPr>
              <a:xfrm>
                <a:off x="5172240" y="3437339"/>
                <a:ext cx="1828216"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7" name="任意多边形: 形状 6">
                <a:extLst>
                  <a:ext uri="{FF2B5EF4-FFF2-40B4-BE49-F238E27FC236}">
                    <a16:creationId xmlns:a16="http://schemas.microsoft.com/office/drawing/2014/main" id="{39163503-E094-4065-81A9-BF8C36DE7719}"/>
                  </a:ext>
                </a:extLst>
              </p:cNvPr>
              <p:cNvSpPr/>
              <p:nvPr/>
            </p:nvSpPr>
            <p:spPr>
              <a:xfrm rot="8355301">
                <a:off x="4777085" y="2302917"/>
                <a:ext cx="1110480" cy="687529"/>
              </a:xfrm>
              <a:custGeom>
                <a:avLst/>
                <a:gdLst>
                  <a:gd name="connsiteX0" fmla="*/ 0 w 1110480"/>
                  <a:gd name="connsiteY0" fmla="*/ 574436 h 687529"/>
                  <a:gd name="connsiteX1" fmla="*/ 287035 w 1110480"/>
                  <a:gd name="connsiteY1" fmla="*/ 0 h 687529"/>
                  <a:gd name="connsiteX2" fmla="*/ 398024 w 1110480"/>
                  <a:gd name="connsiteY2" fmla="*/ 34453 h 687529"/>
                  <a:gd name="connsiteX3" fmla="*/ 555240 w 1110480"/>
                  <a:gd name="connsiteY3" fmla="*/ 50302 h 687529"/>
                  <a:gd name="connsiteX4" fmla="*/ 712456 w 1110480"/>
                  <a:gd name="connsiteY4" fmla="*/ 34453 h 687529"/>
                  <a:gd name="connsiteX5" fmla="*/ 823445 w 1110480"/>
                  <a:gd name="connsiteY5" fmla="*/ 0 h 687529"/>
                  <a:gd name="connsiteX6" fmla="*/ 1110480 w 1110480"/>
                  <a:gd name="connsiteY6" fmla="*/ 574436 h 687529"/>
                  <a:gd name="connsiteX7" fmla="*/ 1106925 w 1110480"/>
                  <a:gd name="connsiteY7" fmla="*/ 576149 h 687529"/>
                  <a:gd name="connsiteX8" fmla="*/ 555240 w 1110480"/>
                  <a:gd name="connsiteY8" fmla="*/ 687529 h 687529"/>
                  <a:gd name="connsiteX9" fmla="*/ 3555 w 1110480"/>
                  <a:gd name="connsiteY9" fmla="*/ 576149 h 6875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10480" h="687529">
                    <a:moveTo>
                      <a:pt x="0" y="574436"/>
                    </a:moveTo>
                    <a:lnTo>
                      <a:pt x="287035" y="0"/>
                    </a:lnTo>
                    <a:lnTo>
                      <a:pt x="398024" y="34453"/>
                    </a:lnTo>
                    <a:cubicBezTo>
                      <a:pt x="448806" y="44845"/>
                      <a:pt x="501386" y="50302"/>
                      <a:pt x="555240" y="50302"/>
                    </a:cubicBezTo>
                    <a:cubicBezTo>
                      <a:pt x="609094" y="50302"/>
                      <a:pt x="661674" y="44845"/>
                      <a:pt x="712456" y="34453"/>
                    </a:cubicBezTo>
                    <a:lnTo>
                      <a:pt x="823445" y="0"/>
                    </a:lnTo>
                    <a:lnTo>
                      <a:pt x="1110480" y="574436"/>
                    </a:lnTo>
                    <a:lnTo>
                      <a:pt x="1106925" y="576149"/>
                    </a:lnTo>
                    <a:cubicBezTo>
                      <a:pt x="937359" y="647869"/>
                      <a:pt x="750931" y="687529"/>
                      <a:pt x="555240" y="687529"/>
                    </a:cubicBezTo>
                    <a:cubicBezTo>
                      <a:pt x="359549" y="687529"/>
                      <a:pt x="173121" y="647869"/>
                      <a:pt x="3555" y="576149"/>
                    </a:cubicBezTo>
                    <a:close/>
                  </a:path>
                </a:pathLst>
              </a:custGeom>
              <a:gradFill flip="none" rotWithShape="0">
                <a:gsLst>
                  <a:gs pos="0">
                    <a:schemeClr val="accent1"/>
                  </a:gs>
                  <a:gs pos="100000">
                    <a:schemeClr val="accent6">
                      <a:alpha val="76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8" name="任意多边形: 形状 7">
                <a:extLst>
                  <a:ext uri="{FF2B5EF4-FFF2-40B4-BE49-F238E27FC236}">
                    <a16:creationId xmlns:a16="http://schemas.microsoft.com/office/drawing/2014/main" id="{88FC773F-083C-4112-A49A-D90FB9AF26B8}"/>
                  </a:ext>
                </a:extLst>
              </p:cNvPr>
              <p:cNvSpPr/>
              <p:nvPr/>
            </p:nvSpPr>
            <p:spPr>
              <a:xfrm rot="13340564" flipH="1">
                <a:off x="6305478" y="2302917"/>
                <a:ext cx="1110480" cy="687529"/>
              </a:xfrm>
              <a:custGeom>
                <a:avLst/>
                <a:gdLst>
                  <a:gd name="connsiteX0" fmla="*/ 0 w 1110480"/>
                  <a:gd name="connsiteY0" fmla="*/ 574436 h 687529"/>
                  <a:gd name="connsiteX1" fmla="*/ 287035 w 1110480"/>
                  <a:gd name="connsiteY1" fmla="*/ 0 h 687529"/>
                  <a:gd name="connsiteX2" fmla="*/ 398024 w 1110480"/>
                  <a:gd name="connsiteY2" fmla="*/ 34453 h 687529"/>
                  <a:gd name="connsiteX3" fmla="*/ 555240 w 1110480"/>
                  <a:gd name="connsiteY3" fmla="*/ 50302 h 687529"/>
                  <a:gd name="connsiteX4" fmla="*/ 712456 w 1110480"/>
                  <a:gd name="connsiteY4" fmla="*/ 34453 h 687529"/>
                  <a:gd name="connsiteX5" fmla="*/ 823445 w 1110480"/>
                  <a:gd name="connsiteY5" fmla="*/ 0 h 687529"/>
                  <a:gd name="connsiteX6" fmla="*/ 1110480 w 1110480"/>
                  <a:gd name="connsiteY6" fmla="*/ 574436 h 687529"/>
                  <a:gd name="connsiteX7" fmla="*/ 1106925 w 1110480"/>
                  <a:gd name="connsiteY7" fmla="*/ 576149 h 687529"/>
                  <a:gd name="connsiteX8" fmla="*/ 555240 w 1110480"/>
                  <a:gd name="connsiteY8" fmla="*/ 687529 h 687529"/>
                  <a:gd name="connsiteX9" fmla="*/ 3555 w 1110480"/>
                  <a:gd name="connsiteY9" fmla="*/ 576149 h 6875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10480" h="687529">
                    <a:moveTo>
                      <a:pt x="0" y="574436"/>
                    </a:moveTo>
                    <a:lnTo>
                      <a:pt x="287035" y="0"/>
                    </a:lnTo>
                    <a:lnTo>
                      <a:pt x="398024" y="34453"/>
                    </a:lnTo>
                    <a:cubicBezTo>
                      <a:pt x="448806" y="44845"/>
                      <a:pt x="501386" y="50302"/>
                      <a:pt x="555240" y="50302"/>
                    </a:cubicBezTo>
                    <a:cubicBezTo>
                      <a:pt x="609094" y="50302"/>
                      <a:pt x="661674" y="44845"/>
                      <a:pt x="712456" y="34453"/>
                    </a:cubicBezTo>
                    <a:lnTo>
                      <a:pt x="823445" y="0"/>
                    </a:lnTo>
                    <a:lnTo>
                      <a:pt x="1110480" y="574436"/>
                    </a:lnTo>
                    <a:lnTo>
                      <a:pt x="1106925" y="576149"/>
                    </a:lnTo>
                    <a:cubicBezTo>
                      <a:pt x="937359" y="647869"/>
                      <a:pt x="750931" y="687529"/>
                      <a:pt x="555240" y="687529"/>
                    </a:cubicBezTo>
                    <a:cubicBezTo>
                      <a:pt x="359549" y="687529"/>
                      <a:pt x="173121" y="647869"/>
                      <a:pt x="3555" y="576149"/>
                    </a:cubicBezTo>
                    <a:close/>
                  </a:path>
                </a:pathLst>
              </a:custGeom>
              <a:gradFill flip="none" rotWithShape="1">
                <a:gsLst>
                  <a:gs pos="0">
                    <a:schemeClr val="accent1"/>
                  </a:gs>
                  <a:gs pos="100000">
                    <a:schemeClr val="accent6">
                      <a:alpha val="76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23" name="任意多边形: 形状 22">
                <a:extLst>
                  <a:ext uri="{FF2B5EF4-FFF2-40B4-BE49-F238E27FC236}">
                    <a16:creationId xmlns:a16="http://schemas.microsoft.com/office/drawing/2014/main" id="{9DD536B7-E36E-47F3-BDC9-E05B37417610}"/>
                  </a:ext>
                </a:extLst>
              </p:cNvPr>
              <p:cNvSpPr/>
              <p:nvPr/>
            </p:nvSpPr>
            <p:spPr>
              <a:xfrm rot="13270853" flipV="1">
                <a:off x="4777086" y="3970825"/>
                <a:ext cx="1110480" cy="687529"/>
              </a:xfrm>
              <a:custGeom>
                <a:avLst/>
                <a:gdLst>
                  <a:gd name="connsiteX0" fmla="*/ 0 w 1110480"/>
                  <a:gd name="connsiteY0" fmla="*/ 574436 h 687529"/>
                  <a:gd name="connsiteX1" fmla="*/ 287035 w 1110480"/>
                  <a:gd name="connsiteY1" fmla="*/ 0 h 687529"/>
                  <a:gd name="connsiteX2" fmla="*/ 398024 w 1110480"/>
                  <a:gd name="connsiteY2" fmla="*/ 34453 h 687529"/>
                  <a:gd name="connsiteX3" fmla="*/ 555240 w 1110480"/>
                  <a:gd name="connsiteY3" fmla="*/ 50302 h 687529"/>
                  <a:gd name="connsiteX4" fmla="*/ 712456 w 1110480"/>
                  <a:gd name="connsiteY4" fmla="*/ 34453 h 687529"/>
                  <a:gd name="connsiteX5" fmla="*/ 823445 w 1110480"/>
                  <a:gd name="connsiteY5" fmla="*/ 0 h 687529"/>
                  <a:gd name="connsiteX6" fmla="*/ 1110480 w 1110480"/>
                  <a:gd name="connsiteY6" fmla="*/ 574436 h 687529"/>
                  <a:gd name="connsiteX7" fmla="*/ 1106925 w 1110480"/>
                  <a:gd name="connsiteY7" fmla="*/ 576149 h 687529"/>
                  <a:gd name="connsiteX8" fmla="*/ 555240 w 1110480"/>
                  <a:gd name="connsiteY8" fmla="*/ 687529 h 687529"/>
                  <a:gd name="connsiteX9" fmla="*/ 3555 w 1110480"/>
                  <a:gd name="connsiteY9" fmla="*/ 576149 h 6875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10480" h="687529">
                    <a:moveTo>
                      <a:pt x="0" y="574436"/>
                    </a:moveTo>
                    <a:lnTo>
                      <a:pt x="287035" y="0"/>
                    </a:lnTo>
                    <a:lnTo>
                      <a:pt x="398024" y="34453"/>
                    </a:lnTo>
                    <a:cubicBezTo>
                      <a:pt x="448806" y="44845"/>
                      <a:pt x="501386" y="50302"/>
                      <a:pt x="555240" y="50302"/>
                    </a:cubicBezTo>
                    <a:cubicBezTo>
                      <a:pt x="609094" y="50302"/>
                      <a:pt x="661674" y="44845"/>
                      <a:pt x="712456" y="34453"/>
                    </a:cubicBezTo>
                    <a:lnTo>
                      <a:pt x="823445" y="0"/>
                    </a:lnTo>
                    <a:lnTo>
                      <a:pt x="1110480" y="574436"/>
                    </a:lnTo>
                    <a:lnTo>
                      <a:pt x="1106925" y="576149"/>
                    </a:lnTo>
                    <a:cubicBezTo>
                      <a:pt x="937359" y="647869"/>
                      <a:pt x="750931" y="687529"/>
                      <a:pt x="555240" y="687529"/>
                    </a:cubicBezTo>
                    <a:cubicBezTo>
                      <a:pt x="359549" y="687529"/>
                      <a:pt x="173121" y="647869"/>
                      <a:pt x="3555" y="576149"/>
                    </a:cubicBezTo>
                    <a:close/>
                  </a:path>
                </a:pathLst>
              </a:custGeom>
              <a:gradFill flip="none" rotWithShape="1">
                <a:gsLst>
                  <a:gs pos="0">
                    <a:schemeClr val="accent1"/>
                  </a:gs>
                  <a:gs pos="100000">
                    <a:schemeClr val="accent6">
                      <a:alpha val="76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24" name="任意多边形: 形状 23">
                <a:extLst>
                  <a:ext uri="{FF2B5EF4-FFF2-40B4-BE49-F238E27FC236}">
                    <a16:creationId xmlns:a16="http://schemas.microsoft.com/office/drawing/2014/main" id="{9264DFCF-ADD5-44F3-9FBE-BFAF927A8F4E}"/>
                  </a:ext>
                </a:extLst>
              </p:cNvPr>
              <p:cNvSpPr/>
              <p:nvPr/>
            </p:nvSpPr>
            <p:spPr>
              <a:xfrm rot="8259436" flipH="1" flipV="1">
                <a:off x="6305479" y="3970825"/>
                <a:ext cx="1110480" cy="687529"/>
              </a:xfrm>
              <a:custGeom>
                <a:avLst/>
                <a:gdLst>
                  <a:gd name="connsiteX0" fmla="*/ 0 w 1110480"/>
                  <a:gd name="connsiteY0" fmla="*/ 574436 h 687529"/>
                  <a:gd name="connsiteX1" fmla="*/ 287035 w 1110480"/>
                  <a:gd name="connsiteY1" fmla="*/ 0 h 687529"/>
                  <a:gd name="connsiteX2" fmla="*/ 398024 w 1110480"/>
                  <a:gd name="connsiteY2" fmla="*/ 34453 h 687529"/>
                  <a:gd name="connsiteX3" fmla="*/ 555240 w 1110480"/>
                  <a:gd name="connsiteY3" fmla="*/ 50302 h 687529"/>
                  <a:gd name="connsiteX4" fmla="*/ 712456 w 1110480"/>
                  <a:gd name="connsiteY4" fmla="*/ 34453 h 687529"/>
                  <a:gd name="connsiteX5" fmla="*/ 823445 w 1110480"/>
                  <a:gd name="connsiteY5" fmla="*/ 0 h 687529"/>
                  <a:gd name="connsiteX6" fmla="*/ 1110480 w 1110480"/>
                  <a:gd name="connsiteY6" fmla="*/ 574436 h 687529"/>
                  <a:gd name="connsiteX7" fmla="*/ 1106925 w 1110480"/>
                  <a:gd name="connsiteY7" fmla="*/ 576149 h 687529"/>
                  <a:gd name="connsiteX8" fmla="*/ 555240 w 1110480"/>
                  <a:gd name="connsiteY8" fmla="*/ 687529 h 687529"/>
                  <a:gd name="connsiteX9" fmla="*/ 3555 w 1110480"/>
                  <a:gd name="connsiteY9" fmla="*/ 576149 h 6875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10480" h="687529">
                    <a:moveTo>
                      <a:pt x="0" y="574436"/>
                    </a:moveTo>
                    <a:lnTo>
                      <a:pt x="287035" y="0"/>
                    </a:lnTo>
                    <a:lnTo>
                      <a:pt x="398024" y="34453"/>
                    </a:lnTo>
                    <a:cubicBezTo>
                      <a:pt x="448806" y="44845"/>
                      <a:pt x="501386" y="50302"/>
                      <a:pt x="555240" y="50302"/>
                    </a:cubicBezTo>
                    <a:cubicBezTo>
                      <a:pt x="609094" y="50302"/>
                      <a:pt x="661674" y="44845"/>
                      <a:pt x="712456" y="34453"/>
                    </a:cubicBezTo>
                    <a:lnTo>
                      <a:pt x="823445" y="0"/>
                    </a:lnTo>
                    <a:lnTo>
                      <a:pt x="1110480" y="574436"/>
                    </a:lnTo>
                    <a:lnTo>
                      <a:pt x="1106925" y="576149"/>
                    </a:lnTo>
                    <a:cubicBezTo>
                      <a:pt x="937359" y="647869"/>
                      <a:pt x="750931" y="687529"/>
                      <a:pt x="555240" y="687529"/>
                    </a:cubicBezTo>
                    <a:cubicBezTo>
                      <a:pt x="359549" y="687529"/>
                      <a:pt x="173121" y="647869"/>
                      <a:pt x="3555" y="576149"/>
                    </a:cubicBezTo>
                    <a:close/>
                  </a:path>
                </a:pathLst>
              </a:custGeom>
              <a:gradFill flip="none" rotWithShape="1">
                <a:gsLst>
                  <a:gs pos="0">
                    <a:schemeClr val="accent1"/>
                  </a:gs>
                  <a:gs pos="100000">
                    <a:schemeClr val="accent6">
                      <a:alpha val="76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13" name="椭圆 12">
                <a:extLst>
                  <a:ext uri="{FF2B5EF4-FFF2-40B4-BE49-F238E27FC236}">
                    <a16:creationId xmlns:a16="http://schemas.microsoft.com/office/drawing/2014/main" id="{C050D3D0-7D0C-4622-8F0E-373FB893ED0D}"/>
                  </a:ext>
                </a:extLst>
              </p:cNvPr>
              <p:cNvSpPr/>
              <p:nvPr/>
            </p:nvSpPr>
            <p:spPr>
              <a:xfrm>
                <a:off x="5189186" y="2584644"/>
                <a:ext cx="1798798" cy="1798796"/>
              </a:xfrm>
              <a:prstGeom prst="ellipse">
                <a:avLst/>
              </a:prstGeom>
              <a:solidFill>
                <a:schemeClr val="bg1">
                  <a:lumMod val="95000"/>
                </a:schemeClr>
              </a:solidFill>
              <a:ln>
                <a:noFill/>
              </a:ln>
              <a:effectLst>
                <a:outerShdw blurRad="63500" sx="102000" sy="102000" algn="ctr" rotWithShape="0">
                  <a:schemeClr val="bg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5" name="文本框 24">
                <a:extLst>
                  <a:ext uri="{FF2B5EF4-FFF2-40B4-BE49-F238E27FC236}">
                    <a16:creationId xmlns:a16="http://schemas.microsoft.com/office/drawing/2014/main" id="{FB821A2B-16E8-4602-8165-EE2F823CD0A1}"/>
                  </a:ext>
                </a:extLst>
              </p:cNvPr>
              <p:cNvSpPr txBox="1"/>
              <p:nvPr/>
            </p:nvSpPr>
            <p:spPr>
              <a:xfrm>
                <a:off x="5042040" y="2365914"/>
                <a:ext cx="555585" cy="461665"/>
              </a:xfrm>
              <a:prstGeom prst="rect">
                <a:avLst/>
              </a:prstGeom>
              <a:noFill/>
            </p:spPr>
            <p:txBody>
              <a:bodyPr wrap="square" rtlCol="0" anchor="ctr">
                <a:spAutoFit/>
              </a:bodyPr>
              <a:lstStyle/>
              <a:p>
                <a:r>
                  <a:rPr lang="en-US" altLang="zh-CN" sz="2400">
                    <a:solidFill>
                      <a:schemeClr val="bg1"/>
                    </a:solidFill>
                    <a:cs typeface="+mn-ea"/>
                    <a:sym typeface="+mn-lt"/>
                  </a:rPr>
                  <a:t>01</a:t>
                </a:r>
                <a:endParaRPr lang="zh-CN" altLang="en-US" sz="2400">
                  <a:solidFill>
                    <a:schemeClr val="bg1"/>
                  </a:solidFill>
                  <a:cs typeface="+mn-ea"/>
                  <a:sym typeface="+mn-lt"/>
                </a:endParaRPr>
              </a:p>
            </p:txBody>
          </p:sp>
          <p:sp>
            <p:nvSpPr>
              <p:cNvPr id="27" name="文本框 26">
                <a:extLst>
                  <a:ext uri="{FF2B5EF4-FFF2-40B4-BE49-F238E27FC236}">
                    <a16:creationId xmlns:a16="http://schemas.microsoft.com/office/drawing/2014/main" id="{E0EF7769-DBD2-4362-AA7C-633585C0A910}"/>
                  </a:ext>
                </a:extLst>
              </p:cNvPr>
              <p:cNvSpPr txBox="1"/>
              <p:nvPr/>
            </p:nvSpPr>
            <p:spPr>
              <a:xfrm>
                <a:off x="6634620" y="2365914"/>
                <a:ext cx="555585" cy="461665"/>
              </a:xfrm>
              <a:prstGeom prst="rect">
                <a:avLst/>
              </a:prstGeom>
              <a:noFill/>
            </p:spPr>
            <p:txBody>
              <a:bodyPr wrap="square" rtlCol="0" anchor="ctr">
                <a:spAutoFit/>
              </a:bodyPr>
              <a:lstStyle/>
              <a:p>
                <a:r>
                  <a:rPr lang="en-US" altLang="zh-CN" sz="2400">
                    <a:solidFill>
                      <a:schemeClr val="bg1"/>
                    </a:solidFill>
                    <a:cs typeface="+mn-ea"/>
                    <a:sym typeface="+mn-lt"/>
                  </a:rPr>
                  <a:t>02</a:t>
                </a:r>
                <a:endParaRPr lang="zh-CN" altLang="en-US" sz="2400">
                  <a:solidFill>
                    <a:schemeClr val="bg1"/>
                  </a:solidFill>
                  <a:cs typeface="+mn-ea"/>
                  <a:sym typeface="+mn-lt"/>
                </a:endParaRPr>
              </a:p>
            </p:txBody>
          </p:sp>
          <p:sp>
            <p:nvSpPr>
              <p:cNvPr id="28" name="文本框 27">
                <a:extLst>
                  <a:ext uri="{FF2B5EF4-FFF2-40B4-BE49-F238E27FC236}">
                    <a16:creationId xmlns:a16="http://schemas.microsoft.com/office/drawing/2014/main" id="{B37B465E-558C-4077-AEE7-38ABD1544AEB}"/>
                  </a:ext>
                </a:extLst>
              </p:cNvPr>
              <p:cNvSpPr txBox="1"/>
              <p:nvPr/>
            </p:nvSpPr>
            <p:spPr>
              <a:xfrm>
                <a:off x="5026800" y="4109036"/>
                <a:ext cx="555585" cy="461665"/>
              </a:xfrm>
              <a:prstGeom prst="rect">
                <a:avLst/>
              </a:prstGeom>
              <a:noFill/>
            </p:spPr>
            <p:txBody>
              <a:bodyPr wrap="square" rtlCol="0" anchor="ctr">
                <a:spAutoFit/>
              </a:bodyPr>
              <a:lstStyle/>
              <a:p>
                <a:r>
                  <a:rPr lang="en-US" altLang="zh-CN" sz="2400">
                    <a:solidFill>
                      <a:schemeClr val="bg1"/>
                    </a:solidFill>
                    <a:cs typeface="+mn-ea"/>
                    <a:sym typeface="+mn-lt"/>
                  </a:rPr>
                  <a:t>03</a:t>
                </a:r>
                <a:endParaRPr lang="zh-CN" altLang="en-US" sz="2400">
                  <a:solidFill>
                    <a:schemeClr val="bg1"/>
                  </a:solidFill>
                  <a:cs typeface="+mn-ea"/>
                  <a:sym typeface="+mn-lt"/>
                </a:endParaRPr>
              </a:p>
            </p:txBody>
          </p:sp>
          <p:sp>
            <p:nvSpPr>
              <p:cNvPr id="29" name="文本框 28">
                <a:extLst>
                  <a:ext uri="{FF2B5EF4-FFF2-40B4-BE49-F238E27FC236}">
                    <a16:creationId xmlns:a16="http://schemas.microsoft.com/office/drawing/2014/main" id="{E1AFDEFC-B6A3-47BD-8D12-AE49D7AA0123}"/>
                  </a:ext>
                </a:extLst>
              </p:cNvPr>
              <p:cNvSpPr txBox="1"/>
              <p:nvPr/>
            </p:nvSpPr>
            <p:spPr>
              <a:xfrm>
                <a:off x="6619380" y="4109036"/>
                <a:ext cx="555585" cy="461665"/>
              </a:xfrm>
              <a:prstGeom prst="rect">
                <a:avLst/>
              </a:prstGeom>
              <a:noFill/>
            </p:spPr>
            <p:txBody>
              <a:bodyPr wrap="square" rtlCol="0" anchor="ctr">
                <a:spAutoFit/>
              </a:bodyPr>
              <a:lstStyle/>
              <a:p>
                <a:r>
                  <a:rPr lang="en-US" altLang="zh-CN" sz="2400">
                    <a:solidFill>
                      <a:schemeClr val="bg1"/>
                    </a:solidFill>
                    <a:cs typeface="+mn-ea"/>
                    <a:sym typeface="+mn-lt"/>
                  </a:rPr>
                  <a:t>04</a:t>
                </a:r>
                <a:endParaRPr lang="zh-CN" altLang="en-US" sz="2400">
                  <a:solidFill>
                    <a:schemeClr val="bg1"/>
                  </a:solidFill>
                  <a:cs typeface="+mn-ea"/>
                  <a:sym typeface="+mn-lt"/>
                </a:endParaRPr>
              </a:p>
            </p:txBody>
          </p:sp>
        </p:grpSp>
        <p:sp>
          <p:nvSpPr>
            <p:cNvPr id="38" name="Freeform 98">
              <a:extLst>
                <a:ext uri="{FF2B5EF4-FFF2-40B4-BE49-F238E27FC236}">
                  <a16:creationId xmlns:a16="http://schemas.microsoft.com/office/drawing/2014/main" id="{B8E33C23-8ED1-4BA6-B5D3-391AEF4DA845}"/>
                </a:ext>
              </a:extLst>
            </p:cNvPr>
            <p:cNvSpPr>
              <a:spLocks noEditPoints="1"/>
            </p:cNvSpPr>
            <p:nvPr/>
          </p:nvSpPr>
          <p:spPr bwMode="auto">
            <a:xfrm>
              <a:off x="5637551" y="3146037"/>
              <a:ext cx="916899" cy="914463"/>
            </a:xfrm>
            <a:custGeom>
              <a:avLst/>
              <a:gdLst>
                <a:gd name="T0" fmla="*/ 321 w 326"/>
                <a:gd name="T1" fmla="*/ 95 h 325"/>
                <a:gd name="T2" fmla="*/ 313 w 326"/>
                <a:gd name="T3" fmla="*/ 99 h 325"/>
                <a:gd name="T4" fmla="*/ 300 w 326"/>
                <a:gd name="T5" fmla="*/ 120 h 325"/>
                <a:gd name="T6" fmla="*/ 205 w 326"/>
                <a:gd name="T7" fmla="*/ 25 h 325"/>
                <a:gd name="T8" fmla="*/ 226 w 326"/>
                <a:gd name="T9" fmla="*/ 12 h 325"/>
                <a:gd name="T10" fmla="*/ 230 w 326"/>
                <a:gd name="T11" fmla="*/ 4 h 325"/>
                <a:gd name="T12" fmla="*/ 223 w 326"/>
                <a:gd name="T13" fmla="*/ 1 h 325"/>
                <a:gd name="T14" fmla="*/ 152 w 326"/>
                <a:gd name="T15" fmla="*/ 161 h 325"/>
                <a:gd name="T16" fmla="*/ 21 w 326"/>
                <a:gd name="T17" fmla="*/ 195 h 325"/>
                <a:gd name="T18" fmla="*/ 21 w 326"/>
                <a:gd name="T19" fmla="*/ 195 h 325"/>
                <a:gd name="T20" fmla="*/ 21 w 326"/>
                <a:gd name="T21" fmla="*/ 196 h 325"/>
                <a:gd name="T22" fmla="*/ 1 w 326"/>
                <a:gd name="T23" fmla="*/ 236 h 325"/>
                <a:gd name="T24" fmla="*/ 5 w 326"/>
                <a:gd name="T25" fmla="*/ 244 h 325"/>
                <a:gd name="T26" fmla="*/ 6 w 326"/>
                <a:gd name="T27" fmla="*/ 244 h 325"/>
                <a:gd name="T28" fmla="*/ 12 w 326"/>
                <a:gd name="T29" fmla="*/ 240 h 325"/>
                <a:gd name="T30" fmla="*/ 26 w 326"/>
                <a:gd name="T31" fmla="*/ 209 h 325"/>
                <a:gd name="T32" fmla="*/ 117 w 326"/>
                <a:gd name="T33" fmla="*/ 299 h 325"/>
                <a:gd name="T34" fmla="*/ 86 w 326"/>
                <a:gd name="T35" fmla="*/ 313 h 325"/>
                <a:gd name="T36" fmla="*/ 82 w 326"/>
                <a:gd name="T37" fmla="*/ 321 h 325"/>
                <a:gd name="T38" fmla="*/ 88 w 326"/>
                <a:gd name="T39" fmla="*/ 325 h 325"/>
                <a:gd name="T40" fmla="*/ 89 w 326"/>
                <a:gd name="T41" fmla="*/ 325 h 325"/>
                <a:gd name="T42" fmla="*/ 164 w 326"/>
                <a:gd name="T43" fmla="*/ 174 h 325"/>
                <a:gd name="T44" fmla="*/ 324 w 326"/>
                <a:gd name="T45" fmla="*/ 103 h 325"/>
                <a:gd name="T46" fmla="*/ 321 w 326"/>
                <a:gd name="T47" fmla="*/ 95 h 325"/>
                <a:gd name="T48" fmla="*/ 256 w 326"/>
                <a:gd name="T49" fmla="*/ 150 h 325"/>
                <a:gd name="T50" fmla="*/ 176 w 326"/>
                <a:gd name="T51" fmla="*/ 69 h 325"/>
                <a:gd name="T52" fmla="*/ 197 w 326"/>
                <a:gd name="T53" fmla="*/ 34 h 325"/>
                <a:gd name="T54" fmla="*/ 291 w 326"/>
                <a:gd name="T55" fmla="*/ 128 h 325"/>
                <a:gd name="T56" fmla="*/ 256 w 326"/>
                <a:gd name="T57" fmla="*/ 150 h 325"/>
                <a:gd name="T58" fmla="*/ 152 w 326"/>
                <a:gd name="T59" fmla="*/ 173 h 325"/>
                <a:gd name="T60" fmla="*/ 149 w 326"/>
                <a:gd name="T61" fmla="*/ 241 h 325"/>
                <a:gd name="T62" fmla="*/ 83 w 326"/>
                <a:gd name="T63" fmla="*/ 175 h 325"/>
                <a:gd name="T64" fmla="*/ 152 w 326"/>
                <a:gd name="T65" fmla="*/ 173 h 325"/>
                <a:gd name="T66" fmla="*/ 126 w 326"/>
                <a:gd name="T67" fmla="*/ 292 h 325"/>
                <a:gd name="T68" fmla="*/ 34 w 326"/>
                <a:gd name="T69" fmla="*/ 199 h 325"/>
                <a:gd name="T70" fmla="*/ 69 w 326"/>
                <a:gd name="T71" fmla="*/ 179 h 325"/>
                <a:gd name="T72" fmla="*/ 146 w 326"/>
                <a:gd name="T73" fmla="*/ 255 h 325"/>
                <a:gd name="T74" fmla="*/ 126 w 326"/>
                <a:gd name="T75" fmla="*/ 292 h 325"/>
                <a:gd name="T76" fmla="*/ 164 w 326"/>
                <a:gd name="T77" fmla="*/ 162 h 325"/>
                <a:gd name="T78" fmla="*/ 172 w 326"/>
                <a:gd name="T79" fmla="*/ 82 h 325"/>
                <a:gd name="T80" fmla="*/ 244 w 326"/>
                <a:gd name="T81" fmla="*/ 154 h 325"/>
                <a:gd name="T82" fmla="*/ 164 w 326"/>
                <a:gd name="T83" fmla="*/ 162 h 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26" h="325">
                  <a:moveTo>
                    <a:pt x="321" y="95"/>
                  </a:moveTo>
                  <a:cubicBezTo>
                    <a:pt x="318" y="94"/>
                    <a:pt x="314" y="96"/>
                    <a:pt x="313" y="99"/>
                  </a:cubicBezTo>
                  <a:cubicBezTo>
                    <a:pt x="313" y="99"/>
                    <a:pt x="310" y="108"/>
                    <a:pt x="300" y="120"/>
                  </a:cubicBezTo>
                  <a:cubicBezTo>
                    <a:pt x="205" y="25"/>
                    <a:pt x="205" y="25"/>
                    <a:pt x="205" y="25"/>
                  </a:cubicBezTo>
                  <a:cubicBezTo>
                    <a:pt x="216" y="16"/>
                    <a:pt x="225" y="12"/>
                    <a:pt x="226" y="12"/>
                  </a:cubicBezTo>
                  <a:cubicBezTo>
                    <a:pt x="230" y="11"/>
                    <a:pt x="231" y="8"/>
                    <a:pt x="230" y="4"/>
                  </a:cubicBezTo>
                  <a:cubicBezTo>
                    <a:pt x="229" y="1"/>
                    <a:pt x="226" y="0"/>
                    <a:pt x="223" y="1"/>
                  </a:cubicBezTo>
                  <a:cubicBezTo>
                    <a:pt x="219" y="2"/>
                    <a:pt x="145" y="29"/>
                    <a:pt x="152" y="161"/>
                  </a:cubicBezTo>
                  <a:cubicBezTo>
                    <a:pt x="79" y="156"/>
                    <a:pt x="42" y="171"/>
                    <a:pt x="21" y="195"/>
                  </a:cubicBezTo>
                  <a:cubicBezTo>
                    <a:pt x="21" y="195"/>
                    <a:pt x="21" y="195"/>
                    <a:pt x="21" y="195"/>
                  </a:cubicBezTo>
                  <a:cubicBezTo>
                    <a:pt x="21" y="196"/>
                    <a:pt x="21" y="196"/>
                    <a:pt x="21" y="196"/>
                  </a:cubicBezTo>
                  <a:cubicBezTo>
                    <a:pt x="11" y="208"/>
                    <a:pt x="5" y="222"/>
                    <a:pt x="1" y="236"/>
                  </a:cubicBezTo>
                  <a:cubicBezTo>
                    <a:pt x="0" y="239"/>
                    <a:pt x="2" y="243"/>
                    <a:pt x="5" y="244"/>
                  </a:cubicBezTo>
                  <a:cubicBezTo>
                    <a:pt x="5" y="244"/>
                    <a:pt x="6" y="244"/>
                    <a:pt x="6" y="244"/>
                  </a:cubicBezTo>
                  <a:cubicBezTo>
                    <a:pt x="9" y="244"/>
                    <a:pt x="11" y="242"/>
                    <a:pt x="12" y="240"/>
                  </a:cubicBezTo>
                  <a:cubicBezTo>
                    <a:pt x="15" y="229"/>
                    <a:pt x="19" y="218"/>
                    <a:pt x="26" y="209"/>
                  </a:cubicBezTo>
                  <a:cubicBezTo>
                    <a:pt x="117" y="299"/>
                    <a:pt x="117" y="299"/>
                    <a:pt x="117" y="299"/>
                  </a:cubicBezTo>
                  <a:cubicBezTo>
                    <a:pt x="107" y="306"/>
                    <a:pt x="97" y="310"/>
                    <a:pt x="86" y="313"/>
                  </a:cubicBezTo>
                  <a:cubicBezTo>
                    <a:pt x="83" y="314"/>
                    <a:pt x="81" y="318"/>
                    <a:pt x="82" y="321"/>
                  </a:cubicBezTo>
                  <a:cubicBezTo>
                    <a:pt x="83" y="323"/>
                    <a:pt x="85" y="325"/>
                    <a:pt x="88" y="325"/>
                  </a:cubicBezTo>
                  <a:cubicBezTo>
                    <a:pt x="88" y="325"/>
                    <a:pt x="89" y="325"/>
                    <a:pt x="89" y="325"/>
                  </a:cubicBezTo>
                  <a:cubicBezTo>
                    <a:pt x="138" y="310"/>
                    <a:pt x="169" y="279"/>
                    <a:pt x="164" y="174"/>
                  </a:cubicBezTo>
                  <a:cubicBezTo>
                    <a:pt x="293" y="183"/>
                    <a:pt x="323" y="106"/>
                    <a:pt x="324" y="103"/>
                  </a:cubicBezTo>
                  <a:cubicBezTo>
                    <a:pt x="326" y="100"/>
                    <a:pt x="324" y="96"/>
                    <a:pt x="321" y="95"/>
                  </a:cubicBezTo>
                  <a:close/>
                  <a:moveTo>
                    <a:pt x="256" y="150"/>
                  </a:moveTo>
                  <a:cubicBezTo>
                    <a:pt x="176" y="69"/>
                    <a:pt x="176" y="69"/>
                    <a:pt x="176" y="69"/>
                  </a:cubicBezTo>
                  <a:cubicBezTo>
                    <a:pt x="182" y="54"/>
                    <a:pt x="190" y="42"/>
                    <a:pt x="197" y="34"/>
                  </a:cubicBezTo>
                  <a:cubicBezTo>
                    <a:pt x="291" y="128"/>
                    <a:pt x="291" y="128"/>
                    <a:pt x="291" y="128"/>
                  </a:cubicBezTo>
                  <a:cubicBezTo>
                    <a:pt x="283" y="136"/>
                    <a:pt x="271" y="144"/>
                    <a:pt x="256" y="150"/>
                  </a:cubicBezTo>
                  <a:close/>
                  <a:moveTo>
                    <a:pt x="152" y="173"/>
                  </a:moveTo>
                  <a:cubicBezTo>
                    <a:pt x="154" y="201"/>
                    <a:pt x="152" y="224"/>
                    <a:pt x="149" y="241"/>
                  </a:cubicBezTo>
                  <a:cubicBezTo>
                    <a:pt x="83" y="175"/>
                    <a:pt x="83" y="175"/>
                    <a:pt x="83" y="175"/>
                  </a:cubicBezTo>
                  <a:cubicBezTo>
                    <a:pt x="101" y="172"/>
                    <a:pt x="124" y="171"/>
                    <a:pt x="152" y="173"/>
                  </a:cubicBezTo>
                  <a:close/>
                  <a:moveTo>
                    <a:pt x="126" y="292"/>
                  </a:moveTo>
                  <a:cubicBezTo>
                    <a:pt x="34" y="199"/>
                    <a:pt x="34" y="199"/>
                    <a:pt x="34" y="199"/>
                  </a:cubicBezTo>
                  <a:cubicBezTo>
                    <a:pt x="42" y="191"/>
                    <a:pt x="53" y="184"/>
                    <a:pt x="69" y="179"/>
                  </a:cubicBezTo>
                  <a:cubicBezTo>
                    <a:pt x="146" y="255"/>
                    <a:pt x="146" y="255"/>
                    <a:pt x="146" y="255"/>
                  </a:cubicBezTo>
                  <a:cubicBezTo>
                    <a:pt x="141" y="272"/>
                    <a:pt x="134" y="283"/>
                    <a:pt x="126" y="292"/>
                  </a:cubicBezTo>
                  <a:close/>
                  <a:moveTo>
                    <a:pt x="164" y="162"/>
                  </a:moveTo>
                  <a:cubicBezTo>
                    <a:pt x="162" y="128"/>
                    <a:pt x="165" y="102"/>
                    <a:pt x="172" y="82"/>
                  </a:cubicBezTo>
                  <a:cubicBezTo>
                    <a:pt x="244" y="154"/>
                    <a:pt x="244" y="154"/>
                    <a:pt x="244" y="154"/>
                  </a:cubicBezTo>
                  <a:cubicBezTo>
                    <a:pt x="223" y="161"/>
                    <a:pt x="197" y="164"/>
                    <a:pt x="164" y="162"/>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spTree>
    <p:extLst>
      <p:ext uri="{BB962C8B-B14F-4D97-AF65-F5344CB8AC3E}">
        <p14:creationId xmlns:p14="http://schemas.microsoft.com/office/powerpoint/2010/main" val="26254025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ppt_x</p:attrName>
                                        </p:attrNameLst>
                                      </p:cBhvr>
                                      <p:tavLst>
                                        <p:tav tm="0">
                                          <p:val>
                                            <p:strVal val="#ppt_x"/>
                                          </p:val>
                                        </p:tav>
                                        <p:tav tm="100000">
                                          <p:val>
                                            <p:strVal val="#ppt_x"/>
                                          </p:val>
                                        </p:tav>
                                      </p:tavLst>
                                    </p:anim>
                                    <p:anim calcmode="lin" valueType="num">
                                      <p:cBhvr>
                                        <p:cTn id="15" dur="1000" fill="hold"/>
                                        <p:tgtEl>
                                          <p:spTgt spid="5"/>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30"/>
                                        </p:tgtEl>
                                        <p:attrNameLst>
                                          <p:attrName>style.visibility</p:attrName>
                                        </p:attrNameLst>
                                      </p:cBhvr>
                                      <p:to>
                                        <p:strVal val="visible"/>
                                      </p:to>
                                    </p:set>
                                    <p:animEffect transition="in" filter="fade">
                                      <p:cBhvr>
                                        <p:cTn id="19" dur="1000"/>
                                        <p:tgtEl>
                                          <p:spTgt spid="30"/>
                                        </p:tgtEl>
                                      </p:cBhvr>
                                    </p:animEffect>
                                    <p:anim calcmode="lin" valueType="num">
                                      <p:cBhvr>
                                        <p:cTn id="20" dur="1000" fill="hold"/>
                                        <p:tgtEl>
                                          <p:spTgt spid="30"/>
                                        </p:tgtEl>
                                        <p:attrNameLst>
                                          <p:attrName>ppt_x</p:attrName>
                                        </p:attrNameLst>
                                      </p:cBhvr>
                                      <p:tavLst>
                                        <p:tav tm="0">
                                          <p:val>
                                            <p:strVal val="#ppt_x"/>
                                          </p:val>
                                        </p:tav>
                                        <p:tav tm="100000">
                                          <p:val>
                                            <p:strVal val="#ppt_x"/>
                                          </p:val>
                                        </p:tav>
                                      </p:tavLst>
                                    </p:anim>
                                    <p:anim calcmode="lin" valueType="num">
                                      <p:cBhvr>
                                        <p:cTn id="21" dur="1000" fill="hold"/>
                                        <p:tgtEl>
                                          <p:spTgt spid="30"/>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grpId="0" nodeType="afterEffect">
                                  <p:stCondLst>
                                    <p:cond delay="0"/>
                                  </p:stCondLst>
                                  <p:childTnLst>
                                    <p:set>
                                      <p:cBhvr>
                                        <p:cTn id="24" dur="1" fill="hold">
                                          <p:stCondLst>
                                            <p:cond delay="0"/>
                                          </p:stCondLst>
                                        </p:cTn>
                                        <p:tgtEl>
                                          <p:spTgt spid="36"/>
                                        </p:tgtEl>
                                        <p:attrNameLst>
                                          <p:attrName>style.visibility</p:attrName>
                                        </p:attrNameLst>
                                      </p:cBhvr>
                                      <p:to>
                                        <p:strVal val="visible"/>
                                      </p:to>
                                    </p:set>
                                    <p:animEffect transition="in" filter="fade">
                                      <p:cBhvr>
                                        <p:cTn id="25" dur="1000"/>
                                        <p:tgtEl>
                                          <p:spTgt spid="36"/>
                                        </p:tgtEl>
                                      </p:cBhvr>
                                    </p:animEffect>
                                    <p:anim calcmode="lin" valueType="num">
                                      <p:cBhvr>
                                        <p:cTn id="26" dur="1000" fill="hold"/>
                                        <p:tgtEl>
                                          <p:spTgt spid="36"/>
                                        </p:tgtEl>
                                        <p:attrNameLst>
                                          <p:attrName>ppt_x</p:attrName>
                                        </p:attrNameLst>
                                      </p:cBhvr>
                                      <p:tavLst>
                                        <p:tav tm="0">
                                          <p:val>
                                            <p:strVal val="#ppt_x"/>
                                          </p:val>
                                        </p:tav>
                                        <p:tav tm="100000">
                                          <p:val>
                                            <p:strVal val="#ppt_x"/>
                                          </p:val>
                                        </p:tav>
                                      </p:tavLst>
                                    </p:anim>
                                    <p:anim calcmode="lin" valueType="num">
                                      <p:cBhvr>
                                        <p:cTn id="27" dur="1000" fill="hold"/>
                                        <p:tgtEl>
                                          <p:spTgt spid="36"/>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42" presetClass="entr" presetSubtype="0" fill="hold" grpId="0" nodeType="afterEffect">
                                  <p:stCondLst>
                                    <p:cond delay="0"/>
                                  </p:stCondLst>
                                  <p:childTnLst>
                                    <p:set>
                                      <p:cBhvr>
                                        <p:cTn id="30" dur="1" fill="hold">
                                          <p:stCondLst>
                                            <p:cond delay="0"/>
                                          </p:stCondLst>
                                        </p:cTn>
                                        <p:tgtEl>
                                          <p:spTgt spid="31"/>
                                        </p:tgtEl>
                                        <p:attrNameLst>
                                          <p:attrName>style.visibility</p:attrName>
                                        </p:attrNameLst>
                                      </p:cBhvr>
                                      <p:to>
                                        <p:strVal val="visible"/>
                                      </p:to>
                                    </p:set>
                                    <p:animEffect transition="in" filter="fade">
                                      <p:cBhvr>
                                        <p:cTn id="31" dur="1000"/>
                                        <p:tgtEl>
                                          <p:spTgt spid="31"/>
                                        </p:tgtEl>
                                      </p:cBhvr>
                                    </p:animEffect>
                                    <p:anim calcmode="lin" valueType="num">
                                      <p:cBhvr>
                                        <p:cTn id="32" dur="1000" fill="hold"/>
                                        <p:tgtEl>
                                          <p:spTgt spid="31"/>
                                        </p:tgtEl>
                                        <p:attrNameLst>
                                          <p:attrName>ppt_x</p:attrName>
                                        </p:attrNameLst>
                                      </p:cBhvr>
                                      <p:tavLst>
                                        <p:tav tm="0">
                                          <p:val>
                                            <p:strVal val="#ppt_x"/>
                                          </p:val>
                                        </p:tav>
                                        <p:tav tm="100000">
                                          <p:val>
                                            <p:strVal val="#ppt_x"/>
                                          </p:val>
                                        </p:tav>
                                      </p:tavLst>
                                    </p:anim>
                                    <p:anim calcmode="lin" valueType="num">
                                      <p:cBhvr>
                                        <p:cTn id="33" dur="1000" fill="hold"/>
                                        <p:tgtEl>
                                          <p:spTgt spid="31"/>
                                        </p:tgtEl>
                                        <p:attrNameLst>
                                          <p:attrName>ppt_y</p:attrName>
                                        </p:attrNameLst>
                                      </p:cBhvr>
                                      <p:tavLst>
                                        <p:tav tm="0">
                                          <p:val>
                                            <p:strVal val="#ppt_y+.1"/>
                                          </p:val>
                                        </p:tav>
                                        <p:tav tm="100000">
                                          <p:val>
                                            <p:strVal val="#ppt_y"/>
                                          </p:val>
                                        </p:tav>
                                      </p:tavLst>
                                    </p:anim>
                                  </p:childTnLst>
                                </p:cTn>
                              </p:par>
                            </p:childTnLst>
                          </p:cTn>
                        </p:par>
                        <p:par>
                          <p:cTn id="34" fill="hold">
                            <p:stCondLst>
                              <p:cond delay="5000"/>
                            </p:stCondLst>
                            <p:childTnLst>
                              <p:par>
                                <p:cTn id="35" presetID="42" presetClass="entr" presetSubtype="0" fill="hold" grpId="0" nodeType="afterEffect">
                                  <p:stCondLst>
                                    <p:cond delay="0"/>
                                  </p:stCondLst>
                                  <p:childTnLst>
                                    <p:set>
                                      <p:cBhvr>
                                        <p:cTn id="36" dur="1" fill="hold">
                                          <p:stCondLst>
                                            <p:cond delay="0"/>
                                          </p:stCondLst>
                                        </p:cTn>
                                        <p:tgtEl>
                                          <p:spTgt spid="37"/>
                                        </p:tgtEl>
                                        <p:attrNameLst>
                                          <p:attrName>style.visibility</p:attrName>
                                        </p:attrNameLst>
                                      </p:cBhvr>
                                      <p:to>
                                        <p:strVal val="visible"/>
                                      </p:to>
                                    </p:set>
                                    <p:animEffect transition="in" filter="fade">
                                      <p:cBhvr>
                                        <p:cTn id="37" dur="1000"/>
                                        <p:tgtEl>
                                          <p:spTgt spid="37"/>
                                        </p:tgtEl>
                                      </p:cBhvr>
                                    </p:animEffect>
                                    <p:anim calcmode="lin" valueType="num">
                                      <p:cBhvr>
                                        <p:cTn id="38" dur="1000" fill="hold"/>
                                        <p:tgtEl>
                                          <p:spTgt spid="37"/>
                                        </p:tgtEl>
                                        <p:attrNameLst>
                                          <p:attrName>ppt_x</p:attrName>
                                        </p:attrNameLst>
                                      </p:cBhvr>
                                      <p:tavLst>
                                        <p:tav tm="0">
                                          <p:val>
                                            <p:strVal val="#ppt_x"/>
                                          </p:val>
                                        </p:tav>
                                        <p:tav tm="100000">
                                          <p:val>
                                            <p:strVal val="#ppt_x"/>
                                          </p:val>
                                        </p:tav>
                                      </p:tavLst>
                                    </p:anim>
                                    <p:anim calcmode="lin" valueType="num">
                                      <p:cBhvr>
                                        <p:cTn id="39" dur="1000" fill="hold"/>
                                        <p:tgtEl>
                                          <p:spTgt spid="3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P spid="36" grpId="0"/>
      <p:bldP spid="37"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C316D19A-0E03-46EB-A733-4BB14BB7F4A5}"/>
              </a:ext>
            </a:extLst>
          </p:cNvPr>
          <p:cNvGrpSpPr/>
          <p:nvPr/>
        </p:nvGrpSpPr>
        <p:grpSpPr>
          <a:xfrm>
            <a:off x="693560" y="864474"/>
            <a:ext cx="11064584" cy="5094256"/>
            <a:chOff x="693560" y="864474"/>
            <a:chExt cx="11064584" cy="5094256"/>
          </a:xfrm>
        </p:grpSpPr>
        <p:sp>
          <p:nvSpPr>
            <p:cNvPr id="36" name="矩形 35">
              <a:extLst>
                <a:ext uri="{FF2B5EF4-FFF2-40B4-BE49-F238E27FC236}">
                  <a16:creationId xmlns:a16="http://schemas.microsoft.com/office/drawing/2014/main" id="{F8A0FF6A-7076-4D97-B5E5-026A369A14D1}"/>
                </a:ext>
              </a:extLst>
            </p:cNvPr>
            <p:cNvSpPr/>
            <p:nvPr/>
          </p:nvSpPr>
          <p:spPr>
            <a:xfrm>
              <a:off x="693560" y="1492349"/>
              <a:ext cx="10804880" cy="4420662"/>
            </a:xfrm>
            <a:prstGeom prst="rect">
              <a:avLst/>
            </a:prstGeom>
            <a:solidFill>
              <a:schemeClr val="bg1"/>
            </a:solidFill>
            <a:ln>
              <a:noFill/>
            </a:ln>
            <a:effectLst>
              <a:outerShdw blurRad="63500" dist="38100" dir="16200000"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pic>
          <p:nvPicPr>
            <p:cNvPr id="21" name="图片占位符 4">
              <a:extLst>
                <a:ext uri="{FF2B5EF4-FFF2-40B4-BE49-F238E27FC236}">
                  <a16:creationId xmlns:a16="http://schemas.microsoft.com/office/drawing/2014/main" id="{A096F9C4-B6AD-4444-B7A5-EA0A39534AB4}"/>
                </a:ext>
              </a:extLst>
            </p:cNvPr>
            <p:cNvPicPr>
              <a:picLocks noChangeAspect="1"/>
            </p:cNvPicPr>
            <p:nvPr/>
          </p:nvPicPr>
          <p:blipFill rotWithShape="1">
            <a:blip r:embed="rId2">
              <a:duotone>
                <a:schemeClr val="accent5">
                  <a:shade val="45000"/>
                  <a:satMod val="135000"/>
                </a:schemeClr>
                <a:prstClr val="white"/>
              </a:duotone>
              <a:alphaModFix amt="20000"/>
              <a:extLst>
                <a:ext uri="{28A0092B-C50C-407E-A947-70E740481C1C}">
                  <a14:useLocalDpi xmlns:a14="http://schemas.microsoft.com/office/drawing/2010/main" val="0"/>
                </a:ext>
              </a:extLst>
            </a:blip>
            <a:srcRect l="70514" t="58287" r="10065" b="27696"/>
            <a:stretch/>
          </p:blipFill>
          <p:spPr>
            <a:xfrm rot="6491794" flipV="1">
              <a:off x="9709146" y="844890"/>
              <a:ext cx="2029413" cy="2068582"/>
            </a:xfrm>
            <a:prstGeom prst="rect">
              <a:avLst/>
            </a:prstGeom>
          </p:spPr>
        </p:pic>
        <p:sp>
          <p:nvSpPr>
            <p:cNvPr id="37" name="矩形 36">
              <a:extLst>
                <a:ext uri="{FF2B5EF4-FFF2-40B4-BE49-F238E27FC236}">
                  <a16:creationId xmlns:a16="http://schemas.microsoft.com/office/drawing/2014/main" id="{2C7D52FD-647C-4FC6-BC08-257B2823D66C}"/>
                </a:ext>
              </a:extLst>
            </p:cNvPr>
            <p:cNvSpPr/>
            <p:nvPr/>
          </p:nvSpPr>
          <p:spPr>
            <a:xfrm>
              <a:off x="693560" y="5913011"/>
              <a:ext cx="10804880" cy="45719"/>
            </a:xfrm>
            <a:prstGeom prst="rect">
              <a:avLst/>
            </a:prstGeom>
            <a:gradFill>
              <a:gsLst>
                <a:gs pos="0">
                  <a:schemeClr val="accent1">
                    <a:alpha val="66000"/>
                  </a:schemeClr>
                </a:gs>
                <a:gs pos="100000">
                  <a:schemeClr val="accent6"/>
                </a:gs>
              </a:gsLst>
              <a:lin ang="9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grpSp>
      <p:sp>
        <p:nvSpPr>
          <p:cNvPr id="38" name="文本框 37">
            <a:extLst>
              <a:ext uri="{FF2B5EF4-FFF2-40B4-BE49-F238E27FC236}">
                <a16:creationId xmlns:a16="http://schemas.microsoft.com/office/drawing/2014/main" id="{4E962E22-98D7-4F86-98AC-2C4BB5556454}"/>
              </a:ext>
            </a:extLst>
          </p:cNvPr>
          <p:cNvSpPr txBox="1"/>
          <p:nvPr/>
        </p:nvSpPr>
        <p:spPr>
          <a:xfrm>
            <a:off x="935908" y="2152915"/>
            <a:ext cx="10395707" cy="3316805"/>
          </a:xfrm>
          <a:prstGeom prst="rect">
            <a:avLst/>
          </a:prstGeom>
          <a:noFill/>
        </p:spPr>
        <p:txBody>
          <a:bodyPr wrap="square" rtlCol="0">
            <a:spAutoFit/>
          </a:bodyPr>
          <a:lstStyle/>
          <a:p>
            <a:pPr marL="342900" lvl="0" indent="-342900">
              <a:lnSpc>
                <a:spcPct val="130000"/>
              </a:lnSpc>
              <a:spcAft>
                <a:spcPts val="600"/>
              </a:spcAft>
              <a:buFont typeface="Arial" panose="020B0604020202020204" pitchFamily="34" charset="0"/>
              <a:buChar char="•"/>
            </a:pPr>
            <a:r>
              <a:rPr lang="zh-CN" altLang="en-US" sz="2000">
                <a:latin typeface="+mn-ea"/>
                <a:cs typeface="+mn-ea"/>
                <a:sym typeface="+mn-lt"/>
              </a:rPr>
              <a:t>广东药科大学创办于</a:t>
            </a:r>
            <a:r>
              <a:rPr lang="en-US" altLang="zh-CN" sz="2000">
                <a:cs typeface="+mn-ea"/>
                <a:sym typeface="+mn-lt"/>
              </a:rPr>
              <a:t>1958</a:t>
            </a:r>
            <a:r>
              <a:rPr lang="zh-CN" altLang="en-US" sz="2000">
                <a:latin typeface="+mn-ea"/>
                <a:cs typeface="+mn-ea"/>
                <a:sym typeface="+mn-lt"/>
              </a:rPr>
              <a:t>年，是全国三所药科大学之一，华南地区最早开办药学。</a:t>
            </a:r>
            <a:endParaRPr lang="en-US" altLang="zh-CN" sz="2000">
              <a:latin typeface="+mn-ea"/>
              <a:cs typeface="+mn-ea"/>
              <a:sym typeface="+mn-lt"/>
            </a:endParaRPr>
          </a:p>
          <a:p>
            <a:pPr marL="342900" lvl="0" indent="-342900">
              <a:lnSpc>
                <a:spcPct val="130000"/>
              </a:lnSpc>
              <a:spcAft>
                <a:spcPts val="600"/>
              </a:spcAft>
              <a:buFont typeface="Arial" panose="020B0604020202020204" pitchFamily="34" charset="0"/>
              <a:buChar char="•"/>
            </a:pPr>
            <a:r>
              <a:rPr lang="zh-CN" altLang="en-US" sz="2000">
                <a:latin typeface="+mn-ea"/>
              </a:rPr>
              <a:t>系列专业的高等学府。建校以来，学校秉承“药学中西、医道济世”校训。</a:t>
            </a:r>
            <a:endParaRPr lang="en-US" altLang="zh-CN" sz="2000">
              <a:latin typeface="+mn-ea"/>
            </a:endParaRPr>
          </a:p>
          <a:p>
            <a:pPr marL="342900" lvl="0" indent="-342900">
              <a:lnSpc>
                <a:spcPct val="130000"/>
              </a:lnSpc>
              <a:spcAft>
                <a:spcPts val="600"/>
              </a:spcAft>
              <a:buFont typeface="Arial" panose="020B0604020202020204" pitchFamily="34" charset="0"/>
              <a:buChar char="•"/>
            </a:pPr>
            <a:r>
              <a:rPr lang="zh-CN" altLang="en-US" sz="2000">
                <a:latin typeface="+mn-ea"/>
                <a:cs typeface="+mn-ea"/>
                <a:sym typeface="+mn-lt"/>
              </a:rPr>
              <a:t>经</a:t>
            </a:r>
            <a:r>
              <a:rPr lang="en-US" altLang="zh-CN" sz="2000">
                <a:cs typeface="+mn-ea"/>
                <a:sym typeface="+mn-lt"/>
              </a:rPr>
              <a:t>60</a:t>
            </a:r>
            <a:r>
              <a:rPr lang="zh-CN" altLang="en-US" sz="2000">
                <a:latin typeface="+mn-ea"/>
                <a:cs typeface="+mn-ea"/>
                <a:sym typeface="+mn-lt"/>
              </a:rPr>
              <a:t>年砥砺奋进，现已发展成为“以药为主，药医结合，药工融合，多学科协调发展”。</a:t>
            </a:r>
            <a:endParaRPr lang="en-US" altLang="zh-CN" sz="2000">
              <a:latin typeface="+mn-ea"/>
              <a:cs typeface="+mn-ea"/>
              <a:sym typeface="+mn-lt"/>
            </a:endParaRPr>
          </a:p>
          <a:p>
            <a:pPr marL="342900" lvl="0" indent="-342900">
              <a:lnSpc>
                <a:spcPct val="130000"/>
              </a:lnSpc>
              <a:spcAft>
                <a:spcPts val="600"/>
              </a:spcAft>
              <a:buFont typeface="Arial" panose="020B0604020202020204" pitchFamily="34" charset="0"/>
              <a:buChar char="•"/>
            </a:pPr>
            <a:r>
              <a:rPr lang="zh-CN" altLang="en-US" sz="2000">
                <a:latin typeface="+mn-ea"/>
                <a:cs typeface="+mn-ea"/>
                <a:sym typeface="+mn-lt"/>
              </a:rPr>
              <a:t>拥有广州（大学城、赤岗、宝岗）、中山和云浮三大校区五个校园。</a:t>
            </a:r>
            <a:endParaRPr lang="en-US" altLang="zh-CN" sz="2000">
              <a:latin typeface="+mn-ea"/>
              <a:cs typeface="+mn-ea"/>
              <a:sym typeface="+mn-lt"/>
            </a:endParaRPr>
          </a:p>
          <a:p>
            <a:pPr marL="342900" lvl="0" indent="-342900">
              <a:lnSpc>
                <a:spcPct val="130000"/>
              </a:lnSpc>
              <a:spcAft>
                <a:spcPts val="600"/>
              </a:spcAft>
              <a:buFont typeface="Arial" panose="020B0604020202020204" pitchFamily="34" charset="0"/>
              <a:buChar char="•"/>
            </a:pPr>
            <a:r>
              <a:rPr lang="zh-CN" altLang="en-US" sz="2000"/>
              <a:t>临床医学学科进入</a:t>
            </a:r>
            <a:r>
              <a:rPr lang="en-US" altLang="zh-CN" sz="2000"/>
              <a:t>ESI</a:t>
            </a:r>
            <a:r>
              <a:rPr lang="zh-CN" altLang="en-US" sz="2000"/>
              <a:t>排名全球前</a:t>
            </a:r>
            <a:r>
              <a:rPr lang="en-US" altLang="zh-CN" sz="2000"/>
              <a:t>1%</a:t>
            </a:r>
            <a:r>
              <a:rPr lang="zh-CN" altLang="en-US" sz="2000"/>
              <a:t>，药学学科在新一轮学科评估中居全国并列第</a:t>
            </a:r>
            <a:r>
              <a:rPr lang="en-US" altLang="zh-CN" sz="2000"/>
              <a:t>21</a:t>
            </a:r>
            <a:r>
              <a:rPr lang="zh-CN" altLang="en-US" sz="2000"/>
              <a:t>位。</a:t>
            </a:r>
            <a:endParaRPr lang="en-US" altLang="zh-CN" sz="2000"/>
          </a:p>
          <a:p>
            <a:pPr marL="342900" lvl="0" indent="-342900">
              <a:lnSpc>
                <a:spcPct val="130000"/>
              </a:lnSpc>
              <a:spcAft>
                <a:spcPts val="600"/>
              </a:spcAft>
              <a:buFont typeface="Arial" panose="020B0604020202020204" pitchFamily="34" charset="0"/>
              <a:buChar char="•"/>
            </a:pPr>
            <a:r>
              <a:rPr lang="zh-CN" altLang="en-US" sz="2000"/>
              <a:t>现有省部级重点学科</a:t>
            </a:r>
            <a:r>
              <a:rPr lang="en-US" altLang="zh-CN" sz="2000"/>
              <a:t>5</a:t>
            </a:r>
            <a:r>
              <a:rPr lang="zh-CN" altLang="en-US" sz="2000"/>
              <a:t>个，包括</a:t>
            </a:r>
            <a:r>
              <a:rPr lang="en-US" altLang="zh-CN" sz="2000"/>
              <a:t>1</a:t>
            </a:r>
            <a:r>
              <a:rPr lang="zh-CN" altLang="en-US" sz="2000"/>
              <a:t>个广东省攀峰重点学科、</a:t>
            </a:r>
            <a:r>
              <a:rPr lang="en-US" altLang="zh-CN" sz="2000"/>
              <a:t>3</a:t>
            </a:r>
            <a:r>
              <a:rPr lang="zh-CN" altLang="en-US" sz="2000"/>
              <a:t>个广东省优势重点学科。</a:t>
            </a:r>
            <a:endParaRPr lang="en-US" altLang="zh-CN" sz="2000"/>
          </a:p>
          <a:p>
            <a:pPr marL="342900" lvl="0" indent="-342900">
              <a:lnSpc>
                <a:spcPct val="130000"/>
              </a:lnSpc>
              <a:spcAft>
                <a:spcPts val="600"/>
              </a:spcAft>
              <a:buFont typeface="Arial" panose="020B0604020202020204" pitchFamily="34" charset="0"/>
              <a:buChar char="•"/>
            </a:pPr>
            <a:r>
              <a:rPr lang="zh-CN" altLang="en-US" sz="2000"/>
              <a:t>另有国家中医药管理局重点学科</a:t>
            </a:r>
            <a:r>
              <a:rPr lang="en-US" altLang="zh-CN" sz="2000"/>
              <a:t>2</a:t>
            </a:r>
            <a:r>
              <a:rPr lang="zh-CN" altLang="en-US" sz="2000"/>
              <a:t>个。拥有</a:t>
            </a:r>
            <a:r>
              <a:rPr lang="en-US" altLang="zh-CN" sz="2000"/>
              <a:t>5</a:t>
            </a:r>
            <a:r>
              <a:rPr lang="zh-CN" altLang="en-US" sz="2000"/>
              <a:t>个一级硕士学位授权点 ，</a:t>
            </a:r>
            <a:r>
              <a:rPr lang="en-US" altLang="zh-CN" sz="2000"/>
              <a:t>6</a:t>
            </a:r>
            <a:r>
              <a:rPr lang="zh-CN" altLang="en-US" sz="2000"/>
              <a:t>个硕士专业。</a:t>
            </a:r>
            <a:endParaRPr lang="en-US" altLang="zh-CN" sz="2000"/>
          </a:p>
        </p:txBody>
      </p:sp>
      <p:grpSp>
        <p:nvGrpSpPr>
          <p:cNvPr id="42" name="组合 41">
            <a:extLst>
              <a:ext uri="{FF2B5EF4-FFF2-40B4-BE49-F238E27FC236}">
                <a16:creationId xmlns:a16="http://schemas.microsoft.com/office/drawing/2014/main" id="{1B444120-7044-42E9-8DA6-94383068D14D}"/>
              </a:ext>
            </a:extLst>
          </p:cNvPr>
          <p:cNvGrpSpPr/>
          <p:nvPr/>
        </p:nvGrpSpPr>
        <p:grpSpPr>
          <a:xfrm>
            <a:off x="109196" y="314990"/>
            <a:ext cx="464851" cy="380782"/>
            <a:chOff x="5117023" y="3520600"/>
            <a:chExt cx="298450" cy="244475"/>
          </a:xfrm>
          <a:gradFill>
            <a:gsLst>
              <a:gs pos="0">
                <a:schemeClr val="accent1"/>
              </a:gs>
              <a:gs pos="100000">
                <a:schemeClr val="accent6"/>
              </a:gs>
            </a:gsLst>
            <a:lin ang="2700000" scaled="0"/>
          </a:gradFill>
        </p:grpSpPr>
        <p:sp>
          <p:nvSpPr>
            <p:cNvPr id="43" name="Freeform 26">
              <a:extLst>
                <a:ext uri="{FF2B5EF4-FFF2-40B4-BE49-F238E27FC236}">
                  <a16:creationId xmlns:a16="http://schemas.microsoft.com/office/drawing/2014/main" id="{9EA1C0F5-F7FC-429F-8D4B-3D67E1655830}"/>
                </a:ext>
              </a:extLst>
            </p:cNvPr>
            <p:cNvSpPr>
              <a:spLocks/>
            </p:cNvSpPr>
            <p:nvPr/>
          </p:nvSpPr>
          <p:spPr bwMode="auto">
            <a:xfrm>
              <a:off x="5117023" y="3569812"/>
              <a:ext cx="298450" cy="176213"/>
            </a:xfrm>
            <a:custGeom>
              <a:avLst/>
              <a:gdLst>
                <a:gd name="T0" fmla="*/ 0 w 163"/>
                <a:gd name="T1" fmla="*/ 92 h 96"/>
                <a:gd name="T2" fmla="*/ 51 w 163"/>
                <a:gd name="T3" fmla="*/ 82 h 96"/>
                <a:gd name="T4" fmla="*/ 79 w 163"/>
                <a:gd name="T5" fmla="*/ 63 h 96"/>
                <a:gd name="T6" fmla="*/ 121 w 163"/>
                <a:gd name="T7" fmla="*/ 25 h 96"/>
                <a:gd name="T8" fmla="*/ 163 w 163"/>
                <a:gd name="T9" fmla="*/ 3 h 96"/>
                <a:gd name="T10" fmla="*/ 104 w 163"/>
                <a:gd name="T11" fmla="*/ 19 h 96"/>
                <a:gd name="T12" fmla="*/ 69 w 163"/>
                <a:gd name="T13" fmla="*/ 18 h 96"/>
                <a:gd name="T14" fmla="*/ 7 w 163"/>
                <a:gd name="T15" fmla="*/ 9 h 96"/>
                <a:gd name="T16" fmla="*/ 12 w 163"/>
                <a:gd name="T17" fmla="*/ 11 h 96"/>
                <a:gd name="T18" fmla="*/ 46 w 163"/>
                <a:gd name="T19" fmla="*/ 24 h 96"/>
                <a:gd name="T20" fmla="*/ 65 w 163"/>
                <a:gd name="T21" fmla="*/ 53 h 96"/>
                <a:gd name="T22" fmla="*/ 0 w 163"/>
                <a:gd name="T23" fmla="*/ 92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3" h="96">
                  <a:moveTo>
                    <a:pt x="0" y="92"/>
                  </a:moveTo>
                  <a:cubicBezTo>
                    <a:pt x="15" y="96"/>
                    <a:pt x="39" y="88"/>
                    <a:pt x="51" y="82"/>
                  </a:cubicBezTo>
                  <a:cubicBezTo>
                    <a:pt x="61" y="76"/>
                    <a:pt x="70" y="70"/>
                    <a:pt x="79" y="63"/>
                  </a:cubicBezTo>
                  <a:cubicBezTo>
                    <a:pt x="97" y="49"/>
                    <a:pt x="110" y="34"/>
                    <a:pt x="121" y="25"/>
                  </a:cubicBezTo>
                  <a:cubicBezTo>
                    <a:pt x="141" y="8"/>
                    <a:pt x="154" y="8"/>
                    <a:pt x="163" y="3"/>
                  </a:cubicBezTo>
                  <a:cubicBezTo>
                    <a:pt x="142" y="0"/>
                    <a:pt x="120" y="7"/>
                    <a:pt x="104" y="19"/>
                  </a:cubicBezTo>
                  <a:cubicBezTo>
                    <a:pt x="89" y="30"/>
                    <a:pt x="84" y="27"/>
                    <a:pt x="69" y="18"/>
                  </a:cubicBezTo>
                  <a:cubicBezTo>
                    <a:pt x="52" y="7"/>
                    <a:pt x="27" y="6"/>
                    <a:pt x="7" y="9"/>
                  </a:cubicBezTo>
                  <a:cubicBezTo>
                    <a:pt x="12" y="11"/>
                    <a:pt x="12" y="11"/>
                    <a:pt x="12" y="11"/>
                  </a:cubicBezTo>
                  <a:cubicBezTo>
                    <a:pt x="26" y="15"/>
                    <a:pt x="33" y="17"/>
                    <a:pt x="46" y="24"/>
                  </a:cubicBezTo>
                  <a:cubicBezTo>
                    <a:pt x="54" y="27"/>
                    <a:pt x="77" y="40"/>
                    <a:pt x="65" y="53"/>
                  </a:cubicBezTo>
                  <a:cubicBezTo>
                    <a:pt x="56" y="63"/>
                    <a:pt x="21" y="90"/>
                    <a:pt x="0" y="92"/>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4" name="Freeform 27">
              <a:extLst>
                <a:ext uri="{FF2B5EF4-FFF2-40B4-BE49-F238E27FC236}">
                  <a16:creationId xmlns:a16="http://schemas.microsoft.com/office/drawing/2014/main" id="{FDD17D52-A69F-4DDF-AB6B-EDC8147A5341}"/>
                </a:ext>
              </a:extLst>
            </p:cNvPr>
            <p:cNvSpPr>
              <a:spLocks/>
            </p:cNvSpPr>
            <p:nvPr/>
          </p:nvSpPr>
          <p:spPr bwMode="auto">
            <a:xfrm>
              <a:off x="5169410" y="3614262"/>
              <a:ext cx="222250" cy="150813"/>
            </a:xfrm>
            <a:custGeom>
              <a:avLst/>
              <a:gdLst>
                <a:gd name="T0" fmla="*/ 0 w 121"/>
                <a:gd name="T1" fmla="*/ 77 h 82"/>
                <a:gd name="T2" fmla="*/ 44 w 121"/>
                <a:gd name="T3" fmla="*/ 74 h 82"/>
                <a:gd name="T4" fmla="*/ 74 w 121"/>
                <a:gd name="T5" fmla="*/ 54 h 82"/>
                <a:gd name="T6" fmla="*/ 121 w 121"/>
                <a:gd name="T7" fmla="*/ 0 h 82"/>
                <a:gd name="T8" fmla="*/ 91 w 121"/>
                <a:gd name="T9" fmla="*/ 19 h 82"/>
                <a:gd name="T10" fmla="*/ 78 w 121"/>
                <a:gd name="T11" fmla="*/ 32 h 82"/>
                <a:gd name="T12" fmla="*/ 72 w 121"/>
                <a:gd name="T13" fmla="*/ 39 h 82"/>
                <a:gd name="T14" fmla="*/ 66 w 121"/>
                <a:gd name="T15" fmla="*/ 44 h 82"/>
                <a:gd name="T16" fmla="*/ 0 w 121"/>
                <a:gd name="T17" fmla="*/ 77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1" h="82">
                  <a:moveTo>
                    <a:pt x="0" y="77"/>
                  </a:moveTo>
                  <a:cubicBezTo>
                    <a:pt x="11" y="82"/>
                    <a:pt x="34" y="78"/>
                    <a:pt x="44" y="74"/>
                  </a:cubicBezTo>
                  <a:cubicBezTo>
                    <a:pt x="57" y="70"/>
                    <a:pt x="67" y="61"/>
                    <a:pt x="74" y="54"/>
                  </a:cubicBezTo>
                  <a:cubicBezTo>
                    <a:pt x="85" y="43"/>
                    <a:pt x="111" y="14"/>
                    <a:pt x="121" y="0"/>
                  </a:cubicBezTo>
                  <a:cubicBezTo>
                    <a:pt x="111" y="3"/>
                    <a:pt x="97" y="14"/>
                    <a:pt x="91" y="19"/>
                  </a:cubicBezTo>
                  <a:cubicBezTo>
                    <a:pt x="78" y="32"/>
                    <a:pt x="78" y="32"/>
                    <a:pt x="78" y="32"/>
                  </a:cubicBezTo>
                  <a:cubicBezTo>
                    <a:pt x="76" y="35"/>
                    <a:pt x="74" y="36"/>
                    <a:pt x="72" y="39"/>
                  </a:cubicBezTo>
                  <a:cubicBezTo>
                    <a:pt x="70" y="41"/>
                    <a:pt x="68" y="42"/>
                    <a:pt x="66" y="44"/>
                  </a:cubicBezTo>
                  <a:cubicBezTo>
                    <a:pt x="48" y="61"/>
                    <a:pt x="25" y="72"/>
                    <a:pt x="0" y="77"/>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5" name="Freeform 28">
              <a:extLst>
                <a:ext uri="{FF2B5EF4-FFF2-40B4-BE49-F238E27FC236}">
                  <a16:creationId xmlns:a16="http://schemas.microsoft.com/office/drawing/2014/main" id="{9A78F086-928F-4121-9EF7-370320A7B007}"/>
                </a:ext>
              </a:extLst>
            </p:cNvPr>
            <p:cNvSpPr>
              <a:spLocks/>
            </p:cNvSpPr>
            <p:nvPr/>
          </p:nvSpPr>
          <p:spPr bwMode="auto">
            <a:xfrm>
              <a:off x="5236085" y="3520600"/>
              <a:ext cx="68263" cy="60325"/>
            </a:xfrm>
            <a:custGeom>
              <a:avLst/>
              <a:gdLst>
                <a:gd name="T0" fmla="*/ 18 w 37"/>
                <a:gd name="T1" fmla="*/ 2 h 33"/>
                <a:gd name="T2" fmla="*/ 25 w 37"/>
                <a:gd name="T3" fmla="*/ 28 h 33"/>
                <a:gd name="T4" fmla="*/ 34 w 37"/>
                <a:gd name="T5" fmla="*/ 11 h 33"/>
                <a:gd name="T6" fmla="*/ 18 w 37"/>
                <a:gd name="T7" fmla="*/ 2 h 33"/>
              </a:gdLst>
              <a:ahLst/>
              <a:cxnLst>
                <a:cxn ang="0">
                  <a:pos x="T0" y="T1"/>
                </a:cxn>
                <a:cxn ang="0">
                  <a:pos x="T2" y="T3"/>
                </a:cxn>
                <a:cxn ang="0">
                  <a:pos x="T4" y="T5"/>
                </a:cxn>
                <a:cxn ang="0">
                  <a:pos x="T6" y="T7"/>
                </a:cxn>
              </a:cxnLst>
              <a:rect l="0" t="0" r="r" b="b"/>
              <a:pathLst>
                <a:path w="37" h="33">
                  <a:moveTo>
                    <a:pt x="18" y="2"/>
                  </a:moveTo>
                  <a:cubicBezTo>
                    <a:pt x="0" y="8"/>
                    <a:pt x="8" y="33"/>
                    <a:pt x="25" y="28"/>
                  </a:cubicBezTo>
                  <a:cubicBezTo>
                    <a:pt x="31" y="27"/>
                    <a:pt x="37" y="20"/>
                    <a:pt x="34" y="11"/>
                  </a:cubicBezTo>
                  <a:cubicBezTo>
                    <a:pt x="33" y="5"/>
                    <a:pt x="26" y="0"/>
                    <a:pt x="18" y="2"/>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grpSp>
        <p:nvGrpSpPr>
          <p:cNvPr id="5" name="组合 4">
            <a:extLst>
              <a:ext uri="{FF2B5EF4-FFF2-40B4-BE49-F238E27FC236}">
                <a16:creationId xmlns:a16="http://schemas.microsoft.com/office/drawing/2014/main" id="{1EE56CFA-7080-43C4-87C6-ECE26039299D}"/>
              </a:ext>
            </a:extLst>
          </p:cNvPr>
          <p:cNvGrpSpPr/>
          <p:nvPr/>
        </p:nvGrpSpPr>
        <p:grpSpPr>
          <a:xfrm>
            <a:off x="767556" y="1786441"/>
            <a:ext cx="492359" cy="135192"/>
            <a:chOff x="767556" y="1640174"/>
            <a:chExt cx="492359" cy="135192"/>
          </a:xfrm>
          <a:gradFill>
            <a:gsLst>
              <a:gs pos="0">
                <a:schemeClr val="accent6"/>
              </a:gs>
              <a:gs pos="100000">
                <a:schemeClr val="accent6">
                  <a:lumMod val="40000"/>
                  <a:lumOff val="60000"/>
                  <a:alpha val="24000"/>
                </a:schemeClr>
              </a:gs>
            </a:gsLst>
            <a:lin ang="900000" scaled="0"/>
          </a:gradFill>
        </p:grpSpPr>
        <p:sp>
          <p:nvSpPr>
            <p:cNvPr id="4" name="椭圆 3">
              <a:extLst>
                <a:ext uri="{FF2B5EF4-FFF2-40B4-BE49-F238E27FC236}">
                  <a16:creationId xmlns:a16="http://schemas.microsoft.com/office/drawing/2014/main" id="{C8998809-6AD2-4BE9-8C62-3B643E81F981}"/>
                </a:ext>
              </a:extLst>
            </p:cNvPr>
            <p:cNvSpPr/>
            <p:nvPr/>
          </p:nvSpPr>
          <p:spPr>
            <a:xfrm>
              <a:off x="767556" y="1640174"/>
              <a:ext cx="135192" cy="13519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a:extLst>
                <a:ext uri="{FF2B5EF4-FFF2-40B4-BE49-F238E27FC236}">
                  <a16:creationId xmlns:a16="http://schemas.microsoft.com/office/drawing/2014/main" id="{8ACF7251-DD5C-484F-8DA5-F15CC4EDF6C6}"/>
                </a:ext>
              </a:extLst>
            </p:cNvPr>
            <p:cNvSpPr/>
            <p:nvPr/>
          </p:nvSpPr>
          <p:spPr>
            <a:xfrm>
              <a:off x="935908" y="1640174"/>
              <a:ext cx="135192" cy="13519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a:extLst>
                <a:ext uri="{FF2B5EF4-FFF2-40B4-BE49-F238E27FC236}">
                  <a16:creationId xmlns:a16="http://schemas.microsoft.com/office/drawing/2014/main" id="{260AF8C1-B66A-4712-8B81-1805E4D53C63}"/>
                </a:ext>
              </a:extLst>
            </p:cNvPr>
            <p:cNvSpPr/>
            <p:nvPr/>
          </p:nvSpPr>
          <p:spPr>
            <a:xfrm>
              <a:off x="1124723" y="1640174"/>
              <a:ext cx="135192" cy="13519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文本占位符 7">
            <a:extLst>
              <a:ext uri="{FF2B5EF4-FFF2-40B4-BE49-F238E27FC236}">
                <a16:creationId xmlns:a16="http://schemas.microsoft.com/office/drawing/2014/main" id="{F911A7E5-89AD-41AA-87B3-A00F5D7F1D82}"/>
              </a:ext>
            </a:extLst>
          </p:cNvPr>
          <p:cNvSpPr>
            <a:spLocks noGrp="1"/>
          </p:cNvSpPr>
          <p:nvPr>
            <p:ph type="body" sz="quarter" idx="10"/>
          </p:nvPr>
        </p:nvSpPr>
        <p:spPr/>
        <p:txBody>
          <a:bodyPr/>
          <a:lstStyle/>
          <a:p>
            <a:r>
              <a:rPr lang="zh-CN" altLang="en-US"/>
              <a:t>并列关系参考版式</a:t>
            </a:r>
            <a:r>
              <a:rPr lang="en-US" altLang="zh-CN"/>
              <a:t>08</a:t>
            </a:r>
          </a:p>
        </p:txBody>
      </p:sp>
    </p:spTree>
    <p:extLst>
      <p:ext uri="{BB962C8B-B14F-4D97-AF65-F5344CB8AC3E}">
        <p14:creationId xmlns:p14="http://schemas.microsoft.com/office/powerpoint/2010/main" val="6667147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ppt_x</p:attrName>
                                        </p:attrNameLst>
                                      </p:cBhvr>
                                      <p:tavLst>
                                        <p:tav tm="0">
                                          <p:val>
                                            <p:strVal val="#ppt_x"/>
                                          </p:val>
                                        </p:tav>
                                        <p:tav tm="100000">
                                          <p:val>
                                            <p:strVal val="#ppt_x"/>
                                          </p:val>
                                        </p:tav>
                                      </p:tavLst>
                                    </p:anim>
                                    <p:anim calcmode="lin" valueType="num">
                                      <p:cBhvr>
                                        <p:cTn id="15" dur="1000" fill="hold"/>
                                        <p:tgtEl>
                                          <p:spTgt spid="5"/>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38"/>
                                        </p:tgtEl>
                                        <p:attrNameLst>
                                          <p:attrName>style.visibility</p:attrName>
                                        </p:attrNameLst>
                                      </p:cBhvr>
                                      <p:to>
                                        <p:strVal val="visible"/>
                                      </p:to>
                                    </p:set>
                                    <p:animEffect transition="in" filter="fade">
                                      <p:cBhvr>
                                        <p:cTn id="19" dur="1000"/>
                                        <p:tgtEl>
                                          <p:spTgt spid="38"/>
                                        </p:tgtEl>
                                      </p:cBhvr>
                                    </p:animEffect>
                                    <p:anim calcmode="lin" valueType="num">
                                      <p:cBhvr>
                                        <p:cTn id="20" dur="1000" fill="hold"/>
                                        <p:tgtEl>
                                          <p:spTgt spid="38"/>
                                        </p:tgtEl>
                                        <p:attrNameLst>
                                          <p:attrName>ppt_x</p:attrName>
                                        </p:attrNameLst>
                                      </p:cBhvr>
                                      <p:tavLst>
                                        <p:tav tm="0">
                                          <p:val>
                                            <p:strVal val="#ppt_x"/>
                                          </p:val>
                                        </p:tav>
                                        <p:tav tm="100000">
                                          <p:val>
                                            <p:strVal val="#ppt_x"/>
                                          </p:val>
                                        </p:tav>
                                      </p:tavLst>
                                    </p:anim>
                                    <p:anim calcmode="lin" valueType="num">
                                      <p:cBhvr>
                                        <p:cTn id="21"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 name="图片占位符 4">
            <a:extLst>
              <a:ext uri="{FF2B5EF4-FFF2-40B4-BE49-F238E27FC236}">
                <a16:creationId xmlns:a16="http://schemas.microsoft.com/office/drawing/2014/main" id="{06EA32DE-0750-4051-98E8-F6561AA015E3}"/>
              </a:ext>
            </a:extLst>
          </p:cNvPr>
          <p:cNvPicPr>
            <a:picLocks noChangeAspect="1"/>
          </p:cNvPicPr>
          <p:nvPr/>
        </p:nvPicPr>
        <p:blipFill rotWithShape="1">
          <a:blip r:embed="rId2">
            <a:duotone>
              <a:schemeClr val="accent6">
                <a:shade val="45000"/>
                <a:satMod val="135000"/>
              </a:schemeClr>
              <a:prstClr val="white"/>
            </a:duotone>
            <a:alphaModFix amt="19000"/>
            <a:extLst>
              <a:ext uri="{28A0092B-C50C-407E-A947-70E740481C1C}">
                <a14:useLocalDpi xmlns:a14="http://schemas.microsoft.com/office/drawing/2010/main" val="0"/>
              </a:ext>
            </a:extLst>
          </a:blip>
          <a:srcRect l="21882" t="17372" r="32727" b="62112"/>
          <a:stretch/>
        </p:blipFill>
        <p:spPr>
          <a:xfrm rot="20661694" flipV="1">
            <a:off x="5205303" y="4901339"/>
            <a:ext cx="1941927" cy="1239619"/>
          </a:xfrm>
          <a:prstGeom prst="rect">
            <a:avLst/>
          </a:prstGeom>
        </p:spPr>
      </p:pic>
      <p:grpSp>
        <p:nvGrpSpPr>
          <p:cNvPr id="72" name="组合 71">
            <a:extLst>
              <a:ext uri="{FF2B5EF4-FFF2-40B4-BE49-F238E27FC236}">
                <a16:creationId xmlns:a16="http://schemas.microsoft.com/office/drawing/2014/main" id="{A9A3C041-BAA2-4B6B-8CB7-9A1C3A0C909E}"/>
              </a:ext>
            </a:extLst>
          </p:cNvPr>
          <p:cNvGrpSpPr/>
          <p:nvPr/>
        </p:nvGrpSpPr>
        <p:grpSpPr>
          <a:xfrm>
            <a:off x="3899764" y="1759278"/>
            <a:ext cx="1904380" cy="1814185"/>
            <a:chOff x="1205648" y="1759278"/>
            <a:chExt cx="1904380" cy="1814185"/>
          </a:xfrm>
        </p:grpSpPr>
        <p:sp>
          <p:nvSpPr>
            <p:cNvPr id="74" name="椭圆 73">
              <a:extLst>
                <a:ext uri="{FF2B5EF4-FFF2-40B4-BE49-F238E27FC236}">
                  <a16:creationId xmlns:a16="http://schemas.microsoft.com/office/drawing/2014/main" id="{C86E7417-DFA8-4840-9C8B-7DE5C71AFD8D}"/>
                </a:ext>
              </a:extLst>
            </p:cNvPr>
            <p:cNvSpPr/>
            <p:nvPr/>
          </p:nvSpPr>
          <p:spPr>
            <a:xfrm>
              <a:off x="1337719" y="1890512"/>
              <a:ext cx="1640238" cy="1640238"/>
            </a:xfrm>
            <a:prstGeom prst="ellipse">
              <a:avLst/>
            </a:prstGeom>
            <a:solidFill>
              <a:schemeClr val="accent6">
                <a:lumMod val="60000"/>
                <a:lumOff val="40000"/>
                <a:alpha val="2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5" name="椭圆 6">
              <a:extLst>
                <a:ext uri="{FF2B5EF4-FFF2-40B4-BE49-F238E27FC236}">
                  <a16:creationId xmlns:a16="http://schemas.microsoft.com/office/drawing/2014/main" id="{01AB0444-0F1F-45F9-A50D-72ECACE19362}"/>
                </a:ext>
              </a:extLst>
            </p:cNvPr>
            <p:cNvSpPr/>
            <p:nvPr/>
          </p:nvSpPr>
          <p:spPr>
            <a:xfrm>
              <a:off x="1205648" y="1759278"/>
              <a:ext cx="1904380" cy="1814185"/>
            </a:xfrm>
            <a:custGeom>
              <a:avLst/>
              <a:gdLst>
                <a:gd name="connsiteX0" fmla="*/ 0 w 3870960"/>
                <a:gd name="connsiteY0" fmla="*/ 1935480 h 3870960"/>
                <a:gd name="connsiteX1" fmla="*/ 1935480 w 3870960"/>
                <a:gd name="connsiteY1" fmla="*/ 0 h 3870960"/>
                <a:gd name="connsiteX2" fmla="*/ 3870960 w 3870960"/>
                <a:gd name="connsiteY2" fmla="*/ 1935480 h 3870960"/>
                <a:gd name="connsiteX3" fmla="*/ 1935480 w 3870960"/>
                <a:gd name="connsiteY3" fmla="*/ 3870960 h 3870960"/>
                <a:gd name="connsiteX4" fmla="*/ 0 w 3870960"/>
                <a:gd name="connsiteY4" fmla="*/ 1935480 h 3870960"/>
                <a:gd name="connsiteX0" fmla="*/ 0 w 4109499"/>
                <a:gd name="connsiteY0" fmla="*/ 2095081 h 3872230"/>
                <a:gd name="connsiteX1" fmla="*/ 2174019 w 4109499"/>
                <a:gd name="connsiteY1" fmla="*/ 575 h 3872230"/>
                <a:gd name="connsiteX2" fmla="*/ 4109499 w 4109499"/>
                <a:gd name="connsiteY2" fmla="*/ 1936055 h 3872230"/>
                <a:gd name="connsiteX3" fmla="*/ 2174019 w 4109499"/>
                <a:gd name="connsiteY3" fmla="*/ 3871535 h 3872230"/>
                <a:gd name="connsiteX4" fmla="*/ 0 w 4109499"/>
                <a:gd name="connsiteY4" fmla="*/ 2095081 h 3872230"/>
                <a:gd name="connsiteX0" fmla="*/ 0 w 4179073"/>
                <a:gd name="connsiteY0" fmla="*/ 2095008 h 3872075"/>
                <a:gd name="connsiteX1" fmla="*/ 2174019 w 4179073"/>
                <a:gd name="connsiteY1" fmla="*/ 502 h 3872075"/>
                <a:gd name="connsiteX2" fmla="*/ 4179073 w 4179073"/>
                <a:gd name="connsiteY2" fmla="*/ 1945921 h 3872075"/>
                <a:gd name="connsiteX3" fmla="*/ 2174019 w 4179073"/>
                <a:gd name="connsiteY3" fmla="*/ 3871462 h 3872075"/>
                <a:gd name="connsiteX4" fmla="*/ 0 w 4179073"/>
                <a:gd name="connsiteY4" fmla="*/ 2095008 h 3872075"/>
                <a:gd name="connsiteX0" fmla="*/ 22 w 4179095"/>
                <a:gd name="connsiteY0" fmla="*/ 2095008 h 3981157"/>
                <a:gd name="connsiteX1" fmla="*/ 2174041 w 4179095"/>
                <a:gd name="connsiteY1" fmla="*/ 502 h 3981157"/>
                <a:gd name="connsiteX2" fmla="*/ 4179095 w 4179095"/>
                <a:gd name="connsiteY2" fmla="*/ 1945921 h 3981157"/>
                <a:gd name="connsiteX3" fmla="*/ 2134284 w 4179095"/>
                <a:gd name="connsiteY3" fmla="*/ 3980792 h 3981157"/>
                <a:gd name="connsiteX4" fmla="*/ 22 w 4179095"/>
                <a:gd name="connsiteY4" fmla="*/ 2095008 h 3981157"/>
                <a:gd name="connsiteX0" fmla="*/ 14 w 4179087"/>
                <a:gd name="connsiteY0" fmla="*/ 2095008 h 3981157"/>
                <a:gd name="connsiteX1" fmla="*/ 2104459 w 4179087"/>
                <a:gd name="connsiteY1" fmla="*/ 502 h 3981157"/>
                <a:gd name="connsiteX2" fmla="*/ 4179087 w 4179087"/>
                <a:gd name="connsiteY2" fmla="*/ 1945921 h 3981157"/>
                <a:gd name="connsiteX3" fmla="*/ 2134276 w 4179087"/>
                <a:gd name="connsiteY3" fmla="*/ 3980792 h 3981157"/>
                <a:gd name="connsiteX4" fmla="*/ 14 w 4179087"/>
                <a:gd name="connsiteY4" fmla="*/ 2095008 h 39811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79087" h="3981157">
                  <a:moveTo>
                    <a:pt x="14" y="2095008"/>
                  </a:moveTo>
                  <a:cubicBezTo>
                    <a:pt x="-4955" y="1431626"/>
                    <a:pt x="1407947" y="25350"/>
                    <a:pt x="2104459" y="502"/>
                  </a:cubicBezTo>
                  <a:cubicBezTo>
                    <a:pt x="2800971" y="-24346"/>
                    <a:pt x="4179087" y="876985"/>
                    <a:pt x="4179087" y="1945921"/>
                  </a:cubicBezTo>
                  <a:cubicBezTo>
                    <a:pt x="4179087" y="3014857"/>
                    <a:pt x="2830788" y="3955944"/>
                    <a:pt x="2134276" y="3980792"/>
                  </a:cubicBezTo>
                  <a:cubicBezTo>
                    <a:pt x="1437764" y="4005640"/>
                    <a:pt x="4983" y="2758390"/>
                    <a:pt x="14" y="2095008"/>
                  </a:cubicBezTo>
                  <a:close/>
                </a:path>
              </a:pathLst>
            </a:custGeom>
            <a:solidFill>
              <a:schemeClr val="accent6">
                <a:lumMod val="20000"/>
                <a:lumOff val="80000"/>
                <a:alpha val="2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2" name="文本占位符 1">
            <a:extLst>
              <a:ext uri="{FF2B5EF4-FFF2-40B4-BE49-F238E27FC236}">
                <a16:creationId xmlns:a16="http://schemas.microsoft.com/office/drawing/2014/main" id="{BBBFF438-488B-46F8-837D-CC6382BE1A12}"/>
              </a:ext>
            </a:extLst>
          </p:cNvPr>
          <p:cNvSpPr>
            <a:spLocks noGrp="1"/>
          </p:cNvSpPr>
          <p:nvPr>
            <p:ph type="body" sz="quarter" idx="10"/>
          </p:nvPr>
        </p:nvSpPr>
        <p:spPr/>
        <p:txBody>
          <a:bodyPr/>
          <a:lstStyle/>
          <a:p>
            <a:r>
              <a:rPr lang="zh-CN" altLang="en-US">
                <a:cs typeface="+mn-ea"/>
                <a:sym typeface="+mn-lt"/>
              </a:rPr>
              <a:t>递进关系参考版式</a:t>
            </a:r>
            <a:r>
              <a:rPr lang="en-US" altLang="zh-CN">
                <a:latin typeface="+mn-lt"/>
                <a:ea typeface="+mn-ea"/>
                <a:cs typeface="+mn-ea"/>
                <a:sym typeface="+mn-lt"/>
              </a:rPr>
              <a:t>01</a:t>
            </a:r>
            <a:endParaRPr lang="zh-CN" altLang="en-US">
              <a:latin typeface="+mn-lt"/>
              <a:ea typeface="+mn-ea"/>
              <a:cs typeface="+mn-ea"/>
              <a:sym typeface="+mn-lt"/>
            </a:endParaRPr>
          </a:p>
        </p:txBody>
      </p:sp>
      <p:cxnSp>
        <p:nvCxnSpPr>
          <p:cNvPr id="3" name="直接连接符 2">
            <a:extLst>
              <a:ext uri="{FF2B5EF4-FFF2-40B4-BE49-F238E27FC236}">
                <a16:creationId xmlns:a16="http://schemas.microsoft.com/office/drawing/2014/main" id="{E5B38D39-C972-4D6D-88C8-72779A0CA54C}"/>
              </a:ext>
            </a:extLst>
          </p:cNvPr>
          <p:cNvCxnSpPr>
            <a:cxnSpLocks/>
          </p:cNvCxnSpPr>
          <p:nvPr/>
        </p:nvCxnSpPr>
        <p:spPr>
          <a:xfrm>
            <a:off x="880632" y="4778708"/>
            <a:ext cx="10442532" cy="1"/>
          </a:xfrm>
          <a:prstGeom prst="line">
            <a:avLst/>
          </a:prstGeom>
          <a:gradFill>
            <a:gsLst>
              <a:gs pos="0">
                <a:schemeClr val="accent1">
                  <a:alpha val="66000"/>
                </a:schemeClr>
              </a:gs>
              <a:gs pos="100000">
                <a:schemeClr val="accent6"/>
              </a:gs>
            </a:gsLst>
            <a:lin ang="900000" scaled="0"/>
          </a:gradFill>
          <a:ln>
            <a:gradFill>
              <a:gsLst>
                <a:gs pos="0">
                  <a:schemeClr val="accent1"/>
                </a:gs>
                <a:gs pos="100000">
                  <a:schemeClr val="accent6"/>
                </a:gs>
              </a:gsLst>
              <a:lin ang="0" scaled="0"/>
            </a:gradFill>
            <a:tailEnd type="triangle"/>
          </a:ln>
          <a:effectLst/>
        </p:spPr>
        <p:style>
          <a:lnRef idx="2">
            <a:schemeClr val="accent1">
              <a:shade val="50000"/>
            </a:schemeClr>
          </a:lnRef>
          <a:fillRef idx="1">
            <a:schemeClr val="accent1"/>
          </a:fillRef>
          <a:effectRef idx="0">
            <a:schemeClr val="accent1"/>
          </a:effectRef>
          <a:fontRef idx="minor">
            <a:schemeClr val="lt1"/>
          </a:fontRef>
        </p:style>
      </p:cxnSp>
      <p:sp>
        <p:nvSpPr>
          <p:cNvPr id="4" name="文本框 3">
            <a:extLst>
              <a:ext uri="{FF2B5EF4-FFF2-40B4-BE49-F238E27FC236}">
                <a16:creationId xmlns:a16="http://schemas.microsoft.com/office/drawing/2014/main" id="{876B7D78-0174-46FC-9298-32EF7E82B835}"/>
              </a:ext>
            </a:extLst>
          </p:cNvPr>
          <p:cNvSpPr txBox="1"/>
          <p:nvPr/>
        </p:nvSpPr>
        <p:spPr>
          <a:xfrm>
            <a:off x="1009014" y="3776009"/>
            <a:ext cx="2197165" cy="461665"/>
          </a:xfrm>
          <a:prstGeom prst="rect">
            <a:avLst/>
          </a:prstGeom>
          <a:noFill/>
        </p:spPr>
        <p:txBody>
          <a:bodyPr wrap="square" rtlCol="0">
            <a:spAutoFit/>
          </a:bodyPr>
          <a:lstStyle/>
          <a:p>
            <a:pPr algn="ctr"/>
            <a:r>
              <a:rPr lang="zh-CN" altLang="en-US" sz="2400" dirty="0">
                <a:solidFill>
                  <a:schemeClr val="accent1"/>
                </a:solidFill>
                <a:latin typeface="+mj-ea"/>
                <a:ea typeface="+mj-ea"/>
                <a:cs typeface="+mn-ea"/>
                <a:sym typeface="+mn-lt"/>
              </a:rPr>
              <a:t>点击添加标题</a:t>
            </a:r>
          </a:p>
        </p:txBody>
      </p:sp>
      <p:cxnSp>
        <p:nvCxnSpPr>
          <p:cNvPr id="5" name="直接连接符 4">
            <a:extLst>
              <a:ext uri="{FF2B5EF4-FFF2-40B4-BE49-F238E27FC236}">
                <a16:creationId xmlns:a16="http://schemas.microsoft.com/office/drawing/2014/main" id="{10FC28E2-7754-40FE-B958-D2785B4C6C29}"/>
              </a:ext>
            </a:extLst>
          </p:cNvPr>
          <p:cNvCxnSpPr/>
          <p:nvPr/>
        </p:nvCxnSpPr>
        <p:spPr>
          <a:xfrm>
            <a:off x="2107596" y="4270709"/>
            <a:ext cx="0" cy="508000"/>
          </a:xfrm>
          <a:prstGeom prst="line">
            <a:avLst/>
          </a:prstGeom>
          <a:ln w="9525">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sp>
        <p:nvSpPr>
          <p:cNvPr id="7" name="矩形 6">
            <a:extLst>
              <a:ext uri="{FF2B5EF4-FFF2-40B4-BE49-F238E27FC236}">
                <a16:creationId xmlns:a16="http://schemas.microsoft.com/office/drawing/2014/main" id="{E21239B0-6A12-48F8-8292-9FD359F7E46C}"/>
              </a:ext>
            </a:extLst>
          </p:cNvPr>
          <p:cNvSpPr/>
          <p:nvPr/>
        </p:nvSpPr>
        <p:spPr>
          <a:xfrm>
            <a:off x="2028332" y="4707880"/>
            <a:ext cx="158528" cy="14165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cs typeface="+mn-ea"/>
              <a:sym typeface="+mn-lt"/>
            </a:endParaRPr>
          </a:p>
        </p:txBody>
      </p:sp>
      <p:sp>
        <p:nvSpPr>
          <p:cNvPr id="8" name="KSO_Shape">
            <a:extLst>
              <a:ext uri="{FF2B5EF4-FFF2-40B4-BE49-F238E27FC236}">
                <a16:creationId xmlns:a16="http://schemas.microsoft.com/office/drawing/2014/main" id="{7131C2C9-DB62-4CB8-9F99-ED3574D45536}"/>
              </a:ext>
            </a:extLst>
          </p:cNvPr>
          <p:cNvSpPr>
            <a:spLocks/>
          </p:cNvSpPr>
          <p:nvPr/>
        </p:nvSpPr>
        <p:spPr bwMode="auto">
          <a:xfrm>
            <a:off x="2012829" y="4682173"/>
            <a:ext cx="189534" cy="193073"/>
          </a:xfrm>
          <a:custGeom>
            <a:avLst/>
            <a:gdLst>
              <a:gd name="T0" fmla="*/ 1088909 w 1944688"/>
              <a:gd name="T1" fmla="*/ 1478020 h 1979613"/>
              <a:gd name="T2" fmla="*/ 1105805 w 1944688"/>
              <a:gd name="T3" fmla="*/ 1615987 h 1979613"/>
              <a:gd name="T4" fmla="*/ 979564 w 1944688"/>
              <a:gd name="T5" fmla="*/ 1431925 h 1979613"/>
              <a:gd name="T6" fmla="*/ 811133 w 1944688"/>
              <a:gd name="T7" fmla="*/ 1321868 h 1979613"/>
              <a:gd name="T8" fmla="*/ 770571 w 1944688"/>
              <a:gd name="T9" fmla="*/ 1208449 h 1979613"/>
              <a:gd name="T10" fmla="*/ 827928 w 1944688"/>
              <a:gd name="T11" fmla="*/ 1109921 h 1979613"/>
              <a:gd name="T12" fmla="*/ 1112606 w 1944688"/>
              <a:gd name="T13" fmla="*/ 674053 h 1979613"/>
              <a:gd name="T14" fmla="*/ 1149350 w 1944688"/>
              <a:gd name="T15" fmla="*/ 766128 h 1979613"/>
              <a:gd name="T16" fmla="*/ 1085682 w 1944688"/>
              <a:gd name="T17" fmla="*/ 922338 h 1979613"/>
              <a:gd name="T18" fmla="*/ 916605 w 1944688"/>
              <a:gd name="T19" fmla="*/ 541568 h 1979613"/>
              <a:gd name="T20" fmla="*/ 864200 w 1944688"/>
              <a:gd name="T21" fmla="*/ 1004409 h 1979613"/>
              <a:gd name="T22" fmla="*/ 743510 w 1944688"/>
              <a:gd name="T23" fmla="*/ 1114247 h 1979613"/>
              <a:gd name="T24" fmla="*/ 749545 w 1944688"/>
              <a:gd name="T25" fmla="*/ 1320271 h 1979613"/>
              <a:gd name="T26" fmla="*/ 863882 w 1944688"/>
              <a:gd name="T27" fmla="*/ 1423442 h 1979613"/>
              <a:gd name="T28" fmla="*/ 1035388 w 1944688"/>
              <a:gd name="T29" fmla="*/ 1692004 h 1979613"/>
              <a:gd name="T30" fmla="*/ 1135434 w 1944688"/>
              <a:gd name="T31" fmla="*/ 1598357 h 1979613"/>
              <a:gd name="T32" fmla="*/ 1087158 w 1944688"/>
              <a:gd name="T33" fmla="*/ 1425029 h 1979613"/>
              <a:gd name="T34" fmla="*/ 1029672 w 1944688"/>
              <a:gd name="T35" fmla="*/ 1070121 h 1979613"/>
              <a:gd name="T36" fmla="*/ 1170370 w 1944688"/>
              <a:gd name="T37" fmla="*/ 968220 h 1979613"/>
              <a:gd name="T38" fmla="*/ 1219598 w 1944688"/>
              <a:gd name="T39" fmla="*/ 767275 h 1979613"/>
              <a:gd name="T40" fmla="*/ 1157348 w 1944688"/>
              <a:gd name="T41" fmla="*/ 597122 h 1979613"/>
              <a:gd name="T42" fmla="*/ 995370 w 1944688"/>
              <a:gd name="T43" fmla="*/ 529823 h 1979613"/>
              <a:gd name="T44" fmla="*/ 888020 w 1944688"/>
              <a:gd name="T45" fmla="*/ 312370 h 1979613"/>
              <a:gd name="T46" fmla="*/ 871505 w 1944688"/>
              <a:gd name="T47" fmla="*/ 408875 h 1979613"/>
              <a:gd name="T48" fmla="*/ 969327 w 1944688"/>
              <a:gd name="T49" fmla="*/ 472999 h 1979613"/>
              <a:gd name="T50" fmla="*/ 1059209 w 1944688"/>
              <a:gd name="T51" fmla="*/ 399351 h 1979613"/>
              <a:gd name="T52" fmla="*/ 1026813 w 1944688"/>
              <a:gd name="T53" fmla="*/ 299037 h 1979613"/>
              <a:gd name="T54" fmla="*/ 1190379 w 1944688"/>
              <a:gd name="T55" fmla="*/ 1270 h 1979613"/>
              <a:gd name="T56" fmla="*/ 1266286 w 1944688"/>
              <a:gd name="T57" fmla="*/ 52379 h 1979613"/>
              <a:gd name="T58" fmla="*/ 1285978 w 1944688"/>
              <a:gd name="T59" fmla="*/ 375543 h 1979613"/>
              <a:gd name="T60" fmla="*/ 1339335 w 1944688"/>
              <a:gd name="T61" fmla="*/ 412367 h 1979613"/>
              <a:gd name="T62" fmla="*/ 1627402 w 1944688"/>
              <a:gd name="T63" fmla="*/ 266975 h 1979613"/>
              <a:gd name="T64" fmla="*/ 1713155 w 1944688"/>
              <a:gd name="T65" fmla="*/ 299037 h 1979613"/>
              <a:gd name="T66" fmla="*/ 1944688 w 1944688"/>
              <a:gd name="T67" fmla="*/ 730768 h 1979613"/>
              <a:gd name="T68" fmla="*/ 1900224 w 1944688"/>
              <a:gd name="T69" fmla="*/ 811083 h 1979613"/>
              <a:gd name="T70" fmla="*/ 1646458 w 1944688"/>
              <a:gd name="T71" fmla="*/ 985997 h 1979613"/>
              <a:gd name="T72" fmla="*/ 1891013 w 1944688"/>
              <a:gd name="T73" fmla="*/ 1162499 h 1979613"/>
              <a:gd name="T74" fmla="*/ 1943735 w 1944688"/>
              <a:gd name="T75" fmla="*/ 1238369 h 1979613"/>
              <a:gd name="T76" fmla="*/ 1720142 w 1944688"/>
              <a:gd name="T77" fmla="*/ 1672640 h 1979613"/>
              <a:gd name="T78" fmla="*/ 1637883 w 1944688"/>
              <a:gd name="T79" fmla="*/ 1712956 h 1979613"/>
              <a:gd name="T80" fmla="*/ 1347910 w 1944688"/>
              <a:gd name="T81" fmla="*/ 1568199 h 1979613"/>
              <a:gd name="T82" fmla="*/ 1289471 w 1944688"/>
              <a:gd name="T83" fmla="*/ 1595817 h 1979613"/>
              <a:gd name="T84" fmla="*/ 1271050 w 1944688"/>
              <a:gd name="T85" fmla="*/ 1918028 h 1979613"/>
              <a:gd name="T86" fmla="*/ 1200542 w 1944688"/>
              <a:gd name="T87" fmla="*/ 1976121 h 1979613"/>
              <a:gd name="T88" fmla="*/ 710797 w 1944688"/>
              <a:gd name="T89" fmla="*/ 1960884 h 1979613"/>
              <a:gd name="T90" fmla="*/ 663474 w 1944688"/>
              <a:gd name="T91" fmla="*/ 1882156 h 1979613"/>
              <a:gd name="T92" fmla="*/ 638384 w 1944688"/>
              <a:gd name="T93" fmla="*/ 1574866 h 1979613"/>
              <a:gd name="T94" fmla="*/ 363339 w 1944688"/>
              <a:gd name="T95" fmla="*/ 1698353 h 1979613"/>
              <a:gd name="T96" fmla="*/ 271551 w 1944688"/>
              <a:gd name="T97" fmla="*/ 1705655 h 1979613"/>
              <a:gd name="T98" fmla="*/ 6987 w 1944688"/>
              <a:gd name="T99" fmla="*/ 1295510 h 1979613"/>
              <a:gd name="T100" fmla="*/ 13339 w 1944688"/>
              <a:gd name="T101" fmla="*/ 1204402 h 1979613"/>
              <a:gd name="T102" fmla="*/ 283303 w 1944688"/>
              <a:gd name="T103" fmla="*/ 1025361 h 1979613"/>
              <a:gd name="T104" fmla="*/ 288702 w 1944688"/>
              <a:gd name="T105" fmla="*/ 960601 h 1979613"/>
              <a:gd name="T106" fmla="*/ 18739 w 1944688"/>
              <a:gd name="T107" fmla="*/ 784100 h 1979613"/>
              <a:gd name="T108" fmla="*/ 3811 w 1944688"/>
              <a:gd name="T109" fmla="*/ 693944 h 1979613"/>
              <a:gd name="T110" fmla="*/ 261706 w 1944688"/>
              <a:gd name="T111" fmla="*/ 277768 h 1979613"/>
              <a:gd name="T112" fmla="*/ 353493 w 1944688"/>
              <a:gd name="T113" fmla="*/ 276181 h 1979613"/>
              <a:gd name="T114" fmla="*/ 632032 w 1944688"/>
              <a:gd name="T115" fmla="*/ 407922 h 1979613"/>
              <a:gd name="T116" fmla="*/ 663157 w 1944688"/>
              <a:gd name="T117" fmla="*/ 108250 h 1979613"/>
              <a:gd name="T118" fmla="*/ 702540 w 1944688"/>
              <a:gd name="T119" fmla="*/ 24761 h 19796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944688" h="1979613">
                <a:moveTo>
                  <a:pt x="979564" y="1431925"/>
                </a:moveTo>
                <a:lnTo>
                  <a:pt x="987534" y="1431925"/>
                </a:lnTo>
                <a:lnTo>
                  <a:pt x="995504" y="1432561"/>
                </a:lnTo>
                <a:lnTo>
                  <a:pt x="1003474" y="1433515"/>
                </a:lnTo>
                <a:lnTo>
                  <a:pt x="1011443" y="1435104"/>
                </a:lnTo>
                <a:lnTo>
                  <a:pt x="1023238" y="1437647"/>
                </a:lnTo>
                <a:lnTo>
                  <a:pt x="1029614" y="1439237"/>
                </a:lnTo>
                <a:lnTo>
                  <a:pt x="1035352" y="1441144"/>
                </a:lnTo>
                <a:lnTo>
                  <a:pt x="1041091" y="1443687"/>
                </a:lnTo>
                <a:lnTo>
                  <a:pt x="1046829" y="1445913"/>
                </a:lnTo>
                <a:lnTo>
                  <a:pt x="1052886" y="1449092"/>
                </a:lnTo>
                <a:lnTo>
                  <a:pt x="1058305" y="1452271"/>
                </a:lnTo>
                <a:lnTo>
                  <a:pt x="1063725" y="1455450"/>
                </a:lnTo>
                <a:lnTo>
                  <a:pt x="1069463" y="1459264"/>
                </a:lnTo>
                <a:lnTo>
                  <a:pt x="1074563" y="1463397"/>
                </a:lnTo>
                <a:lnTo>
                  <a:pt x="1079664" y="1467847"/>
                </a:lnTo>
                <a:lnTo>
                  <a:pt x="1084127" y="1472616"/>
                </a:lnTo>
                <a:lnTo>
                  <a:pt x="1088909" y="1478020"/>
                </a:lnTo>
                <a:lnTo>
                  <a:pt x="1093372" y="1484060"/>
                </a:lnTo>
                <a:lnTo>
                  <a:pt x="1097198" y="1489782"/>
                </a:lnTo>
                <a:lnTo>
                  <a:pt x="1101023" y="1496458"/>
                </a:lnTo>
                <a:lnTo>
                  <a:pt x="1104848" y="1503770"/>
                </a:lnTo>
                <a:lnTo>
                  <a:pt x="1107399" y="1511081"/>
                </a:lnTo>
                <a:lnTo>
                  <a:pt x="1110268" y="1519029"/>
                </a:lnTo>
                <a:lnTo>
                  <a:pt x="1112499" y="1526658"/>
                </a:lnTo>
                <a:lnTo>
                  <a:pt x="1114093" y="1535559"/>
                </a:lnTo>
                <a:lnTo>
                  <a:pt x="1115687" y="1544142"/>
                </a:lnTo>
                <a:lnTo>
                  <a:pt x="1116962" y="1553043"/>
                </a:lnTo>
                <a:lnTo>
                  <a:pt x="1117600" y="1561627"/>
                </a:lnTo>
                <a:lnTo>
                  <a:pt x="1117600" y="1570210"/>
                </a:lnTo>
                <a:lnTo>
                  <a:pt x="1117281" y="1578475"/>
                </a:lnTo>
                <a:lnTo>
                  <a:pt x="1116006" y="1586740"/>
                </a:lnTo>
                <a:lnTo>
                  <a:pt x="1114412" y="1594688"/>
                </a:lnTo>
                <a:lnTo>
                  <a:pt x="1112181" y="1601999"/>
                </a:lnTo>
                <a:lnTo>
                  <a:pt x="1109311" y="1609311"/>
                </a:lnTo>
                <a:lnTo>
                  <a:pt x="1105805" y="1615987"/>
                </a:lnTo>
                <a:lnTo>
                  <a:pt x="1102298" y="1622027"/>
                </a:lnTo>
                <a:lnTo>
                  <a:pt x="1098154" y="1628385"/>
                </a:lnTo>
                <a:lnTo>
                  <a:pt x="1093372" y="1633789"/>
                </a:lnTo>
                <a:lnTo>
                  <a:pt x="1088590" y="1638875"/>
                </a:lnTo>
                <a:lnTo>
                  <a:pt x="1083490" y="1643644"/>
                </a:lnTo>
                <a:lnTo>
                  <a:pt x="1078389" y="1648094"/>
                </a:lnTo>
                <a:lnTo>
                  <a:pt x="1072970" y="1651909"/>
                </a:lnTo>
                <a:lnTo>
                  <a:pt x="1067231" y="1655406"/>
                </a:lnTo>
                <a:lnTo>
                  <a:pt x="1061812" y="1658903"/>
                </a:lnTo>
                <a:lnTo>
                  <a:pt x="1056074" y="1662082"/>
                </a:lnTo>
                <a:lnTo>
                  <a:pt x="1044279" y="1667486"/>
                </a:lnTo>
                <a:lnTo>
                  <a:pt x="1032483" y="1672254"/>
                </a:lnTo>
                <a:lnTo>
                  <a:pt x="1020051" y="1676705"/>
                </a:lnTo>
                <a:lnTo>
                  <a:pt x="1005067" y="1680520"/>
                </a:lnTo>
                <a:lnTo>
                  <a:pt x="990084" y="1683698"/>
                </a:lnTo>
                <a:lnTo>
                  <a:pt x="975420" y="1685924"/>
                </a:lnTo>
                <a:lnTo>
                  <a:pt x="960437" y="1687513"/>
                </a:lnTo>
                <a:lnTo>
                  <a:pt x="979564" y="1431925"/>
                </a:lnTo>
                <a:close/>
                <a:moveTo>
                  <a:pt x="913172" y="1082675"/>
                </a:moveTo>
                <a:lnTo>
                  <a:pt x="935037" y="1374775"/>
                </a:lnTo>
                <a:lnTo>
                  <a:pt x="923312" y="1373508"/>
                </a:lnTo>
                <a:lnTo>
                  <a:pt x="911587" y="1371924"/>
                </a:lnTo>
                <a:lnTo>
                  <a:pt x="899545" y="1369706"/>
                </a:lnTo>
                <a:lnTo>
                  <a:pt x="887820" y="1366538"/>
                </a:lnTo>
                <a:lnTo>
                  <a:pt x="875778" y="1363053"/>
                </a:lnTo>
                <a:lnTo>
                  <a:pt x="864370" y="1358301"/>
                </a:lnTo>
                <a:lnTo>
                  <a:pt x="858349" y="1355767"/>
                </a:lnTo>
                <a:lnTo>
                  <a:pt x="852962" y="1353232"/>
                </a:lnTo>
                <a:lnTo>
                  <a:pt x="847258" y="1350064"/>
                </a:lnTo>
                <a:lnTo>
                  <a:pt x="841554" y="1346896"/>
                </a:lnTo>
                <a:lnTo>
                  <a:pt x="836484" y="1343411"/>
                </a:lnTo>
                <a:lnTo>
                  <a:pt x="831097" y="1339609"/>
                </a:lnTo>
                <a:lnTo>
                  <a:pt x="826027" y="1335491"/>
                </a:lnTo>
                <a:lnTo>
                  <a:pt x="820956" y="1331372"/>
                </a:lnTo>
                <a:lnTo>
                  <a:pt x="816203" y="1326620"/>
                </a:lnTo>
                <a:lnTo>
                  <a:pt x="811133" y="1321868"/>
                </a:lnTo>
                <a:lnTo>
                  <a:pt x="806696" y="1316482"/>
                </a:lnTo>
                <a:lnTo>
                  <a:pt x="802577" y="1311413"/>
                </a:lnTo>
                <a:lnTo>
                  <a:pt x="798140" y="1305394"/>
                </a:lnTo>
                <a:lnTo>
                  <a:pt x="794338" y="1299691"/>
                </a:lnTo>
                <a:lnTo>
                  <a:pt x="790535" y="1293355"/>
                </a:lnTo>
                <a:lnTo>
                  <a:pt x="787366" y="1287019"/>
                </a:lnTo>
                <a:lnTo>
                  <a:pt x="784197" y="1280365"/>
                </a:lnTo>
                <a:lnTo>
                  <a:pt x="781028" y="1273396"/>
                </a:lnTo>
                <a:lnTo>
                  <a:pt x="778176" y="1266426"/>
                </a:lnTo>
                <a:lnTo>
                  <a:pt x="775958" y="1259456"/>
                </a:lnTo>
                <a:lnTo>
                  <a:pt x="774057" y="1251852"/>
                </a:lnTo>
                <a:lnTo>
                  <a:pt x="772472" y="1244566"/>
                </a:lnTo>
                <a:lnTo>
                  <a:pt x="771205" y="1236962"/>
                </a:lnTo>
                <a:lnTo>
                  <a:pt x="770571" y="1230943"/>
                </a:lnTo>
                <a:lnTo>
                  <a:pt x="770571" y="1228408"/>
                </a:lnTo>
                <a:lnTo>
                  <a:pt x="769937" y="1224290"/>
                </a:lnTo>
                <a:lnTo>
                  <a:pt x="769937" y="1216370"/>
                </a:lnTo>
                <a:lnTo>
                  <a:pt x="770571" y="1208449"/>
                </a:lnTo>
                <a:lnTo>
                  <a:pt x="771205" y="1201163"/>
                </a:lnTo>
                <a:lnTo>
                  <a:pt x="772472" y="1193559"/>
                </a:lnTo>
                <a:lnTo>
                  <a:pt x="773740" y="1186589"/>
                </a:lnTo>
                <a:lnTo>
                  <a:pt x="775641" y="1179936"/>
                </a:lnTo>
                <a:lnTo>
                  <a:pt x="777542" y="1173283"/>
                </a:lnTo>
                <a:lnTo>
                  <a:pt x="779761" y="1166947"/>
                </a:lnTo>
                <a:lnTo>
                  <a:pt x="782296" y="1160928"/>
                </a:lnTo>
                <a:lnTo>
                  <a:pt x="785465" y="1154908"/>
                </a:lnTo>
                <a:lnTo>
                  <a:pt x="788317" y="1149522"/>
                </a:lnTo>
                <a:lnTo>
                  <a:pt x="792119" y="1144137"/>
                </a:lnTo>
                <a:lnTo>
                  <a:pt x="795922" y="1139068"/>
                </a:lnTo>
                <a:lnTo>
                  <a:pt x="799725" y="1134315"/>
                </a:lnTo>
                <a:lnTo>
                  <a:pt x="804161" y="1129563"/>
                </a:lnTo>
                <a:lnTo>
                  <a:pt x="808281" y="1124811"/>
                </a:lnTo>
                <a:lnTo>
                  <a:pt x="813034" y="1121009"/>
                </a:lnTo>
                <a:lnTo>
                  <a:pt x="818104" y="1116891"/>
                </a:lnTo>
                <a:lnTo>
                  <a:pt x="822858" y="1113406"/>
                </a:lnTo>
                <a:lnTo>
                  <a:pt x="827928" y="1109921"/>
                </a:lnTo>
                <a:lnTo>
                  <a:pt x="833315" y="1106753"/>
                </a:lnTo>
                <a:lnTo>
                  <a:pt x="844089" y="1101367"/>
                </a:lnTo>
                <a:lnTo>
                  <a:pt x="854864" y="1096298"/>
                </a:lnTo>
                <a:lnTo>
                  <a:pt x="866272" y="1092496"/>
                </a:lnTo>
                <a:lnTo>
                  <a:pt x="877680" y="1089011"/>
                </a:lnTo>
                <a:lnTo>
                  <a:pt x="889405" y="1086160"/>
                </a:lnTo>
                <a:lnTo>
                  <a:pt x="901130" y="1084259"/>
                </a:lnTo>
                <a:lnTo>
                  <a:pt x="913172" y="1082675"/>
                </a:lnTo>
                <a:close/>
                <a:moveTo>
                  <a:pt x="1039752" y="628650"/>
                </a:moveTo>
                <a:lnTo>
                  <a:pt x="1050839" y="632778"/>
                </a:lnTo>
                <a:lnTo>
                  <a:pt x="1061292" y="637858"/>
                </a:lnTo>
                <a:lnTo>
                  <a:pt x="1072695" y="643890"/>
                </a:lnTo>
                <a:lnTo>
                  <a:pt x="1083148" y="650240"/>
                </a:lnTo>
                <a:lnTo>
                  <a:pt x="1093601" y="657225"/>
                </a:lnTo>
                <a:lnTo>
                  <a:pt x="1098986" y="661035"/>
                </a:lnTo>
                <a:lnTo>
                  <a:pt x="1103420" y="665163"/>
                </a:lnTo>
                <a:lnTo>
                  <a:pt x="1108172" y="669290"/>
                </a:lnTo>
                <a:lnTo>
                  <a:pt x="1112606" y="674053"/>
                </a:lnTo>
                <a:lnTo>
                  <a:pt x="1116724" y="678498"/>
                </a:lnTo>
                <a:lnTo>
                  <a:pt x="1121159" y="682943"/>
                </a:lnTo>
                <a:lnTo>
                  <a:pt x="1124960" y="687705"/>
                </a:lnTo>
                <a:lnTo>
                  <a:pt x="1128444" y="692785"/>
                </a:lnTo>
                <a:lnTo>
                  <a:pt x="1131612" y="697865"/>
                </a:lnTo>
                <a:lnTo>
                  <a:pt x="1134779" y="703580"/>
                </a:lnTo>
                <a:lnTo>
                  <a:pt x="1137630" y="708660"/>
                </a:lnTo>
                <a:lnTo>
                  <a:pt x="1139847" y="714058"/>
                </a:lnTo>
                <a:lnTo>
                  <a:pt x="1141748" y="719455"/>
                </a:lnTo>
                <a:lnTo>
                  <a:pt x="1143332" y="724853"/>
                </a:lnTo>
                <a:lnTo>
                  <a:pt x="1144915" y="730885"/>
                </a:lnTo>
                <a:lnTo>
                  <a:pt x="1146499" y="736600"/>
                </a:lnTo>
                <a:lnTo>
                  <a:pt x="1147449" y="742950"/>
                </a:lnTo>
                <a:lnTo>
                  <a:pt x="1148083" y="749300"/>
                </a:lnTo>
                <a:lnTo>
                  <a:pt x="1148716" y="755968"/>
                </a:lnTo>
                <a:lnTo>
                  <a:pt x="1148716" y="759143"/>
                </a:lnTo>
                <a:lnTo>
                  <a:pt x="1149350" y="763270"/>
                </a:lnTo>
                <a:lnTo>
                  <a:pt x="1149350" y="766128"/>
                </a:lnTo>
                <a:lnTo>
                  <a:pt x="1149350" y="767715"/>
                </a:lnTo>
                <a:lnTo>
                  <a:pt x="1149350" y="770890"/>
                </a:lnTo>
                <a:lnTo>
                  <a:pt x="1149350" y="778193"/>
                </a:lnTo>
                <a:lnTo>
                  <a:pt x="1148400" y="793115"/>
                </a:lnTo>
                <a:lnTo>
                  <a:pt x="1146816" y="807721"/>
                </a:lnTo>
                <a:lnTo>
                  <a:pt x="1145866" y="814706"/>
                </a:lnTo>
                <a:lnTo>
                  <a:pt x="1144282" y="821691"/>
                </a:lnTo>
                <a:lnTo>
                  <a:pt x="1142698" y="828358"/>
                </a:lnTo>
                <a:lnTo>
                  <a:pt x="1140798" y="835026"/>
                </a:lnTo>
                <a:lnTo>
                  <a:pt x="1136363" y="848043"/>
                </a:lnTo>
                <a:lnTo>
                  <a:pt x="1131295" y="860426"/>
                </a:lnTo>
                <a:lnTo>
                  <a:pt x="1128444" y="866458"/>
                </a:lnTo>
                <a:lnTo>
                  <a:pt x="1125277" y="872173"/>
                </a:lnTo>
                <a:lnTo>
                  <a:pt x="1118625" y="883603"/>
                </a:lnTo>
                <a:lnTo>
                  <a:pt x="1111339" y="894081"/>
                </a:lnTo>
                <a:lnTo>
                  <a:pt x="1103420" y="904558"/>
                </a:lnTo>
                <a:lnTo>
                  <a:pt x="1094868" y="913766"/>
                </a:lnTo>
                <a:lnTo>
                  <a:pt x="1085682" y="922338"/>
                </a:lnTo>
                <a:lnTo>
                  <a:pt x="1076179" y="930593"/>
                </a:lnTo>
                <a:lnTo>
                  <a:pt x="1066360" y="938213"/>
                </a:lnTo>
                <a:lnTo>
                  <a:pt x="1060025" y="942341"/>
                </a:lnTo>
                <a:lnTo>
                  <a:pt x="1054006" y="946786"/>
                </a:lnTo>
                <a:lnTo>
                  <a:pt x="1047671" y="950596"/>
                </a:lnTo>
                <a:lnTo>
                  <a:pt x="1041019" y="954088"/>
                </a:lnTo>
                <a:lnTo>
                  <a:pt x="1027716" y="960756"/>
                </a:lnTo>
                <a:lnTo>
                  <a:pt x="1014412" y="966788"/>
                </a:lnTo>
                <a:lnTo>
                  <a:pt x="1039752" y="628650"/>
                </a:lnTo>
                <a:close/>
                <a:moveTo>
                  <a:pt x="953447" y="529505"/>
                </a:moveTo>
                <a:lnTo>
                  <a:pt x="947094" y="530140"/>
                </a:lnTo>
                <a:lnTo>
                  <a:pt x="941060" y="531410"/>
                </a:lnTo>
                <a:lnTo>
                  <a:pt x="935026" y="532997"/>
                </a:lnTo>
                <a:lnTo>
                  <a:pt x="929309" y="535220"/>
                </a:lnTo>
                <a:lnTo>
                  <a:pt x="928038" y="535220"/>
                </a:lnTo>
                <a:lnTo>
                  <a:pt x="928038" y="535537"/>
                </a:lnTo>
                <a:lnTo>
                  <a:pt x="922004" y="538394"/>
                </a:lnTo>
                <a:lnTo>
                  <a:pt x="916605" y="541568"/>
                </a:lnTo>
                <a:lnTo>
                  <a:pt x="911523" y="545060"/>
                </a:lnTo>
                <a:lnTo>
                  <a:pt x="906441" y="548870"/>
                </a:lnTo>
                <a:lnTo>
                  <a:pt x="901677" y="553314"/>
                </a:lnTo>
                <a:lnTo>
                  <a:pt x="897866" y="557441"/>
                </a:lnTo>
                <a:lnTo>
                  <a:pt x="894055" y="562520"/>
                </a:lnTo>
                <a:lnTo>
                  <a:pt x="890561" y="567917"/>
                </a:lnTo>
                <a:lnTo>
                  <a:pt x="887385" y="573313"/>
                </a:lnTo>
                <a:lnTo>
                  <a:pt x="884527" y="579027"/>
                </a:lnTo>
                <a:lnTo>
                  <a:pt x="882303" y="585059"/>
                </a:lnTo>
                <a:lnTo>
                  <a:pt x="880715" y="590773"/>
                </a:lnTo>
                <a:lnTo>
                  <a:pt x="879127" y="597122"/>
                </a:lnTo>
                <a:lnTo>
                  <a:pt x="878174" y="603789"/>
                </a:lnTo>
                <a:lnTo>
                  <a:pt x="877857" y="610455"/>
                </a:lnTo>
                <a:lnTo>
                  <a:pt x="878174" y="617121"/>
                </a:lnTo>
                <a:lnTo>
                  <a:pt x="906124" y="992029"/>
                </a:lnTo>
                <a:lnTo>
                  <a:pt x="891831" y="995521"/>
                </a:lnTo>
                <a:lnTo>
                  <a:pt x="877539" y="999965"/>
                </a:lnTo>
                <a:lnTo>
                  <a:pt x="864200" y="1004409"/>
                </a:lnTo>
                <a:lnTo>
                  <a:pt x="851178" y="1010123"/>
                </a:lnTo>
                <a:lnTo>
                  <a:pt x="838156" y="1015838"/>
                </a:lnTo>
                <a:lnTo>
                  <a:pt x="831487" y="1019329"/>
                </a:lnTo>
                <a:lnTo>
                  <a:pt x="825452" y="1022821"/>
                </a:lnTo>
                <a:lnTo>
                  <a:pt x="818783" y="1026948"/>
                </a:lnTo>
                <a:lnTo>
                  <a:pt x="812430" y="1031075"/>
                </a:lnTo>
                <a:lnTo>
                  <a:pt x="806078" y="1035519"/>
                </a:lnTo>
                <a:lnTo>
                  <a:pt x="799726" y="1040599"/>
                </a:lnTo>
                <a:lnTo>
                  <a:pt x="793692" y="1045678"/>
                </a:lnTo>
                <a:lnTo>
                  <a:pt x="787340" y="1051074"/>
                </a:lnTo>
                <a:lnTo>
                  <a:pt x="780988" y="1057106"/>
                </a:lnTo>
                <a:lnTo>
                  <a:pt x="775271" y="1063772"/>
                </a:lnTo>
                <a:lnTo>
                  <a:pt x="769236" y="1070756"/>
                </a:lnTo>
                <a:lnTo>
                  <a:pt x="763837" y="1078058"/>
                </a:lnTo>
                <a:lnTo>
                  <a:pt x="757803" y="1086311"/>
                </a:lnTo>
                <a:lnTo>
                  <a:pt x="752721" y="1095200"/>
                </a:lnTo>
                <a:lnTo>
                  <a:pt x="747639" y="1104406"/>
                </a:lnTo>
                <a:lnTo>
                  <a:pt x="743510" y="1114247"/>
                </a:lnTo>
                <a:lnTo>
                  <a:pt x="739064" y="1124723"/>
                </a:lnTo>
                <a:lnTo>
                  <a:pt x="735253" y="1136151"/>
                </a:lnTo>
                <a:lnTo>
                  <a:pt x="732077" y="1147896"/>
                </a:lnTo>
                <a:lnTo>
                  <a:pt x="729218" y="1159959"/>
                </a:lnTo>
                <a:lnTo>
                  <a:pt x="727313" y="1172340"/>
                </a:lnTo>
                <a:lnTo>
                  <a:pt x="726042" y="1185038"/>
                </a:lnTo>
                <a:lnTo>
                  <a:pt x="725407" y="1197736"/>
                </a:lnTo>
                <a:lnTo>
                  <a:pt x="725089" y="1210751"/>
                </a:lnTo>
                <a:lnTo>
                  <a:pt x="725089" y="1223132"/>
                </a:lnTo>
                <a:lnTo>
                  <a:pt x="725407" y="1229481"/>
                </a:lnTo>
                <a:lnTo>
                  <a:pt x="725725" y="1236782"/>
                </a:lnTo>
                <a:lnTo>
                  <a:pt x="727630" y="1251385"/>
                </a:lnTo>
                <a:lnTo>
                  <a:pt x="730171" y="1263765"/>
                </a:lnTo>
                <a:lnTo>
                  <a:pt x="733347" y="1276146"/>
                </a:lnTo>
                <a:lnTo>
                  <a:pt x="736841" y="1287891"/>
                </a:lnTo>
                <a:lnTo>
                  <a:pt x="740652" y="1299002"/>
                </a:lnTo>
                <a:lnTo>
                  <a:pt x="745098" y="1310113"/>
                </a:lnTo>
                <a:lnTo>
                  <a:pt x="749545" y="1320271"/>
                </a:lnTo>
                <a:lnTo>
                  <a:pt x="754309" y="1330112"/>
                </a:lnTo>
                <a:lnTo>
                  <a:pt x="760026" y="1339636"/>
                </a:lnTo>
                <a:lnTo>
                  <a:pt x="765425" y="1348524"/>
                </a:lnTo>
                <a:lnTo>
                  <a:pt x="771142" y="1356778"/>
                </a:lnTo>
                <a:lnTo>
                  <a:pt x="777176" y="1364079"/>
                </a:lnTo>
                <a:lnTo>
                  <a:pt x="783529" y="1371698"/>
                </a:lnTo>
                <a:lnTo>
                  <a:pt x="789563" y="1378364"/>
                </a:lnTo>
                <a:lnTo>
                  <a:pt x="796233" y="1384396"/>
                </a:lnTo>
                <a:lnTo>
                  <a:pt x="802902" y="1390110"/>
                </a:lnTo>
                <a:lnTo>
                  <a:pt x="809572" y="1395189"/>
                </a:lnTo>
                <a:lnTo>
                  <a:pt x="816242" y="1400268"/>
                </a:lnTo>
                <a:lnTo>
                  <a:pt x="822911" y="1404395"/>
                </a:lnTo>
                <a:lnTo>
                  <a:pt x="829581" y="1408522"/>
                </a:lnTo>
                <a:lnTo>
                  <a:pt x="836251" y="1412014"/>
                </a:lnTo>
                <a:lnTo>
                  <a:pt x="843238" y="1415506"/>
                </a:lnTo>
                <a:lnTo>
                  <a:pt x="849908" y="1418363"/>
                </a:lnTo>
                <a:lnTo>
                  <a:pt x="856577" y="1420903"/>
                </a:lnTo>
                <a:lnTo>
                  <a:pt x="863882" y="1423442"/>
                </a:lnTo>
                <a:lnTo>
                  <a:pt x="870552" y="1425347"/>
                </a:lnTo>
                <a:lnTo>
                  <a:pt x="877222" y="1427252"/>
                </a:lnTo>
                <a:lnTo>
                  <a:pt x="884209" y="1428839"/>
                </a:lnTo>
                <a:lnTo>
                  <a:pt x="897548" y="1431061"/>
                </a:lnTo>
                <a:lnTo>
                  <a:pt x="910888" y="1432648"/>
                </a:lnTo>
                <a:lnTo>
                  <a:pt x="925180" y="1433601"/>
                </a:lnTo>
                <a:lnTo>
                  <a:pt x="939472" y="1433601"/>
                </a:lnTo>
                <a:lnTo>
                  <a:pt x="958528" y="1687877"/>
                </a:lnTo>
                <a:lnTo>
                  <a:pt x="956305" y="1687877"/>
                </a:lnTo>
                <a:lnTo>
                  <a:pt x="956623" y="1698353"/>
                </a:lnTo>
                <a:lnTo>
                  <a:pt x="959481" y="1698671"/>
                </a:lnTo>
                <a:lnTo>
                  <a:pt x="959799" y="1703115"/>
                </a:lnTo>
                <a:lnTo>
                  <a:pt x="960116" y="1698671"/>
                </a:lnTo>
                <a:lnTo>
                  <a:pt x="975996" y="1698671"/>
                </a:lnTo>
                <a:lnTo>
                  <a:pt x="991559" y="1698353"/>
                </a:lnTo>
                <a:lnTo>
                  <a:pt x="1007122" y="1697083"/>
                </a:lnTo>
                <a:lnTo>
                  <a:pt x="1023002" y="1694861"/>
                </a:lnTo>
                <a:lnTo>
                  <a:pt x="1035388" y="1692004"/>
                </a:lnTo>
                <a:lnTo>
                  <a:pt x="1048410" y="1688830"/>
                </a:lnTo>
                <a:lnTo>
                  <a:pt x="1054762" y="1686608"/>
                </a:lnTo>
                <a:lnTo>
                  <a:pt x="1060797" y="1684385"/>
                </a:lnTo>
                <a:lnTo>
                  <a:pt x="1067149" y="1681528"/>
                </a:lnTo>
                <a:lnTo>
                  <a:pt x="1073501" y="1678671"/>
                </a:lnTo>
                <a:lnTo>
                  <a:pt x="1079853" y="1675179"/>
                </a:lnTo>
                <a:lnTo>
                  <a:pt x="1085570" y="1671370"/>
                </a:lnTo>
                <a:lnTo>
                  <a:pt x="1091922" y="1667243"/>
                </a:lnTo>
                <a:lnTo>
                  <a:pt x="1097639" y="1662799"/>
                </a:lnTo>
                <a:lnTo>
                  <a:pt x="1103673" y="1657085"/>
                </a:lnTo>
                <a:lnTo>
                  <a:pt x="1109072" y="1651371"/>
                </a:lnTo>
                <a:lnTo>
                  <a:pt x="1114472" y="1644704"/>
                </a:lnTo>
                <a:lnTo>
                  <a:pt x="1120189" y="1637086"/>
                </a:lnTo>
                <a:lnTo>
                  <a:pt x="1124953" y="1628514"/>
                </a:lnTo>
                <a:lnTo>
                  <a:pt x="1129082" y="1619308"/>
                </a:lnTo>
                <a:lnTo>
                  <a:pt x="1132575" y="1609467"/>
                </a:lnTo>
                <a:lnTo>
                  <a:pt x="1134163" y="1604071"/>
                </a:lnTo>
                <a:lnTo>
                  <a:pt x="1135434" y="1598357"/>
                </a:lnTo>
                <a:lnTo>
                  <a:pt x="1136704" y="1592643"/>
                </a:lnTo>
                <a:lnTo>
                  <a:pt x="1137657" y="1586611"/>
                </a:lnTo>
                <a:lnTo>
                  <a:pt x="1138927" y="1574866"/>
                </a:lnTo>
                <a:lnTo>
                  <a:pt x="1139245" y="1562802"/>
                </a:lnTo>
                <a:lnTo>
                  <a:pt x="1138927" y="1551057"/>
                </a:lnTo>
                <a:lnTo>
                  <a:pt x="1137974" y="1539311"/>
                </a:lnTo>
                <a:lnTo>
                  <a:pt x="1136704" y="1527566"/>
                </a:lnTo>
                <a:lnTo>
                  <a:pt x="1134481" y="1516137"/>
                </a:lnTo>
                <a:lnTo>
                  <a:pt x="1131940" y="1504709"/>
                </a:lnTo>
                <a:lnTo>
                  <a:pt x="1128764" y="1493916"/>
                </a:lnTo>
                <a:lnTo>
                  <a:pt x="1125270" y="1482805"/>
                </a:lnTo>
                <a:lnTo>
                  <a:pt x="1120824" y="1472647"/>
                </a:lnTo>
                <a:lnTo>
                  <a:pt x="1115742" y="1463441"/>
                </a:lnTo>
                <a:lnTo>
                  <a:pt x="1110660" y="1454235"/>
                </a:lnTo>
                <a:lnTo>
                  <a:pt x="1105261" y="1445981"/>
                </a:lnTo>
                <a:lnTo>
                  <a:pt x="1099227" y="1438362"/>
                </a:lnTo>
                <a:lnTo>
                  <a:pt x="1093510" y="1431061"/>
                </a:lnTo>
                <a:lnTo>
                  <a:pt x="1087158" y="1425029"/>
                </a:lnTo>
                <a:lnTo>
                  <a:pt x="1080806" y="1418998"/>
                </a:lnTo>
                <a:lnTo>
                  <a:pt x="1074771" y="1413919"/>
                </a:lnTo>
                <a:lnTo>
                  <a:pt x="1068102" y="1409157"/>
                </a:lnTo>
                <a:lnTo>
                  <a:pt x="1061750" y="1404395"/>
                </a:lnTo>
                <a:lnTo>
                  <a:pt x="1055080" y="1400586"/>
                </a:lnTo>
                <a:lnTo>
                  <a:pt x="1048410" y="1397094"/>
                </a:lnTo>
                <a:lnTo>
                  <a:pt x="1041740" y="1393602"/>
                </a:lnTo>
                <a:lnTo>
                  <a:pt x="1035071" y="1390745"/>
                </a:lnTo>
                <a:lnTo>
                  <a:pt x="1028401" y="1388205"/>
                </a:lnTo>
                <a:lnTo>
                  <a:pt x="1021731" y="1385666"/>
                </a:lnTo>
                <a:lnTo>
                  <a:pt x="1015062" y="1383761"/>
                </a:lnTo>
                <a:lnTo>
                  <a:pt x="1007122" y="1381539"/>
                </a:lnTo>
                <a:lnTo>
                  <a:pt x="999499" y="1379952"/>
                </a:lnTo>
                <a:lnTo>
                  <a:pt x="991877" y="1378364"/>
                </a:lnTo>
                <a:lnTo>
                  <a:pt x="983937" y="1377095"/>
                </a:lnTo>
                <a:lnTo>
                  <a:pt x="1006804" y="1075201"/>
                </a:lnTo>
                <a:lnTo>
                  <a:pt x="1018238" y="1072661"/>
                </a:lnTo>
                <a:lnTo>
                  <a:pt x="1029672" y="1070121"/>
                </a:lnTo>
                <a:lnTo>
                  <a:pt x="1040788" y="1066947"/>
                </a:lnTo>
                <a:lnTo>
                  <a:pt x="1051904" y="1062820"/>
                </a:lnTo>
                <a:lnTo>
                  <a:pt x="1063338" y="1058376"/>
                </a:lnTo>
                <a:lnTo>
                  <a:pt x="1074771" y="1053297"/>
                </a:lnTo>
                <a:lnTo>
                  <a:pt x="1085570" y="1047265"/>
                </a:lnTo>
                <a:lnTo>
                  <a:pt x="1096686" y="1040916"/>
                </a:lnTo>
                <a:lnTo>
                  <a:pt x="1103356" y="1036789"/>
                </a:lnTo>
                <a:lnTo>
                  <a:pt x="1109390" y="1032027"/>
                </a:lnTo>
                <a:lnTo>
                  <a:pt x="1116060" y="1027266"/>
                </a:lnTo>
                <a:lnTo>
                  <a:pt x="1122412" y="1022187"/>
                </a:lnTo>
                <a:lnTo>
                  <a:pt x="1128764" y="1016790"/>
                </a:lnTo>
                <a:lnTo>
                  <a:pt x="1135116" y="1010758"/>
                </a:lnTo>
                <a:lnTo>
                  <a:pt x="1141150" y="1005044"/>
                </a:lnTo>
                <a:lnTo>
                  <a:pt x="1147185" y="998378"/>
                </a:lnTo>
                <a:lnTo>
                  <a:pt x="1152902" y="991394"/>
                </a:lnTo>
                <a:lnTo>
                  <a:pt x="1158936" y="984093"/>
                </a:lnTo>
                <a:lnTo>
                  <a:pt x="1164336" y="976474"/>
                </a:lnTo>
                <a:lnTo>
                  <a:pt x="1170370" y="968220"/>
                </a:lnTo>
                <a:lnTo>
                  <a:pt x="1175452" y="959966"/>
                </a:lnTo>
                <a:lnTo>
                  <a:pt x="1180533" y="950760"/>
                </a:lnTo>
                <a:lnTo>
                  <a:pt x="1185615" y="941554"/>
                </a:lnTo>
                <a:lnTo>
                  <a:pt x="1190379" y="931714"/>
                </a:lnTo>
                <a:lnTo>
                  <a:pt x="1194508" y="921555"/>
                </a:lnTo>
                <a:lnTo>
                  <a:pt x="1198954" y="910444"/>
                </a:lnTo>
                <a:lnTo>
                  <a:pt x="1202766" y="899651"/>
                </a:lnTo>
                <a:lnTo>
                  <a:pt x="1206259" y="887906"/>
                </a:lnTo>
                <a:lnTo>
                  <a:pt x="1209435" y="876160"/>
                </a:lnTo>
                <a:lnTo>
                  <a:pt x="1212294" y="863779"/>
                </a:lnTo>
                <a:lnTo>
                  <a:pt x="1214517" y="851399"/>
                </a:lnTo>
                <a:lnTo>
                  <a:pt x="1216422" y="838701"/>
                </a:lnTo>
                <a:lnTo>
                  <a:pt x="1217693" y="826003"/>
                </a:lnTo>
                <a:lnTo>
                  <a:pt x="1218963" y="812988"/>
                </a:lnTo>
                <a:lnTo>
                  <a:pt x="1219598" y="799972"/>
                </a:lnTo>
                <a:lnTo>
                  <a:pt x="1219916" y="787274"/>
                </a:lnTo>
                <a:lnTo>
                  <a:pt x="1219916" y="774259"/>
                </a:lnTo>
                <a:lnTo>
                  <a:pt x="1219598" y="767275"/>
                </a:lnTo>
                <a:lnTo>
                  <a:pt x="1219598" y="763783"/>
                </a:lnTo>
                <a:lnTo>
                  <a:pt x="1219281" y="760926"/>
                </a:lnTo>
                <a:lnTo>
                  <a:pt x="1219281" y="754894"/>
                </a:lnTo>
                <a:lnTo>
                  <a:pt x="1218328" y="747910"/>
                </a:lnTo>
                <a:lnTo>
                  <a:pt x="1218010" y="740927"/>
                </a:lnTo>
                <a:lnTo>
                  <a:pt x="1217058" y="734260"/>
                </a:lnTo>
                <a:lnTo>
                  <a:pt x="1214834" y="720292"/>
                </a:lnTo>
                <a:lnTo>
                  <a:pt x="1212294" y="706325"/>
                </a:lnTo>
                <a:lnTo>
                  <a:pt x="1208800" y="692674"/>
                </a:lnTo>
                <a:lnTo>
                  <a:pt x="1204671" y="679341"/>
                </a:lnTo>
                <a:lnTo>
                  <a:pt x="1199907" y="666643"/>
                </a:lnTo>
                <a:lnTo>
                  <a:pt x="1194826" y="654263"/>
                </a:lnTo>
                <a:lnTo>
                  <a:pt x="1189426" y="642835"/>
                </a:lnTo>
                <a:lnTo>
                  <a:pt x="1183709" y="632359"/>
                </a:lnTo>
                <a:lnTo>
                  <a:pt x="1177357" y="622201"/>
                </a:lnTo>
                <a:lnTo>
                  <a:pt x="1170688" y="613312"/>
                </a:lnTo>
                <a:lnTo>
                  <a:pt x="1164018" y="605058"/>
                </a:lnTo>
                <a:lnTo>
                  <a:pt x="1157348" y="597122"/>
                </a:lnTo>
                <a:lnTo>
                  <a:pt x="1150361" y="590138"/>
                </a:lnTo>
                <a:lnTo>
                  <a:pt x="1143691" y="583789"/>
                </a:lnTo>
                <a:lnTo>
                  <a:pt x="1136704" y="578075"/>
                </a:lnTo>
                <a:lnTo>
                  <a:pt x="1129399" y="572996"/>
                </a:lnTo>
                <a:lnTo>
                  <a:pt x="1122412" y="567917"/>
                </a:lnTo>
                <a:lnTo>
                  <a:pt x="1115742" y="563472"/>
                </a:lnTo>
                <a:lnTo>
                  <a:pt x="1108755" y="559663"/>
                </a:lnTo>
                <a:lnTo>
                  <a:pt x="1101768" y="555536"/>
                </a:lnTo>
                <a:lnTo>
                  <a:pt x="1094463" y="552044"/>
                </a:lnTo>
                <a:lnTo>
                  <a:pt x="1088111" y="549505"/>
                </a:lnTo>
                <a:lnTo>
                  <a:pt x="1080806" y="546330"/>
                </a:lnTo>
                <a:lnTo>
                  <a:pt x="1073818" y="543791"/>
                </a:lnTo>
                <a:lnTo>
                  <a:pt x="1060162" y="539664"/>
                </a:lnTo>
                <a:lnTo>
                  <a:pt x="1046504" y="536172"/>
                </a:lnTo>
                <a:lnTo>
                  <a:pt x="1033165" y="533315"/>
                </a:lnTo>
                <a:lnTo>
                  <a:pt x="1019508" y="531093"/>
                </a:lnTo>
                <a:lnTo>
                  <a:pt x="1007122" y="530140"/>
                </a:lnTo>
                <a:lnTo>
                  <a:pt x="995370" y="529823"/>
                </a:lnTo>
                <a:lnTo>
                  <a:pt x="983301" y="529823"/>
                </a:lnTo>
                <a:lnTo>
                  <a:pt x="971550" y="530140"/>
                </a:lnTo>
                <a:lnTo>
                  <a:pt x="967104" y="529823"/>
                </a:lnTo>
                <a:lnTo>
                  <a:pt x="962657" y="529505"/>
                </a:lnTo>
                <a:lnTo>
                  <a:pt x="953447" y="529505"/>
                </a:lnTo>
                <a:close/>
                <a:moveTo>
                  <a:pt x="958846" y="276181"/>
                </a:moveTo>
                <a:lnTo>
                  <a:pt x="953764" y="276816"/>
                </a:lnTo>
                <a:lnTo>
                  <a:pt x="949318" y="277451"/>
                </a:lnTo>
                <a:lnTo>
                  <a:pt x="944236" y="278403"/>
                </a:lnTo>
                <a:lnTo>
                  <a:pt x="939472" y="279356"/>
                </a:lnTo>
                <a:lnTo>
                  <a:pt x="934708" y="280625"/>
                </a:lnTo>
                <a:lnTo>
                  <a:pt x="930262" y="282213"/>
                </a:lnTo>
                <a:lnTo>
                  <a:pt x="925815" y="284117"/>
                </a:lnTo>
                <a:lnTo>
                  <a:pt x="916922" y="288562"/>
                </a:lnTo>
                <a:lnTo>
                  <a:pt x="908982" y="293006"/>
                </a:lnTo>
                <a:lnTo>
                  <a:pt x="901360" y="299037"/>
                </a:lnTo>
                <a:lnTo>
                  <a:pt x="894372" y="305386"/>
                </a:lnTo>
                <a:lnTo>
                  <a:pt x="888020" y="312370"/>
                </a:lnTo>
                <a:lnTo>
                  <a:pt x="882621" y="319672"/>
                </a:lnTo>
                <a:lnTo>
                  <a:pt x="877539" y="327925"/>
                </a:lnTo>
                <a:lnTo>
                  <a:pt x="873093" y="336496"/>
                </a:lnTo>
                <a:lnTo>
                  <a:pt x="871505" y="340941"/>
                </a:lnTo>
                <a:lnTo>
                  <a:pt x="869917" y="345702"/>
                </a:lnTo>
                <a:lnTo>
                  <a:pt x="868964" y="350464"/>
                </a:lnTo>
                <a:lnTo>
                  <a:pt x="867694" y="354908"/>
                </a:lnTo>
                <a:lnTo>
                  <a:pt x="866741" y="359670"/>
                </a:lnTo>
                <a:lnTo>
                  <a:pt x="866106" y="364749"/>
                </a:lnTo>
                <a:lnTo>
                  <a:pt x="865788" y="369511"/>
                </a:lnTo>
                <a:lnTo>
                  <a:pt x="865788" y="374590"/>
                </a:lnTo>
                <a:lnTo>
                  <a:pt x="865788" y="379669"/>
                </a:lnTo>
                <a:lnTo>
                  <a:pt x="866106" y="384749"/>
                </a:lnTo>
                <a:lnTo>
                  <a:pt x="866741" y="389828"/>
                </a:lnTo>
                <a:lnTo>
                  <a:pt x="867694" y="394590"/>
                </a:lnTo>
                <a:lnTo>
                  <a:pt x="868964" y="399351"/>
                </a:lnTo>
                <a:lnTo>
                  <a:pt x="869917" y="404113"/>
                </a:lnTo>
                <a:lnTo>
                  <a:pt x="871505" y="408875"/>
                </a:lnTo>
                <a:lnTo>
                  <a:pt x="873093" y="413002"/>
                </a:lnTo>
                <a:lnTo>
                  <a:pt x="877539" y="421573"/>
                </a:lnTo>
                <a:lnTo>
                  <a:pt x="882621" y="429826"/>
                </a:lnTo>
                <a:lnTo>
                  <a:pt x="888020" y="437445"/>
                </a:lnTo>
                <a:lnTo>
                  <a:pt x="894372" y="444429"/>
                </a:lnTo>
                <a:lnTo>
                  <a:pt x="901360" y="450778"/>
                </a:lnTo>
                <a:lnTo>
                  <a:pt x="908982" y="456492"/>
                </a:lnTo>
                <a:lnTo>
                  <a:pt x="916922" y="461254"/>
                </a:lnTo>
                <a:lnTo>
                  <a:pt x="925815" y="465381"/>
                </a:lnTo>
                <a:lnTo>
                  <a:pt x="930262" y="466968"/>
                </a:lnTo>
                <a:lnTo>
                  <a:pt x="934708" y="468555"/>
                </a:lnTo>
                <a:lnTo>
                  <a:pt x="939472" y="470142"/>
                </a:lnTo>
                <a:lnTo>
                  <a:pt x="944236" y="471095"/>
                </a:lnTo>
                <a:lnTo>
                  <a:pt x="949318" y="472047"/>
                </a:lnTo>
                <a:lnTo>
                  <a:pt x="953764" y="472682"/>
                </a:lnTo>
                <a:lnTo>
                  <a:pt x="958846" y="472999"/>
                </a:lnTo>
                <a:lnTo>
                  <a:pt x="964245" y="473317"/>
                </a:lnTo>
                <a:lnTo>
                  <a:pt x="969327" y="472999"/>
                </a:lnTo>
                <a:lnTo>
                  <a:pt x="974408" y="472682"/>
                </a:lnTo>
                <a:lnTo>
                  <a:pt x="978855" y="472047"/>
                </a:lnTo>
                <a:lnTo>
                  <a:pt x="983937" y="471095"/>
                </a:lnTo>
                <a:lnTo>
                  <a:pt x="988701" y="470142"/>
                </a:lnTo>
                <a:lnTo>
                  <a:pt x="993465" y="468555"/>
                </a:lnTo>
                <a:lnTo>
                  <a:pt x="997911" y="466968"/>
                </a:lnTo>
                <a:lnTo>
                  <a:pt x="1002358" y="465381"/>
                </a:lnTo>
                <a:lnTo>
                  <a:pt x="1011250" y="461254"/>
                </a:lnTo>
                <a:lnTo>
                  <a:pt x="1018873" y="456492"/>
                </a:lnTo>
                <a:lnTo>
                  <a:pt x="1026813" y="450778"/>
                </a:lnTo>
                <a:lnTo>
                  <a:pt x="1033800" y="444429"/>
                </a:lnTo>
                <a:lnTo>
                  <a:pt x="1040152" y="437445"/>
                </a:lnTo>
                <a:lnTo>
                  <a:pt x="1045552" y="429826"/>
                </a:lnTo>
                <a:lnTo>
                  <a:pt x="1050633" y="421573"/>
                </a:lnTo>
                <a:lnTo>
                  <a:pt x="1055080" y="413002"/>
                </a:lnTo>
                <a:lnTo>
                  <a:pt x="1056668" y="408875"/>
                </a:lnTo>
                <a:lnTo>
                  <a:pt x="1058256" y="404113"/>
                </a:lnTo>
                <a:lnTo>
                  <a:pt x="1059209" y="399351"/>
                </a:lnTo>
                <a:lnTo>
                  <a:pt x="1060479" y="394590"/>
                </a:lnTo>
                <a:lnTo>
                  <a:pt x="1061432" y="389828"/>
                </a:lnTo>
                <a:lnTo>
                  <a:pt x="1062067" y="384749"/>
                </a:lnTo>
                <a:lnTo>
                  <a:pt x="1062385" y="379669"/>
                </a:lnTo>
                <a:lnTo>
                  <a:pt x="1062385" y="374590"/>
                </a:lnTo>
                <a:lnTo>
                  <a:pt x="1062385" y="369511"/>
                </a:lnTo>
                <a:lnTo>
                  <a:pt x="1062067" y="364749"/>
                </a:lnTo>
                <a:lnTo>
                  <a:pt x="1061432" y="359670"/>
                </a:lnTo>
                <a:lnTo>
                  <a:pt x="1060479" y="354908"/>
                </a:lnTo>
                <a:lnTo>
                  <a:pt x="1059209" y="350464"/>
                </a:lnTo>
                <a:lnTo>
                  <a:pt x="1058256" y="345702"/>
                </a:lnTo>
                <a:lnTo>
                  <a:pt x="1056668" y="340941"/>
                </a:lnTo>
                <a:lnTo>
                  <a:pt x="1055080" y="336496"/>
                </a:lnTo>
                <a:lnTo>
                  <a:pt x="1050633" y="327925"/>
                </a:lnTo>
                <a:lnTo>
                  <a:pt x="1045552" y="319672"/>
                </a:lnTo>
                <a:lnTo>
                  <a:pt x="1040152" y="312370"/>
                </a:lnTo>
                <a:lnTo>
                  <a:pt x="1033800" y="305386"/>
                </a:lnTo>
                <a:lnTo>
                  <a:pt x="1026813" y="299037"/>
                </a:lnTo>
                <a:lnTo>
                  <a:pt x="1018873" y="293006"/>
                </a:lnTo>
                <a:lnTo>
                  <a:pt x="1011250" y="288562"/>
                </a:lnTo>
                <a:lnTo>
                  <a:pt x="1002358" y="284117"/>
                </a:lnTo>
                <a:lnTo>
                  <a:pt x="997911" y="282213"/>
                </a:lnTo>
                <a:lnTo>
                  <a:pt x="993465" y="280625"/>
                </a:lnTo>
                <a:lnTo>
                  <a:pt x="988701" y="279356"/>
                </a:lnTo>
                <a:lnTo>
                  <a:pt x="983937" y="278403"/>
                </a:lnTo>
                <a:lnTo>
                  <a:pt x="978855" y="277451"/>
                </a:lnTo>
                <a:lnTo>
                  <a:pt x="974408" y="276816"/>
                </a:lnTo>
                <a:lnTo>
                  <a:pt x="969327" y="276181"/>
                </a:lnTo>
                <a:lnTo>
                  <a:pt x="964245" y="276181"/>
                </a:lnTo>
                <a:lnTo>
                  <a:pt x="958846" y="276181"/>
                </a:lnTo>
                <a:close/>
                <a:moveTo>
                  <a:pt x="765743" y="0"/>
                </a:moveTo>
                <a:lnTo>
                  <a:pt x="771142" y="0"/>
                </a:lnTo>
                <a:lnTo>
                  <a:pt x="1173864" y="0"/>
                </a:lnTo>
                <a:lnTo>
                  <a:pt x="1179263" y="0"/>
                </a:lnTo>
                <a:lnTo>
                  <a:pt x="1184662" y="635"/>
                </a:lnTo>
                <a:lnTo>
                  <a:pt x="1190379" y="1270"/>
                </a:lnTo>
                <a:lnTo>
                  <a:pt x="1195461" y="2222"/>
                </a:lnTo>
                <a:lnTo>
                  <a:pt x="1200542" y="3810"/>
                </a:lnTo>
                <a:lnTo>
                  <a:pt x="1205624" y="4762"/>
                </a:lnTo>
                <a:lnTo>
                  <a:pt x="1210706" y="6667"/>
                </a:lnTo>
                <a:lnTo>
                  <a:pt x="1215787" y="8889"/>
                </a:lnTo>
                <a:lnTo>
                  <a:pt x="1220551" y="10794"/>
                </a:lnTo>
                <a:lnTo>
                  <a:pt x="1224998" y="13016"/>
                </a:lnTo>
                <a:lnTo>
                  <a:pt x="1229444" y="15873"/>
                </a:lnTo>
                <a:lnTo>
                  <a:pt x="1234208" y="18412"/>
                </a:lnTo>
                <a:lnTo>
                  <a:pt x="1238337" y="21587"/>
                </a:lnTo>
                <a:lnTo>
                  <a:pt x="1242466" y="24761"/>
                </a:lnTo>
                <a:lnTo>
                  <a:pt x="1246277" y="28253"/>
                </a:lnTo>
                <a:lnTo>
                  <a:pt x="1250088" y="31745"/>
                </a:lnTo>
                <a:lnTo>
                  <a:pt x="1253900" y="35872"/>
                </a:lnTo>
                <a:lnTo>
                  <a:pt x="1256758" y="39681"/>
                </a:lnTo>
                <a:lnTo>
                  <a:pt x="1260570" y="43491"/>
                </a:lnTo>
                <a:lnTo>
                  <a:pt x="1263110" y="47935"/>
                </a:lnTo>
                <a:lnTo>
                  <a:pt x="1266286" y="52379"/>
                </a:lnTo>
                <a:lnTo>
                  <a:pt x="1268510" y="56824"/>
                </a:lnTo>
                <a:lnTo>
                  <a:pt x="1271050" y="61585"/>
                </a:lnTo>
                <a:lnTo>
                  <a:pt x="1273274" y="66347"/>
                </a:lnTo>
                <a:lnTo>
                  <a:pt x="1275179" y="71109"/>
                </a:lnTo>
                <a:lnTo>
                  <a:pt x="1276767" y="76188"/>
                </a:lnTo>
                <a:lnTo>
                  <a:pt x="1278355" y="81267"/>
                </a:lnTo>
                <a:lnTo>
                  <a:pt x="1279626" y="86664"/>
                </a:lnTo>
                <a:lnTo>
                  <a:pt x="1280261" y="91743"/>
                </a:lnTo>
                <a:lnTo>
                  <a:pt x="1281214" y="97140"/>
                </a:lnTo>
                <a:lnTo>
                  <a:pt x="1281531" y="102854"/>
                </a:lnTo>
                <a:lnTo>
                  <a:pt x="1281849" y="108250"/>
                </a:lnTo>
                <a:lnTo>
                  <a:pt x="1281849" y="345702"/>
                </a:lnTo>
                <a:lnTo>
                  <a:pt x="1281849" y="351099"/>
                </a:lnTo>
                <a:lnTo>
                  <a:pt x="1282484" y="356496"/>
                </a:lnTo>
                <a:lnTo>
                  <a:pt x="1282802" y="361575"/>
                </a:lnTo>
                <a:lnTo>
                  <a:pt x="1284072" y="366337"/>
                </a:lnTo>
                <a:lnTo>
                  <a:pt x="1284707" y="371098"/>
                </a:lnTo>
                <a:lnTo>
                  <a:pt x="1285978" y="375543"/>
                </a:lnTo>
                <a:lnTo>
                  <a:pt x="1287566" y="379669"/>
                </a:lnTo>
                <a:lnTo>
                  <a:pt x="1289471" y="383796"/>
                </a:lnTo>
                <a:lnTo>
                  <a:pt x="1291059" y="387288"/>
                </a:lnTo>
                <a:lnTo>
                  <a:pt x="1293283" y="390780"/>
                </a:lnTo>
                <a:lnTo>
                  <a:pt x="1295188" y="393955"/>
                </a:lnTo>
                <a:lnTo>
                  <a:pt x="1298047" y="396812"/>
                </a:lnTo>
                <a:lnTo>
                  <a:pt x="1300270" y="399669"/>
                </a:lnTo>
                <a:lnTo>
                  <a:pt x="1303446" y="402208"/>
                </a:lnTo>
                <a:lnTo>
                  <a:pt x="1306304" y="404430"/>
                </a:lnTo>
                <a:lnTo>
                  <a:pt x="1309480" y="406335"/>
                </a:lnTo>
                <a:lnTo>
                  <a:pt x="1312656" y="407922"/>
                </a:lnTo>
                <a:lnTo>
                  <a:pt x="1316150" y="409510"/>
                </a:lnTo>
                <a:lnTo>
                  <a:pt x="1319644" y="410779"/>
                </a:lnTo>
                <a:lnTo>
                  <a:pt x="1323137" y="411414"/>
                </a:lnTo>
                <a:lnTo>
                  <a:pt x="1326949" y="412367"/>
                </a:lnTo>
                <a:lnTo>
                  <a:pt x="1331078" y="412684"/>
                </a:lnTo>
                <a:lnTo>
                  <a:pt x="1335206" y="412684"/>
                </a:lnTo>
                <a:lnTo>
                  <a:pt x="1339335" y="412367"/>
                </a:lnTo>
                <a:lnTo>
                  <a:pt x="1343464" y="411732"/>
                </a:lnTo>
                <a:lnTo>
                  <a:pt x="1347910" y="411097"/>
                </a:lnTo>
                <a:lnTo>
                  <a:pt x="1352039" y="409827"/>
                </a:lnTo>
                <a:lnTo>
                  <a:pt x="1356803" y="408875"/>
                </a:lnTo>
                <a:lnTo>
                  <a:pt x="1361568" y="406653"/>
                </a:lnTo>
                <a:lnTo>
                  <a:pt x="1366332" y="404748"/>
                </a:lnTo>
                <a:lnTo>
                  <a:pt x="1371096" y="402526"/>
                </a:lnTo>
                <a:lnTo>
                  <a:pt x="1375542" y="399986"/>
                </a:lnTo>
                <a:lnTo>
                  <a:pt x="1581349" y="281260"/>
                </a:lnTo>
                <a:lnTo>
                  <a:pt x="1586113" y="278721"/>
                </a:lnTo>
                <a:lnTo>
                  <a:pt x="1591195" y="276181"/>
                </a:lnTo>
                <a:lnTo>
                  <a:pt x="1596277" y="273959"/>
                </a:lnTo>
                <a:lnTo>
                  <a:pt x="1601358" y="272372"/>
                </a:lnTo>
                <a:lnTo>
                  <a:pt x="1606440" y="270784"/>
                </a:lnTo>
                <a:lnTo>
                  <a:pt x="1611522" y="269197"/>
                </a:lnTo>
                <a:lnTo>
                  <a:pt x="1617238" y="268562"/>
                </a:lnTo>
                <a:lnTo>
                  <a:pt x="1622320" y="267610"/>
                </a:lnTo>
                <a:lnTo>
                  <a:pt x="1627402" y="266975"/>
                </a:lnTo>
                <a:lnTo>
                  <a:pt x="1632801" y="266975"/>
                </a:lnTo>
                <a:lnTo>
                  <a:pt x="1637883" y="266975"/>
                </a:lnTo>
                <a:lnTo>
                  <a:pt x="1642964" y="266975"/>
                </a:lnTo>
                <a:lnTo>
                  <a:pt x="1648364" y="267610"/>
                </a:lnTo>
                <a:lnTo>
                  <a:pt x="1653445" y="268562"/>
                </a:lnTo>
                <a:lnTo>
                  <a:pt x="1658527" y="269197"/>
                </a:lnTo>
                <a:lnTo>
                  <a:pt x="1663609" y="270467"/>
                </a:lnTo>
                <a:lnTo>
                  <a:pt x="1668373" y="272054"/>
                </a:lnTo>
                <a:lnTo>
                  <a:pt x="1673454" y="273641"/>
                </a:lnTo>
                <a:lnTo>
                  <a:pt x="1678218" y="275546"/>
                </a:lnTo>
                <a:lnTo>
                  <a:pt x="1682982" y="277768"/>
                </a:lnTo>
                <a:lnTo>
                  <a:pt x="1687746" y="280308"/>
                </a:lnTo>
                <a:lnTo>
                  <a:pt x="1692193" y="282530"/>
                </a:lnTo>
                <a:lnTo>
                  <a:pt x="1696640" y="285704"/>
                </a:lnTo>
                <a:lnTo>
                  <a:pt x="1701086" y="288562"/>
                </a:lnTo>
                <a:lnTo>
                  <a:pt x="1705215" y="292053"/>
                </a:lnTo>
                <a:lnTo>
                  <a:pt x="1709344" y="295545"/>
                </a:lnTo>
                <a:lnTo>
                  <a:pt x="1713155" y="299037"/>
                </a:lnTo>
                <a:lnTo>
                  <a:pt x="1716648" y="302847"/>
                </a:lnTo>
                <a:lnTo>
                  <a:pt x="1720142" y="307291"/>
                </a:lnTo>
                <a:lnTo>
                  <a:pt x="1723318" y="311418"/>
                </a:lnTo>
                <a:lnTo>
                  <a:pt x="1726494" y="315862"/>
                </a:lnTo>
                <a:lnTo>
                  <a:pt x="1729670" y="320624"/>
                </a:lnTo>
                <a:lnTo>
                  <a:pt x="1930713" y="668866"/>
                </a:lnTo>
                <a:lnTo>
                  <a:pt x="1933254" y="673945"/>
                </a:lnTo>
                <a:lnTo>
                  <a:pt x="1935795" y="678707"/>
                </a:lnTo>
                <a:lnTo>
                  <a:pt x="1937701" y="683786"/>
                </a:lnTo>
                <a:lnTo>
                  <a:pt x="1939606" y="688865"/>
                </a:lnTo>
                <a:lnTo>
                  <a:pt x="1941194" y="693944"/>
                </a:lnTo>
                <a:lnTo>
                  <a:pt x="1942465" y="699341"/>
                </a:lnTo>
                <a:lnTo>
                  <a:pt x="1943735" y="704420"/>
                </a:lnTo>
                <a:lnTo>
                  <a:pt x="1944370" y="709499"/>
                </a:lnTo>
                <a:lnTo>
                  <a:pt x="1944688" y="715213"/>
                </a:lnTo>
                <a:lnTo>
                  <a:pt x="1944688" y="720292"/>
                </a:lnTo>
                <a:lnTo>
                  <a:pt x="1944688" y="725372"/>
                </a:lnTo>
                <a:lnTo>
                  <a:pt x="1944688" y="730768"/>
                </a:lnTo>
                <a:lnTo>
                  <a:pt x="1944370" y="735847"/>
                </a:lnTo>
                <a:lnTo>
                  <a:pt x="1943735" y="740927"/>
                </a:lnTo>
                <a:lnTo>
                  <a:pt x="1942465" y="746006"/>
                </a:lnTo>
                <a:lnTo>
                  <a:pt x="1941194" y="751085"/>
                </a:lnTo>
                <a:lnTo>
                  <a:pt x="1939606" y="756164"/>
                </a:lnTo>
                <a:lnTo>
                  <a:pt x="1938018" y="760926"/>
                </a:lnTo>
                <a:lnTo>
                  <a:pt x="1936113" y="766005"/>
                </a:lnTo>
                <a:lnTo>
                  <a:pt x="1933890" y="770767"/>
                </a:lnTo>
                <a:lnTo>
                  <a:pt x="1931349" y="775529"/>
                </a:lnTo>
                <a:lnTo>
                  <a:pt x="1929125" y="779655"/>
                </a:lnTo>
                <a:lnTo>
                  <a:pt x="1925949" y="784100"/>
                </a:lnTo>
                <a:lnTo>
                  <a:pt x="1923091" y="788226"/>
                </a:lnTo>
                <a:lnTo>
                  <a:pt x="1919597" y="792671"/>
                </a:lnTo>
                <a:lnTo>
                  <a:pt x="1916104" y="796480"/>
                </a:lnTo>
                <a:lnTo>
                  <a:pt x="1912610" y="800607"/>
                </a:lnTo>
                <a:lnTo>
                  <a:pt x="1908799" y="804099"/>
                </a:lnTo>
                <a:lnTo>
                  <a:pt x="1904352" y="807591"/>
                </a:lnTo>
                <a:lnTo>
                  <a:pt x="1900224" y="811083"/>
                </a:lnTo>
                <a:lnTo>
                  <a:pt x="1895777" y="813940"/>
                </a:lnTo>
                <a:lnTo>
                  <a:pt x="1891013" y="816797"/>
                </a:lnTo>
                <a:lnTo>
                  <a:pt x="1684888" y="935523"/>
                </a:lnTo>
                <a:lnTo>
                  <a:pt x="1680124" y="938380"/>
                </a:lnTo>
                <a:lnTo>
                  <a:pt x="1675995" y="941554"/>
                </a:lnTo>
                <a:lnTo>
                  <a:pt x="1671866" y="944094"/>
                </a:lnTo>
                <a:lnTo>
                  <a:pt x="1668055" y="947269"/>
                </a:lnTo>
                <a:lnTo>
                  <a:pt x="1664562" y="950760"/>
                </a:lnTo>
                <a:lnTo>
                  <a:pt x="1661385" y="953935"/>
                </a:lnTo>
                <a:lnTo>
                  <a:pt x="1658527" y="957427"/>
                </a:lnTo>
                <a:lnTo>
                  <a:pt x="1655986" y="960601"/>
                </a:lnTo>
                <a:lnTo>
                  <a:pt x="1654080" y="964093"/>
                </a:lnTo>
                <a:lnTo>
                  <a:pt x="1651857" y="967585"/>
                </a:lnTo>
                <a:lnTo>
                  <a:pt x="1649952" y="971395"/>
                </a:lnTo>
                <a:lnTo>
                  <a:pt x="1648681" y="975204"/>
                </a:lnTo>
                <a:lnTo>
                  <a:pt x="1647728" y="978696"/>
                </a:lnTo>
                <a:lnTo>
                  <a:pt x="1646776" y="982188"/>
                </a:lnTo>
                <a:lnTo>
                  <a:pt x="1646458" y="985997"/>
                </a:lnTo>
                <a:lnTo>
                  <a:pt x="1646458" y="989807"/>
                </a:lnTo>
                <a:lnTo>
                  <a:pt x="1646458" y="993616"/>
                </a:lnTo>
                <a:lnTo>
                  <a:pt x="1646776" y="997108"/>
                </a:lnTo>
                <a:lnTo>
                  <a:pt x="1647728" y="1000600"/>
                </a:lnTo>
                <a:lnTo>
                  <a:pt x="1648681" y="1004409"/>
                </a:lnTo>
                <a:lnTo>
                  <a:pt x="1649952" y="1008219"/>
                </a:lnTo>
                <a:lnTo>
                  <a:pt x="1651857" y="1011711"/>
                </a:lnTo>
                <a:lnTo>
                  <a:pt x="1654080" y="1015203"/>
                </a:lnTo>
                <a:lnTo>
                  <a:pt x="1656304" y="1018695"/>
                </a:lnTo>
                <a:lnTo>
                  <a:pt x="1658527" y="1022187"/>
                </a:lnTo>
                <a:lnTo>
                  <a:pt x="1661385" y="1025361"/>
                </a:lnTo>
                <a:lnTo>
                  <a:pt x="1664562" y="1028853"/>
                </a:lnTo>
                <a:lnTo>
                  <a:pt x="1668055" y="1032027"/>
                </a:lnTo>
                <a:lnTo>
                  <a:pt x="1671866" y="1035202"/>
                </a:lnTo>
                <a:lnTo>
                  <a:pt x="1675995" y="1038376"/>
                </a:lnTo>
                <a:lnTo>
                  <a:pt x="1680442" y="1040916"/>
                </a:lnTo>
                <a:lnTo>
                  <a:pt x="1684888" y="1043773"/>
                </a:lnTo>
                <a:lnTo>
                  <a:pt x="1891013" y="1162499"/>
                </a:lnTo>
                <a:lnTo>
                  <a:pt x="1895777" y="1165674"/>
                </a:lnTo>
                <a:lnTo>
                  <a:pt x="1900224" y="1168848"/>
                </a:lnTo>
                <a:lnTo>
                  <a:pt x="1904352" y="1171705"/>
                </a:lnTo>
                <a:lnTo>
                  <a:pt x="1908799" y="1175514"/>
                </a:lnTo>
                <a:lnTo>
                  <a:pt x="1912610" y="1179006"/>
                </a:lnTo>
                <a:lnTo>
                  <a:pt x="1916104" y="1182816"/>
                </a:lnTo>
                <a:lnTo>
                  <a:pt x="1919597" y="1186625"/>
                </a:lnTo>
                <a:lnTo>
                  <a:pt x="1923091" y="1191069"/>
                </a:lnTo>
                <a:lnTo>
                  <a:pt x="1925949" y="1195196"/>
                </a:lnTo>
                <a:lnTo>
                  <a:pt x="1929125" y="1199641"/>
                </a:lnTo>
                <a:lnTo>
                  <a:pt x="1931349" y="1204402"/>
                </a:lnTo>
                <a:lnTo>
                  <a:pt x="1933890" y="1209164"/>
                </a:lnTo>
                <a:lnTo>
                  <a:pt x="1936113" y="1213608"/>
                </a:lnTo>
                <a:lnTo>
                  <a:pt x="1938018" y="1218370"/>
                </a:lnTo>
                <a:lnTo>
                  <a:pt x="1939606" y="1223449"/>
                </a:lnTo>
                <a:lnTo>
                  <a:pt x="1941194" y="1228211"/>
                </a:lnTo>
                <a:lnTo>
                  <a:pt x="1942465" y="1233290"/>
                </a:lnTo>
                <a:lnTo>
                  <a:pt x="1943735" y="1238369"/>
                </a:lnTo>
                <a:lnTo>
                  <a:pt x="1944370" y="1243449"/>
                </a:lnTo>
                <a:lnTo>
                  <a:pt x="1944688" y="1249163"/>
                </a:lnTo>
                <a:lnTo>
                  <a:pt x="1944688" y="1254242"/>
                </a:lnTo>
                <a:lnTo>
                  <a:pt x="1944688" y="1259321"/>
                </a:lnTo>
                <a:lnTo>
                  <a:pt x="1944688" y="1264718"/>
                </a:lnTo>
                <a:lnTo>
                  <a:pt x="1944370" y="1269797"/>
                </a:lnTo>
                <a:lnTo>
                  <a:pt x="1943735" y="1274876"/>
                </a:lnTo>
                <a:lnTo>
                  <a:pt x="1942465" y="1280273"/>
                </a:lnTo>
                <a:lnTo>
                  <a:pt x="1941194" y="1285352"/>
                </a:lnTo>
                <a:lnTo>
                  <a:pt x="1939606" y="1290431"/>
                </a:lnTo>
                <a:lnTo>
                  <a:pt x="1937701" y="1295510"/>
                </a:lnTo>
                <a:lnTo>
                  <a:pt x="1935795" y="1300589"/>
                </a:lnTo>
                <a:lnTo>
                  <a:pt x="1933254" y="1305351"/>
                </a:lnTo>
                <a:lnTo>
                  <a:pt x="1930713" y="1310430"/>
                </a:lnTo>
                <a:lnTo>
                  <a:pt x="1729670" y="1658672"/>
                </a:lnTo>
                <a:lnTo>
                  <a:pt x="1726494" y="1663434"/>
                </a:lnTo>
                <a:lnTo>
                  <a:pt x="1723318" y="1668196"/>
                </a:lnTo>
                <a:lnTo>
                  <a:pt x="1720142" y="1672640"/>
                </a:lnTo>
                <a:lnTo>
                  <a:pt x="1716648" y="1676449"/>
                </a:lnTo>
                <a:lnTo>
                  <a:pt x="1713155" y="1680259"/>
                </a:lnTo>
                <a:lnTo>
                  <a:pt x="1709344" y="1684385"/>
                </a:lnTo>
                <a:lnTo>
                  <a:pt x="1705215" y="1687243"/>
                </a:lnTo>
                <a:lnTo>
                  <a:pt x="1701086" y="1691052"/>
                </a:lnTo>
                <a:lnTo>
                  <a:pt x="1696640" y="1693909"/>
                </a:lnTo>
                <a:lnTo>
                  <a:pt x="1692193" y="1696766"/>
                </a:lnTo>
                <a:lnTo>
                  <a:pt x="1687746" y="1699623"/>
                </a:lnTo>
                <a:lnTo>
                  <a:pt x="1682982" y="1701845"/>
                </a:lnTo>
                <a:lnTo>
                  <a:pt x="1678218" y="1703750"/>
                </a:lnTo>
                <a:lnTo>
                  <a:pt x="1673454" y="1705655"/>
                </a:lnTo>
                <a:lnTo>
                  <a:pt x="1668373" y="1707242"/>
                </a:lnTo>
                <a:lnTo>
                  <a:pt x="1663609" y="1708829"/>
                </a:lnTo>
                <a:lnTo>
                  <a:pt x="1658527" y="1710099"/>
                </a:lnTo>
                <a:lnTo>
                  <a:pt x="1653445" y="1711369"/>
                </a:lnTo>
                <a:lnTo>
                  <a:pt x="1648364" y="1712004"/>
                </a:lnTo>
                <a:lnTo>
                  <a:pt x="1642964" y="1712321"/>
                </a:lnTo>
                <a:lnTo>
                  <a:pt x="1637883" y="1712956"/>
                </a:lnTo>
                <a:lnTo>
                  <a:pt x="1632801" y="1712956"/>
                </a:lnTo>
                <a:lnTo>
                  <a:pt x="1627402" y="1712321"/>
                </a:lnTo>
                <a:lnTo>
                  <a:pt x="1622320" y="1712004"/>
                </a:lnTo>
                <a:lnTo>
                  <a:pt x="1617238" y="1711369"/>
                </a:lnTo>
                <a:lnTo>
                  <a:pt x="1611522" y="1710099"/>
                </a:lnTo>
                <a:lnTo>
                  <a:pt x="1606440" y="1708829"/>
                </a:lnTo>
                <a:lnTo>
                  <a:pt x="1601358" y="1707242"/>
                </a:lnTo>
                <a:lnTo>
                  <a:pt x="1596277" y="1705337"/>
                </a:lnTo>
                <a:lnTo>
                  <a:pt x="1591195" y="1703432"/>
                </a:lnTo>
                <a:lnTo>
                  <a:pt x="1586113" y="1701210"/>
                </a:lnTo>
                <a:lnTo>
                  <a:pt x="1581349" y="1698353"/>
                </a:lnTo>
                <a:lnTo>
                  <a:pt x="1375542" y="1579627"/>
                </a:lnTo>
                <a:lnTo>
                  <a:pt x="1371096" y="1576770"/>
                </a:lnTo>
                <a:lnTo>
                  <a:pt x="1366332" y="1574548"/>
                </a:lnTo>
                <a:lnTo>
                  <a:pt x="1361568" y="1572643"/>
                </a:lnTo>
                <a:lnTo>
                  <a:pt x="1356803" y="1571056"/>
                </a:lnTo>
                <a:lnTo>
                  <a:pt x="1352039" y="1569469"/>
                </a:lnTo>
                <a:lnTo>
                  <a:pt x="1347910" y="1568199"/>
                </a:lnTo>
                <a:lnTo>
                  <a:pt x="1343464" y="1567564"/>
                </a:lnTo>
                <a:lnTo>
                  <a:pt x="1339335" y="1567247"/>
                </a:lnTo>
                <a:lnTo>
                  <a:pt x="1335206" y="1566612"/>
                </a:lnTo>
                <a:lnTo>
                  <a:pt x="1331078" y="1566612"/>
                </a:lnTo>
                <a:lnTo>
                  <a:pt x="1326949" y="1567247"/>
                </a:lnTo>
                <a:lnTo>
                  <a:pt x="1323137" y="1567882"/>
                </a:lnTo>
                <a:lnTo>
                  <a:pt x="1319644" y="1568517"/>
                </a:lnTo>
                <a:lnTo>
                  <a:pt x="1316150" y="1569786"/>
                </a:lnTo>
                <a:lnTo>
                  <a:pt x="1312656" y="1571374"/>
                </a:lnTo>
                <a:lnTo>
                  <a:pt x="1309480" y="1572961"/>
                </a:lnTo>
                <a:lnTo>
                  <a:pt x="1306304" y="1574866"/>
                </a:lnTo>
                <a:lnTo>
                  <a:pt x="1303446" y="1577405"/>
                </a:lnTo>
                <a:lnTo>
                  <a:pt x="1300270" y="1579627"/>
                </a:lnTo>
                <a:lnTo>
                  <a:pt x="1298047" y="1582484"/>
                </a:lnTo>
                <a:lnTo>
                  <a:pt x="1295188" y="1585659"/>
                </a:lnTo>
                <a:lnTo>
                  <a:pt x="1293283" y="1588516"/>
                </a:lnTo>
                <a:lnTo>
                  <a:pt x="1291059" y="1592325"/>
                </a:lnTo>
                <a:lnTo>
                  <a:pt x="1289471" y="1595817"/>
                </a:lnTo>
                <a:lnTo>
                  <a:pt x="1287566" y="1599944"/>
                </a:lnTo>
                <a:lnTo>
                  <a:pt x="1285978" y="1604071"/>
                </a:lnTo>
                <a:lnTo>
                  <a:pt x="1284707" y="1608198"/>
                </a:lnTo>
                <a:lnTo>
                  <a:pt x="1284072" y="1612959"/>
                </a:lnTo>
                <a:lnTo>
                  <a:pt x="1282802" y="1618039"/>
                </a:lnTo>
                <a:lnTo>
                  <a:pt x="1282484" y="1622800"/>
                </a:lnTo>
                <a:lnTo>
                  <a:pt x="1281849" y="1628197"/>
                </a:lnTo>
                <a:lnTo>
                  <a:pt x="1281849" y="1633594"/>
                </a:lnTo>
                <a:lnTo>
                  <a:pt x="1281849" y="1871046"/>
                </a:lnTo>
                <a:lnTo>
                  <a:pt x="1281531" y="1877077"/>
                </a:lnTo>
                <a:lnTo>
                  <a:pt x="1281214" y="1882156"/>
                </a:lnTo>
                <a:lnTo>
                  <a:pt x="1280261" y="1887553"/>
                </a:lnTo>
                <a:lnTo>
                  <a:pt x="1279626" y="1892950"/>
                </a:lnTo>
                <a:lnTo>
                  <a:pt x="1278355" y="1898029"/>
                </a:lnTo>
                <a:lnTo>
                  <a:pt x="1276767" y="1903108"/>
                </a:lnTo>
                <a:lnTo>
                  <a:pt x="1275179" y="1908187"/>
                </a:lnTo>
                <a:lnTo>
                  <a:pt x="1273274" y="1913266"/>
                </a:lnTo>
                <a:lnTo>
                  <a:pt x="1271050" y="1918028"/>
                </a:lnTo>
                <a:lnTo>
                  <a:pt x="1268510" y="1922790"/>
                </a:lnTo>
                <a:lnTo>
                  <a:pt x="1266286" y="1927234"/>
                </a:lnTo>
                <a:lnTo>
                  <a:pt x="1263110" y="1931361"/>
                </a:lnTo>
                <a:lnTo>
                  <a:pt x="1260570" y="1935805"/>
                </a:lnTo>
                <a:lnTo>
                  <a:pt x="1256758" y="1939932"/>
                </a:lnTo>
                <a:lnTo>
                  <a:pt x="1253900" y="1944059"/>
                </a:lnTo>
                <a:lnTo>
                  <a:pt x="1250088" y="1947551"/>
                </a:lnTo>
                <a:lnTo>
                  <a:pt x="1246277" y="1951360"/>
                </a:lnTo>
                <a:lnTo>
                  <a:pt x="1242466" y="1954535"/>
                </a:lnTo>
                <a:lnTo>
                  <a:pt x="1238337" y="1958027"/>
                </a:lnTo>
                <a:lnTo>
                  <a:pt x="1234208" y="1960884"/>
                </a:lnTo>
                <a:lnTo>
                  <a:pt x="1229444" y="1963423"/>
                </a:lnTo>
                <a:lnTo>
                  <a:pt x="1224998" y="1966280"/>
                </a:lnTo>
                <a:lnTo>
                  <a:pt x="1220551" y="1968502"/>
                </a:lnTo>
                <a:lnTo>
                  <a:pt x="1215787" y="1971042"/>
                </a:lnTo>
                <a:lnTo>
                  <a:pt x="1210706" y="1972947"/>
                </a:lnTo>
                <a:lnTo>
                  <a:pt x="1205624" y="1974534"/>
                </a:lnTo>
                <a:lnTo>
                  <a:pt x="1200542" y="1976121"/>
                </a:lnTo>
                <a:lnTo>
                  <a:pt x="1195461" y="1977391"/>
                </a:lnTo>
                <a:lnTo>
                  <a:pt x="1190379" y="1978026"/>
                </a:lnTo>
                <a:lnTo>
                  <a:pt x="1184662" y="1978978"/>
                </a:lnTo>
                <a:lnTo>
                  <a:pt x="1179263" y="1979296"/>
                </a:lnTo>
                <a:lnTo>
                  <a:pt x="1173864" y="1979613"/>
                </a:lnTo>
                <a:lnTo>
                  <a:pt x="771142" y="1979613"/>
                </a:lnTo>
                <a:lnTo>
                  <a:pt x="765743" y="1979296"/>
                </a:lnTo>
                <a:lnTo>
                  <a:pt x="760344" y="1978978"/>
                </a:lnTo>
                <a:lnTo>
                  <a:pt x="754944" y="1978026"/>
                </a:lnTo>
                <a:lnTo>
                  <a:pt x="749545" y="1977391"/>
                </a:lnTo>
                <a:lnTo>
                  <a:pt x="744146" y="1976121"/>
                </a:lnTo>
                <a:lnTo>
                  <a:pt x="739064" y="1974534"/>
                </a:lnTo>
                <a:lnTo>
                  <a:pt x="733982" y="1972947"/>
                </a:lnTo>
                <a:lnTo>
                  <a:pt x="729218" y="1971042"/>
                </a:lnTo>
                <a:lnTo>
                  <a:pt x="724772" y="1968502"/>
                </a:lnTo>
                <a:lnTo>
                  <a:pt x="720008" y="1966280"/>
                </a:lnTo>
                <a:lnTo>
                  <a:pt x="715244" y="1963423"/>
                </a:lnTo>
                <a:lnTo>
                  <a:pt x="710797" y="1960884"/>
                </a:lnTo>
                <a:lnTo>
                  <a:pt x="706668" y="1958027"/>
                </a:lnTo>
                <a:lnTo>
                  <a:pt x="702540" y="1954535"/>
                </a:lnTo>
                <a:lnTo>
                  <a:pt x="698728" y="1951360"/>
                </a:lnTo>
                <a:lnTo>
                  <a:pt x="694917" y="1947551"/>
                </a:lnTo>
                <a:lnTo>
                  <a:pt x="691423" y="1944059"/>
                </a:lnTo>
                <a:lnTo>
                  <a:pt x="687930" y="1939932"/>
                </a:lnTo>
                <a:lnTo>
                  <a:pt x="684754" y="1935805"/>
                </a:lnTo>
                <a:lnTo>
                  <a:pt x="681578" y="1931361"/>
                </a:lnTo>
                <a:lnTo>
                  <a:pt x="678719" y="1927234"/>
                </a:lnTo>
                <a:lnTo>
                  <a:pt x="675861" y="1922790"/>
                </a:lnTo>
                <a:lnTo>
                  <a:pt x="673638" y="1918028"/>
                </a:lnTo>
                <a:lnTo>
                  <a:pt x="671732" y="1913266"/>
                </a:lnTo>
                <a:lnTo>
                  <a:pt x="669826" y="1908187"/>
                </a:lnTo>
                <a:lnTo>
                  <a:pt x="667921" y="1903108"/>
                </a:lnTo>
                <a:lnTo>
                  <a:pt x="666650" y="1898029"/>
                </a:lnTo>
                <a:lnTo>
                  <a:pt x="665380" y="1892950"/>
                </a:lnTo>
                <a:lnTo>
                  <a:pt x="664110" y="1887553"/>
                </a:lnTo>
                <a:lnTo>
                  <a:pt x="663474" y="1882156"/>
                </a:lnTo>
                <a:lnTo>
                  <a:pt x="663157" y="1877077"/>
                </a:lnTo>
                <a:lnTo>
                  <a:pt x="663157" y="1871046"/>
                </a:lnTo>
                <a:lnTo>
                  <a:pt x="663157" y="1633594"/>
                </a:lnTo>
                <a:lnTo>
                  <a:pt x="663157" y="1628197"/>
                </a:lnTo>
                <a:lnTo>
                  <a:pt x="662839" y="1623118"/>
                </a:lnTo>
                <a:lnTo>
                  <a:pt x="661886" y="1618039"/>
                </a:lnTo>
                <a:lnTo>
                  <a:pt x="661251" y="1612959"/>
                </a:lnTo>
                <a:lnTo>
                  <a:pt x="659981" y="1608515"/>
                </a:lnTo>
                <a:lnTo>
                  <a:pt x="658710" y="1604071"/>
                </a:lnTo>
                <a:lnTo>
                  <a:pt x="657122" y="1599944"/>
                </a:lnTo>
                <a:lnTo>
                  <a:pt x="655534" y="1596135"/>
                </a:lnTo>
                <a:lnTo>
                  <a:pt x="653629" y="1592325"/>
                </a:lnTo>
                <a:lnTo>
                  <a:pt x="651723" y="1588516"/>
                </a:lnTo>
                <a:lnTo>
                  <a:pt x="649500" y="1585659"/>
                </a:lnTo>
                <a:lnTo>
                  <a:pt x="646959" y="1582484"/>
                </a:lnTo>
                <a:lnTo>
                  <a:pt x="644418" y="1579627"/>
                </a:lnTo>
                <a:lnTo>
                  <a:pt x="641560" y="1577405"/>
                </a:lnTo>
                <a:lnTo>
                  <a:pt x="638384" y="1574866"/>
                </a:lnTo>
                <a:lnTo>
                  <a:pt x="635525" y="1572961"/>
                </a:lnTo>
                <a:lnTo>
                  <a:pt x="632032" y="1571374"/>
                </a:lnTo>
                <a:lnTo>
                  <a:pt x="628538" y="1569786"/>
                </a:lnTo>
                <a:lnTo>
                  <a:pt x="625044" y="1568517"/>
                </a:lnTo>
                <a:lnTo>
                  <a:pt x="621551" y="1567882"/>
                </a:lnTo>
                <a:lnTo>
                  <a:pt x="617739" y="1567247"/>
                </a:lnTo>
                <a:lnTo>
                  <a:pt x="613610" y="1566612"/>
                </a:lnTo>
                <a:lnTo>
                  <a:pt x="609799" y="1566612"/>
                </a:lnTo>
                <a:lnTo>
                  <a:pt x="605353" y="1567247"/>
                </a:lnTo>
                <a:lnTo>
                  <a:pt x="601224" y="1567564"/>
                </a:lnTo>
                <a:lnTo>
                  <a:pt x="596778" y="1568199"/>
                </a:lnTo>
                <a:lnTo>
                  <a:pt x="592649" y="1569469"/>
                </a:lnTo>
                <a:lnTo>
                  <a:pt x="587885" y="1571056"/>
                </a:lnTo>
                <a:lnTo>
                  <a:pt x="583438" y="1572643"/>
                </a:lnTo>
                <a:lnTo>
                  <a:pt x="578674" y="1574548"/>
                </a:lnTo>
                <a:lnTo>
                  <a:pt x="574228" y="1576770"/>
                </a:lnTo>
                <a:lnTo>
                  <a:pt x="569146" y="1579627"/>
                </a:lnTo>
                <a:lnTo>
                  <a:pt x="363339" y="1698353"/>
                </a:lnTo>
                <a:lnTo>
                  <a:pt x="358575" y="1701210"/>
                </a:lnTo>
                <a:lnTo>
                  <a:pt x="353493" y="1703432"/>
                </a:lnTo>
                <a:lnTo>
                  <a:pt x="348411" y="1705337"/>
                </a:lnTo>
                <a:lnTo>
                  <a:pt x="343330" y="1707242"/>
                </a:lnTo>
                <a:lnTo>
                  <a:pt x="338248" y="1708829"/>
                </a:lnTo>
                <a:lnTo>
                  <a:pt x="333166" y="1710099"/>
                </a:lnTo>
                <a:lnTo>
                  <a:pt x="328085" y="1711369"/>
                </a:lnTo>
                <a:lnTo>
                  <a:pt x="323003" y="1712004"/>
                </a:lnTo>
                <a:lnTo>
                  <a:pt x="317286" y="1712321"/>
                </a:lnTo>
                <a:lnTo>
                  <a:pt x="312205" y="1712956"/>
                </a:lnTo>
                <a:lnTo>
                  <a:pt x="306805" y="1712956"/>
                </a:lnTo>
                <a:lnTo>
                  <a:pt x="301724" y="1712321"/>
                </a:lnTo>
                <a:lnTo>
                  <a:pt x="296642" y="1712004"/>
                </a:lnTo>
                <a:lnTo>
                  <a:pt x="291560" y="1711369"/>
                </a:lnTo>
                <a:lnTo>
                  <a:pt x="286479" y="1710099"/>
                </a:lnTo>
                <a:lnTo>
                  <a:pt x="281397" y="1708829"/>
                </a:lnTo>
                <a:lnTo>
                  <a:pt x="276315" y="1707242"/>
                </a:lnTo>
                <a:lnTo>
                  <a:pt x="271551" y="1705655"/>
                </a:lnTo>
                <a:lnTo>
                  <a:pt x="266470" y="1703750"/>
                </a:lnTo>
                <a:lnTo>
                  <a:pt x="261706" y="1701845"/>
                </a:lnTo>
                <a:lnTo>
                  <a:pt x="256941" y="1699623"/>
                </a:lnTo>
                <a:lnTo>
                  <a:pt x="252813" y="1696766"/>
                </a:lnTo>
                <a:lnTo>
                  <a:pt x="248049" y="1693909"/>
                </a:lnTo>
                <a:lnTo>
                  <a:pt x="243602" y="1691052"/>
                </a:lnTo>
                <a:lnTo>
                  <a:pt x="239791" y="1687243"/>
                </a:lnTo>
                <a:lnTo>
                  <a:pt x="235980" y="1684385"/>
                </a:lnTo>
                <a:lnTo>
                  <a:pt x="231851" y="1680259"/>
                </a:lnTo>
                <a:lnTo>
                  <a:pt x="228040" y="1676449"/>
                </a:lnTo>
                <a:lnTo>
                  <a:pt x="224863" y="1672640"/>
                </a:lnTo>
                <a:lnTo>
                  <a:pt x="221370" y="1668196"/>
                </a:lnTo>
                <a:lnTo>
                  <a:pt x="218194" y="1663434"/>
                </a:lnTo>
                <a:lnTo>
                  <a:pt x="215335" y="1658672"/>
                </a:lnTo>
                <a:lnTo>
                  <a:pt x="14292" y="1310430"/>
                </a:lnTo>
                <a:lnTo>
                  <a:pt x="11751" y="1305351"/>
                </a:lnTo>
                <a:lnTo>
                  <a:pt x="9211" y="1300589"/>
                </a:lnTo>
                <a:lnTo>
                  <a:pt x="6987" y="1295510"/>
                </a:lnTo>
                <a:lnTo>
                  <a:pt x="5399" y="1290431"/>
                </a:lnTo>
                <a:lnTo>
                  <a:pt x="3811" y="1285352"/>
                </a:lnTo>
                <a:lnTo>
                  <a:pt x="2541" y="1280273"/>
                </a:lnTo>
                <a:lnTo>
                  <a:pt x="1588" y="1274876"/>
                </a:lnTo>
                <a:lnTo>
                  <a:pt x="635" y="1269797"/>
                </a:lnTo>
                <a:lnTo>
                  <a:pt x="318" y="1264718"/>
                </a:lnTo>
                <a:lnTo>
                  <a:pt x="0" y="1259321"/>
                </a:lnTo>
                <a:lnTo>
                  <a:pt x="0" y="1254242"/>
                </a:lnTo>
                <a:lnTo>
                  <a:pt x="318" y="1249163"/>
                </a:lnTo>
                <a:lnTo>
                  <a:pt x="635" y="1243449"/>
                </a:lnTo>
                <a:lnTo>
                  <a:pt x="1588" y="1238369"/>
                </a:lnTo>
                <a:lnTo>
                  <a:pt x="2223" y="1233290"/>
                </a:lnTo>
                <a:lnTo>
                  <a:pt x="3494" y="1228211"/>
                </a:lnTo>
                <a:lnTo>
                  <a:pt x="5082" y="1223449"/>
                </a:lnTo>
                <a:lnTo>
                  <a:pt x="6987" y="1218370"/>
                </a:lnTo>
                <a:lnTo>
                  <a:pt x="8893" y="1213608"/>
                </a:lnTo>
                <a:lnTo>
                  <a:pt x="10799" y="1209164"/>
                </a:lnTo>
                <a:lnTo>
                  <a:pt x="13339" y="1204402"/>
                </a:lnTo>
                <a:lnTo>
                  <a:pt x="15880" y="1199641"/>
                </a:lnTo>
                <a:lnTo>
                  <a:pt x="18739" y="1195196"/>
                </a:lnTo>
                <a:lnTo>
                  <a:pt x="21915" y="1191069"/>
                </a:lnTo>
                <a:lnTo>
                  <a:pt x="25091" y="1186625"/>
                </a:lnTo>
                <a:lnTo>
                  <a:pt x="28584" y="1182816"/>
                </a:lnTo>
                <a:lnTo>
                  <a:pt x="32396" y="1179006"/>
                </a:lnTo>
                <a:lnTo>
                  <a:pt x="36207" y="1175514"/>
                </a:lnTo>
                <a:lnTo>
                  <a:pt x="40336" y="1171705"/>
                </a:lnTo>
                <a:lnTo>
                  <a:pt x="44465" y="1168848"/>
                </a:lnTo>
                <a:lnTo>
                  <a:pt x="49229" y="1165674"/>
                </a:lnTo>
                <a:lnTo>
                  <a:pt x="53993" y="1162499"/>
                </a:lnTo>
                <a:lnTo>
                  <a:pt x="259800" y="1043773"/>
                </a:lnTo>
                <a:lnTo>
                  <a:pt x="264564" y="1040916"/>
                </a:lnTo>
                <a:lnTo>
                  <a:pt x="268693" y="1038376"/>
                </a:lnTo>
                <a:lnTo>
                  <a:pt x="272822" y="1035202"/>
                </a:lnTo>
                <a:lnTo>
                  <a:pt x="276633" y="1032027"/>
                </a:lnTo>
                <a:lnTo>
                  <a:pt x="280127" y="1028853"/>
                </a:lnTo>
                <a:lnTo>
                  <a:pt x="283303" y="1025361"/>
                </a:lnTo>
                <a:lnTo>
                  <a:pt x="286161" y="1022187"/>
                </a:lnTo>
                <a:lnTo>
                  <a:pt x="288702" y="1018695"/>
                </a:lnTo>
                <a:lnTo>
                  <a:pt x="291243" y="1015203"/>
                </a:lnTo>
                <a:lnTo>
                  <a:pt x="293148" y="1011711"/>
                </a:lnTo>
                <a:lnTo>
                  <a:pt x="294736" y="1008219"/>
                </a:lnTo>
                <a:lnTo>
                  <a:pt x="295689" y="1004409"/>
                </a:lnTo>
                <a:lnTo>
                  <a:pt x="296960" y="1000600"/>
                </a:lnTo>
                <a:lnTo>
                  <a:pt x="297912" y="997108"/>
                </a:lnTo>
                <a:lnTo>
                  <a:pt x="298230" y="993616"/>
                </a:lnTo>
                <a:lnTo>
                  <a:pt x="298230" y="989807"/>
                </a:lnTo>
                <a:lnTo>
                  <a:pt x="298230" y="985997"/>
                </a:lnTo>
                <a:lnTo>
                  <a:pt x="297912" y="982188"/>
                </a:lnTo>
                <a:lnTo>
                  <a:pt x="296960" y="978696"/>
                </a:lnTo>
                <a:lnTo>
                  <a:pt x="295689" y="975204"/>
                </a:lnTo>
                <a:lnTo>
                  <a:pt x="294736" y="971395"/>
                </a:lnTo>
                <a:lnTo>
                  <a:pt x="293148" y="967585"/>
                </a:lnTo>
                <a:lnTo>
                  <a:pt x="291243" y="964093"/>
                </a:lnTo>
                <a:lnTo>
                  <a:pt x="288702" y="960601"/>
                </a:lnTo>
                <a:lnTo>
                  <a:pt x="286161" y="957427"/>
                </a:lnTo>
                <a:lnTo>
                  <a:pt x="283303" y="953935"/>
                </a:lnTo>
                <a:lnTo>
                  <a:pt x="280127" y="950760"/>
                </a:lnTo>
                <a:lnTo>
                  <a:pt x="276633" y="947269"/>
                </a:lnTo>
                <a:lnTo>
                  <a:pt x="272822" y="944094"/>
                </a:lnTo>
                <a:lnTo>
                  <a:pt x="268693" y="941554"/>
                </a:lnTo>
                <a:lnTo>
                  <a:pt x="264564" y="938380"/>
                </a:lnTo>
                <a:lnTo>
                  <a:pt x="259800" y="935523"/>
                </a:lnTo>
                <a:lnTo>
                  <a:pt x="53993" y="816797"/>
                </a:lnTo>
                <a:lnTo>
                  <a:pt x="49229" y="813940"/>
                </a:lnTo>
                <a:lnTo>
                  <a:pt x="44465" y="811083"/>
                </a:lnTo>
                <a:lnTo>
                  <a:pt x="40336" y="807591"/>
                </a:lnTo>
                <a:lnTo>
                  <a:pt x="36207" y="804099"/>
                </a:lnTo>
                <a:lnTo>
                  <a:pt x="32396" y="800607"/>
                </a:lnTo>
                <a:lnTo>
                  <a:pt x="28584" y="796480"/>
                </a:lnTo>
                <a:lnTo>
                  <a:pt x="25091" y="792671"/>
                </a:lnTo>
                <a:lnTo>
                  <a:pt x="21915" y="788226"/>
                </a:lnTo>
                <a:lnTo>
                  <a:pt x="18739" y="784100"/>
                </a:lnTo>
                <a:lnTo>
                  <a:pt x="15880" y="779655"/>
                </a:lnTo>
                <a:lnTo>
                  <a:pt x="13339" y="775529"/>
                </a:lnTo>
                <a:lnTo>
                  <a:pt x="10799" y="770767"/>
                </a:lnTo>
                <a:lnTo>
                  <a:pt x="8893" y="766005"/>
                </a:lnTo>
                <a:lnTo>
                  <a:pt x="6987" y="760926"/>
                </a:lnTo>
                <a:lnTo>
                  <a:pt x="5082" y="756164"/>
                </a:lnTo>
                <a:lnTo>
                  <a:pt x="3494" y="751085"/>
                </a:lnTo>
                <a:lnTo>
                  <a:pt x="2223" y="746006"/>
                </a:lnTo>
                <a:lnTo>
                  <a:pt x="1588" y="740927"/>
                </a:lnTo>
                <a:lnTo>
                  <a:pt x="635" y="735847"/>
                </a:lnTo>
                <a:lnTo>
                  <a:pt x="318" y="730768"/>
                </a:lnTo>
                <a:lnTo>
                  <a:pt x="0" y="725372"/>
                </a:lnTo>
                <a:lnTo>
                  <a:pt x="0" y="720292"/>
                </a:lnTo>
                <a:lnTo>
                  <a:pt x="318" y="715213"/>
                </a:lnTo>
                <a:lnTo>
                  <a:pt x="635" y="709499"/>
                </a:lnTo>
                <a:lnTo>
                  <a:pt x="1588" y="704420"/>
                </a:lnTo>
                <a:lnTo>
                  <a:pt x="2541" y="699341"/>
                </a:lnTo>
                <a:lnTo>
                  <a:pt x="3811" y="693944"/>
                </a:lnTo>
                <a:lnTo>
                  <a:pt x="5399" y="688865"/>
                </a:lnTo>
                <a:lnTo>
                  <a:pt x="6987" y="683786"/>
                </a:lnTo>
                <a:lnTo>
                  <a:pt x="9211" y="678707"/>
                </a:lnTo>
                <a:lnTo>
                  <a:pt x="11751" y="673945"/>
                </a:lnTo>
                <a:lnTo>
                  <a:pt x="14292" y="668866"/>
                </a:lnTo>
                <a:lnTo>
                  <a:pt x="215335" y="320624"/>
                </a:lnTo>
                <a:lnTo>
                  <a:pt x="218194" y="315862"/>
                </a:lnTo>
                <a:lnTo>
                  <a:pt x="221370" y="311418"/>
                </a:lnTo>
                <a:lnTo>
                  <a:pt x="224863" y="307291"/>
                </a:lnTo>
                <a:lnTo>
                  <a:pt x="228040" y="302847"/>
                </a:lnTo>
                <a:lnTo>
                  <a:pt x="231851" y="299037"/>
                </a:lnTo>
                <a:lnTo>
                  <a:pt x="235980" y="295545"/>
                </a:lnTo>
                <a:lnTo>
                  <a:pt x="239791" y="292053"/>
                </a:lnTo>
                <a:lnTo>
                  <a:pt x="243602" y="288562"/>
                </a:lnTo>
                <a:lnTo>
                  <a:pt x="248049" y="285704"/>
                </a:lnTo>
                <a:lnTo>
                  <a:pt x="252813" y="282530"/>
                </a:lnTo>
                <a:lnTo>
                  <a:pt x="256941" y="280308"/>
                </a:lnTo>
                <a:lnTo>
                  <a:pt x="261706" y="277768"/>
                </a:lnTo>
                <a:lnTo>
                  <a:pt x="266470" y="275546"/>
                </a:lnTo>
                <a:lnTo>
                  <a:pt x="271551" y="273641"/>
                </a:lnTo>
                <a:lnTo>
                  <a:pt x="276315" y="272054"/>
                </a:lnTo>
                <a:lnTo>
                  <a:pt x="281397" y="270467"/>
                </a:lnTo>
                <a:lnTo>
                  <a:pt x="286479" y="269197"/>
                </a:lnTo>
                <a:lnTo>
                  <a:pt x="291560" y="268562"/>
                </a:lnTo>
                <a:lnTo>
                  <a:pt x="296642" y="267610"/>
                </a:lnTo>
                <a:lnTo>
                  <a:pt x="301724" y="266975"/>
                </a:lnTo>
                <a:lnTo>
                  <a:pt x="306805" y="266975"/>
                </a:lnTo>
                <a:lnTo>
                  <a:pt x="312205" y="266975"/>
                </a:lnTo>
                <a:lnTo>
                  <a:pt x="317286" y="266975"/>
                </a:lnTo>
                <a:lnTo>
                  <a:pt x="323003" y="267610"/>
                </a:lnTo>
                <a:lnTo>
                  <a:pt x="328085" y="268562"/>
                </a:lnTo>
                <a:lnTo>
                  <a:pt x="333166" y="269197"/>
                </a:lnTo>
                <a:lnTo>
                  <a:pt x="338248" y="270784"/>
                </a:lnTo>
                <a:lnTo>
                  <a:pt x="343330" y="272372"/>
                </a:lnTo>
                <a:lnTo>
                  <a:pt x="348411" y="273959"/>
                </a:lnTo>
                <a:lnTo>
                  <a:pt x="353493" y="276181"/>
                </a:lnTo>
                <a:lnTo>
                  <a:pt x="358575" y="278721"/>
                </a:lnTo>
                <a:lnTo>
                  <a:pt x="363339" y="281260"/>
                </a:lnTo>
                <a:lnTo>
                  <a:pt x="569146" y="399986"/>
                </a:lnTo>
                <a:lnTo>
                  <a:pt x="574228" y="402526"/>
                </a:lnTo>
                <a:lnTo>
                  <a:pt x="578674" y="404748"/>
                </a:lnTo>
                <a:lnTo>
                  <a:pt x="583438" y="406653"/>
                </a:lnTo>
                <a:lnTo>
                  <a:pt x="587885" y="408875"/>
                </a:lnTo>
                <a:lnTo>
                  <a:pt x="592649" y="409827"/>
                </a:lnTo>
                <a:lnTo>
                  <a:pt x="596778" y="411097"/>
                </a:lnTo>
                <a:lnTo>
                  <a:pt x="601224" y="411732"/>
                </a:lnTo>
                <a:lnTo>
                  <a:pt x="605353" y="412367"/>
                </a:lnTo>
                <a:lnTo>
                  <a:pt x="609799" y="412684"/>
                </a:lnTo>
                <a:lnTo>
                  <a:pt x="613610" y="412684"/>
                </a:lnTo>
                <a:lnTo>
                  <a:pt x="617739" y="412367"/>
                </a:lnTo>
                <a:lnTo>
                  <a:pt x="621551" y="411414"/>
                </a:lnTo>
                <a:lnTo>
                  <a:pt x="625044" y="410779"/>
                </a:lnTo>
                <a:lnTo>
                  <a:pt x="628538" y="409510"/>
                </a:lnTo>
                <a:lnTo>
                  <a:pt x="632032" y="407922"/>
                </a:lnTo>
                <a:lnTo>
                  <a:pt x="635525" y="406335"/>
                </a:lnTo>
                <a:lnTo>
                  <a:pt x="638384" y="404430"/>
                </a:lnTo>
                <a:lnTo>
                  <a:pt x="641560" y="402208"/>
                </a:lnTo>
                <a:lnTo>
                  <a:pt x="644418" y="399669"/>
                </a:lnTo>
                <a:lnTo>
                  <a:pt x="646959" y="396812"/>
                </a:lnTo>
                <a:lnTo>
                  <a:pt x="649500" y="393955"/>
                </a:lnTo>
                <a:lnTo>
                  <a:pt x="651723" y="390780"/>
                </a:lnTo>
                <a:lnTo>
                  <a:pt x="653629" y="387288"/>
                </a:lnTo>
                <a:lnTo>
                  <a:pt x="655534" y="383796"/>
                </a:lnTo>
                <a:lnTo>
                  <a:pt x="657122" y="379669"/>
                </a:lnTo>
                <a:lnTo>
                  <a:pt x="658710" y="375543"/>
                </a:lnTo>
                <a:lnTo>
                  <a:pt x="659981" y="371098"/>
                </a:lnTo>
                <a:lnTo>
                  <a:pt x="661251" y="366337"/>
                </a:lnTo>
                <a:lnTo>
                  <a:pt x="661886" y="361575"/>
                </a:lnTo>
                <a:lnTo>
                  <a:pt x="662839" y="356496"/>
                </a:lnTo>
                <a:lnTo>
                  <a:pt x="663157" y="351099"/>
                </a:lnTo>
                <a:lnTo>
                  <a:pt x="663157" y="345702"/>
                </a:lnTo>
                <a:lnTo>
                  <a:pt x="663157" y="108250"/>
                </a:lnTo>
                <a:lnTo>
                  <a:pt x="663157" y="102854"/>
                </a:lnTo>
                <a:lnTo>
                  <a:pt x="663474" y="97140"/>
                </a:lnTo>
                <a:lnTo>
                  <a:pt x="664110" y="91743"/>
                </a:lnTo>
                <a:lnTo>
                  <a:pt x="665380" y="86664"/>
                </a:lnTo>
                <a:lnTo>
                  <a:pt x="666650" y="81267"/>
                </a:lnTo>
                <a:lnTo>
                  <a:pt x="667921" y="76188"/>
                </a:lnTo>
                <a:lnTo>
                  <a:pt x="669826" y="71109"/>
                </a:lnTo>
                <a:lnTo>
                  <a:pt x="671732" y="66347"/>
                </a:lnTo>
                <a:lnTo>
                  <a:pt x="673638" y="61585"/>
                </a:lnTo>
                <a:lnTo>
                  <a:pt x="675861" y="56824"/>
                </a:lnTo>
                <a:lnTo>
                  <a:pt x="678719" y="52379"/>
                </a:lnTo>
                <a:lnTo>
                  <a:pt x="681578" y="47935"/>
                </a:lnTo>
                <a:lnTo>
                  <a:pt x="684754" y="43491"/>
                </a:lnTo>
                <a:lnTo>
                  <a:pt x="687930" y="39681"/>
                </a:lnTo>
                <a:lnTo>
                  <a:pt x="691423" y="35872"/>
                </a:lnTo>
                <a:lnTo>
                  <a:pt x="694917" y="31745"/>
                </a:lnTo>
                <a:lnTo>
                  <a:pt x="698728" y="28253"/>
                </a:lnTo>
                <a:lnTo>
                  <a:pt x="702540" y="24761"/>
                </a:lnTo>
                <a:lnTo>
                  <a:pt x="706668" y="21587"/>
                </a:lnTo>
                <a:lnTo>
                  <a:pt x="710797" y="18412"/>
                </a:lnTo>
                <a:lnTo>
                  <a:pt x="715244" y="15873"/>
                </a:lnTo>
                <a:lnTo>
                  <a:pt x="720008" y="13016"/>
                </a:lnTo>
                <a:lnTo>
                  <a:pt x="724772" y="10794"/>
                </a:lnTo>
                <a:lnTo>
                  <a:pt x="729218" y="8889"/>
                </a:lnTo>
                <a:lnTo>
                  <a:pt x="733982" y="6667"/>
                </a:lnTo>
                <a:lnTo>
                  <a:pt x="739064" y="4762"/>
                </a:lnTo>
                <a:lnTo>
                  <a:pt x="744146" y="3810"/>
                </a:lnTo>
                <a:lnTo>
                  <a:pt x="749545" y="2222"/>
                </a:lnTo>
                <a:lnTo>
                  <a:pt x="754944" y="1270"/>
                </a:lnTo>
                <a:lnTo>
                  <a:pt x="760344" y="635"/>
                </a:lnTo>
                <a:lnTo>
                  <a:pt x="765743" y="0"/>
                </a:lnTo>
                <a:close/>
              </a:path>
            </a:pathLst>
          </a:custGeom>
          <a:solidFill>
            <a:schemeClr val="accent6"/>
          </a:solidFill>
          <a:ln>
            <a:no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chemeClr val="tx1">
                  <a:lumMod val="75000"/>
                  <a:lumOff val="25000"/>
                </a:schemeClr>
              </a:solidFill>
              <a:latin typeface="+mn-lt"/>
              <a:ea typeface="+mn-ea"/>
              <a:cs typeface="+mn-ea"/>
              <a:sym typeface="+mn-lt"/>
            </a:endParaRPr>
          </a:p>
        </p:txBody>
      </p:sp>
      <p:sp>
        <p:nvSpPr>
          <p:cNvPr id="9" name="文本框 8">
            <a:extLst>
              <a:ext uri="{FF2B5EF4-FFF2-40B4-BE49-F238E27FC236}">
                <a16:creationId xmlns:a16="http://schemas.microsoft.com/office/drawing/2014/main" id="{F99202B1-2E85-46A0-BD00-60CE40B01999}"/>
              </a:ext>
            </a:extLst>
          </p:cNvPr>
          <p:cNvSpPr txBox="1"/>
          <p:nvPr/>
        </p:nvSpPr>
        <p:spPr>
          <a:xfrm>
            <a:off x="1510439" y="5026934"/>
            <a:ext cx="1194314" cy="400110"/>
          </a:xfrm>
          <a:prstGeom prst="rect">
            <a:avLst/>
          </a:prstGeom>
          <a:noFill/>
        </p:spPr>
        <p:txBody>
          <a:bodyPr wrap="square" rtlCol="0">
            <a:spAutoFit/>
          </a:bodyPr>
          <a:lstStyle/>
          <a:p>
            <a:pPr algn="ctr"/>
            <a:r>
              <a:rPr lang="en-US" altLang="zh-CN" sz="2000">
                <a:latin typeface="+mj-ea"/>
                <a:ea typeface="+mj-ea"/>
                <a:cs typeface="+mn-ea"/>
                <a:sym typeface="+mn-lt"/>
              </a:rPr>
              <a:t>2019</a:t>
            </a:r>
            <a:r>
              <a:rPr lang="zh-CN" altLang="en-US" sz="2000">
                <a:latin typeface="+mj-ea"/>
                <a:ea typeface="+mj-ea"/>
                <a:cs typeface="+mn-ea"/>
                <a:sym typeface="+mn-lt"/>
              </a:rPr>
              <a:t>年</a:t>
            </a:r>
            <a:endParaRPr lang="zh-CN" altLang="en-US" sz="2000" dirty="0">
              <a:latin typeface="+mj-ea"/>
              <a:ea typeface="+mj-ea"/>
              <a:cs typeface="+mn-ea"/>
              <a:sym typeface="+mn-lt"/>
            </a:endParaRPr>
          </a:p>
        </p:txBody>
      </p:sp>
      <p:sp>
        <p:nvSpPr>
          <p:cNvPr id="10" name="文本框 9">
            <a:extLst>
              <a:ext uri="{FF2B5EF4-FFF2-40B4-BE49-F238E27FC236}">
                <a16:creationId xmlns:a16="http://schemas.microsoft.com/office/drawing/2014/main" id="{14C0817B-6436-4E7A-8148-98C07959134A}"/>
              </a:ext>
            </a:extLst>
          </p:cNvPr>
          <p:cNvSpPr txBox="1"/>
          <p:nvPr/>
        </p:nvSpPr>
        <p:spPr>
          <a:xfrm>
            <a:off x="3753372" y="3776009"/>
            <a:ext cx="2197165" cy="461665"/>
          </a:xfrm>
          <a:prstGeom prst="rect">
            <a:avLst/>
          </a:prstGeom>
          <a:noFill/>
        </p:spPr>
        <p:txBody>
          <a:bodyPr wrap="square" rtlCol="0">
            <a:spAutoFit/>
          </a:bodyPr>
          <a:lstStyle/>
          <a:p>
            <a:pPr algn="ctr"/>
            <a:r>
              <a:rPr lang="zh-CN" altLang="en-US" sz="2400" dirty="0">
                <a:solidFill>
                  <a:schemeClr val="accent1"/>
                </a:solidFill>
                <a:latin typeface="+mj-ea"/>
                <a:ea typeface="+mj-ea"/>
                <a:cs typeface="+mn-ea"/>
                <a:sym typeface="+mn-lt"/>
              </a:rPr>
              <a:t>点击添加标题</a:t>
            </a:r>
          </a:p>
        </p:txBody>
      </p:sp>
      <p:cxnSp>
        <p:nvCxnSpPr>
          <p:cNvPr id="11" name="直接连接符 10">
            <a:extLst>
              <a:ext uri="{FF2B5EF4-FFF2-40B4-BE49-F238E27FC236}">
                <a16:creationId xmlns:a16="http://schemas.microsoft.com/office/drawing/2014/main" id="{4D585E14-442F-4E95-9280-43DAAAF3C86E}"/>
              </a:ext>
            </a:extLst>
          </p:cNvPr>
          <p:cNvCxnSpPr/>
          <p:nvPr/>
        </p:nvCxnSpPr>
        <p:spPr>
          <a:xfrm>
            <a:off x="4851954" y="4270709"/>
            <a:ext cx="0" cy="508000"/>
          </a:xfrm>
          <a:prstGeom prst="line">
            <a:avLst/>
          </a:prstGeom>
          <a:ln w="9525">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sp>
        <p:nvSpPr>
          <p:cNvPr id="13" name="矩形 12">
            <a:extLst>
              <a:ext uri="{FF2B5EF4-FFF2-40B4-BE49-F238E27FC236}">
                <a16:creationId xmlns:a16="http://schemas.microsoft.com/office/drawing/2014/main" id="{752CE415-E3B2-4F80-9AD5-D39EEB8044AD}"/>
              </a:ext>
            </a:extLst>
          </p:cNvPr>
          <p:cNvSpPr/>
          <p:nvPr/>
        </p:nvSpPr>
        <p:spPr>
          <a:xfrm>
            <a:off x="4772690" y="4707880"/>
            <a:ext cx="158528" cy="14165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cs typeface="+mn-ea"/>
              <a:sym typeface="+mn-lt"/>
            </a:endParaRPr>
          </a:p>
        </p:txBody>
      </p:sp>
      <p:sp>
        <p:nvSpPr>
          <p:cNvPr id="14" name="KSO_Shape">
            <a:extLst>
              <a:ext uri="{FF2B5EF4-FFF2-40B4-BE49-F238E27FC236}">
                <a16:creationId xmlns:a16="http://schemas.microsoft.com/office/drawing/2014/main" id="{2E1EBF80-B5A8-48FB-A29C-CD4FFE5DCA97}"/>
              </a:ext>
            </a:extLst>
          </p:cNvPr>
          <p:cNvSpPr>
            <a:spLocks/>
          </p:cNvSpPr>
          <p:nvPr/>
        </p:nvSpPr>
        <p:spPr bwMode="auto">
          <a:xfrm>
            <a:off x="4743737" y="4713775"/>
            <a:ext cx="189534" cy="193073"/>
          </a:xfrm>
          <a:custGeom>
            <a:avLst/>
            <a:gdLst>
              <a:gd name="T0" fmla="*/ 1088909 w 1944688"/>
              <a:gd name="T1" fmla="*/ 1478020 h 1979613"/>
              <a:gd name="T2" fmla="*/ 1105805 w 1944688"/>
              <a:gd name="T3" fmla="*/ 1615987 h 1979613"/>
              <a:gd name="T4" fmla="*/ 979564 w 1944688"/>
              <a:gd name="T5" fmla="*/ 1431925 h 1979613"/>
              <a:gd name="T6" fmla="*/ 811133 w 1944688"/>
              <a:gd name="T7" fmla="*/ 1321868 h 1979613"/>
              <a:gd name="T8" fmla="*/ 770571 w 1944688"/>
              <a:gd name="T9" fmla="*/ 1208449 h 1979613"/>
              <a:gd name="T10" fmla="*/ 827928 w 1944688"/>
              <a:gd name="T11" fmla="*/ 1109921 h 1979613"/>
              <a:gd name="T12" fmla="*/ 1112606 w 1944688"/>
              <a:gd name="T13" fmla="*/ 674053 h 1979613"/>
              <a:gd name="T14" fmla="*/ 1149350 w 1944688"/>
              <a:gd name="T15" fmla="*/ 766128 h 1979613"/>
              <a:gd name="T16" fmla="*/ 1085682 w 1944688"/>
              <a:gd name="T17" fmla="*/ 922338 h 1979613"/>
              <a:gd name="T18" fmla="*/ 916605 w 1944688"/>
              <a:gd name="T19" fmla="*/ 541568 h 1979613"/>
              <a:gd name="T20" fmla="*/ 864200 w 1944688"/>
              <a:gd name="T21" fmla="*/ 1004409 h 1979613"/>
              <a:gd name="T22" fmla="*/ 743510 w 1944688"/>
              <a:gd name="T23" fmla="*/ 1114247 h 1979613"/>
              <a:gd name="T24" fmla="*/ 749545 w 1944688"/>
              <a:gd name="T25" fmla="*/ 1320271 h 1979613"/>
              <a:gd name="T26" fmla="*/ 863882 w 1944688"/>
              <a:gd name="T27" fmla="*/ 1423442 h 1979613"/>
              <a:gd name="T28" fmla="*/ 1035388 w 1944688"/>
              <a:gd name="T29" fmla="*/ 1692004 h 1979613"/>
              <a:gd name="T30" fmla="*/ 1135434 w 1944688"/>
              <a:gd name="T31" fmla="*/ 1598357 h 1979613"/>
              <a:gd name="T32" fmla="*/ 1087158 w 1944688"/>
              <a:gd name="T33" fmla="*/ 1425029 h 1979613"/>
              <a:gd name="T34" fmla="*/ 1029672 w 1944688"/>
              <a:gd name="T35" fmla="*/ 1070121 h 1979613"/>
              <a:gd name="T36" fmla="*/ 1170370 w 1944688"/>
              <a:gd name="T37" fmla="*/ 968220 h 1979613"/>
              <a:gd name="T38" fmla="*/ 1219598 w 1944688"/>
              <a:gd name="T39" fmla="*/ 767275 h 1979613"/>
              <a:gd name="T40" fmla="*/ 1157348 w 1944688"/>
              <a:gd name="T41" fmla="*/ 597122 h 1979613"/>
              <a:gd name="T42" fmla="*/ 995370 w 1944688"/>
              <a:gd name="T43" fmla="*/ 529823 h 1979613"/>
              <a:gd name="T44" fmla="*/ 888020 w 1944688"/>
              <a:gd name="T45" fmla="*/ 312370 h 1979613"/>
              <a:gd name="T46" fmla="*/ 871505 w 1944688"/>
              <a:gd name="T47" fmla="*/ 408875 h 1979613"/>
              <a:gd name="T48" fmla="*/ 969327 w 1944688"/>
              <a:gd name="T49" fmla="*/ 472999 h 1979613"/>
              <a:gd name="T50" fmla="*/ 1059209 w 1944688"/>
              <a:gd name="T51" fmla="*/ 399351 h 1979613"/>
              <a:gd name="T52" fmla="*/ 1026813 w 1944688"/>
              <a:gd name="T53" fmla="*/ 299037 h 1979613"/>
              <a:gd name="T54" fmla="*/ 1190379 w 1944688"/>
              <a:gd name="T55" fmla="*/ 1270 h 1979613"/>
              <a:gd name="T56" fmla="*/ 1266286 w 1944688"/>
              <a:gd name="T57" fmla="*/ 52379 h 1979613"/>
              <a:gd name="T58" fmla="*/ 1285978 w 1944688"/>
              <a:gd name="T59" fmla="*/ 375543 h 1979613"/>
              <a:gd name="T60" fmla="*/ 1339335 w 1944688"/>
              <a:gd name="T61" fmla="*/ 412367 h 1979613"/>
              <a:gd name="T62" fmla="*/ 1627402 w 1944688"/>
              <a:gd name="T63" fmla="*/ 266975 h 1979613"/>
              <a:gd name="T64" fmla="*/ 1713155 w 1944688"/>
              <a:gd name="T65" fmla="*/ 299037 h 1979613"/>
              <a:gd name="T66" fmla="*/ 1944688 w 1944688"/>
              <a:gd name="T67" fmla="*/ 730768 h 1979613"/>
              <a:gd name="T68" fmla="*/ 1900224 w 1944688"/>
              <a:gd name="T69" fmla="*/ 811083 h 1979613"/>
              <a:gd name="T70" fmla="*/ 1646458 w 1944688"/>
              <a:gd name="T71" fmla="*/ 985997 h 1979613"/>
              <a:gd name="T72" fmla="*/ 1891013 w 1944688"/>
              <a:gd name="T73" fmla="*/ 1162499 h 1979613"/>
              <a:gd name="T74" fmla="*/ 1943735 w 1944688"/>
              <a:gd name="T75" fmla="*/ 1238369 h 1979613"/>
              <a:gd name="T76" fmla="*/ 1720142 w 1944688"/>
              <a:gd name="T77" fmla="*/ 1672640 h 1979613"/>
              <a:gd name="T78" fmla="*/ 1637883 w 1944688"/>
              <a:gd name="T79" fmla="*/ 1712956 h 1979613"/>
              <a:gd name="T80" fmla="*/ 1347910 w 1944688"/>
              <a:gd name="T81" fmla="*/ 1568199 h 1979613"/>
              <a:gd name="T82" fmla="*/ 1289471 w 1944688"/>
              <a:gd name="T83" fmla="*/ 1595817 h 1979613"/>
              <a:gd name="T84" fmla="*/ 1271050 w 1944688"/>
              <a:gd name="T85" fmla="*/ 1918028 h 1979613"/>
              <a:gd name="T86" fmla="*/ 1200542 w 1944688"/>
              <a:gd name="T87" fmla="*/ 1976121 h 1979613"/>
              <a:gd name="T88" fmla="*/ 710797 w 1944688"/>
              <a:gd name="T89" fmla="*/ 1960884 h 1979613"/>
              <a:gd name="T90" fmla="*/ 663474 w 1944688"/>
              <a:gd name="T91" fmla="*/ 1882156 h 1979613"/>
              <a:gd name="T92" fmla="*/ 638384 w 1944688"/>
              <a:gd name="T93" fmla="*/ 1574866 h 1979613"/>
              <a:gd name="T94" fmla="*/ 363339 w 1944688"/>
              <a:gd name="T95" fmla="*/ 1698353 h 1979613"/>
              <a:gd name="T96" fmla="*/ 271551 w 1944688"/>
              <a:gd name="T97" fmla="*/ 1705655 h 1979613"/>
              <a:gd name="T98" fmla="*/ 6987 w 1944688"/>
              <a:gd name="T99" fmla="*/ 1295510 h 1979613"/>
              <a:gd name="T100" fmla="*/ 13339 w 1944688"/>
              <a:gd name="T101" fmla="*/ 1204402 h 1979613"/>
              <a:gd name="T102" fmla="*/ 283303 w 1944688"/>
              <a:gd name="T103" fmla="*/ 1025361 h 1979613"/>
              <a:gd name="T104" fmla="*/ 288702 w 1944688"/>
              <a:gd name="T105" fmla="*/ 960601 h 1979613"/>
              <a:gd name="T106" fmla="*/ 18739 w 1944688"/>
              <a:gd name="T107" fmla="*/ 784100 h 1979613"/>
              <a:gd name="T108" fmla="*/ 3811 w 1944688"/>
              <a:gd name="T109" fmla="*/ 693944 h 1979613"/>
              <a:gd name="T110" fmla="*/ 261706 w 1944688"/>
              <a:gd name="T111" fmla="*/ 277768 h 1979613"/>
              <a:gd name="T112" fmla="*/ 353493 w 1944688"/>
              <a:gd name="T113" fmla="*/ 276181 h 1979613"/>
              <a:gd name="T114" fmla="*/ 632032 w 1944688"/>
              <a:gd name="T115" fmla="*/ 407922 h 1979613"/>
              <a:gd name="T116" fmla="*/ 663157 w 1944688"/>
              <a:gd name="T117" fmla="*/ 108250 h 1979613"/>
              <a:gd name="T118" fmla="*/ 702540 w 1944688"/>
              <a:gd name="T119" fmla="*/ 24761 h 19796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944688" h="1979613">
                <a:moveTo>
                  <a:pt x="979564" y="1431925"/>
                </a:moveTo>
                <a:lnTo>
                  <a:pt x="987534" y="1431925"/>
                </a:lnTo>
                <a:lnTo>
                  <a:pt x="995504" y="1432561"/>
                </a:lnTo>
                <a:lnTo>
                  <a:pt x="1003474" y="1433515"/>
                </a:lnTo>
                <a:lnTo>
                  <a:pt x="1011443" y="1435104"/>
                </a:lnTo>
                <a:lnTo>
                  <a:pt x="1023238" y="1437647"/>
                </a:lnTo>
                <a:lnTo>
                  <a:pt x="1029614" y="1439237"/>
                </a:lnTo>
                <a:lnTo>
                  <a:pt x="1035352" y="1441144"/>
                </a:lnTo>
                <a:lnTo>
                  <a:pt x="1041091" y="1443687"/>
                </a:lnTo>
                <a:lnTo>
                  <a:pt x="1046829" y="1445913"/>
                </a:lnTo>
                <a:lnTo>
                  <a:pt x="1052886" y="1449092"/>
                </a:lnTo>
                <a:lnTo>
                  <a:pt x="1058305" y="1452271"/>
                </a:lnTo>
                <a:lnTo>
                  <a:pt x="1063725" y="1455450"/>
                </a:lnTo>
                <a:lnTo>
                  <a:pt x="1069463" y="1459264"/>
                </a:lnTo>
                <a:lnTo>
                  <a:pt x="1074563" y="1463397"/>
                </a:lnTo>
                <a:lnTo>
                  <a:pt x="1079664" y="1467847"/>
                </a:lnTo>
                <a:lnTo>
                  <a:pt x="1084127" y="1472616"/>
                </a:lnTo>
                <a:lnTo>
                  <a:pt x="1088909" y="1478020"/>
                </a:lnTo>
                <a:lnTo>
                  <a:pt x="1093372" y="1484060"/>
                </a:lnTo>
                <a:lnTo>
                  <a:pt x="1097198" y="1489782"/>
                </a:lnTo>
                <a:lnTo>
                  <a:pt x="1101023" y="1496458"/>
                </a:lnTo>
                <a:lnTo>
                  <a:pt x="1104848" y="1503770"/>
                </a:lnTo>
                <a:lnTo>
                  <a:pt x="1107399" y="1511081"/>
                </a:lnTo>
                <a:lnTo>
                  <a:pt x="1110268" y="1519029"/>
                </a:lnTo>
                <a:lnTo>
                  <a:pt x="1112499" y="1526658"/>
                </a:lnTo>
                <a:lnTo>
                  <a:pt x="1114093" y="1535559"/>
                </a:lnTo>
                <a:lnTo>
                  <a:pt x="1115687" y="1544142"/>
                </a:lnTo>
                <a:lnTo>
                  <a:pt x="1116962" y="1553043"/>
                </a:lnTo>
                <a:lnTo>
                  <a:pt x="1117600" y="1561627"/>
                </a:lnTo>
                <a:lnTo>
                  <a:pt x="1117600" y="1570210"/>
                </a:lnTo>
                <a:lnTo>
                  <a:pt x="1117281" y="1578475"/>
                </a:lnTo>
                <a:lnTo>
                  <a:pt x="1116006" y="1586740"/>
                </a:lnTo>
                <a:lnTo>
                  <a:pt x="1114412" y="1594688"/>
                </a:lnTo>
                <a:lnTo>
                  <a:pt x="1112181" y="1601999"/>
                </a:lnTo>
                <a:lnTo>
                  <a:pt x="1109311" y="1609311"/>
                </a:lnTo>
                <a:lnTo>
                  <a:pt x="1105805" y="1615987"/>
                </a:lnTo>
                <a:lnTo>
                  <a:pt x="1102298" y="1622027"/>
                </a:lnTo>
                <a:lnTo>
                  <a:pt x="1098154" y="1628385"/>
                </a:lnTo>
                <a:lnTo>
                  <a:pt x="1093372" y="1633789"/>
                </a:lnTo>
                <a:lnTo>
                  <a:pt x="1088590" y="1638875"/>
                </a:lnTo>
                <a:lnTo>
                  <a:pt x="1083490" y="1643644"/>
                </a:lnTo>
                <a:lnTo>
                  <a:pt x="1078389" y="1648094"/>
                </a:lnTo>
                <a:lnTo>
                  <a:pt x="1072970" y="1651909"/>
                </a:lnTo>
                <a:lnTo>
                  <a:pt x="1067231" y="1655406"/>
                </a:lnTo>
                <a:lnTo>
                  <a:pt x="1061812" y="1658903"/>
                </a:lnTo>
                <a:lnTo>
                  <a:pt x="1056074" y="1662082"/>
                </a:lnTo>
                <a:lnTo>
                  <a:pt x="1044279" y="1667486"/>
                </a:lnTo>
                <a:lnTo>
                  <a:pt x="1032483" y="1672254"/>
                </a:lnTo>
                <a:lnTo>
                  <a:pt x="1020051" y="1676705"/>
                </a:lnTo>
                <a:lnTo>
                  <a:pt x="1005067" y="1680520"/>
                </a:lnTo>
                <a:lnTo>
                  <a:pt x="990084" y="1683698"/>
                </a:lnTo>
                <a:lnTo>
                  <a:pt x="975420" y="1685924"/>
                </a:lnTo>
                <a:lnTo>
                  <a:pt x="960437" y="1687513"/>
                </a:lnTo>
                <a:lnTo>
                  <a:pt x="979564" y="1431925"/>
                </a:lnTo>
                <a:close/>
                <a:moveTo>
                  <a:pt x="913172" y="1082675"/>
                </a:moveTo>
                <a:lnTo>
                  <a:pt x="935037" y="1374775"/>
                </a:lnTo>
                <a:lnTo>
                  <a:pt x="923312" y="1373508"/>
                </a:lnTo>
                <a:lnTo>
                  <a:pt x="911587" y="1371924"/>
                </a:lnTo>
                <a:lnTo>
                  <a:pt x="899545" y="1369706"/>
                </a:lnTo>
                <a:lnTo>
                  <a:pt x="887820" y="1366538"/>
                </a:lnTo>
                <a:lnTo>
                  <a:pt x="875778" y="1363053"/>
                </a:lnTo>
                <a:lnTo>
                  <a:pt x="864370" y="1358301"/>
                </a:lnTo>
                <a:lnTo>
                  <a:pt x="858349" y="1355767"/>
                </a:lnTo>
                <a:lnTo>
                  <a:pt x="852962" y="1353232"/>
                </a:lnTo>
                <a:lnTo>
                  <a:pt x="847258" y="1350064"/>
                </a:lnTo>
                <a:lnTo>
                  <a:pt x="841554" y="1346896"/>
                </a:lnTo>
                <a:lnTo>
                  <a:pt x="836484" y="1343411"/>
                </a:lnTo>
                <a:lnTo>
                  <a:pt x="831097" y="1339609"/>
                </a:lnTo>
                <a:lnTo>
                  <a:pt x="826027" y="1335491"/>
                </a:lnTo>
                <a:lnTo>
                  <a:pt x="820956" y="1331372"/>
                </a:lnTo>
                <a:lnTo>
                  <a:pt x="816203" y="1326620"/>
                </a:lnTo>
                <a:lnTo>
                  <a:pt x="811133" y="1321868"/>
                </a:lnTo>
                <a:lnTo>
                  <a:pt x="806696" y="1316482"/>
                </a:lnTo>
                <a:lnTo>
                  <a:pt x="802577" y="1311413"/>
                </a:lnTo>
                <a:lnTo>
                  <a:pt x="798140" y="1305394"/>
                </a:lnTo>
                <a:lnTo>
                  <a:pt x="794338" y="1299691"/>
                </a:lnTo>
                <a:lnTo>
                  <a:pt x="790535" y="1293355"/>
                </a:lnTo>
                <a:lnTo>
                  <a:pt x="787366" y="1287019"/>
                </a:lnTo>
                <a:lnTo>
                  <a:pt x="784197" y="1280365"/>
                </a:lnTo>
                <a:lnTo>
                  <a:pt x="781028" y="1273396"/>
                </a:lnTo>
                <a:lnTo>
                  <a:pt x="778176" y="1266426"/>
                </a:lnTo>
                <a:lnTo>
                  <a:pt x="775958" y="1259456"/>
                </a:lnTo>
                <a:lnTo>
                  <a:pt x="774057" y="1251852"/>
                </a:lnTo>
                <a:lnTo>
                  <a:pt x="772472" y="1244566"/>
                </a:lnTo>
                <a:lnTo>
                  <a:pt x="771205" y="1236962"/>
                </a:lnTo>
                <a:lnTo>
                  <a:pt x="770571" y="1230943"/>
                </a:lnTo>
                <a:lnTo>
                  <a:pt x="770571" y="1228408"/>
                </a:lnTo>
                <a:lnTo>
                  <a:pt x="769937" y="1224290"/>
                </a:lnTo>
                <a:lnTo>
                  <a:pt x="769937" y="1216370"/>
                </a:lnTo>
                <a:lnTo>
                  <a:pt x="770571" y="1208449"/>
                </a:lnTo>
                <a:lnTo>
                  <a:pt x="771205" y="1201163"/>
                </a:lnTo>
                <a:lnTo>
                  <a:pt x="772472" y="1193559"/>
                </a:lnTo>
                <a:lnTo>
                  <a:pt x="773740" y="1186589"/>
                </a:lnTo>
                <a:lnTo>
                  <a:pt x="775641" y="1179936"/>
                </a:lnTo>
                <a:lnTo>
                  <a:pt x="777542" y="1173283"/>
                </a:lnTo>
                <a:lnTo>
                  <a:pt x="779761" y="1166947"/>
                </a:lnTo>
                <a:lnTo>
                  <a:pt x="782296" y="1160928"/>
                </a:lnTo>
                <a:lnTo>
                  <a:pt x="785465" y="1154908"/>
                </a:lnTo>
                <a:lnTo>
                  <a:pt x="788317" y="1149522"/>
                </a:lnTo>
                <a:lnTo>
                  <a:pt x="792119" y="1144137"/>
                </a:lnTo>
                <a:lnTo>
                  <a:pt x="795922" y="1139068"/>
                </a:lnTo>
                <a:lnTo>
                  <a:pt x="799725" y="1134315"/>
                </a:lnTo>
                <a:lnTo>
                  <a:pt x="804161" y="1129563"/>
                </a:lnTo>
                <a:lnTo>
                  <a:pt x="808281" y="1124811"/>
                </a:lnTo>
                <a:lnTo>
                  <a:pt x="813034" y="1121009"/>
                </a:lnTo>
                <a:lnTo>
                  <a:pt x="818104" y="1116891"/>
                </a:lnTo>
                <a:lnTo>
                  <a:pt x="822858" y="1113406"/>
                </a:lnTo>
                <a:lnTo>
                  <a:pt x="827928" y="1109921"/>
                </a:lnTo>
                <a:lnTo>
                  <a:pt x="833315" y="1106753"/>
                </a:lnTo>
                <a:lnTo>
                  <a:pt x="844089" y="1101367"/>
                </a:lnTo>
                <a:lnTo>
                  <a:pt x="854864" y="1096298"/>
                </a:lnTo>
                <a:lnTo>
                  <a:pt x="866272" y="1092496"/>
                </a:lnTo>
                <a:lnTo>
                  <a:pt x="877680" y="1089011"/>
                </a:lnTo>
                <a:lnTo>
                  <a:pt x="889405" y="1086160"/>
                </a:lnTo>
                <a:lnTo>
                  <a:pt x="901130" y="1084259"/>
                </a:lnTo>
                <a:lnTo>
                  <a:pt x="913172" y="1082675"/>
                </a:lnTo>
                <a:close/>
                <a:moveTo>
                  <a:pt x="1039752" y="628650"/>
                </a:moveTo>
                <a:lnTo>
                  <a:pt x="1050839" y="632778"/>
                </a:lnTo>
                <a:lnTo>
                  <a:pt x="1061292" y="637858"/>
                </a:lnTo>
                <a:lnTo>
                  <a:pt x="1072695" y="643890"/>
                </a:lnTo>
                <a:lnTo>
                  <a:pt x="1083148" y="650240"/>
                </a:lnTo>
                <a:lnTo>
                  <a:pt x="1093601" y="657225"/>
                </a:lnTo>
                <a:lnTo>
                  <a:pt x="1098986" y="661035"/>
                </a:lnTo>
                <a:lnTo>
                  <a:pt x="1103420" y="665163"/>
                </a:lnTo>
                <a:lnTo>
                  <a:pt x="1108172" y="669290"/>
                </a:lnTo>
                <a:lnTo>
                  <a:pt x="1112606" y="674053"/>
                </a:lnTo>
                <a:lnTo>
                  <a:pt x="1116724" y="678498"/>
                </a:lnTo>
                <a:lnTo>
                  <a:pt x="1121159" y="682943"/>
                </a:lnTo>
                <a:lnTo>
                  <a:pt x="1124960" y="687705"/>
                </a:lnTo>
                <a:lnTo>
                  <a:pt x="1128444" y="692785"/>
                </a:lnTo>
                <a:lnTo>
                  <a:pt x="1131612" y="697865"/>
                </a:lnTo>
                <a:lnTo>
                  <a:pt x="1134779" y="703580"/>
                </a:lnTo>
                <a:lnTo>
                  <a:pt x="1137630" y="708660"/>
                </a:lnTo>
                <a:lnTo>
                  <a:pt x="1139847" y="714058"/>
                </a:lnTo>
                <a:lnTo>
                  <a:pt x="1141748" y="719455"/>
                </a:lnTo>
                <a:lnTo>
                  <a:pt x="1143332" y="724853"/>
                </a:lnTo>
                <a:lnTo>
                  <a:pt x="1144915" y="730885"/>
                </a:lnTo>
                <a:lnTo>
                  <a:pt x="1146499" y="736600"/>
                </a:lnTo>
                <a:lnTo>
                  <a:pt x="1147449" y="742950"/>
                </a:lnTo>
                <a:lnTo>
                  <a:pt x="1148083" y="749300"/>
                </a:lnTo>
                <a:lnTo>
                  <a:pt x="1148716" y="755968"/>
                </a:lnTo>
                <a:lnTo>
                  <a:pt x="1148716" y="759143"/>
                </a:lnTo>
                <a:lnTo>
                  <a:pt x="1149350" y="763270"/>
                </a:lnTo>
                <a:lnTo>
                  <a:pt x="1149350" y="766128"/>
                </a:lnTo>
                <a:lnTo>
                  <a:pt x="1149350" y="767715"/>
                </a:lnTo>
                <a:lnTo>
                  <a:pt x="1149350" y="770890"/>
                </a:lnTo>
                <a:lnTo>
                  <a:pt x="1149350" y="778193"/>
                </a:lnTo>
                <a:lnTo>
                  <a:pt x="1148400" y="793115"/>
                </a:lnTo>
                <a:lnTo>
                  <a:pt x="1146816" y="807721"/>
                </a:lnTo>
                <a:lnTo>
                  <a:pt x="1145866" y="814706"/>
                </a:lnTo>
                <a:lnTo>
                  <a:pt x="1144282" y="821691"/>
                </a:lnTo>
                <a:lnTo>
                  <a:pt x="1142698" y="828358"/>
                </a:lnTo>
                <a:lnTo>
                  <a:pt x="1140798" y="835026"/>
                </a:lnTo>
                <a:lnTo>
                  <a:pt x="1136363" y="848043"/>
                </a:lnTo>
                <a:lnTo>
                  <a:pt x="1131295" y="860426"/>
                </a:lnTo>
                <a:lnTo>
                  <a:pt x="1128444" y="866458"/>
                </a:lnTo>
                <a:lnTo>
                  <a:pt x="1125277" y="872173"/>
                </a:lnTo>
                <a:lnTo>
                  <a:pt x="1118625" y="883603"/>
                </a:lnTo>
                <a:lnTo>
                  <a:pt x="1111339" y="894081"/>
                </a:lnTo>
                <a:lnTo>
                  <a:pt x="1103420" y="904558"/>
                </a:lnTo>
                <a:lnTo>
                  <a:pt x="1094868" y="913766"/>
                </a:lnTo>
                <a:lnTo>
                  <a:pt x="1085682" y="922338"/>
                </a:lnTo>
                <a:lnTo>
                  <a:pt x="1076179" y="930593"/>
                </a:lnTo>
                <a:lnTo>
                  <a:pt x="1066360" y="938213"/>
                </a:lnTo>
                <a:lnTo>
                  <a:pt x="1060025" y="942341"/>
                </a:lnTo>
                <a:lnTo>
                  <a:pt x="1054006" y="946786"/>
                </a:lnTo>
                <a:lnTo>
                  <a:pt x="1047671" y="950596"/>
                </a:lnTo>
                <a:lnTo>
                  <a:pt x="1041019" y="954088"/>
                </a:lnTo>
                <a:lnTo>
                  <a:pt x="1027716" y="960756"/>
                </a:lnTo>
                <a:lnTo>
                  <a:pt x="1014412" y="966788"/>
                </a:lnTo>
                <a:lnTo>
                  <a:pt x="1039752" y="628650"/>
                </a:lnTo>
                <a:close/>
                <a:moveTo>
                  <a:pt x="953447" y="529505"/>
                </a:moveTo>
                <a:lnTo>
                  <a:pt x="947094" y="530140"/>
                </a:lnTo>
                <a:lnTo>
                  <a:pt x="941060" y="531410"/>
                </a:lnTo>
                <a:lnTo>
                  <a:pt x="935026" y="532997"/>
                </a:lnTo>
                <a:lnTo>
                  <a:pt x="929309" y="535220"/>
                </a:lnTo>
                <a:lnTo>
                  <a:pt x="928038" y="535220"/>
                </a:lnTo>
                <a:lnTo>
                  <a:pt x="928038" y="535537"/>
                </a:lnTo>
                <a:lnTo>
                  <a:pt x="922004" y="538394"/>
                </a:lnTo>
                <a:lnTo>
                  <a:pt x="916605" y="541568"/>
                </a:lnTo>
                <a:lnTo>
                  <a:pt x="911523" y="545060"/>
                </a:lnTo>
                <a:lnTo>
                  <a:pt x="906441" y="548870"/>
                </a:lnTo>
                <a:lnTo>
                  <a:pt x="901677" y="553314"/>
                </a:lnTo>
                <a:lnTo>
                  <a:pt x="897866" y="557441"/>
                </a:lnTo>
                <a:lnTo>
                  <a:pt x="894055" y="562520"/>
                </a:lnTo>
                <a:lnTo>
                  <a:pt x="890561" y="567917"/>
                </a:lnTo>
                <a:lnTo>
                  <a:pt x="887385" y="573313"/>
                </a:lnTo>
                <a:lnTo>
                  <a:pt x="884527" y="579027"/>
                </a:lnTo>
                <a:lnTo>
                  <a:pt x="882303" y="585059"/>
                </a:lnTo>
                <a:lnTo>
                  <a:pt x="880715" y="590773"/>
                </a:lnTo>
                <a:lnTo>
                  <a:pt x="879127" y="597122"/>
                </a:lnTo>
                <a:lnTo>
                  <a:pt x="878174" y="603789"/>
                </a:lnTo>
                <a:lnTo>
                  <a:pt x="877857" y="610455"/>
                </a:lnTo>
                <a:lnTo>
                  <a:pt x="878174" y="617121"/>
                </a:lnTo>
                <a:lnTo>
                  <a:pt x="906124" y="992029"/>
                </a:lnTo>
                <a:lnTo>
                  <a:pt x="891831" y="995521"/>
                </a:lnTo>
                <a:lnTo>
                  <a:pt x="877539" y="999965"/>
                </a:lnTo>
                <a:lnTo>
                  <a:pt x="864200" y="1004409"/>
                </a:lnTo>
                <a:lnTo>
                  <a:pt x="851178" y="1010123"/>
                </a:lnTo>
                <a:lnTo>
                  <a:pt x="838156" y="1015838"/>
                </a:lnTo>
                <a:lnTo>
                  <a:pt x="831487" y="1019329"/>
                </a:lnTo>
                <a:lnTo>
                  <a:pt x="825452" y="1022821"/>
                </a:lnTo>
                <a:lnTo>
                  <a:pt x="818783" y="1026948"/>
                </a:lnTo>
                <a:lnTo>
                  <a:pt x="812430" y="1031075"/>
                </a:lnTo>
                <a:lnTo>
                  <a:pt x="806078" y="1035519"/>
                </a:lnTo>
                <a:lnTo>
                  <a:pt x="799726" y="1040599"/>
                </a:lnTo>
                <a:lnTo>
                  <a:pt x="793692" y="1045678"/>
                </a:lnTo>
                <a:lnTo>
                  <a:pt x="787340" y="1051074"/>
                </a:lnTo>
                <a:lnTo>
                  <a:pt x="780988" y="1057106"/>
                </a:lnTo>
                <a:lnTo>
                  <a:pt x="775271" y="1063772"/>
                </a:lnTo>
                <a:lnTo>
                  <a:pt x="769236" y="1070756"/>
                </a:lnTo>
                <a:lnTo>
                  <a:pt x="763837" y="1078058"/>
                </a:lnTo>
                <a:lnTo>
                  <a:pt x="757803" y="1086311"/>
                </a:lnTo>
                <a:lnTo>
                  <a:pt x="752721" y="1095200"/>
                </a:lnTo>
                <a:lnTo>
                  <a:pt x="747639" y="1104406"/>
                </a:lnTo>
                <a:lnTo>
                  <a:pt x="743510" y="1114247"/>
                </a:lnTo>
                <a:lnTo>
                  <a:pt x="739064" y="1124723"/>
                </a:lnTo>
                <a:lnTo>
                  <a:pt x="735253" y="1136151"/>
                </a:lnTo>
                <a:lnTo>
                  <a:pt x="732077" y="1147896"/>
                </a:lnTo>
                <a:lnTo>
                  <a:pt x="729218" y="1159959"/>
                </a:lnTo>
                <a:lnTo>
                  <a:pt x="727313" y="1172340"/>
                </a:lnTo>
                <a:lnTo>
                  <a:pt x="726042" y="1185038"/>
                </a:lnTo>
                <a:lnTo>
                  <a:pt x="725407" y="1197736"/>
                </a:lnTo>
                <a:lnTo>
                  <a:pt x="725089" y="1210751"/>
                </a:lnTo>
                <a:lnTo>
                  <a:pt x="725089" y="1223132"/>
                </a:lnTo>
                <a:lnTo>
                  <a:pt x="725407" y="1229481"/>
                </a:lnTo>
                <a:lnTo>
                  <a:pt x="725725" y="1236782"/>
                </a:lnTo>
                <a:lnTo>
                  <a:pt x="727630" y="1251385"/>
                </a:lnTo>
                <a:lnTo>
                  <a:pt x="730171" y="1263765"/>
                </a:lnTo>
                <a:lnTo>
                  <a:pt x="733347" y="1276146"/>
                </a:lnTo>
                <a:lnTo>
                  <a:pt x="736841" y="1287891"/>
                </a:lnTo>
                <a:lnTo>
                  <a:pt x="740652" y="1299002"/>
                </a:lnTo>
                <a:lnTo>
                  <a:pt x="745098" y="1310113"/>
                </a:lnTo>
                <a:lnTo>
                  <a:pt x="749545" y="1320271"/>
                </a:lnTo>
                <a:lnTo>
                  <a:pt x="754309" y="1330112"/>
                </a:lnTo>
                <a:lnTo>
                  <a:pt x="760026" y="1339636"/>
                </a:lnTo>
                <a:lnTo>
                  <a:pt x="765425" y="1348524"/>
                </a:lnTo>
                <a:lnTo>
                  <a:pt x="771142" y="1356778"/>
                </a:lnTo>
                <a:lnTo>
                  <a:pt x="777176" y="1364079"/>
                </a:lnTo>
                <a:lnTo>
                  <a:pt x="783529" y="1371698"/>
                </a:lnTo>
                <a:lnTo>
                  <a:pt x="789563" y="1378364"/>
                </a:lnTo>
                <a:lnTo>
                  <a:pt x="796233" y="1384396"/>
                </a:lnTo>
                <a:lnTo>
                  <a:pt x="802902" y="1390110"/>
                </a:lnTo>
                <a:lnTo>
                  <a:pt x="809572" y="1395189"/>
                </a:lnTo>
                <a:lnTo>
                  <a:pt x="816242" y="1400268"/>
                </a:lnTo>
                <a:lnTo>
                  <a:pt x="822911" y="1404395"/>
                </a:lnTo>
                <a:lnTo>
                  <a:pt x="829581" y="1408522"/>
                </a:lnTo>
                <a:lnTo>
                  <a:pt x="836251" y="1412014"/>
                </a:lnTo>
                <a:lnTo>
                  <a:pt x="843238" y="1415506"/>
                </a:lnTo>
                <a:lnTo>
                  <a:pt x="849908" y="1418363"/>
                </a:lnTo>
                <a:lnTo>
                  <a:pt x="856577" y="1420903"/>
                </a:lnTo>
                <a:lnTo>
                  <a:pt x="863882" y="1423442"/>
                </a:lnTo>
                <a:lnTo>
                  <a:pt x="870552" y="1425347"/>
                </a:lnTo>
                <a:lnTo>
                  <a:pt x="877222" y="1427252"/>
                </a:lnTo>
                <a:lnTo>
                  <a:pt x="884209" y="1428839"/>
                </a:lnTo>
                <a:lnTo>
                  <a:pt x="897548" y="1431061"/>
                </a:lnTo>
                <a:lnTo>
                  <a:pt x="910888" y="1432648"/>
                </a:lnTo>
                <a:lnTo>
                  <a:pt x="925180" y="1433601"/>
                </a:lnTo>
                <a:lnTo>
                  <a:pt x="939472" y="1433601"/>
                </a:lnTo>
                <a:lnTo>
                  <a:pt x="958528" y="1687877"/>
                </a:lnTo>
                <a:lnTo>
                  <a:pt x="956305" y="1687877"/>
                </a:lnTo>
                <a:lnTo>
                  <a:pt x="956623" y="1698353"/>
                </a:lnTo>
                <a:lnTo>
                  <a:pt x="959481" y="1698671"/>
                </a:lnTo>
                <a:lnTo>
                  <a:pt x="959799" y="1703115"/>
                </a:lnTo>
                <a:lnTo>
                  <a:pt x="960116" y="1698671"/>
                </a:lnTo>
                <a:lnTo>
                  <a:pt x="975996" y="1698671"/>
                </a:lnTo>
                <a:lnTo>
                  <a:pt x="991559" y="1698353"/>
                </a:lnTo>
                <a:lnTo>
                  <a:pt x="1007122" y="1697083"/>
                </a:lnTo>
                <a:lnTo>
                  <a:pt x="1023002" y="1694861"/>
                </a:lnTo>
                <a:lnTo>
                  <a:pt x="1035388" y="1692004"/>
                </a:lnTo>
                <a:lnTo>
                  <a:pt x="1048410" y="1688830"/>
                </a:lnTo>
                <a:lnTo>
                  <a:pt x="1054762" y="1686608"/>
                </a:lnTo>
                <a:lnTo>
                  <a:pt x="1060797" y="1684385"/>
                </a:lnTo>
                <a:lnTo>
                  <a:pt x="1067149" y="1681528"/>
                </a:lnTo>
                <a:lnTo>
                  <a:pt x="1073501" y="1678671"/>
                </a:lnTo>
                <a:lnTo>
                  <a:pt x="1079853" y="1675179"/>
                </a:lnTo>
                <a:lnTo>
                  <a:pt x="1085570" y="1671370"/>
                </a:lnTo>
                <a:lnTo>
                  <a:pt x="1091922" y="1667243"/>
                </a:lnTo>
                <a:lnTo>
                  <a:pt x="1097639" y="1662799"/>
                </a:lnTo>
                <a:lnTo>
                  <a:pt x="1103673" y="1657085"/>
                </a:lnTo>
                <a:lnTo>
                  <a:pt x="1109072" y="1651371"/>
                </a:lnTo>
                <a:lnTo>
                  <a:pt x="1114472" y="1644704"/>
                </a:lnTo>
                <a:lnTo>
                  <a:pt x="1120189" y="1637086"/>
                </a:lnTo>
                <a:lnTo>
                  <a:pt x="1124953" y="1628514"/>
                </a:lnTo>
                <a:lnTo>
                  <a:pt x="1129082" y="1619308"/>
                </a:lnTo>
                <a:lnTo>
                  <a:pt x="1132575" y="1609467"/>
                </a:lnTo>
                <a:lnTo>
                  <a:pt x="1134163" y="1604071"/>
                </a:lnTo>
                <a:lnTo>
                  <a:pt x="1135434" y="1598357"/>
                </a:lnTo>
                <a:lnTo>
                  <a:pt x="1136704" y="1592643"/>
                </a:lnTo>
                <a:lnTo>
                  <a:pt x="1137657" y="1586611"/>
                </a:lnTo>
                <a:lnTo>
                  <a:pt x="1138927" y="1574866"/>
                </a:lnTo>
                <a:lnTo>
                  <a:pt x="1139245" y="1562802"/>
                </a:lnTo>
                <a:lnTo>
                  <a:pt x="1138927" y="1551057"/>
                </a:lnTo>
                <a:lnTo>
                  <a:pt x="1137974" y="1539311"/>
                </a:lnTo>
                <a:lnTo>
                  <a:pt x="1136704" y="1527566"/>
                </a:lnTo>
                <a:lnTo>
                  <a:pt x="1134481" y="1516137"/>
                </a:lnTo>
                <a:lnTo>
                  <a:pt x="1131940" y="1504709"/>
                </a:lnTo>
                <a:lnTo>
                  <a:pt x="1128764" y="1493916"/>
                </a:lnTo>
                <a:lnTo>
                  <a:pt x="1125270" y="1482805"/>
                </a:lnTo>
                <a:lnTo>
                  <a:pt x="1120824" y="1472647"/>
                </a:lnTo>
                <a:lnTo>
                  <a:pt x="1115742" y="1463441"/>
                </a:lnTo>
                <a:lnTo>
                  <a:pt x="1110660" y="1454235"/>
                </a:lnTo>
                <a:lnTo>
                  <a:pt x="1105261" y="1445981"/>
                </a:lnTo>
                <a:lnTo>
                  <a:pt x="1099227" y="1438362"/>
                </a:lnTo>
                <a:lnTo>
                  <a:pt x="1093510" y="1431061"/>
                </a:lnTo>
                <a:lnTo>
                  <a:pt x="1087158" y="1425029"/>
                </a:lnTo>
                <a:lnTo>
                  <a:pt x="1080806" y="1418998"/>
                </a:lnTo>
                <a:lnTo>
                  <a:pt x="1074771" y="1413919"/>
                </a:lnTo>
                <a:lnTo>
                  <a:pt x="1068102" y="1409157"/>
                </a:lnTo>
                <a:lnTo>
                  <a:pt x="1061750" y="1404395"/>
                </a:lnTo>
                <a:lnTo>
                  <a:pt x="1055080" y="1400586"/>
                </a:lnTo>
                <a:lnTo>
                  <a:pt x="1048410" y="1397094"/>
                </a:lnTo>
                <a:lnTo>
                  <a:pt x="1041740" y="1393602"/>
                </a:lnTo>
                <a:lnTo>
                  <a:pt x="1035071" y="1390745"/>
                </a:lnTo>
                <a:lnTo>
                  <a:pt x="1028401" y="1388205"/>
                </a:lnTo>
                <a:lnTo>
                  <a:pt x="1021731" y="1385666"/>
                </a:lnTo>
                <a:lnTo>
                  <a:pt x="1015062" y="1383761"/>
                </a:lnTo>
                <a:lnTo>
                  <a:pt x="1007122" y="1381539"/>
                </a:lnTo>
                <a:lnTo>
                  <a:pt x="999499" y="1379952"/>
                </a:lnTo>
                <a:lnTo>
                  <a:pt x="991877" y="1378364"/>
                </a:lnTo>
                <a:lnTo>
                  <a:pt x="983937" y="1377095"/>
                </a:lnTo>
                <a:lnTo>
                  <a:pt x="1006804" y="1075201"/>
                </a:lnTo>
                <a:lnTo>
                  <a:pt x="1018238" y="1072661"/>
                </a:lnTo>
                <a:lnTo>
                  <a:pt x="1029672" y="1070121"/>
                </a:lnTo>
                <a:lnTo>
                  <a:pt x="1040788" y="1066947"/>
                </a:lnTo>
                <a:lnTo>
                  <a:pt x="1051904" y="1062820"/>
                </a:lnTo>
                <a:lnTo>
                  <a:pt x="1063338" y="1058376"/>
                </a:lnTo>
                <a:lnTo>
                  <a:pt x="1074771" y="1053297"/>
                </a:lnTo>
                <a:lnTo>
                  <a:pt x="1085570" y="1047265"/>
                </a:lnTo>
                <a:lnTo>
                  <a:pt x="1096686" y="1040916"/>
                </a:lnTo>
                <a:lnTo>
                  <a:pt x="1103356" y="1036789"/>
                </a:lnTo>
                <a:lnTo>
                  <a:pt x="1109390" y="1032027"/>
                </a:lnTo>
                <a:lnTo>
                  <a:pt x="1116060" y="1027266"/>
                </a:lnTo>
                <a:lnTo>
                  <a:pt x="1122412" y="1022187"/>
                </a:lnTo>
                <a:lnTo>
                  <a:pt x="1128764" y="1016790"/>
                </a:lnTo>
                <a:lnTo>
                  <a:pt x="1135116" y="1010758"/>
                </a:lnTo>
                <a:lnTo>
                  <a:pt x="1141150" y="1005044"/>
                </a:lnTo>
                <a:lnTo>
                  <a:pt x="1147185" y="998378"/>
                </a:lnTo>
                <a:lnTo>
                  <a:pt x="1152902" y="991394"/>
                </a:lnTo>
                <a:lnTo>
                  <a:pt x="1158936" y="984093"/>
                </a:lnTo>
                <a:lnTo>
                  <a:pt x="1164336" y="976474"/>
                </a:lnTo>
                <a:lnTo>
                  <a:pt x="1170370" y="968220"/>
                </a:lnTo>
                <a:lnTo>
                  <a:pt x="1175452" y="959966"/>
                </a:lnTo>
                <a:lnTo>
                  <a:pt x="1180533" y="950760"/>
                </a:lnTo>
                <a:lnTo>
                  <a:pt x="1185615" y="941554"/>
                </a:lnTo>
                <a:lnTo>
                  <a:pt x="1190379" y="931714"/>
                </a:lnTo>
                <a:lnTo>
                  <a:pt x="1194508" y="921555"/>
                </a:lnTo>
                <a:lnTo>
                  <a:pt x="1198954" y="910444"/>
                </a:lnTo>
                <a:lnTo>
                  <a:pt x="1202766" y="899651"/>
                </a:lnTo>
                <a:lnTo>
                  <a:pt x="1206259" y="887906"/>
                </a:lnTo>
                <a:lnTo>
                  <a:pt x="1209435" y="876160"/>
                </a:lnTo>
                <a:lnTo>
                  <a:pt x="1212294" y="863779"/>
                </a:lnTo>
                <a:lnTo>
                  <a:pt x="1214517" y="851399"/>
                </a:lnTo>
                <a:lnTo>
                  <a:pt x="1216422" y="838701"/>
                </a:lnTo>
                <a:lnTo>
                  <a:pt x="1217693" y="826003"/>
                </a:lnTo>
                <a:lnTo>
                  <a:pt x="1218963" y="812988"/>
                </a:lnTo>
                <a:lnTo>
                  <a:pt x="1219598" y="799972"/>
                </a:lnTo>
                <a:lnTo>
                  <a:pt x="1219916" y="787274"/>
                </a:lnTo>
                <a:lnTo>
                  <a:pt x="1219916" y="774259"/>
                </a:lnTo>
                <a:lnTo>
                  <a:pt x="1219598" y="767275"/>
                </a:lnTo>
                <a:lnTo>
                  <a:pt x="1219598" y="763783"/>
                </a:lnTo>
                <a:lnTo>
                  <a:pt x="1219281" y="760926"/>
                </a:lnTo>
                <a:lnTo>
                  <a:pt x="1219281" y="754894"/>
                </a:lnTo>
                <a:lnTo>
                  <a:pt x="1218328" y="747910"/>
                </a:lnTo>
                <a:lnTo>
                  <a:pt x="1218010" y="740927"/>
                </a:lnTo>
                <a:lnTo>
                  <a:pt x="1217058" y="734260"/>
                </a:lnTo>
                <a:lnTo>
                  <a:pt x="1214834" y="720292"/>
                </a:lnTo>
                <a:lnTo>
                  <a:pt x="1212294" y="706325"/>
                </a:lnTo>
                <a:lnTo>
                  <a:pt x="1208800" y="692674"/>
                </a:lnTo>
                <a:lnTo>
                  <a:pt x="1204671" y="679341"/>
                </a:lnTo>
                <a:lnTo>
                  <a:pt x="1199907" y="666643"/>
                </a:lnTo>
                <a:lnTo>
                  <a:pt x="1194826" y="654263"/>
                </a:lnTo>
                <a:lnTo>
                  <a:pt x="1189426" y="642835"/>
                </a:lnTo>
                <a:lnTo>
                  <a:pt x="1183709" y="632359"/>
                </a:lnTo>
                <a:lnTo>
                  <a:pt x="1177357" y="622201"/>
                </a:lnTo>
                <a:lnTo>
                  <a:pt x="1170688" y="613312"/>
                </a:lnTo>
                <a:lnTo>
                  <a:pt x="1164018" y="605058"/>
                </a:lnTo>
                <a:lnTo>
                  <a:pt x="1157348" y="597122"/>
                </a:lnTo>
                <a:lnTo>
                  <a:pt x="1150361" y="590138"/>
                </a:lnTo>
                <a:lnTo>
                  <a:pt x="1143691" y="583789"/>
                </a:lnTo>
                <a:lnTo>
                  <a:pt x="1136704" y="578075"/>
                </a:lnTo>
                <a:lnTo>
                  <a:pt x="1129399" y="572996"/>
                </a:lnTo>
                <a:lnTo>
                  <a:pt x="1122412" y="567917"/>
                </a:lnTo>
                <a:lnTo>
                  <a:pt x="1115742" y="563472"/>
                </a:lnTo>
                <a:lnTo>
                  <a:pt x="1108755" y="559663"/>
                </a:lnTo>
                <a:lnTo>
                  <a:pt x="1101768" y="555536"/>
                </a:lnTo>
                <a:lnTo>
                  <a:pt x="1094463" y="552044"/>
                </a:lnTo>
                <a:lnTo>
                  <a:pt x="1088111" y="549505"/>
                </a:lnTo>
                <a:lnTo>
                  <a:pt x="1080806" y="546330"/>
                </a:lnTo>
                <a:lnTo>
                  <a:pt x="1073818" y="543791"/>
                </a:lnTo>
                <a:lnTo>
                  <a:pt x="1060162" y="539664"/>
                </a:lnTo>
                <a:lnTo>
                  <a:pt x="1046504" y="536172"/>
                </a:lnTo>
                <a:lnTo>
                  <a:pt x="1033165" y="533315"/>
                </a:lnTo>
                <a:lnTo>
                  <a:pt x="1019508" y="531093"/>
                </a:lnTo>
                <a:lnTo>
                  <a:pt x="1007122" y="530140"/>
                </a:lnTo>
                <a:lnTo>
                  <a:pt x="995370" y="529823"/>
                </a:lnTo>
                <a:lnTo>
                  <a:pt x="983301" y="529823"/>
                </a:lnTo>
                <a:lnTo>
                  <a:pt x="971550" y="530140"/>
                </a:lnTo>
                <a:lnTo>
                  <a:pt x="967104" y="529823"/>
                </a:lnTo>
                <a:lnTo>
                  <a:pt x="962657" y="529505"/>
                </a:lnTo>
                <a:lnTo>
                  <a:pt x="953447" y="529505"/>
                </a:lnTo>
                <a:close/>
                <a:moveTo>
                  <a:pt x="958846" y="276181"/>
                </a:moveTo>
                <a:lnTo>
                  <a:pt x="953764" y="276816"/>
                </a:lnTo>
                <a:lnTo>
                  <a:pt x="949318" y="277451"/>
                </a:lnTo>
                <a:lnTo>
                  <a:pt x="944236" y="278403"/>
                </a:lnTo>
                <a:lnTo>
                  <a:pt x="939472" y="279356"/>
                </a:lnTo>
                <a:lnTo>
                  <a:pt x="934708" y="280625"/>
                </a:lnTo>
                <a:lnTo>
                  <a:pt x="930262" y="282213"/>
                </a:lnTo>
                <a:lnTo>
                  <a:pt x="925815" y="284117"/>
                </a:lnTo>
                <a:lnTo>
                  <a:pt x="916922" y="288562"/>
                </a:lnTo>
                <a:lnTo>
                  <a:pt x="908982" y="293006"/>
                </a:lnTo>
                <a:lnTo>
                  <a:pt x="901360" y="299037"/>
                </a:lnTo>
                <a:lnTo>
                  <a:pt x="894372" y="305386"/>
                </a:lnTo>
                <a:lnTo>
                  <a:pt x="888020" y="312370"/>
                </a:lnTo>
                <a:lnTo>
                  <a:pt x="882621" y="319672"/>
                </a:lnTo>
                <a:lnTo>
                  <a:pt x="877539" y="327925"/>
                </a:lnTo>
                <a:lnTo>
                  <a:pt x="873093" y="336496"/>
                </a:lnTo>
                <a:lnTo>
                  <a:pt x="871505" y="340941"/>
                </a:lnTo>
                <a:lnTo>
                  <a:pt x="869917" y="345702"/>
                </a:lnTo>
                <a:lnTo>
                  <a:pt x="868964" y="350464"/>
                </a:lnTo>
                <a:lnTo>
                  <a:pt x="867694" y="354908"/>
                </a:lnTo>
                <a:lnTo>
                  <a:pt x="866741" y="359670"/>
                </a:lnTo>
                <a:lnTo>
                  <a:pt x="866106" y="364749"/>
                </a:lnTo>
                <a:lnTo>
                  <a:pt x="865788" y="369511"/>
                </a:lnTo>
                <a:lnTo>
                  <a:pt x="865788" y="374590"/>
                </a:lnTo>
                <a:lnTo>
                  <a:pt x="865788" y="379669"/>
                </a:lnTo>
                <a:lnTo>
                  <a:pt x="866106" y="384749"/>
                </a:lnTo>
                <a:lnTo>
                  <a:pt x="866741" y="389828"/>
                </a:lnTo>
                <a:lnTo>
                  <a:pt x="867694" y="394590"/>
                </a:lnTo>
                <a:lnTo>
                  <a:pt x="868964" y="399351"/>
                </a:lnTo>
                <a:lnTo>
                  <a:pt x="869917" y="404113"/>
                </a:lnTo>
                <a:lnTo>
                  <a:pt x="871505" y="408875"/>
                </a:lnTo>
                <a:lnTo>
                  <a:pt x="873093" y="413002"/>
                </a:lnTo>
                <a:lnTo>
                  <a:pt x="877539" y="421573"/>
                </a:lnTo>
                <a:lnTo>
                  <a:pt x="882621" y="429826"/>
                </a:lnTo>
                <a:lnTo>
                  <a:pt x="888020" y="437445"/>
                </a:lnTo>
                <a:lnTo>
                  <a:pt x="894372" y="444429"/>
                </a:lnTo>
                <a:lnTo>
                  <a:pt x="901360" y="450778"/>
                </a:lnTo>
                <a:lnTo>
                  <a:pt x="908982" y="456492"/>
                </a:lnTo>
                <a:lnTo>
                  <a:pt x="916922" y="461254"/>
                </a:lnTo>
                <a:lnTo>
                  <a:pt x="925815" y="465381"/>
                </a:lnTo>
                <a:lnTo>
                  <a:pt x="930262" y="466968"/>
                </a:lnTo>
                <a:lnTo>
                  <a:pt x="934708" y="468555"/>
                </a:lnTo>
                <a:lnTo>
                  <a:pt x="939472" y="470142"/>
                </a:lnTo>
                <a:lnTo>
                  <a:pt x="944236" y="471095"/>
                </a:lnTo>
                <a:lnTo>
                  <a:pt x="949318" y="472047"/>
                </a:lnTo>
                <a:lnTo>
                  <a:pt x="953764" y="472682"/>
                </a:lnTo>
                <a:lnTo>
                  <a:pt x="958846" y="472999"/>
                </a:lnTo>
                <a:lnTo>
                  <a:pt x="964245" y="473317"/>
                </a:lnTo>
                <a:lnTo>
                  <a:pt x="969327" y="472999"/>
                </a:lnTo>
                <a:lnTo>
                  <a:pt x="974408" y="472682"/>
                </a:lnTo>
                <a:lnTo>
                  <a:pt x="978855" y="472047"/>
                </a:lnTo>
                <a:lnTo>
                  <a:pt x="983937" y="471095"/>
                </a:lnTo>
                <a:lnTo>
                  <a:pt x="988701" y="470142"/>
                </a:lnTo>
                <a:lnTo>
                  <a:pt x="993465" y="468555"/>
                </a:lnTo>
                <a:lnTo>
                  <a:pt x="997911" y="466968"/>
                </a:lnTo>
                <a:lnTo>
                  <a:pt x="1002358" y="465381"/>
                </a:lnTo>
                <a:lnTo>
                  <a:pt x="1011250" y="461254"/>
                </a:lnTo>
                <a:lnTo>
                  <a:pt x="1018873" y="456492"/>
                </a:lnTo>
                <a:lnTo>
                  <a:pt x="1026813" y="450778"/>
                </a:lnTo>
                <a:lnTo>
                  <a:pt x="1033800" y="444429"/>
                </a:lnTo>
                <a:lnTo>
                  <a:pt x="1040152" y="437445"/>
                </a:lnTo>
                <a:lnTo>
                  <a:pt x="1045552" y="429826"/>
                </a:lnTo>
                <a:lnTo>
                  <a:pt x="1050633" y="421573"/>
                </a:lnTo>
                <a:lnTo>
                  <a:pt x="1055080" y="413002"/>
                </a:lnTo>
                <a:lnTo>
                  <a:pt x="1056668" y="408875"/>
                </a:lnTo>
                <a:lnTo>
                  <a:pt x="1058256" y="404113"/>
                </a:lnTo>
                <a:lnTo>
                  <a:pt x="1059209" y="399351"/>
                </a:lnTo>
                <a:lnTo>
                  <a:pt x="1060479" y="394590"/>
                </a:lnTo>
                <a:lnTo>
                  <a:pt x="1061432" y="389828"/>
                </a:lnTo>
                <a:lnTo>
                  <a:pt x="1062067" y="384749"/>
                </a:lnTo>
                <a:lnTo>
                  <a:pt x="1062385" y="379669"/>
                </a:lnTo>
                <a:lnTo>
                  <a:pt x="1062385" y="374590"/>
                </a:lnTo>
                <a:lnTo>
                  <a:pt x="1062385" y="369511"/>
                </a:lnTo>
                <a:lnTo>
                  <a:pt x="1062067" y="364749"/>
                </a:lnTo>
                <a:lnTo>
                  <a:pt x="1061432" y="359670"/>
                </a:lnTo>
                <a:lnTo>
                  <a:pt x="1060479" y="354908"/>
                </a:lnTo>
                <a:lnTo>
                  <a:pt x="1059209" y="350464"/>
                </a:lnTo>
                <a:lnTo>
                  <a:pt x="1058256" y="345702"/>
                </a:lnTo>
                <a:lnTo>
                  <a:pt x="1056668" y="340941"/>
                </a:lnTo>
                <a:lnTo>
                  <a:pt x="1055080" y="336496"/>
                </a:lnTo>
                <a:lnTo>
                  <a:pt x="1050633" y="327925"/>
                </a:lnTo>
                <a:lnTo>
                  <a:pt x="1045552" y="319672"/>
                </a:lnTo>
                <a:lnTo>
                  <a:pt x="1040152" y="312370"/>
                </a:lnTo>
                <a:lnTo>
                  <a:pt x="1033800" y="305386"/>
                </a:lnTo>
                <a:lnTo>
                  <a:pt x="1026813" y="299037"/>
                </a:lnTo>
                <a:lnTo>
                  <a:pt x="1018873" y="293006"/>
                </a:lnTo>
                <a:lnTo>
                  <a:pt x="1011250" y="288562"/>
                </a:lnTo>
                <a:lnTo>
                  <a:pt x="1002358" y="284117"/>
                </a:lnTo>
                <a:lnTo>
                  <a:pt x="997911" y="282213"/>
                </a:lnTo>
                <a:lnTo>
                  <a:pt x="993465" y="280625"/>
                </a:lnTo>
                <a:lnTo>
                  <a:pt x="988701" y="279356"/>
                </a:lnTo>
                <a:lnTo>
                  <a:pt x="983937" y="278403"/>
                </a:lnTo>
                <a:lnTo>
                  <a:pt x="978855" y="277451"/>
                </a:lnTo>
                <a:lnTo>
                  <a:pt x="974408" y="276816"/>
                </a:lnTo>
                <a:lnTo>
                  <a:pt x="969327" y="276181"/>
                </a:lnTo>
                <a:lnTo>
                  <a:pt x="964245" y="276181"/>
                </a:lnTo>
                <a:lnTo>
                  <a:pt x="958846" y="276181"/>
                </a:lnTo>
                <a:close/>
                <a:moveTo>
                  <a:pt x="765743" y="0"/>
                </a:moveTo>
                <a:lnTo>
                  <a:pt x="771142" y="0"/>
                </a:lnTo>
                <a:lnTo>
                  <a:pt x="1173864" y="0"/>
                </a:lnTo>
                <a:lnTo>
                  <a:pt x="1179263" y="0"/>
                </a:lnTo>
                <a:lnTo>
                  <a:pt x="1184662" y="635"/>
                </a:lnTo>
                <a:lnTo>
                  <a:pt x="1190379" y="1270"/>
                </a:lnTo>
                <a:lnTo>
                  <a:pt x="1195461" y="2222"/>
                </a:lnTo>
                <a:lnTo>
                  <a:pt x="1200542" y="3810"/>
                </a:lnTo>
                <a:lnTo>
                  <a:pt x="1205624" y="4762"/>
                </a:lnTo>
                <a:lnTo>
                  <a:pt x="1210706" y="6667"/>
                </a:lnTo>
                <a:lnTo>
                  <a:pt x="1215787" y="8889"/>
                </a:lnTo>
                <a:lnTo>
                  <a:pt x="1220551" y="10794"/>
                </a:lnTo>
                <a:lnTo>
                  <a:pt x="1224998" y="13016"/>
                </a:lnTo>
                <a:lnTo>
                  <a:pt x="1229444" y="15873"/>
                </a:lnTo>
                <a:lnTo>
                  <a:pt x="1234208" y="18412"/>
                </a:lnTo>
                <a:lnTo>
                  <a:pt x="1238337" y="21587"/>
                </a:lnTo>
                <a:lnTo>
                  <a:pt x="1242466" y="24761"/>
                </a:lnTo>
                <a:lnTo>
                  <a:pt x="1246277" y="28253"/>
                </a:lnTo>
                <a:lnTo>
                  <a:pt x="1250088" y="31745"/>
                </a:lnTo>
                <a:lnTo>
                  <a:pt x="1253900" y="35872"/>
                </a:lnTo>
                <a:lnTo>
                  <a:pt x="1256758" y="39681"/>
                </a:lnTo>
                <a:lnTo>
                  <a:pt x="1260570" y="43491"/>
                </a:lnTo>
                <a:lnTo>
                  <a:pt x="1263110" y="47935"/>
                </a:lnTo>
                <a:lnTo>
                  <a:pt x="1266286" y="52379"/>
                </a:lnTo>
                <a:lnTo>
                  <a:pt x="1268510" y="56824"/>
                </a:lnTo>
                <a:lnTo>
                  <a:pt x="1271050" y="61585"/>
                </a:lnTo>
                <a:lnTo>
                  <a:pt x="1273274" y="66347"/>
                </a:lnTo>
                <a:lnTo>
                  <a:pt x="1275179" y="71109"/>
                </a:lnTo>
                <a:lnTo>
                  <a:pt x="1276767" y="76188"/>
                </a:lnTo>
                <a:lnTo>
                  <a:pt x="1278355" y="81267"/>
                </a:lnTo>
                <a:lnTo>
                  <a:pt x="1279626" y="86664"/>
                </a:lnTo>
                <a:lnTo>
                  <a:pt x="1280261" y="91743"/>
                </a:lnTo>
                <a:lnTo>
                  <a:pt x="1281214" y="97140"/>
                </a:lnTo>
                <a:lnTo>
                  <a:pt x="1281531" y="102854"/>
                </a:lnTo>
                <a:lnTo>
                  <a:pt x="1281849" y="108250"/>
                </a:lnTo>
                <a:lnTo>
                  <a:pt x="1281849" y="345702"/>
                </a:lnTo>
                <a:lnTo>
                  <a:pt x="1281849" y="351099"/>
                </a:lnTo>
                <a:lnTo>
                  <a:pt x="1282484" y="356496"/>
                </a:lnTo>
                <a:lnTo>
                  <a:pt x="1282802" y="361575"/>
                </a:lnTo>
                <a:lnTo>
                  <a:pt x="1284072" y="366337"/>
                </a:lnTo>
                <a:lnTo>
                  <a:pt x="1284707" y="371098"/>
                </a:lnTo>
                <a:lnTo>
                  <a:pt x="1285978" y="375543"/>
                </a:lnTo>
                <a:lnTo>
                  <a:pt x="1287566" y="379669"/>
                </a:lnTo>
                <a:lnTo>
                  <a:pt x="1289471" y="383796"/>
                </a:lnTo>
                <a:lnTo>
                  <a:pt x="1291059" y="387288"/>
                </a:lnTo>
                <a:lnTo>
                  <a:pt x="1293283" y="390780"/>
                </a:lnTo>
                <a:lnTo>
                  <a:pt x="1295188" y="393955"/>
                </a:lnTo>
                <a:lnTo>
                  <a:pt x="1298047" y="396812"/>
                </a:lnTo>
                <a:lnTo>
                  <a:pt x="1300270" y="399669"/>
                </a:lnTo>
                <a:lnTo>
                  <a:pt x="1303446" y="402208"/>
                </a:lnTo>
                <a:lnTo>
                  <a:pt x="1306304" y="404430"/>
                </a:lnTo>
                <a:lnTo>
                  <a:pt x="1309480" y="406335"/>
                </a:lnTo>
                <a:lnTo>
                  <a:pt x="1312656" y="407922"/>
                </a:lnTo>
                <a:lnTo>
                  <a:pt x="1316150" y="409510"/>
                </a:lnTo>
                <a:lnTo>
                  <a:pt x="1319644" y="410779"/>
                </a:lnTo>
                <a:lnTo>
                  <a:pt x="1323137" y="411414"/>
                </a:lnTo>
                <a:lnTo>
                  <a:pt x="1326949" y="412367"/>
                </a:lnTo>
                <a:lnTo>
                  <a:pt x="1331078" y="412684"/>
                </a:lnTo>
                <a:lnTo>
                  <a:pt x="1335206" y="412684"/>
                </a:lnTo>
                <a:lnTo>
                  <a:pt x="1339335" y="412367"/>
                </a:lnTo>
                <a:lnTo>
                  <a:pt x="1343464" y="411732"/>
                </a:lnTo>
                <a:lnTo>
                  <a:pt x="1347910" y="411097"/>
                </a:lnTo>
                <a:lnTo>
                  <a:pt x="1352039" y="409827"/>
                </a:lnTo>
                <a:lnTo>
                  <a:pt x="1356803" y="408875"/>
                </a:lnTo>
                <a:lnTo>
                  <a:pt x="1361568" y="406653"/>
                </a:lnTo>
                <a:lnTo>
                  <a:pt x="1366332" y="404748"/>
                </a:lnTo>
                <a:lnTo>
                  <a:pt x="1371096" y="402526"/>
                </a:lnTo>
                <a:lnTo>
                  <a:pt x="1375542" y="399986"/>
                </a:lnTo>
                <a:lnTo>
                  <a:pt x="1581349" y="281260"/>
                </a:lnTo>
                <a:lnTo>
                  <a:pt x="1586113" y="278721"/>
                </a:lnTo>
                <a:lnTo>
                  <a:pt x="1591195" y="276181"/>
                </a:lnTo>
                <a:lnTo>
                  <a:pt x="1596277" y="273959"/>
                </a:lnTo>
                <a:lnTo>
                  <a:pt x="1601358" y="272372"/>
                </a:lnTo>
                <a:lnTo>
                  <a:pt x="1606440" y="270784"/>
                </a:lnTo>
                <a:lnTo>
                  <a:pt x="1611522" y="269197"/>
                </a:lnTo>
                <a:lnTo>
                  <a:pt x="1617238" y="268562"/>
                </a:lnTo>
                <a:lnTo>
                  <a:pt x="1622320" y="267610"/>
                </a:lnTo>
                <a:lnTo>
                  <a:pt x="1627402" y="266975"/>
                </a:lnTo>
                <a:lnTo>
                  <a:pt x="1632801" y="266975"/>
                </a:lnTo>
                <a:lnTo>
                  <a:pt x="1637883" y="266975"/>
                </a:lnTo>
                <a:lnTo>
                  <a:pt x="1642964" y="266975"/>
                </a:lnTo>
                <a:lnTo>
                  <a:pt x="1648364" y="267610"/>
                </a:lnTo>
                <a:lnTo>
                  <a:pt x="1653445" y="268562"/>
                </a:lnTo>
                <a:lnTo>
                  <a:pt x="1658527" y="269197"/>
                </a:lnTo>
                <a:lnTo>
                  <a:pt x="1663609" y="270467"/>
                </a:lnTo>
                <a:lnTo>
                  <a:pt x="1668373" y="272054"/>
                </a:lnTo>
                <a:lnTo>
                  <a:pt x="1673454" y="273641"/>
                </a:lnTo>
                <a:lnTo>
                  <a:pt x="1678218" y="275546"/>
                </a:lnTo>
                <a:lnTo>
                  <a:pt x="1682982" y="277768"/>
                </a:lnTo>
                <a:lnTo>
                  <a:pt x="1687746" y="280308"/>
                </a:lnTo>
                <a:lnTo>
                  <a:pt x="1692193" y="282530"/>
                </a:lnTo>
                <a:lnTo>
                  <a:pt x="1696640" y="285704"/>
                </a:lnTo>
                <a:lnTo>
                  <a:pt x="1701086" y="288562"/>
                </a:lnTo>
                <a:lnTo>
                  <a:pt x="1705215" y="292053"/>
                </a:lnTo>
                <a:lnTo>
                  <a:pt x="1709344" y="295545"/>
                </a:lnTo>
                <a:lnTo>
                  <a:pt x="1713155" y="299037"/>
                </a:lnTo>
                <a:lnTo>
                  <a:pt x="1716648" y="302847"/>
                </a:lnTo>
                <a:lnTo>
                  <a:pt x="1720142" y="307291"/>
                </a:lnTo>
                <a:lnTo>
                  <a:pt x="1723318" y="311418"/>
                </a:lnTo>
                <a:lnTo>
                  <a:pt x="1726494" y="315862"/>
                </a:lnTo>
                <a:lnTo>
                  <a:pt x="1729670" y="320624"/>
                </a:lnTo>
                <a:lnTo>
                  <a:pt x="1930713" y="668866"/>
                </a:lnTo>
                <a:lnTo>
                  <a:pt x="1933254" y="673945"/>
                </a:lnTo>
                <a:lnTo>
                  <a:pt x="1935795" y="678707"/>
                </a:lnTo>
                <a:lnTo>
                  <a:pt x="1937701" y="683786"/>
                </a:lnTo>
                <a:lnTo>
                  <a:pt x="1939606" y="688865"/>
                </a:lnTo>
                <a:lnTo>
                  <a:pt x="1941194" y="693944"/>
                </a:lnTo>
                <a:lnTo>
                  <a:pt x="1942465" y="699341"/>
                </a:lnTo>
                <a:lnTo>
                  <a:pt x="1943735" y="704420"/>
                </a:lnTo>
                <a:lnTo>
                  <a:pt x="1944370" y="709499"/>
                </a:lnTo>
                <a:lnTo>
                  <a:pt x="1944688" y="715213"/>
                </a:lnTo>
                <a:lnTo>
                  <a:pt x="1944688" y="720292"/>
                </a:lnTo>
                <a:lnTo>
                  <a:pt x="1944688" y="725372"/>
                </a:lnTo>
                <a:lnTo>
                  <a:pt x="1944688" y="730768"/>
                </a:lnTo>
                <a:lnTo>
                  <a:pt x="1944370" y="735847"/>
                </a:lnTo>
                <a:lnTo>
                  <a:pt x="1943735" y="740927"/>
                </a:lnTo>
                <a:lnTo>
                  <a:pt x="1942465" y="746006"/>
                </a:lnTo>
                <a:lnTo>
                  <a:pt x="1941194" y="751085"/>
                </a:lnTo>
                <a:lnTo>
                  <a:pt x="1939606" y="756164"/>
                </a:lnTo>
                <a:lnTo>
                  <a:pt x="1938018" y="760926"/>
                </a:lnTo>
                <a:lnTo>
                  <a:pt x="1936113" y="766005"/>
                </a:lnTo>
                <a:lnTo>
                  <a:pt x="1933890" y="770767"/>
                </a:lnTo>
                <a:lnTo>
                  <a:pt x="1931349" y="775529"/>
                </a:lnTo>
                <a:lnTo>
                  <a:pt x="1929125" y="779655"/>
                </a:lnTo>
                <a:lnTo>
                  <a:pt x="1925949" y="784100"/>
                </a:lnTo>
                <a:lnTo>
                  <a:pt x="1923091" y="788226"/>
                </a:lnTo>
                <a:lnTo>
                  <a:pt x="1919597" y="792671"/>
                </a:lnTo>
                <a:lnTo>
                  <a:pt x="1916104" y="796480"/>
                </a:lnTo>
                <a:lnTo>
                  <a:pt x="1912610" y="800607"/>
                </a:lnTo>
                <a:lnTo>
                  <a:pt x="1908799" y="804099"/>
                </a:lnTo>
                <a:lnTo>
                  <a:pt x="1904352" y="807591"/>
                </a:lnTo>
                <a:lnTo>
                  <a:pt x="1900224" y="811083"/>
                </a:lnTo>
                <a:lnTo>
                  <a:pt x="1895777" y="813940"/>
                </a:lnTo>
                <a:lnTo>
                  <a:pt x="1891013" y="816797"/>
                </a:lnTo>
                <a:lnTo>
                  <a:pt x="1684888" y="935523"/>
                </a:lnTo>
                <a:lnTo>
                  <a:pt x="1680124" y="938380"/>
                </a:lnTo>
                <a:lnTo>
                  <a:pt x="1675995" y="941554"/>
                </a:lnTo>
                <a:lnTo>
                  <a:pt x="1671866" y="944094"/>
                </a:lnTo>
                <a:lnTo>
                  <a:pt x="1668055" y="947269"/>
                </a:lnTo>
                <a:lnTo>
                  <a:pt x="1664562" y="950760"/>
                </a:lnTo>
                <a:lnTo>
                  <a:pt x="1661385" y="953935"/>
                </a:lnTo>
                <a:lnTo>
                  <a:pt x="1658527" y="957427"/>
                </a:lnTo>
                <a:lnTo>
                  <a:pt x="1655986" y="960601"/>
                </a:lnTo>
                <a:lnTo>
                  <a:pt x="1654080" y="964093"/>
                </a:lnTo>
                <a:lnTo>
                  <a:pt x="1651857" y="967585"/>
                </a:lnTo>
                <a:lnTo>
                  <a:pt x="1649952" y="971395"/>
                </a:lnTo>
                <a:lnTo>
                  <a:pt x="1648681" y="975204"/>
                </a:lnTo>
                <a:lnTo>
                  <a:pt x="1647728" y="978696"/>
                </a:lnTo>
                <a:lnTo>
                  <a:pt x="1646776" y="982188"/>
                </a:lnTo>
                <a:lnTo>
                  <a:pt x="1646458" y="985997"/>
                </a:lnTo>
                <a:lnTo>
                  <a:pt x="1646458" y="989807"/>
                </a:lnTo>
                <a:lnTo>
                  <a:pt x="1646458" y="993616"/>
                </a:lnTo>
                <a:lnTo>
                  <a:pt x="1646776" y="997108"/>
                </a:lnTo>
                <a:lnTo>
                  <a:pt x="1647728" y="1000600"/>
                </a:lnTo>
                <a:lnTo>
                  <a:pt x="1648681" y="1004409"/>
                </a:lnTo>
                <a:lnTo>
                  <a:pt x="1649952" y="1008219"/>
                </a:lnTo>
                <a:lnTo>
                  <a:pt x="1651857" y="1011711"/>
                </a:lnTo>
                <a:lnTo>
                  <a:pt x="1654080" y="1015203"/>
                </a:lnTo>
                <a:lnTo>
                  <a:pt x="1656304" y="1018695"/>
                </a:lnTo>
                <a:lnTo>
                  <a:pt x="1658527" y="1022187"/>
                </a:lnTo>
                <a:lnTo>
                  <a:pt x="1661385" y="1025361"/>
                </a:lnTo>
                <a:lnTo>
                  <a:pt x="1664562" y="1028853"/>
                </a:lnTo>
                <a:lnTo>
                  <a:pt x="1668055" y="1032027"/>
                </a:lnTo>
                <a:lnTo>
                  <a:pt x="1671866" y="1035202"/>
                </a:lnTo>
                <a:lnTo>
                  <a:pt x="1675995" y="1038376"/>
                </a:lnTo>
                <a:lnTo>
                  <a:pt x="1680442" y="1040916"/>
                </a:lnTo>
                <a:lnTo>
                  <a:pt x="1684888" y="1043773"/>
                </a:lnTo>
                <a:lnTo>
                  <a:pt x="1891013" y="1162499"/>
                </a:lnTo>
                <a:lnTo>
                  <a:pt x="1895777" y="1165674"/>
                </a:lnTo>
                <a:lnTo>
                  <a:pt x="1900224" y="1168848"/>
                </a:lnTo>
                <a:lnTo>
                  <a:pt x="1904352" y="1171705"/>
                </a:lnTo>
                <a:lnTo>
                  <a:pt x="1908799" y="1175514"/>
                </a:lnTo>
                <a:lnTo>
                  <a:pt x="1912610" y="1179006"/>
                </a:lnTo>
                <a:lnTo>
                  <a:pt x="1916104" y="1182816"/>
                </a:lnTo>
                <a:lnTo>
                  <a:pt x="1919597" y="1186625"/>
                </a:lnTo>
                <a:lnTo>
                  <a:pt x="1923091" y="1191069"/>
                </a:lnTo>
                <a:lnTo>
                  <a:pt x="1925949" y="1195196"/>
                </a:lnTo>
                <a:lnTo>
                  <a:pt x="1929125" y="1199641"/>
                </a:lnTo>
                <a:lnTo>
                  <a:pt x="1931349" y="1204402"/>
                </a:lnTo>
                <a:lnTo>
                  <a:pt x="1933890" y="1209164"/>
                </a:lnTo>
                <a:lnTo>
                  <a:pt x="1936113" y="1213608"/>
                </a:lnTo>
                <a:lnTo>
                  <a:pt x="1938018" y="1218370"/>
                </a:lnTo>
                <a:lnTo>
                  <a:pt x="1939606" y="1223449"/>
                </a:lnTo>
                <a:lnTo>
                  <a:pt x="1941194" y="1228211"/>
                </a:lnTo>
                <a:lnTo>
                  <a:pt x="1942465" y="1233290"/>
                </a:lnTo>
                <a:lnTo>
                  <a:pt x="1943735" y="1238369"/>
                </a:lnTo>
                <a:lnTo>
                  <a:pt x="1944370" y="1243449"/>
                </a:lnTo>
                <a:lnTo>
                  <a:pt x="1944688" y="1249163"/>
                </a:lnTo>
                <a:lnTo>
                  <a:pt x="1944688" y="1254242"/>
                </a:lnTo>
                <a:lnTo>
                  <a:pt x="1944688" y="1259321"/>
                </a:lnTo>
                <a:lnTo>
                  <a:pt x="1944688" y="1264718"/>
                </a:lnTo>
                <a:lnTo>
                  <a:pt x="1944370" y="1269797"/>
                </a:lnTo>
                <a:lnTo>
                  <a:pt x="1943735" y="1274876"/>
                </a:lnTo>
                <a:lnTo>
                  <a:pt x="1942465" y="1280273"/>
                </a:lnTo>
                <a:lnTo>
                  <a:pt x="1941194" y="1285352"/>
                </a:lnTo>
                <a:lnTo>
                  <a:pt x="1939606" y="1290431"/>
                </a:lnTo>
                <a:lnTo>
                  <a:pt x="1937701" y="1295510"/>
                </a:lnTo>
                <a:lnTo>
                  <a:pt x="1935795" y="1300589"/>
                </a:lnTo>
                <a:lnTo>
                  <a:pt x="1933254" y="1305351"/>
                </a:lnTo>
                <a:lnTo>
                  <a:pt x="1930713" y="1310430"/>
                </a:lnTo>
                <a:lnTo>
                  <a:pt x="1729670" y="1658672"/>
                </a:lnTo>
                <a:lnTo>
                  <a:pt x="1726494" y="1663434"/>
                </a:lnTo>
                <a:lnTo>
                  <a:pt x="1723318" y="1668196"/>
                </a:lnTo>
                <a:lnTo>
                  <a:pt x="1720142" y="1672640"/>
                </a:lnTo>
                <a:lnTo>
                  <a:pt x="1716648" y="1676449"/>
                </a:lnTo>
                <a:lnTo>
                  <a:pt x="1713155" y="1680259"/>
                </a:lnTo>
                <a:lnTo>
                  <a:pt x="1709344" y="1684385"/>
                </a:lnTo>
                <a:lnTo>
                  <a:pt x="1705215" y="1687243"/>
                </a:lnTo>
                <a:lnTo>
                  <a:pt x="1701086" y="1691052"/>
                </a:lnTo>
                <a:lnTo>
                  <a:pt x="1696640" y="1693909"/>
                </a:lnTo>
                <a:lnTo>
                  <a:pt x="1692193" y="1696766"/>
                </a:lnTo>
                <a:lnTo>
                  <a:pt x="1687746" y="1699623"/>
                </a:lnTo>
                <a:lnTo>
                  <a:pt x="1682982" y="1701845"/>
                </a:lnTo>
                <a:lnTo>
                  <a:pt x="1678218" y="1703750"/>
                </a:lnTo>
                <a:lnTo>
                  <a:pt x="1673454" y="1705655"/>
                </a:lnTo>
                <a:lnTo>
                  <a:pt x="1668373" y="1707242"/>
                </a:lnTo>
                <a:lnTo>
                  <a:pt x="1663609" y="1708829"/>
                </a:lnTo>
                <a:lnTo>
                  <a:pt x="1658527" y="1710099"/>
                </a:lnTo>
                <a:lnTo>
                  <a:pt x="1653445" y="1711369"/>
                </a:lnTo>
                <a:lnTo>
                  <a:pt x="1648364" y="1712004"/>
                </a:lnTo>
                <a:lnTo>
                  <a:pt x="1642964" y="1712321"/>
                </a:lnTo>
                <a:lnTo>
                  <a:pt x="1637883" y="1712956"/>
                </a:lnTo>
                <a:lnTo>
                  <a:pt x="1632801" y="1712956"/>
                </a:lnTo>
                <a:lnTo>
                  <a:pt x="1627402" y="1712321"/>
                </a:lnTo>
                <a:lnTo>
                  <a:pt x="1622320" y="1712004"/>
                </a:lnTo>
                <a:lnTo>
                  <a:pt x="1617238" y="1711369"/>
                </a:lnTo>
                <a:lnTo>
                  <a:pt x="1611522" y="1710099"/>
                </a:lnTo>
                <a:lnTo>
                  <a:pt x="1606440" y="1708829"/>
                </a:lnTo>
                <a:lnTo>
                  <a:pt x="1601358" y="1707242"/>
                </a:lnTo>
                <a:lnTo>
                  <a:pt x="1596277" y="1705337"/>
                </a:lnTo>
                <a:lnTo>
                  <a:pt x="1591195" y="1703432"/>
                </a:lnTo>
                <a:lnTo>
                  <a:pt x="1586113" y="1701210"/>
                </a:lnTo>
                <a:lnTo>
                  <a:pt x="1581349" y="1698353"/>
                </a:lnTo>
                <a:lnTo>
                  <a:pt x="1375542" y="1579627"/>
                </a:lnTo>
                <a:lnTo>
                  <a:pt x="1371096" y="1576770"/>
                </a:lnTo>
                <a:lnTo>
                  <a:pt x="1366332" y="1574548"/>
                </a:lnTo>
                <a:lnTo>
                  <a:pt x="1361568" y="1572643"/>
                </a:lnTo>
                <a:lnTo>
                  <a:pt x="1356803" y="1571056"/>
                </a:lnTo>
                <a:lnTo>
                  <a:pt x="1352039" y="1569469"/>
                </a:lnTo>
                <a:lnTo>
                  <a:pt x="1347910" y="1568199"/>
                </a:lnTo>
                <a:lnTo>
                  <a:pt x="1343464" y="1567564"/>
                </a:lnTo>
                <a:lnTo>
                  <a:pt x="1339335" y="1567247"/>
                </a:lnTo>
                <a:lnTo>
                  <a:pt x="1335206" y="1566612"/>
                </a:lnTo>
                <a:lnTo>
                  <a:pt x="1331078" y="1566612"/>
                </a:lnTo>
                <a:lnTo>
                  <a:pt x="1326949" y="1567247"/>
                </a:lnTo>
                <a:lnTo>
                  <a:pt x="1323137" y="1567882"/>
                </a:lnTo>
                <a:lnTo>
                  <a:pt x="1319644" y="1568517"/>
                </a:lnTo>
                <a:lnTo>
                  <a:pt x="1316150" y="1569786"/>
                </a:lnTo>
                <a:lnTo>
                  <a:pt x="1312656" y="1571374"/>
                </a:lnTo>
                <a:lnTo>
                  <a:pt x="1309480" y="1572961"/>
                </a:lnTo>
                <a:lnTo>
                  <a:pt x="1306304" y="1574866"/>
                </a:lnTo>
                <a:lnTo>
                  <a:pt x="1303446" y="1577405"/>
                </a:lnTo>
                <a:lnTo>
                  <a:pt x="1300270" y="1579627"/>
                </a:lnTo>
                <a:lnTo>
                  <a:pt x="1298047" y="1582484"/>
                </a:lnTo>
                <a:lnTo>
                  <a:pt x="1295188" y="1585659"/>
                </a:lnTo>
                <a:lnTo>
                  <a:pt x="1293283" y="1588516"/>
                </a:lnTo>
                <a:lnTo>
                  <a:pt x="1291059" y="1592325"/>
                </a:lnTo>
                <a:lnTo>
                  <a:pt x="1289471" y="1595817"/>
                </a:lnTo>
                <a:lnTo>
                  <a:pt x="1287566" y="1599944"/>
                </a:lnTo>
                <a:lnTo>
                  <a:pt x="1285978" y="1604071"/>
                </a:lnTo>
                <a:lnTo>
                  <a:pt x="1284707" y="1608198"/>
                </a:lnTo>
                <a:lnTo>
                  <a:pt x="1284072" y="1612959"/>
                </a:lnTo>
                <a:lnTo>
                  <a:pt x="1282802" y="1618039"/>
                </a:lnTo>
                <a:lnTo>
                  <a:pt x="1282484" y="1622800"/>
                </a:lnTo>
                <a:lnTo>
                  <a:pt x="1281849" y="1628197"/>
                </a:lnTo>
                <a:lnTo>
                  <a:pt x="1281849" y="1633594"/>
                </a:lnTo>
                <a:lnTo>
                  <a:pt x="1281849" y="1871046"/>
                </a:lnTo>
                <a:lnTo>
                  <a:pt x="1281531" y="1877077"/>
                </a:lnTo>
                <a:lnTo>
                  <a:pt x="1281214" y="1882156"/>
                </a:lnTo>
                <a:lnTo>
                  <a:pt x="1280261" y="1887553"/>
                </a:lnTo>
                <a:lnTo>
                  <a:pt x="1279626" y="1892950"/>
                </a:lnTo>
                <a:lnTo>
                  <a:pt x="1278355" y="1898029"/>
                </a:lnTo>
                <a:lnTo>
                  <a:pt x="1276767" y="1903108"/>
                </a:lnTo>
                <a:lnTo>
                  <a:pt x="1275179" y="1908187"/>
                </a:lnTo>
                <a:lnTo>
                  <a:pt x="1273274" y="1913266"/>
                </a:lnTo>
                <a:lnTo>
                  <a:pt x="1271050" y="1918028"/>
                </a:lnTo>
                <a:lnTo>
                  <a:pt x="1268510" y="1922790"/>
                </a:lnTo>
                <a:lnTo>
                  <a:pt x="1266286" y="1927234"/>
                </a:lnTo>
                <a:lnTo>
                  <a:pt x="1263110" y="1931361"/>
                </a:lnTo>
                <a:lnTo>
                  <a:pt x="1260570" y="1935805"/>
                </a:lnTo>
                <a:lnTo>
                  <a:pt x="1256758" y="1939932"/>
                </a:lnTo>
                <a:lnTo>
                  <a:pt x="1253900" y="1944059"/>
                </a:lnTo>
                <a:lnTo>
                  <a:pt x="1250088" y="1947551"/>
                </a:lnTo>
                <a:lnTo>
                  <a:pt x="1246277" y="1951360"/>
                </a:lnTo>
                <a:lnTo>
                  <a:pt x="1242466" y="1954535"/>
                </a:lnTo>
                <a:lnTo>
                  <a:pt x="1238337" y="1958027"/>
                </a:lnTo>
                <a:lnTo>
                  <a:pt x="1234208" y="1960884"/>
                </a:lnTo>
                <a:lnTo>
                  <a:pt x="1229444" y="1963423"/>
                </a:lnTo>
                <a:lnTo>
                  <a:pt x="1224998" y="1966280"/>
                </a:lnTo>
                <a:lnTo>
                  <a:pt x="1220551" y="1968502"/>
                </a:lnTo>
                <a:lnTo>
                  <a:pt x="1215787" y="1971042"/>
                </a:lnTo>
                <a:lnTo>
                  <a:pt x="1210706" y="1972947"/>
                </a:lnTo>
                <a:lnTo>
                  <a:pt x="1205624" y="1974534"/>
                </a:lnTo>
                <a:lnTo>
                  <a:pt x="1200542" y="1976121"/>
                </a:lnTo>
                <a:lnTo>
                  <a:pt x="1195461" y="1977391"/>
                </a:lnTo>
                <a:lnTo>
                  <a:pt x="1190379" y="1978026"/>
                </a:lnTo>
                <a:lnTo>
                  <a:pt x="1184662" y="1978978"/>
                </a:lnTo>
                <a:lnTo>
                  <a:pt x="1179263" y="1979296"/>
                </a:lnTo>
                <a:lnTo>
                  <a:pt x="1173864" y="1979613"/>
                </a:lnTo>
                <a:lnTo>
                  <a:pt x="771142" y="1979613"/>
                </a:lnTo>
                <a:lnTo>
                  <a:pt x="765743" y="1979296"/>
                </a:lnTo>
                <a:lnTo>
                  <a:pt x="760344" y="1978978"/>
                </a:lnTo>
                <a:lnTo>
                  <a:pt x="754944" y="1978026"/>
                </a:lnTo>
                <a:lnTo>
                  <a:pt x="749545" y="1977391"/>
                </a:lnTo>
                <a:lnTo>
                  <a:pt x="744146" y="1976121"/>
                </a:lnTo>
                <a:lnTo>
                  <a:pt x="739064" y="1974534"/>
                </a:lnTo>
                <a:lnTo>
                  <a:pt x="733982" y="1972947"/>
                </a:lnTo>
                <a:lnTo>
                  <a:pt x="729218" y="1971042"/>
                </a:lnTo>
                <a:lnTo>
                  <a:pt x="724772" y="1968502"/>
                </a:lnTo>
                <a:lnTo>
                  <a:pt x="720008" y="1966280"/>
                </a:lnTo>
                <a:lnTo>
                  <a:pt x="715244" y="1963423"/>
                </a:lnTo>
                <a:lnTo>
                  <a:pt x="710797" y="1960884"/>
                </a:lnTo>
                <a:lnTo>
                  <a:pt x="706668" y="1958027"/>
                </a:lnTo>
                <a:lnTo>
                  <a:pt x="702540" y="1954535"/>
                </a:lnTo>
                <a:lnTo>
                  <a:pt x="698728" y="1951360"/>
                </a:lnTo>
                <a:lnTo>
                  <a:pt x="694917" y="1947551"/>
                </a:lnTo>
                <a:lnTo>
                  <a:pt x="691423" y="1944059"/>
                </a:lnTo>
                <a:lnTo>
                  <a:pt x="687930" y="1939932"/>
                </a:lnTo>
                <a:lnTo>
                  <a:pt x="684754" y="1935805"/>
                </a:lnTo>
                <a:lnTo>
                  <a:pt x="681578" y="1931361"/>
                </a:lnTo>
                <a:lnTo>
                  <a:pt x="678719" y="1927234"/>
                </a:lnTo>
                <a:lnTo>
                  <a:pt x="675861" y="1922790"/>
                </a:lnTo>
                <a:lnTo>
                  <a:pt x="673638" y="1918028"/>
                </a:lnTo>
                <a:lnTo>
                  <a:pt x="671732" y="1913266"/>
                </a:lnTo>
                <a:lnTo>
                  <a:pt x="669826" y="1908187"/>
                </a:lnTo>
                <a:lnTo>
                  <a:pt x="667921" y="1903108"/>
                </a:lnTo>
                <a:lnTo>
                  <a:pt x="666650" y="1898029"/>
                </a:lnTo>
                <a:lnTo>
                  <a:pt x="665380" y="1892950"/>
                </a:lnTo>
                <a:lnTo>
                  <a:pt x="664110" y="1887553"/>
                </a:lnTo>
                <a:lnTo>
                  <a:pt x="663474" y="1882156"/>
                </a:lnTo>
                <a:lnTo>
                  <a:pt x="663157" y="1877077"/>
                </a:lnTo>
                <a:lnTo>
                  <a:pt x="663157" y="1871046"/>
                </a:lnTo>
                <a:lnTo>
                  <a:pt x="663157" y="1633594"/>
                </a:lnTo>
                <a:lnTo>
                  <a:pt x="663157" y="1628197"/>
                </a:lnTo>
                <a:lnTo>
                  <a:pt x="662839" y="1623118"/>
                </a:lnTo>
                <a:lnTo>
                  <a:pt x="661886" y="1618039"/>
                </a:lnTo>
                <a:lnTo>
                  <a:pt x="661251" y="1612959"/>
                </a:lnTo>
                <a:lnTo>
                  <a:pt x="659981" y="1608515"/>
                </a:lnTo>
                <a:lnTo>
                  <a:pt x="658710" y="1604071"/>
                </a:lnTo>
                <a:lnTo>
                  <a:pt x="657122" y="1599944"/>
                </a:lnTo>
                <a:lnTo>
                  <a:pt x="655534" y="1596135"/>
                </a:lnTo>
                <a:lnTo>
                  <a:pt x="653629" y="1592325"/>
                </a:lnTo>
                <a:lnTo>
                  <a:pt x="651723" y="1588516"/>
                </a:lnTo>
                <a:lnTo>
                  <a:pt x="649500" y="1585659"/>
                </a:lnTo>
                <a:lnTo>
                  <a:pt x="646959" y="1582484"/>
                </a:lnTo>
                <a:lnTo>
                  <a:pt x="644418" y="1579627"/>
                </a:lnTo>
                <a:lnTo>
                  <a:pt x="641560" y="1577405"/>
                </a:lnTo>
                <a:lnTo>
                  <a:pt x="638384" y="1574866"/>
                </a:lnTo>
                <a:lnTo>
                  <a:pt x="635525" y="1572961"/>
                </a:lnTo>
                <a:lnTo>
                  <a:pt x="632032" y="1571374"/>
                </a:lnTo>
                <a:lnTo>
                  <a:pt x="628538" y="1569786"/>
                </a:lnTo>
                <a:lnTo>
                  <a:pt x="625044" y="1568517"/>
                </a:lnTo>
                <a:lnTo>
                  <a:pt x="621551" y="1567882"/>
                </a:lnTo>
                <a:lnTo>
                  <a:pt x="617739" y="1567247"/>
                </a:lnTo>
                <a:lnTo>
                  <a:pt x="613610" y="1566612"/>
                </a:lnTo>
                <a:lnTo>
                  <a:pt x="609799" y="1566612"/>
                </a:lnTo>
                <a:lnTo>
                  <a:pt x="605353" y="1567247"/>
                </a:lnTo>
                <a:lnTo>
                  <a:pt x="601224" y="1567564"/>
                </a:lnTo>
                <a:lnTo>
                  <a:pt x="596778" y="1568199"/>
                </a:lnTo>
                <a:lnTo>
                  <a:pt x="592649" y="1569469"/>
                </a:lnTo>
                <a:lnTo>
                  <a:pt x="587885" y="1571056"/>
                </a:lnTo>
                <a:lnTo>
                  <a:pt x="583438" y="1572643"/>
                </a:lnTo>
                <a:lnTo>
                  <a:pt x="578674" y="1574548"/>
                </a:lnTo>
                <a:lnTo>
                  <a:pt x="574228" y="1576770"/>
                </a:lnTo>
                <a:lnTo>
                  <a:pt x="569146" y="1579627"/>
                </a:lnTo>
                <a:lnTo>
                  <a:pt x="363339" y="1698353"/>
                </a:lnTo>
                <a:lnTo>
                  <a:pt x="358575" y="1701210"/>
                </a:lnTo>
                <a:lnTo>
                  <a:pt x="353493" y="1703432"/>
                </a:lnTo>
                <a:lnTo>
                  <a:pt x="348411" y="1705337"/>
                </a:lnTo>
                <a:lnTo>
                  <a:pt x="343330" y="1707242"/>
                </a:lnTo>
                <a:lnTo>
                  <a:pt x="338248" y="1708829"/>
                </a:lnTo>
                <a:lnTo>
                  <a:pt x="333166" y="1710099"/>
                </a:lnTo>
                <a:lnTo>
                  <a:pt x="328085" y="1711369"/>
                </a:lnTo>
                <a:lnTo>
                  <a:pt x="323003" y="1712004"/>
                </a:lnTo>
                <a:lnTo>
                  <a:pt x="317286" y="1712321"/>
                </a:lnTo>
                <a:lnTo>
                  <a:pt x="312205" y="1712956"/>
                </a:lnTo>
                <a:lnTo>
                  <a:pt x="306805" y="1712956"/>
                </a:lnTo>
                <a:lnTo>
                  <a:pt x="301724" y="1712321"/>
                </a:lnTo>
                <a:lnTo>
                  <a:pt x="296642" y="1712004"/>
                </a:lnTo>
                <a:lnTo>
                  <a:pt x="291560" y="1711369"/>
                </a:lnTo>
                <a:lnTo>
                  <a:pt x="286479" y="1710099"/>
                </a:lnTo>
                <a:lnTo>
                  <a:pt x="281397" y="1708829"/>
                </a:lnTo>
                <a:lnTo>
                  <a:pt x="276315" y="1707242"/>
                </a:lnTo>
                <a:lnTo>
                  <a:pt x="271551" y="1705655"/>
                </a:lnTo>
                <a:lnTo>
                  <a:pt x="266470" y="1703750"/>
                </a:lnTo>
                <a:lnTo>
                  <a:pt x="261706" y="1701845"/>
                </a:lnTo>
                <a:lnTo>
                  <a:pt x="256941" y="1699623"/>
                </a:lnTo>
                <a:lnTo>
                  <a:pt x="252813" y="1696766"/>
                </a:lnTo>
                <a:lnTo>
                  <a:pt x="248049" y="1693909"/>
                </a:lnTo>
                <a:lnTo>
                  <a:pt x="243602" y="1691052"/>
                </a:lnTo>
                <a:lnTo>
                  <a:pt x="239791" y="1687243"/>
                </a:lnTo>
                <a:lnTo>
                  <a:pt x="235980" y="1684385"/>
                </a:lnTo>
                <a:lnTo>
                  <a:pt x="231851" y="1680259"/>
                </a:lnTo>
                <a:lnTo>
                  <a:pt x="228040" y="1676449"/>
                </a:lnTo>
                <a:lnTo>
                  <a:pt x="224863" y="1672640"/>
                </a:lnTo>
                <a:lnTo>
                  <a:pt x="221370" y="1668196"/>
                </a:lnTo>
                <a:lnTo>
                  <a:pt x="218194" y="1663434"/>
                </a:lnTo>
                <a:lnTo>
                  <a:pt x="215335" y="1658672"/>
                </a:lnTo>
                <a:lnTo>
                  <a:pt x="14292" y="1310430"/>
                </a:lnTo>
                <a:lnTo>
                  <a:pt x="11751" y="1305351"/>
                </a:lnTo>
                <a:lnTo>
                  <a:pt x="9211" y="1300589"/>
                </a:lnTo>
                <a:lnTo>
                  <a:pt x="6987" y="1295510"/>
                </a:lnTo>
                <a:lnTo>
                  <a:pt x="5399" y="1290431"/>
                </a:lnTo>
                <a:lnTo>
                  <a:pt x="3811" y="1285352"/>
                </a:lnTo>
                <a:lnTo>
                  <a:pt x="2541" y="1280273"/>
                </a:lnTo>
                <a:lnTo>
                  <a:pt x="1588" y="1274876"/>
                </a:lnTo>
                <a:lnTo>
                  <a:pt x="635" y="1269797"/>
                </a:lnTo>
                <a:lnTo>
                  <a:pt x="318" y="1264718"/>
                </a:lnTo>
                <a:lnTo>
                  <a:pt x="0" y="1259321"/>
                </a:lnTo>
                <a:lnTo>
                  <a:pt x="0" y="1254242"/>
                </a:lnTo>
                <a:lnTo>
                  <a:pt x="318" y="1249163"/>
                </a:lnTo>
                <a:lnTo>
                  <a:pt x="635" y="1243449"/>
                </a:lnTo>
                <a:lnTo>
                  <a:pt x="1588" y="1238369"/>
                </a:lnTo>
                <a:lnTo>
                  <a:pt x="2223" y="1233290"/>
                </a:lnTo>
                <a:lnTo>
                  <a:pt x="3494" y="1228211"/>
                </a:lnTo>
                <a:lnTo>
                  <a:pt x="5082" y="1223449"/>
                </a:lnTo>
                <a:lnTo>
                  <a:pt x="6987" y="1218370"/>
                </a:lnTo>
                <a:lnTo>
                  <a:pt x="8893" y="1213608"/>
                </a:lnTo>
                <a:lnTo>
                  <a:pt x="10799" y="1209164"/>
                </a:lnTo>
                <a:lnTo>
                  <a:pt x="13339" y="1204402"/>
                </a:lnTo>
                <a:lnTo>
                  <a:pt x="15880" y="1199641"/>
                </a:lnTo>
                <a:lnTo>
                  <a:pt x="18739" y="1195196"/>
                </a:lnTo>
                <a:lnTo>
                  <a:pt x="21915" y="1191069"/>
                </a:lnTo>
                <a:lnTo>
                  <a:pt x="25091" y="1186625"/>
                </a:lnTo>
                <a:lnTo>
                  <a:pt x="28584" y="1182816"/>
                </a:lnTo>
                <a:lnTo>
                  <a:pt x="32396" y="1179006"/>
                </a:lnTo>
                <a:lnTo>
                  <a:pt x="36207" y="1175514"/>
                </a:lnTo>
                <a:lnTo>
                  <a:pt x="40336" y="1171705"/>
                </a:lnTo>
                <a:lnTo>
                  <a:pt x="44465" y="1168848"/>
                </a:lnTo>
                <a:lnTo>
                  <a:pt x="49229" y="1165674"/>
                </a:lnTo>
                <a:lnTo>
                  <a:pt x="53993" y="1162499"/>
                </a:lnTo>
                <a:lnTo>
                  <a:pt x="259800" y="1043773"/>
                </a:lnTo>
                <a:lnTo>
                  <a:pt x="264564" y="1040916"/>
                </a:lnTo>
                <a:lnTo>
                  <a:pt x="268693" y="1038376"/>
                </a:lnTo>
                <a:lnTo>
                  <a:pt x="272822" y="1035202"/>
                </a:lnTo>
                <a:lnTo>
                  <a:pt x="276633" y="1032027"/>
                </a:lnTo>
                <a:lnTo>
                  <a:pt x="280127" y="1028853"/>
                </a:lnTo>
                <a:lnTo>
                  <a:pt x="283303" y="1025361"/>
                </a:lnTo>
                <a:lnTo>
                  <a:pt x="286161" y="1022187"/>
                </a:lnTo>
                <a:lnTo>
                  <a:pt x="288702" y="1018695"/>
                </a:lnTo>
                <a:lnTo>
                  <a:pt x="291243" y="1015203"/>
                </a:lnTo>
                <a:lnTo>
                  <a:pt x="293148" y="1011711"/>
                </a:lnTo>
                <a:lnTo>
                  <a:pt x="294736" y="1008219"/>
                </a:lnTo>
                <a:lnTo>
                  <a:pt x="295689" y="1004409"/>
                </a:lnTo>
                <a:lnTo>
                  <a:pt x="296960" y="1000600"/>
                </a:lnTo>
                <a:lnTo>
                  <a:pt x="297912" y="997108"/>
                </a:lnTo>
                <a:lnTo>
                  <a:pt x="298230" y="993616"/>
                </a:lnTo>
                <a:lnTo>
                  <a:pt x="298230" y="989807"/>
                </a:lnTo>
                <a:lnTo>
                  <a:pt x="298230" y="985997"/>
                </a:lnTo>
                <a:lnTo>
                  <a:pt x="297912" y="982188"/>
                </a:lnTo>
                <a:lnTo>
                  <a:pt x="296960" y="978696"/>
                </a:lnTo>
                <a:lnTo>
                  <a:pt x="295689" y="975204"/>
                </a:lnTo>
                <a:lnTo>
                  <a:pt x="294736" y="971395"/>
                </a:lnTo>
                <a:lnTo>
                  <a:pt x="293148" y="967585"/>
                </a:lnTo>
                <a:lnTo>
                  <a:pt x="291243" y="964093"/>
                </a:lnTo>
                <a:lnTo>
                  <a:pt x="288702" y="960601"/>
                </a:lnTo>
                <a:lnTo>
                  <a:pt x="286161" y="957427"/>
                </a:lnTo>
                <a:lnTo>
                  <a:pt x="283303" y="953935"/>
                </a:lnTo>
                <a:lnTo>
                  <a:pt x="280127" y="950760"/>
                </a:lnTo>
                <a:lnTo>
                  <a:pt x="276633" y="947269"/>
                </a:lnTo>
                <a:lnTo>
                  <a:pt x="272822" y="944094"/>
                </a:lnTo>
                <a:lnTo>
                  <a:pt x="268693" y="941554"/>
                </a:lnTo>
                <a:lnTo>
                  <a:pt x="264564" y="938380"/>
                </a:lnTo>
                <a:lnTo>
                  <a:pt x="259800" y="935523"/>
                </a:lnTo>
                <a:lnTo>
                  <a:pt x="53993" y="816797"/>
                </a:lnTo>
                <a:lnTo>
                  <a:pt x="49229" y="813940"/>
                </a:lnTo>
                <a:lnTo>
                  <a:pt x="44465" y="811083"/>
                </a:lnTo>
                <a:lnTo>
                  <a:pt x="40336" y="807591"/>
                </a:lnTo>
                <a:lnTo>
                  <a:pt x="36207" y="804099"/>
                </a:lnTo>
                <a:lnTo>
                  <a:pt x="32396" y="800607"/>
                </a:lnTo>
                <a:lnTo>
                  <a:pt x="28584" y="796480"/>
                </a:lnTo>
                <a:lnTo>
                  <a:pt x="25091" y="792671"/>
                </a:lnTo>
                <a:lnTo>
                  <a:pt x="21915" y="788226"/>
                </a:lnTo>
                <a:lnTo>
                  <a:pt x="18739" y="784100"/>
                </a:lnTo>
                <a:lnTo>
                  <a:pt x="15880" y="779655"/>
                </a:lnTo>
                <a:lnTo>
                  <a:pt x="13339" y="775529"/>
                </a:lnTo>
                <a:lnTo>
                  <a:pt x="10799" y="770767"/>
                </a:lnTo>
                <a:lnTo>
                  <a:pt x="8893" y="766005"/>
                </a:lnTo>
                <a:lnTo>
                  <a:pt x="6987" y="760926"/>
                </a:lnTo>
                <a:lnTo>
                  <a:pt x="5082" y="756164"/>
                </a:lnTo>
                <a:lnTo>
                  <a:pt x="3494" y="751085"/>
                </a:lnTo>
                <a:lnTo>
                  <a:pt x="2223" y="746006"/>
                </a:lnTo>
                <a:lnTo>
                  <a:pt x="1588" y="740927"/>
                </a:lnTo>
                <a:lnTo>
                  <a:pt x="635" y="735847"/>
                </a:lnTo>
                <a:lnTo>
                  <a:pt x="318" y="730768"/>
                </a:lnTo>
                <a:lnTo>
                  <a:pt x="0" y="725372"/>
                </a:lnTo>
                <a:lnTo>
                  <a:pt x="0" y="720292"/>
                </a:lnTo>
                <a:lnTo>
                  <a:pt x="318" y="715213"/>
                </a:lnTo>
                <a:lnTo>
                  <a:pt x="635" y="709499"/>
                </a:lnTo>
                <a:lnTo>
                  <a:pt x="1588" y="704420"/>
                </a:lnTo>
                <a:lnTo>
                  <a:pt x="2541" y="699341"/>
                </a:lnTo>
                <a:lnTo>
                  <a:pt x="3811" y="693944"/>
                </a:lnTo>
                <a:lnTo>
                  <a:pt x="5399" y="688865"/>
                </a:lnTo>
                <a:lnTo>
                  <a:pt x="6987" y="683786"/>
                </a:lnTo>
                <a:lnTo>
                  <a:pt x="9211" y="678707"/>
                </a:lnTo>
                <a:lnTo>
                  <a:pt x="11751" y="673945"/>
                </a:lnTo>
                <a:lnTo>
                  <a:pt x="14292" y="668866"/>
                </a:lnTo>
                <a:lnTo>
                  <a:pt x="215335" y="320624"/>
                </a:lnTo>
                <a:lnTo>
                  <a:pt x="218194" y="315862"/>
                </a:lnTo>
                <a:lnTo>
                  <a:pt x="221370" y="311418"/>
                </a:lnTo>
                <a:lnTo>
                  <a:pt x="224863" y="307291"/>
                </a:lnTo>
                <a:lnTo>
                  <a:pt x="228040" y="302847"/>
                </a:lnTo>
                <a:lnTo>
                  <a:pt x="231851" y="299037"/>
                </a:lnTo>
                <a:lnTo>
                  <a:pt x="235980" y="295545"/>
                </a:lnTo>
                <a:lnTo>
                  <a:pt x="239791" y="292053"/>
                </a:lnTo>
                <a:lnTo>
                  <a:pt x="243602" y="288562"/>
                </a:lnTo>
                <a:lnTo>
                  <a:pt x="248049" y="285704"/>
                </a:lnTo>
                <a:lnTo>
                  <a:pt x="252813" y="282530"/>
                </a:lnTo>
                <a:lnTo>
                  <a:pt x="256941" y="280308"/>
                </a:lnTo>
                <a:lnTo>
                  <a:pt x="261706" y="277768"/>
                </a:lnTo>
                <a:lnTo>
                  <a:pt x="266470" y="275546"/>
                </a:lnTo>
                <a:lnTo>
                  <a:pt x="271551" y="273641"/>
                </a:lnTo>
                <a:lnTo>
                  <a:pt x="276315" y="272054"/>
                </a:lnTo>
                <a:lnTo>
                  <a:pt x="281397" y="270467"/>
                </a:lnTo>
                <a:lnTo>
                  <a:pt x="286479" y="269197"/>
                </a:lnTo>
                <a:lnTo>
                  <a:pt x="291560" y="268562"/>
                </a:lnTo>
                <a:lnTo>
                  <a:pt x="296642" y="267610"/>
                </a:lnTo>
                <a:lnTo>
                  <a:pt x="301724" y="266975"/>
                </a:lnTo>
                <a:lnTo>
                  <a:pt x="306805" y="266975"/>
                </a:lnTo>
                <a:lnTo>
                  <a:pt x="312205" y="266975"/>
                </a:lnTo>
                <a:lnTo>
                  <a:pt x="317286" y="266975"/>
                </a:lnTo>
                <a:lnTo>
                  <a:pt x="323003" y="267610"/>
                </a:lnTo>
                <a:lnTo>
                  <a:pt x="328085" y="268562"/>
                </a:lnTo>
                <a:lnTo>
                  <a:pt x="333166" y="269197"/>
                </a:lnTo>
                <a:lnTo>
                  <a:pt x="338248" y="270784"/>
                </a:lnTo>
                <a:lnTo>
                  <a:pt x="343330" y="272372"/>
                </a:lnTo>
                <a:lnTo>
                  <a:pt x="348411" y="273959"/>
                </a:lnTo>
                <a:lnTo>
                  <a:pt x="353493" y="276181"/>
                </a:lnTo>
                <a:lnTo>
                  <a:pt x="358575" y="278721"/>
                </a:lnTo>
                <a:lnTo>
                  <a:pt x="363339" y="281260"/>
                </a:lnTo>
                <a:lnTo>
                  <a:pt x="569146" y="399986"/>
                </a:lnTo>
                <a:lnTo>
                  <a:pt x="574228" y="402526"/>
                </a:lnTo>
                <a:lnTo>
                  <a:pt x="578674" y="404748"/>
                </a:lnTo>
                <a:lnTo>
                  <a:pt x="583438" y="406653"/>
                </a:lnTo>
                <a:lnTo>
                  <a:pt x="587885" y="408875"/>
                </a:lnTo>
                <a:lnTo>
                  <a:pt x="592649" y="409827"/>
                </a:lnTo>
                <a:lnTo>
                  <a:pt x="596778" y="411097"/>
                </a:lnTo>
                <a:lnTo>
                  <a:pt x="601224" y="411732"/>
                </a:lnTo>
                <a:lnTo>
                  <a:pt x="605353" y="412367"/>
                </a:lnTo>
                <a:lnTo>
                  <a:pt x="609799" y="412684"/>
                </a:lnTo>
                <a:lnTo>
                  <a:pt x="613610" y="412684"/>
                </a:lnTo>
                <a:lnTo>
                  <a:pt x="617739" y="412367"/>
                </a:lnTo>
                <a:lnTo>
                  <a:pt x="621551" y="411414"/>
                </a:lnTo>
                <a:lnTo>
                  <a:pt x="625044" y="410779"/>
                </a:lnTo>
                <a:lnTo>
                  <a:pt x="628538" y="409510"/>
                </a:lnTo>
                <a:lnTo>
                  <a:pt x="632032" y="407922"/>
                </a:lnTo>
                <a:lnTo>
                  <a:pt x="635525" y="406335"/>
                </a:lnTo>
                <a:lnTo>
                  <a:pt x="638384" y="404430"/>
                </a:lnTo>
                <a:lnTo>
                  <a:pt x="641560" y="402208"/>
                </a:lnTo>
                <a:lnTo>
                  <a:pt x="644418" y="399669"/>
                </a:lnTo>
                <a:lnTo>
                  <a:pt x="646959" y="396812"/>
                </a:lnTo>
                <a:lnTo>
                  <a:pt x="649500" y="393955"/>
                </a:lnTo>
                <a:lnTo>
                  <a:pt x="651723" y="390780"/>
                </a:lnTo>
                <a:lnTo>
                  <a:pt x="653629" y="387288"/>
                </a:lnTo>
                <a:lnTo>
                  <a:pt x="655534" y="383796"/>
                </a:lnTo>
                <a:lnTo>
                  <a:pt x="657122" y="379669"/>
                </a:lnTo>
                <a:lnTo>
                  <a:pt x="658710" y="375543"/>
                </a:lnTo>
                <a:lnTo>
                  <a:pt x="659981" y="371098"/>
                </a:lnTo>
                <a:lnTo>
                  <a:pt x="661251" y="366337"/>
                </a:lnTo>
                <a:lnTo>
                  <a:pt x="661886" y="361575"/>
                </a:lnTo>
                <a:lnTo>
                  <a:pt x="662839" y="356496"/>
                </a:lnTo>
                <a:lnTo>
                  <a:pt x="663157" y="351099"/>
                </a:lnTo>
                <a:lnTo>
                  <a:pt x="663157" y="345702"/>
                </a:lnTo>
                <a:lnTo>
                  <a:pt x="663157" y="108250"/>
                </a:lnTo>
                <a:lnTo>
                  <a:pt x="663157" y="102854"/>
                </a:lnTo>
                <a:lnTo>
                  <a:pt x="663474" y="97140"/>
                </a:lnTo>
                <a:lnTo>
                  <a:pt x="664110" y="91743"/>
                </a:lnTo>
                <a:lnTo>
                  <a:pt x="665380" y="86664"/>
                </a:lnTo>
                <a:lnTo>
                  <a:pt x="666650" y="81267"/>
                </a:lnTo>
                <a:lnTo>
                  <a:pt x="667921" y="76188"/>
                </a:lnTo>
                <a:lnTo>
                  <a:pt x="669826" y="71109"/>
                </a:lnTo>
                <a:lnTo>
                  <a:pt x="671732" y="66347"/>
                </a:lnTo>
                <a:lnTo>
                  <a:pt x="673638" y="61585"/>
                </a:lnTo>
                <a:lnTo>
                  <a:pt x="675861" y="56824"/>
                </a:lnTo>
                <a:lnTo>
                  <a:pt x="678719" y="52379"/>
                </a:lnTo>
                <a:lnTo>
                  <a:pt x="681578" y="47935"/>
                </a:lnTo>
                <a:lnTo>
                  <a:pt x="684754" y="43491"/>
                </a:lnTo>
                <a:lnTo>
                  <a:pt x="687930" y="39681"/>
                </a:lnTo>
                <a:lnTo>
                  <a:pt x="691423" y="35872"/>
                </a:lnTo>
                <a:lnTo>
                  <a:pt x="694917" y="31745"/>
                </a:lnTo>
                <a:lnTo>
                  <a:pt x="698728" y="28253"/>
                </a:lnTo>
                <a:lnTo>
                  <a:pt x="702540" y="24761"/>
                </a:lnTo>
                <a:lnTo>
                  <a:pt x="706668" y="21587"/>
                </a:lnTo>
                <a:lnTo>
                  <a:pt x="710797" y="18412"/>
                </a:lnTo>
                <a:lnTo>
                  <a:pt x="715244" y="15873"/>
                </a:lnTo>
                <a:lnTo>
                  <a:pt x="720008" y="13016"/>
                </a:lnTo>
                <a:lnTo>
                  <a:pt x="724772" y="10794"/>
                </a:lnTo>
                <a:lnTo>
                  <a:pt x="729218" y="8889"/>
                </a:lnTo>
                <a:lnTo>
                  <a:pt x="733982" y="6667"/>
                </a:lnTo>
                <a:lnTo>
                  <a:pt x="739064" y="4762"/>
                </a:lnTo>
                <a:lnTo>
                  <a:pt x="744146" y="3810"/>
                </a:lnTo>
                <a:lnTo>
                  <a:pt x="749545" y="2222"/>
                </a:lnTo>
                <a:lnTo>
                  <a:pt x="754944" y="1270"/>
                </a:lnTo>
                <a:lnTo>
                  <a:pt x="760344" y="635"/>
                </a:lnTo>
                <a:lnTo>
                  <a:pt x="765743" y="0"/>
                </a:lnTo>
                <a:close/>
              </a:path>
            </a:pathLst>
          </a:custGeom>
          <a:solidFill>
            <a:schemeClr val="accent6"/>
          </a:solidFill>
          <a:ln>
            <a:no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chemeClr val="tx1">
                  <a:lumMod val="75000"/>
                  <a:lumOff val="25000"/>
                </a:schemeClr>
              </a:solidFill>
              <a:latin typeface="+mn-lt"/>
              <a:ea typeface="+mn-ea"/>
              <a:cs typeface="+mn-ea"/>
              <a:sym typeface="+mn-lt"/>
            </a:endParaRPr>
          </a:p>
        </p:txBody>
      </p:sp>
      <p:sp>
        <p:nvSpPr>
          <p:cNvPr id="15" name="文本框 14">
            <a:extLst>
              <a:ext uri="{FF2B5EF4-FFF2-40B4-BE49-F238E27FC236}">
                <a16:creationId xmlns:a16="http://schemas.microsoft.com/office/drawing/2014/main" id="{668A4630-3822-4DE3-A7E8-5482AF133C5C}"/>
              </a:ext>
            </a:extLst>
          </p:cNvPr>
          <p:cNvSpPr txBox="1"/>
          <p:nvPr/>
        </p:nvSpPr>
        <p:spPr>
          <a:xfrm>
            <a:off x="4254797" y="5026934"/>
            <a:ext cx="1194314" cy="400110"/>
          </a:xfrm>
          <a:prstGeom prst="rect">
            <a:avLst/>
          </a:prstGeom>
          <a:noFill/>
        </p:spPr>
        <p:txBody>
          <a:bodyPr wrap="square" rtlCol="0">
            <a:spAutoFit/>
          </a:bodyPr>
          <a:lstStyle/>
          <a:p>
            <a:pPr algn="ctr"/>
            <a:r>
              <a:rPr lang="en-US" altLang="zh-CN" sz="2000" dirty="0">
                <a:latin typeface="+mj-ea"/>
                <a:ea typeface="+mj-ea"/>
                <a:cs typeface="+mn-ea"/>
                <a:sym typeface="+mn-lt"/>
              </a:rPr>
              <a:t>2020</a:t>
            </a:r>
            <a:r>
              <a:rPr lang="zh-CN" altLang="en-US" sz="2000" dirty="0">
                <a:latin typeface="+mj-ea"/>
                <a:ea typeface="+mj-ea"/>
                <a:cs typeface="+mn-ea"/>
                <a:sym typeface="+mn-lt"/>
              </a:rPr>
              <a:t>年</a:t>
            </a:r>
          </a:p>
        </p:txBody>
      </p:sp>
      <p:sp>
        <p:nvSpPr>
          <p:cNvPr id="16" name="文本框 15">
            <a:extLst>
              <a:ext uri="{FF2B5EF4-FFF2-40B4-BE49-F238E27FC236}">
                <a16:creationId xmlns:a16="http://schemas.microsoft.com/office/drawing/2014/main" id="{8892C170-06F7-4CBB-AA90-95C782149DE3}"/>
              </a:ext>
            </a:extLst>
          </p:cNvPr>
          <p:cNvSpPr txBox="1"/>
          <p:nvPr/>
        </p:nvSpPr>
        <p:spPr>
          <a:xfrm>
            <a:off x="6497730" y="3776009"/>
            <a:ext cx="2197165" cy="461665"/>
          </a:xfrm>
          <a:prstGeom prst="rect">
            <a:avLst/>
          </a:prstGeom>
          <a:noFill/>
        </p:spPr>
        <p:txBody>
          <a:bodyPr wrap="square" rtlCol="0">
            <a:spAutoFit/>
          </a:bodyPr>
          <a:lstStyle/>
          <a:p>
            <a:pPr algn="ctr"/>
            <a:r>
              <a:rPr lang="zh-CN" altLang="en-US" sz="2400" dirty="0">
                <a:solidFill>
                  <a:schemeClr val="accent1"/>
                </a:solidFill>
                <a:latin typeface="+mj-ea"/>
                <a:ea typeface="+mj-ea"/>
                <a:cs typeface="+mn-ea"/>
                <a:sym typeface="+mn-lt"/>
              </a:rPr>
              <a:t>点击添加标题</a:t>
            </a:r>
          </a:p>
        </p:txBody>
      </p:sp>
      <p:cxnSp>
        <p:nvCxnSpPr>
          <p:cNvPr id="17" name="直接连接符 16">
            <a:extLst>
              <a:ext uri="{FF2B5EF4-FFF2-40B4-BE49-F238E27FC236}">
                <a16:creationId xmlns:a16="http://schemas.microsoft.com/office/drawing/2014/main" id="{4C57BCB5-737D-4148-AD6C-ABA47EB11CE4}"/>
              </a:ext>
            </a:extLst>
          </p:cNvPr>
          <p:cNvCxnSpPr/>
          <p:nvPr/>
        </p:nvCxnSpPr>
        <p:spPr>
          <a:xfrm>
            <a:off x="7596312" y="4270709"/>
            <a:ext cx="0" cy="508000"/>
          </a:xfrm>
          <a:prstGeom prst="line">
            <a:avLst/>
          </a:prstGeom>
          <a:ln w="9525">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sp>
        <p:nvSpPr>
          <p:cNvPr id="19" name="矩形 18">
            <a:extLst>
              <a:ext uri="{FF2B5EF4-FFF2-40B4-BE49-F238E27FC236}">
                <a16:creationId xmlns:a16="http://schemas.microsoft.com/office/drawing/2014/main" id="{7496937B-639D-4164-B0E0-7DBAEC576212}"/>
              </a:ext>
            </a:extLst>
          </p:cNvPr>
          <p:cNvSpPr/>
          <p:nvPr/>
        </p:nvSpPr>
        <p:spPr>
          <a:xfrm>
            <a:off x="7517048" y="4707880"/>
            <a:ext cx="158528" cy="14165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cs typeface="+mn-ea"/>
              <a:sym typeface="+mn-lt"/>
            </a:endParaRPr>
          </a:p>
        </p:txBody>
      </p:sp>
      <p:sp>
        <p:nvSpPr>
          <p:cNvPr id="20" name="KSO_Shape">
            <a:extLst>
              <a:ext uri="{FF2B5EF4-FFF2-40B4-BE49-F238E27FC236}">
                <a16:creationId xmlns:a16="http://schemas.microsoft.com/office/drawing/2014/main" id="{93811F68-7B17-4C87-AF2B-0D1C9FC27884}"/>
              </a:ext>
            </a:extLst>
          </p:cNvPr>
          <p:cNvSpPr>
            <a:spLocks/>
          </p:cNvSpPr>
          <p:nvPr/>
        </p:nvSpPr>
        <p:spPr bwMode="auto">
          <a:xfrm>
            <a:off x="7501545" y="4682173"/>
            <a:ext cx="189534" cy="193073"/>
          </a:xfrm>
          <a:custGeom>
            <a:avLst/>
            <a:gdLst>
              <a:gd name="T0" fmla="*/ 1088909 w 1944688"/>
              <a:gd name="T1" fmla="*/ 1478020 h 1979613"/>
              <a:gd name="T2" fmla="*/ 1105805 w 1944688"/>
              <a:gd name="T3" fmla="*/ 1615987 h 1979613"/>
              <a:gd name="T4" fmla="*/ 979564 w 1944688"/>
              <a:gd name="T5" fmla="*/ 1431925 h 1979613"/>
              <a:gd name="T6" fmla="*/ 811133 w 1944688"/>
              <a:gd name="T7" fmla="*/ 1321868 h 1979613"/>
              <a:gd name="T8" fmla="*/ 770571 w 1944688"/>
              <a:gd name="T9" fmla="*/ 1208449 h 1979613"/>
              <a:gd name="T10" fmla="*/ 827928 w 1944688"/>
              <a:gd name="T11" fmla="*/ 1109921 h 1979613"/>
              <a:gd name="T12" fmla="*/ 1112606 w 1944688"/>
              <a:gd name="T13" fmla="*/ 674053 h 1979613"/>
              <a:gd name="T14" fmla="*/ 1149350 w 1944688"/>
              <a:gd name="T15" fmla="*/ 766128 h 1979613"/>
              <a:gd name="T16" fmla="*/ 1085682 w 1944688"/>
              <a:gd name="T17" fmla="*/ 922338 h 1979613"/>
              <a:gd name="T18" fmla="*/ 916605 w 1944688"/>
              <a:gd name="T19" fmla="*/ 541568 h 1979613"/>
              <a:gd name="T20" fmla="*/ 864200 w 1944688"/>
              <a:gd name="T21" fmla="*/ 1004409 h 1979613"/>
              <a:gd name="T22" fmla="*/ 743510 w 1944688"/>
              <a:gd name="T23" fmla="*/ 1114247 h 1979613"/>
              <a:gd name="T24" fmla="*/ 749545 w 1944688"/>
              <a:gd name="T25" fmla="*/ 1320271 h 1979613"/>
              <a:gd name="T26" fmla="*/ 863882 w 1944688"/>
              <a:gd name="T27" fmla="*/ 1423442 h 1979613"/>
              <a:gd name="T28" fmla="*/ 1035388 w 1944688"/>
              <a:gd name="T29" fmla="*/ 1692004 h 1979613"/>
              <a:gd name="T30" fmla="*/ 1135434 w 1944688"/>
              <a:gd name="T31" fmla="*/ 1598357 h 1979613"/>
              <a:gd name="T32" fmla="*/ 1087158 w 1944688"/>
              <a:gd name="T33" fmla="*/ 1425029 h 1979613"/>
              <a:gd name="T34" fmla="*/ 1029672 w 1944688"/>
              <a:gd name="T35" fmla="*/ 1070121 h 1979613"/>
              <a:gd name="T36" fmla="*/ 1170370 w 1944688"/>
              <a:gd name="T37" fmla="*/ 968220 h 1979613"/>
              <a:gd name="T38" fmla="*/ 1219598 w 1944688"/>
              <a:gd name="T39" fmla="*/ 767275 h 1979613"/>
              <a:gd name="T40" fmla="*/ 1157348 w 1944688"/>
              <a:gd name="T41" fmla="*/ 597122 h 1979613"/>
              <a:gd name="T42" fmla="*/ 995370 w 1944688"/>
              <a:gd name="T43" fmla="*/ 529823 h 1979613"/>
              <a:gd name="T44" fmla="*/ 888020 w 1944688"/>
              <a:gd name="T45" fmla="*/ 312370 h 1979613"/>
              <a:gd name="T46" fmla="*/ 871505 w 1944688"/>
              <a:gd name="T47" fmla="*/ 408875 h 1979613"/>
              <a:gd name="T48" fmla="*/ 969327 w 1944688"/>
              <a:gd name="T49" fmla="*/ 472999 h 1979613"/>
              <a:gd name="T50" fmla="*/ 1059209 w 1944688"/>
              <a:gd name="T51" fmla="*/ 399351 h 1979613"/>
              <a:gd name="T52" fmla="*/ 1026813 w 1944688"/>
              <a:gd name="T53" fmla="*/ 299037 h 1979613"/>
              <a:gd name="T54" fmla="*/ 1190379 w 1944688"/>
              <a:gd name="T55" fmla="*/ 1270 h 1979613"/>
              <a:gd name="T56" fmla="*/ 1266286 w 1944688"/>
              <a:gd name="T57" fmla="*/ 52379 h 1979613"/>
              <a:gd name="T58" fmla="*/ 1285978 w 1944688"/>
              <a:gd name="T59" fmla="*/ 375543 h 1979613"/>
              <a:gd name="T60" fmla="*/ 1339335 w 1944688"/>
              <a:gd name="T61" fmla="*/ 412367 h 1979613"/>
              <a:gd name="T62" fmla="*/ 1627402 w 1944688"/>
              <a:gd name="T63" fmla="*/ 266975 h 1979613"/>
              <a:gd name="T64" fmla="*/ 1713155 w 1944688"/>
              <a:gd name="T65" fmla="*/ 299037 h 1979613"/>
              <a:gd name="T66" fmla="*/ 1944688 w 1944688"/>
              <a:gd name="T67" fmla="*/ 730768 h 1979613"/>
              <a:gd name="T68" fmla="*/ 1900224 w 1944688"/>
              <a:gd name="T69" fmla="*/ 811083 h 1979613"/>
              <a:gd name="T70" fmla="*/ 1646458 w 1944688"/>
              <a:gd name="T71" fmla="*/ 985997 h 1979613"/>
              <a:gd name="T72" fmla="*/ 1891013 w 1944688"/>
              <a:gd name="T73" fmla="*/ 1162499 h 1979613"/>
              <a:gd name="T74" fmla="*/ 1943735 w 1944688"/>
              <a:gd name="T75" fmla="*/ 1238369 h 1979613"/>
              <a:gd name="T76" fmla="*/ 1720142 w 1944688"/>
              <a:gd name="T77" fmla="*/ 1672640 h 1979613"/>
              <a:gd name="T78" fmla="*/ 1637883 w 1944688"/>
              <a:gd name="T79" fmla="*/ 1712956 h 1979613"/>
              <a:gd name="T80" fmla="*/ 1347910 w 1944688"/>
              <a:gd name="T81" fmla="*/ 1568199 h 1979613"/>
              <a:gd name="T82" fmla="*/ 1289471 w 1944688"/>
              <a:gd name="T83" fmla="*/ 1595817 h 1979613"/>
              <a:gd name="T84" fmla="*/ 1271050 w 1944688"/>
              <a:gd name="T85" fmla="*/ 1918028 h 1979613"/>
              <a:gd name="T86" fmla="*/ 1200542 w 1944688"/>
              <a:gd name="T87" fmla="*/ 1976121 h 1979613"/>
              <a:gd name="T88" fmla="*/ 710797 w 1944688"/>
              <a:gd name="T89" fmla="*/ 1960884 h 1979613"/>
              <a:gd name="T90" fmla="*/ 663474 w 1944688"/>
              <a:gd name="T91" fmla="*/ 1882156 h 1979613"/>
              <a:gd name="T92" fmla="*/ 638384 w 1944688"/>
              <a:gd name="T93" fmla="*/ 1574866 h 1979613"/>
              <a:gd name="T94" fmla="*/ 363339 w 1944688"/>
              <a:gd name="T95" fmla="*/ 1698353 h 1979613"/>
              <a:gd name="T96" fmla="*/ 271551 w 1944688"/>
              <a:gd name="T97" fmla="*/ 1705655 h 1979613"/>
              <a:gd name="T98" fmla="*/ 6987 w 1944688"/>
              <a:gd name="T99" fmla="*/ 1295510 h 1979613"/>
              <a:gd name="T100" fmla="*/ 13339 w 1944688"/>
              <a:gd name="T101" fmla="*/ 1204402 h 1979613"/>
              <a:gd name="T102" fmla="*/ 283303 w 1944688"/>
              <a:gd name="T103" fmla="*/ 1025361 h 1979613"/>
              <a:gd name="T104" fmla="*/ 288702 w 1944688"/>
              <a:gd name="T105" fmla="*/ 960601 h 1979613"/>
              <a:gd name="T106" fmla="*/ 18739 w 1944688"/>
              <a:gd name="T107" fmla="*/ 784100 h 1979613"/>
              <a:gd name="T108" fmla="*/ 3811 w 1944688"/>
              <a:gd name="T109" fmla="*/ 693944 h 1979613"/>
              <a:gd name="T110" fmla="*/ 261706 w 1944688"/>
              <a:gd name="T111" fmla="*/ 277768 h 1979613"/>
              <a:gd name="T112" fmla="*/ 353493 w 1944688"/>
              <a:gd name="T113" fmla="*/ 276181 h 1979613"/>
              <a:gd name="T114" fmla="*/ 632032 w 1944688"/>
              <a:gd name="T115" fmla="*/ 407922 h 1979613"/>
              <a:gd name="T116" fmla="*/ 663157 w 1944688"/>
              <a:gd name="T117" fmla="*/ 108250 h 1979613"/>
              <a:gd name="T118" fmla="*/ 702540 w 1944688"/>
              <a:gd name="T119" fmla="*/ 24761 h 19796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944688" h="1979613">
                <a:moveTo>
                  <a:pt x="979564" y="1431925"/>
                </a:moveTo>
                <a:lnTo>
                  <a:pt x="987534" y="1431925"/>
                </a:lnTo>
                <a:lnTo>
                  <a:pt x="995504" y="1432561"/>
                </a:lnTo>
                <a:lnTo>
                  <a:pt x="1003474" y="1433515"/>
                </a:lnTo>
                <a:lnTo>
                  <a:pt x="1011443" y="1435104"/>
                </a:lnTo>
                <a:lnTo>
                  <a:pt x="1023238" y="1437647"/>
                </a:lnTo>
                <a:lnTo>
                  <a:pt x="1029614" y="1439237"/>
                </a:lnTo>
                <a:lnTo>
                  <a:pt x="1035352" y="1441144"/>
                </a:lnTo>
                <a:lnTo>
                  <a:pt x="1041091" y="1443687"/>
                </a:lnTo>
                <a:lnTo>
                  <a:pt x="1046829" y="1445913"/>
                </a:lnTo>
                <a:lnTo>
                  <a:pt x="1052886" y="1449092"/>
                </a:lnTo>
                <a:lnTo>
                  <a:pt x="1058305" y="1452271"/>
                </a:lnTo>
                <a:lnTo>
                  <a:pt x="1063725" y="1455450"/>
                </a:lnTo>
                <a:lnTo>
                  <a:pt x="1069463" y="1459264"/>
                </a:lnTo>
                <a:lnTo>
                  <a:pt x="1074563" y="1463397"/>
                </a:lnTo>
                <a:lnTo>
                  <a:pt x="1079664" y="1467847"/>
                </a:lnTo>
                <a:lnTo>
                  <a:pt x="1084127" y="1472616"/>
                </a:lnTo>
                <a:lnTo>
                  <a:pt x="1088909" y="1478020"/>
                </a:lnTo>
                <a:lnTo>
                  <a:pt x="1093372" y="1484060"/>
                </a:lnTo>
                <a:lnTo>
                  <a:pt x="1097198" y="1489782"/>
                </a:lnTo>
                <a:lnTo>
                  <a:pt x="1101023" y="1496458"/>
                </a:lnTo>
                <a:lnTo>
                  <a:pt x="1104848" y="1503770"/>
                </a:lnTo>
                <a:lnTo>
                  <a:pt x="1107399" y="1511081"/>
                </a:lnTo>
                <a:lnTo>
                  <a:pt x="1110268" y="1519029"/>
                </a:lnTo>
                <a:lnTo>
                  <a:pt x="1112499" y="1526658"/>
                </a:lnTo>
                <a:lnTo>
                  <a:pt x="1114093" y="1535559"/>
                </a:lnTo>
                <a:lnTo>
                  <a:pt x="1115687" y="1544142"/>
                </a:lnTo>
                <a:lnTo>
                  <a:pt x="1116962" y="1553043"/>
                </a:lnTo>
                <a:lnTo>
                  <a:pt x="1117600" y="1561627"/>
                </a:lnTo>
                <a:lnTo>
                  <a:pt x="1117600" y="1570210"/>
                </a:lnTo>
                <a:lnTo>
                  <a:pt x="1117281" y="1578475"/>
                </a:lnTo>
                <a:lnTo>
                  <a:pt x="1116006" y="1586740"/>
                </a:lnTo>
                <a:lnTo>
                  <a:pt x="1114412" y="1594688"/>
                </a:lnTo>
                <a:lnTo>
                  <a:pt x="1112181" y="1601999"/>
                </a:lnTo>
                <a:lnTo>
                  <a:pt x="1109311" y="1609311"/>
                </a:lnTo>
                <a:lnTo>
                  <a:pt x="1105805" y="1615987"/>
                </a:lnTo>
                <a:lnTo>
                  <a:pt x="1102298" y="1622027"/>
                </a:lnTo>
                <a:lnTo>
                  <a:pt x="1098154" y="1628385"/>
                </a:lnTo>
                <a:lnTo>
                  <a:pt x="1093372" y="1633789"/>
                </a:lnTo>
                <a:lnTo>
                  <a:pt x="1088590" y="1638875"/>
                </a:lnTo>
                <a:lnTo>
                  <a:pt x="1083490" y="1643644"/>
                </a:lnTo>
                <a:lnTo>
                  <a:pt x="1078389" y="1648094"/>
                </a:lnTo>
                <a:lnTo>
                  <a:pt x="1072970" y="1651909"/>
                </a:lnTo>
                <a:lnTo>
                  <a:pt x="1067231" y="1655406"/>
                </a:lnTo>
                <a:lnTo>
                  <a:pt x="1061812" y="1658903"/>
                </a:lnTo>
                <a:lnTo>
                  <a:pt x="1056074" y="1662082"/>
                </a:lnTo>
                <a:lnTo>
                  <a:pt x="1044279" y="1667486"/>
                </a:lnTo>
                <a:lnTo>
                  <a:pt x="1032483" y="1672254"/>
                </a:lnTo>
                <a:lnTo>
                  <a:pt x="1020051" y="1676705"/>
                </a:lnTo>
                <a:lnTo>
                  <a:pt x="1005067" y="1680520"/>
                </a:lnTo>
                <a:lnTo>
                  <a:pt x="990084" y="1683698"/>
                </a:lnTo>
                <a:lnTo>
                  <a:pt x="975420" y="1685924"/>
                </a:lnTo>
                <a:lnTo>
                  <a:pt x="960437" y="1687513"/>
                </a:lnTo>
                <a:lnTo>
                  <a:pt x="979564" y="1431925"/>
                </a:lnTo>
                <a:close/>
                <a:moveTo>
                  <a:pt x="913172" y="1082675"/>
                </a:moveTo>
                <a:lnTo>
                  <a:pt x="935037" y="1374775"/>
                </a:lnTo>
                <a:lnTo>
                  <a:pt x="923312" y="1373508"/>
                </a:lnTo>
                <a:lnTo>
                  <a:pt x="911587" y="1371924"/>
                </a:lnTo>
                <a:lnTo>
                  <a:pt x="899545" y="1369706"/>
                </a:lnTo>
                <a:lnTo>
                  <a:pt x="887820" y="1366538"/>
                </a:lnTo>
                <a:lnTo>
                  <a:pt x="875778" y="1363053"/>
                </a:lnTo>
                <a:lnTo>
                  <a:pt x="864370" y="1358301"/>
                </a:lnTo>
                <a:lnTo>
                  <a:pt x="858349" y="1355767"/>
                </a:lnTo>
                <a:lnTo>
                  <a:pt x="852962" y="1353232"/>
                </a:lnTo>
                <a:lnTo>
                  <a:pt x="847258" y="1350064"/>
                </a:lnTo>
                <a:lnTo>
                  <a:pt x="841554" y="1346896"/>
                </a:lnTo>
                <a:lnTo>
                  <a:pt x="836484" y="1343411"/>
                </a:lnTo>
                <a:lnTo>
                  <a:pt x="831097" y="1339609"/>
                </a:lnTo>
                <a:lnTo>
                  <a:pt x="826027" y="1335491"/>
                </a:lnTo>
                <a:lnTo>
                  <a:pt x="820956" y="1331372"/>
                </a:lnTo>
                <a:lnTo>
                  <a:pt x="816203" y="1326620"/>
                </a:lnTo>
                <a:lnTo>
                  <a:pt x="811133" y="1321868"/>
                </a:lnTo>
                <a:lnTo>
                  <a:pt x="806696" y="1316482"/>
                </a:lnTo>
                <a:lnTo>
                  <a:pt x="802577" y="1311413"/>
                </a:lnTo>
                <a:lnTo>
                  <a:pt x="798140" y="1305394"/>
                </a:lnTo>
                <a:lnTo>
                  <a:pt x="794338" y="1299691"/>
                </a:lnTo>
                <a:lnTo>
                  <a:pt x="790535" y="1293355"/>
                </a:lnTo>
                <a:lnTo>
                  <a:pt x="787366" y="1287019"/>
                </a:lnTo>
                <a:lnTo>
                  <a:pt x="784197" y="1280365"/>
                </a:lnTo>
                <a:lnTo>
                  <a:pt x="781028" y="1273396"/>
                </a:lnTo>
                <a:lnTo>
                  <a:pt x="778176" y="1266426"/>
                </a:lnTo>
                <a:lnTo>
                  <a:pt x="775958" y="1259456"/>
                </a:lnTo>
                <a:lnTo>
                  <a:pt x="774057" y="1251852"/>
                </a:lnTo>
                <a:lnTo>
                  <a:pt x="772472" y="1244566"/>
                </a:lnTo>
                <a:lnTo>
                  <a:pt x="771205" y="1236962"/>
                </a:lnTo>
                <a:lnTo>
                  <a:pt x="770571" y="1230943"/>
                </a:lnTo>
                <a:lnTo>
                  <a:pt x="770571" y="1228408"/>
                </a:lnTo>
                <a:lnTo>
                  <a:pt x="769937" y="1224290"/>
                </a:lnTo>
                <a:lnTo>
                  <a:pt x="769937" y="1216370"/>
                </a:lnTo>
                <a:lnTo>
                  <a:pt x="770571" y="1208449"/>
                </a:lnTo>
                <a:lnTo>
                  <a:pt x="771205" y="1201163"/>
                </a:lnTo>
                <a:lnTo>
                  <a:pt x="772472" y="1193559"/>
                </a:lnTo>
                <a:lnTo>
                  <a:pt x="773740" y="1186589"/>
                </a:lnTo>
                <a:lnTo>
                  <a:pt x="775641" y="1179936"/>
                </a:lnTo>
                <a:lnTo>
                  <a:pt x="777542" y="1173283"/>
                </a:lnTo>
                <a:lnTo>
                  <a:pt x="779761" y="1166947"/>
                </a:lnTo>
                <a:lnTo>
                  <a:pt x="782296" y="1160928"/>
                </a:lnTo>
                <a:lnTo>
                  <a:pt x="785465" y="1154908"/>
                </a:lnTo>
                <a:lnTo>
                  <a:pt x="788317" y="1149522"/>
                </a:lnTo>
                <a:lnTo>
                  <a:pt x="792119" y="1144137"/>
                </a:lnTo>
                <a:lnTo>
                  <a:pt x="795922" y="1139068"/>
                </a:lnTo>
                <a:lnTo>
                  <a:pt x="799725" y="1134315"/>
                </a:lnTo>
                <a:lnTo>
                  <a:pt x="804161" y="1129563"/>
                </a:lnTo>
                <a:lnTo>
                  <a:pt x="808281" y="1124811"/>
                </a:lnTo>
                <a:lnTo>
                  <a:pt x="813034" y="1121009"/>
                </a:lnTo>
                <a:lnTo>
                  <a:pt x="818104" y="1116891"/>
                </a:lnTo>
                <a:lnTo>
                  <a:pt x="822858" y="1113406"/>
                </a:lnTo>
                <a:lnTo>
                  <a:pt x="827928" y="1109921"/>
                </a:lnTo>
                <a:lnTo>
                  <a:pt x="833315" y="1106753"/>
                </a:lnTo>
                <a:lnTo>
                  <a:pt x="844089" y="1101367"/>
                </a:lnTo>
                <a:lnTo>
                  <a:pt x="854864" y="1096298"/>
                </a:lnTo>
                <a:lnTo>
                  <a:pt x="866272" y="1092496"/>
                </a:lnTo>
                <a:lnTo>
                  <a:pt x="877680" y="1089011"/>
                </a:lnTo>
                <a:lnTo>
                  <a:pt x="889405" y="1086160"/>
                </a:lnTo>
                <a:lnTo>
                  <a:pt x="901130" y="1084259"/>
                </a:lnTo>
                <a:lnTo>
                  <a:pt x="913172" y="1082675"/>
                </a:lnTo>
                <a:close/>
                <a:moveTo>
                  <a:pt x="1039752" y="628650"/>
                </a:moveTo>
                <a:lnTo>
                  <a:pt x="1050839" y="632778"/>
                </a:lnTo>
                <a:lnTo>
                  <a:pt x="1061292" y="637858"/>
                </a:lnTo>
                <a:lnTo>
                  <a:pt x="1072695" y="643890"/>
                </a:lnTo>
                <a:lnTo>
                  <a:pt x="1083148" y="650240"/>
                </a:lnTo>
                <a:lnTo>
                  <a:pt x="1093601" y="657225"/>
                </a:lnTo>
                <a:lnTo>
                  <a:pt x="1098986" y="661035"/>
                </a:lnTo>
                <a:lnTo>
                  <a:pt x="1103420" y="665163"/>
                </a:lnTo>
                <a:lnTo>
                  <a:pt x="1108172" y="669290"/>
                </a:lnTo>
                <a:lnTo>
                  <a:pt x="1112606" y="674053"/>
                </a:lnTo>
                <a:lnTo>
                  <a:pt x="1116724" y="678498"/>
                </a:lnTo>
                <a:lnTo>
                  <a:pt x="1121159" y="682943"/>
                </a:lnTo>
                <a:lnTo>
                  <a:pt x="1124960" y="687705"/>
                </a:lnTo>
                <a:lnTo>
                  <a:pt x="1128444" y="692785"/>
                </a:lnTo>
                <a:lnTo>
                  <a:pt x="1131612" y="697865"/>
                </a:lnTo>
                <a:lnTo>
                  <a:pt x="1134779" y="703580"/>
                </a:lnTo>
                <a:lnTo>
                  <a:pt x="1137630" y="708660"/>
                </a:lnTo>
                <a:lnTo>
                  <a:pt x="1139847" y="714058"/>
                </a:lnTo>
                <a:lnTo>
                  <a:pt x="1141748" y="719455"/>
                </a:lnTo>
                <a:lnTo>
                  <a:pt x="1143332" y="724853"/>
                </a:lnTo>
                <a:lnTo>
                  <a:pt x="1144915" y="730885"/>
                </a:lnTo>
                <a:lnTo>
                  <a:pt x="1146499" y="736600"/>
                </a:lnTo>
                <a:lnTo>
                  <a:pt x="1147449" y="742950"/>
                </a:lnTo>
                <a:lnTo>
                  <a:pt x="1148083" y="749300"/>
                </a:lnTo>
                <a:lnTo>
                  <a:pt x="1148716" y="755968"/>
                </a:lnTo>
                <a:lnTo>
                  <a:pt x="1148716" y="759143"/>
                </a:lnTo>
                <a:lnTo>
                  <a:pt x="1149350" y="763270"/>
                </a:lnTo>
                <a:lnTo>
                  <a:pt x="1149350" y="766128"/>
                </a:lnTo>
                <a:lnTo>
                  <a:pt x="1149350" y="767715"/>
                </a:lnTo>
                <a:lnTo>
                  <a:pt x="1149350" y="770890"/>
                </a:lnTo>
                <a:lnTo>
                  <a:pt x="1149350" y="778193"/>
                </a:lnTo>
                <a:lnTo>
                  <a:pt x="1148400" y="793115"/>
                </a:lnTo>
                <a:lnTo>
                  <a:pt x="1146816" y="807721"/>
                </a:lnTo>
                <a:lnTo>
                  <a:pt x="1145866" y="814706"/>
                </a:lnTo>
                <a:lnTo>
                  <a:pt x="1144282" y="821691"/>
                </a:lnTo>
                <a:lnTo>
                  <a:pt x="1142698" y="828358"/>
                </a:lnTo>
                <a:lnTo>
                  <a:pt x="1140798" y="835026"/>
                </a:lnTo>
                <a:lnTo>
                  <a:pt x="1136363" y="848043"/>
                </a:lnTo>
                <a:lnTo>
                  <a:pt x="1131295" y="860426"/>
                </a:lnTo>
                <a:lnTo>
                  <a:pt x="1128444" y="866458"/>
                </a:lnTo>
                <a:lnTo>
                  <a:pt x="1125277" y="872173"/>
                </a:lnTo>
                <a:lnTo>
                  <a:pt x="1118625" y="883603"/>
                </a:lnTo>
                <a:lnTo>
                  <a:pt x="1111339" y="894081"/>
                </a:lnTo>
                <a:lnTo>
                  <a:pt x="1103420" y="904558"/>
                </a:lnTo>
                <a:lnTo>
                  <a:pt x="1094868" y="913766"/>
                </a:lnTo>
                <a:lnTo>
                  <a:pt x="1085682" y="922338"/>
                </a:lnTo>
                <a:lnTo>
                  <a:pt x="1076179" y="930593"/>
                </a:lnTo>
                <a:lnTo>
                  <a:pt x="1066360" y="938213"/>
                </a:lnTo>
                <a:lnTo>
                  <a:pt x="1060025" y="942341"/>
                </a:lnTo>
                <a:lnTo>
                  <a:pt x="1054006" y="946786"/>
                </a:lnTo>
                <a:lnTo>
                  <a:pt x="1047671" y="950596"/>
                </a:lnTo>
                <a:lnTo>
                  <a:pt x="1041019" y="954088"/>
                </a:lnTo>
                <a:lnTo>
                  <a:pt x="1027716" y="960756"/>
                </a:lnTo>
                <a:lnTo>
                  <a:pt x="1014412" y="966788"/>
                </a:lnTo>
                <a:lnTo>
                  <a:pt x="1039752" y="628650"/>
                </a:lnTo>
                <a:close/>
                <a:moveTo>
                  <a:pt x="953447" y="529505"/>
                </a:moveTo>
                <a:lnTo>
                  <a:pt x="947094" y="530140"/>
                </a:lnTo>
                <a:lnTo>
                  <a:pt x="941060" y="531410"/>
                </a:lnTo>
                <a:lnTo>
                  <a:pt x="935026" y="532997"/>
                </a:lnTo>
                <a:lnTo>
                  <a:pt x="929309" y="535220"/>
                </a:lnTo>
                <a:lnTo>
                  <a:pt x="928038" y="535220"/>
                </a:lnTo>
                <a:lnTo>
                  <a:pt x="928038" y="535537"/>
                </a:lnTo>
                <a:lnTo>
                  <a:pt x="922004" y="538394"/>
                </a:lnTo>
                <a:lnTo>
                  <a:pt x="916605" y="541568"/>
                </a:lnTo>
                <a:lnTo>
                  <a:pt x="911523" y="545060"/>
                </a:lnTo>
                <a:lnTo>
                  <a:pt x="906441" y="548870"/>
                </a:lnTo>
                <a:lnTo>
                  <a:pt x="901677" y="553314"/>
                </a:lnTo>
                <a:lnTo>
                  <a:pt x="897866" y="557441"/>
                </a:lnTo>
                <a:lnTo>
                  <a:pt x="894055" y="562520"/>
                </a:lnTo>
                <a:lnTo>
                  <a:pt x="890561" y="567917"/>
                </a:lnTo>
                <a:lnTo>
                  <a:pt x="887385" y="573313"/>
                </a:lnTo>
                <a:lnTo>
                  <a:pt x="884527" y="579027"/>
                </a:lnTo>
                <a:lnTo>
                  <a:pt x="882303" y="585059"/>
                </a:lnTo>
                <a:lnTo>
                  <a:pt x="880715" y="590773"/>
                </a:lnTo>
                <a:lnTo>
                  <a:pt x="879127" y="597122"/>
                </a:lnTo>
                <a:lnTo>
                  <a:pt x="878174" y="603789"/>
                </a:lnTo>
                <a:lnTo>
                  <a:pt x="877857" y="610455"/>
                </a:lnTo>
                <a:lnTo>
                  <a:pt x="878174" y="617121"/>
                </a:lnTo>
                <a:lnTo>
                  <a:pt x="906124" y="992029"/>
                </a:lnTo>
                <a:lnTo>
                  <a:pt x="891831" y="995521"/>
                </a:lnTo>
                <a:lnTo>
                  <a:pt x="877539" y="999965"/>
                </a:lnTo>
                <a:lnTo>
                  <a:pt x="864200" y="1004409"/>
                </a:lnTo>
                <a:lnTo>
                  <a:pt x="851178" y="1010123"/>
                </a:lnTo>
                <a:lnTo>
                  <a:pt x="838156" y="1015838"/>
                </a:lnTo>
                <a:lnTo>
                  <a:pt x="831487" y="1019329"/>
                </a:lnTo>
                <a:lnTo>
                  <a:pt x="825452" y="1022821"/>
                </a:lnTo>
                <a:lnTo>
                  <a:pt x="818783" y="1026948"/>
                </a:lnTo>
                <a:lnTo>
                  <a:pt x="812430" y="1031075"/>
                </a:lnTo>
                <a:lnTo>
                  <a:pt x="806078" y="1035519"/>
                </a:lnTo>
                <a:lnTo>
                  <a:pt x="799726" y="1040599"/>
                </a:lnTo>
                <a:lnTo>
                  <a:pt x="793692" y="1045678"/>
                </a:lnTo>
                <a:lnTo>
                  <a:pt x="787340" y="1051074"/>
                </a:lnTo>
                <a:lnTo>
                  <a:pt x="780988" y="1057106"/>
                </a:lnTo>
                <a:lnTo>
                  <a:pt x="775271" y="1063772"/>
                </a:lnTo>
                <a:lnTo>
                  <a:pt x="769236" y="1070756"/>
                </a:lnTo>
                <a:lnTo>
                  <a:pt x="763837" y="1078058"/>
                </a:lnTo>
                <a:lnTo>
                  <a:pt x="757803" y="1086311"/>
                </a:lnTo>
                <a:lnTo>
                  <a:pt x="752721" y="1095200"/>
                </a:lnTo>
                <a:lnTo>
                  <a:pt x="747639" y="1104406"/>
                </a:lnTo>
                <a:lnTo>
                  <a:pt x="743510" y="1114247"/>
                </a:lnTo>
                <a:lnTo>
                  <a:pt x="739064" y="1124723"/>
                </a:lnTo>
                <a:lnTo>
                  <a:pt x="735253" y="1136151"/>
                </a:lnTo>
                <a:lnTo>
                  <a:pt x="732077" y="1147896"/>
                </a:lnTo>
                <a:lnTo>
                  <a:pt x="729218" y="1159959"/>
                </a:lnTo>
                <a:lnTo>
                  <a:pt x="727313" y="1172340"/>
                </a:lnTo>
                <a:lnTo>
                  <a:pt x="726042" y="1185038"/>
                </a:lnTo>
                <a:lnTo>
                  <a:pt x="725407" y="1197736"/>
                </a:lnTo>
                <a:lnTo>
                  <a:pt x="725089" y="1210751"/>
                </a:lnTo>
                <a:lnTo>
                  <a:pt x="725089" y="1223132"/>
                </a:lnTo>
                <a:lnTo>
                  <a:pt x="725407" y="1229481"/>
                </a:lnTo>
                <a:lnTo>
                  <a:pt x="725725" y="1236782"/>
                </a:lnTo>
                <a:lnTo>
                  <a:pt x="727630" y="1251385"/>
                </a:lnTo>
                <a:lnTo>
                  <a:pt x="730171" y="1263765"/>
                </a:lnTo>
                <a:lnTo>
                  <a:pt x="733347" y="1276146"/>
                </a:lnTo>
                <a:lnTo>
                  <a:pt x="736841" y="1287891"/>
                </a:lnTo>
                <a:lnTo>
                  <a:pt x="740652" y="1299002"/>
                </a:lnTo>
                <a:lnTo>
                  <a:pt x="745098" y="1310113"/>
                </a:lnTo>
                <a:lnTo>
                  <a:pt x="749545" y="1320271"/>
                </a:lnTo>
                <a:lnTo>
                  <a:pt x="754309" y="1330112"/>
                </a:lnTo>
                <a:lnTo>
                  <a:pt x="760026" y="1339636"/>
                </a:lnTo>
                <a:lnTo>
                  <a:pt x="765425" y="1348524"/>
                </a:lnTo>
                <a:lnTo>
                  <a:pt x="771142" y="1356778"/>
                </a:lnTo>
                <a:lnTo>
                  <a:pt x="777176" y="1364079"/>
                </a:lnTo>
                <a:lnTo>
                  <a:pt x="783529" y="1371698"/>
                </a:lnTo>
                <a:lnTo>
                  <a:pt x="789563" y="1378364"/>
                </a:lnTo>
                <a:lnTo>
                  <a:pt x="796233" y="1384396"/>
                </a:lnTo>
                <a:lnTo>
                  <a:pt x="802902" y="1390110"/>
                </a:lnTo>
                <a:lnTo>
                  <a:pt x="809572" y="1395189"/>
                </a:lnTo>
                <a:lnTo>
                  <a:pt x="816242" y="1400268"/>
                </a:lnTo>
                <a:lnTo>
                  <a:pt x="822911" y="1404395"/>
                </a:lnTo>
                <a:lnTo>
                  <a:pt x="829581" y="1408522"/>
                </a:lnTo>
                <a:lnTo>
                  <a:pt x="836251" y="1412014"/>
                </a:lnTo>
                <a:lnTo>
                  <a:pt x="843238" y="1415506"/>
                </a:lnTo>
                <a:lnTo>
                  <a:pt x="849908" y="1418363"/>
                </a:lnTo>
                <a:lnTo>
                  <a:pt x="856577" y="1420903"/>
                </a:lnTo>
                <a:lnTo>
                  <a:pt x="863882" y="1423442"/>
                </a:lnTo>
                <a:lnTo>
                  <a:pt x="870552" y="1425347"/>
                </a:lnTo>
                <a:lnTo>
                  <a:pt x="877222" y="1427252"/>
                </a:lnTo>
                <a:lnTo>
                  <a:pt x="884209" y="1428839"/>
                </a:lnTo>
                <a:lnTo>
                  <a:pt x="897548" y="1431061"/>
                </a:lnTo>
                <a:lnTo>
                  <a:pt x="910888" y="1432648"/>
                </a:lnTo>
                <a:lnTo>
                  <a:pt x="925180" y="1433601"/>
                </a:lnTo>
                <a:lnTo>
                  <a:pt x="939472" y="1433601"/>
                </a:lnTo>
                <a:lnTo>
                  <a:pt x="958528" y="1687877"/>
                </a:lnTo>
                <a:lnTo>
                  <a:pt x="956305" y="1687877"/>
                </a:lnTo>
                <a:lnTo>
                  <a:pt x="956623" y="1698353"/>
                </a:lnTo>
                <a:lnTo>
                  <a:pt x="959481" y="1698671"/>
                </a:lnTo>
                <a:lnTo>
                  <a:pt x="959799" y="1703115"/>
                </a:lnTo>
                <a:lnTo>
                  <a:pt x="960116" y="1698671"/>
                </a:lnTo>
                <a:lnTo>
                  <a:pt x="975996" y="1698671"/>
                </a:lnTo>
                <a:lnTo>
                  <a:pt x="991559" y="1698353"/>
                </a:lnTo>
                <a:lnTo>
                  <a:pt x="1007122" y="1697083"/>
                </a:lnTo>
                <a:lnTo>
                  <a:pt x="1023002" y="1694861"/>
                </a:lnTo>
                <a:lnTo>
                  <a:pt x="1035388" y="1692004"/>
                </a:lnTo>
                <a:lnTo>
                  <a:pt x="1048410" y="1688830"/>
                </a:lnTo>
                <a:lnTo>
                  <a:pt x="1054762" y="1686608"/>
                </a:lnTo>
                <a:lnTo>
                  <a:pt x="1060797" y="1684385"/>
                </a:lnTo>
                <a:lnTo>
                  <a:pt x="1067149" y="1681528"/>
                </a:lnTo>
                <a:lnTo>
                  <a:pt x="1073501" y="1678671"/>
                </a:lnTo>
                <a:lnTo>
                  <a:pt x="1079853" y="1675179"/>
                </a:lnTo>
                <a:lnTo>
                  <a:pt x="1085570" y="1671370"/>
                </a:lnTo>
                <a:lnTo>
                  <a:pt x="1091922" y="1667243"/>
                </a:lnTo>
                <a:lnTo>
                  <a:pt x="1097639" y="1662799"/>
                </a:lnTo>
                <a:lnTo>
                  <a:pt x="1103673" y="1657085"/>
                </a:lnTo>
                <a:lnTo>
                  <a:pt x="1109072" y="1651371"/>
                </a:lnTo>
                <a:lnTo>
                  <a:pt x="1114472" y="1644704"/>
                </a:lnTo>
                <a:lnTo>
                  <a:pt x="1120189" y="1637086"/>
                </a:lnTo>
                <a:lnTo>
                  <a:pt x="1124953" y="1628514"/>
                </a:lnTo>
                <a:lnTo>
                  <a:pt x="1129082" y="1619308"/>
                </a:lnTo>
                <a:lnTo>
                  <a:pt x="1132575" y="1609467"/>
                </a:lnTo>
                <a:lnTo>
                  <a:pt x="1134163" y="1604071"/>
                </a:lnTo>
                <a:lnTo>
                  <a:pt x="1135434" y="1598357"/>
                </a:lnTo>
                <a:lnTo>
                  <a:pt x="1136704" y="1592643"/>
                </a:lnTo>
                <a:lnTo>
                  <a:pt x="1137657" y="1586611"/>
                </a:lnTo>
                <a:lnTo>
                  <a:pt x="1138927" y="1574866"/>
                </a:lnTo>
                <a:lnTo>
                  <a:pt x="1139245" y="1562802"/>
                </a:lnTo>
                <a:lnTo>
                  <a:pt x="1138927" y="1551057"/>
                </a:lnTo>
                <a:lnTo>
                  <a:pt x="1137974" y="1539311"/>
                </a:lnTo>
                <a:lnTo>
                  <a:pt x="1136704" y="1527566"/>
                </a:lnTo>
                <a:lnTo>
                  <a:pt x="1134481" y="1516137"/>
                </a:lnTo>
                <a:lnTo>
                  <a:pt x="1131940" y="1504709"/>
                </a:lnTo>
                <a:lnTo>
                  <a:pt x="1128764" y="1493916"/>
                </a:lnTo>
                <a:lnTo>
                  <a:pt x="1125270" y="1482805"/>
                </a:lnTo>
                <a:lnTo>
                  <a:pt x="1120824" y="1472647"/>
                </a:lnTo>
                <a:lnTo>
                  <a:pt x="1115742" y="1463441"/>
                </a:lnTo>
                <a:lnTo>
                  <a:pt x="1110660" y="1454235"/>
                </a:lnTo>
                <a:lnTo>
                  <a:pt x="1105261" y="1445981"/>
                </a:lnTo>
                <a:lnTo>
                  <a:pt x="1099227" y="1438362"/>
                </a:lnTo>
                <a:lnTo>
                  <a:pt x="1093510" y="1431061"/>
                </a:lnTo>
                <a:lnTo>
                  <a:pt x="1087158" y="1425029"/>
                </a:lnTo>
                <a:lnTo>
                  <a:pt x="1080806" y="1418998"/>
                </a:lnTo>
                <a:lnTo>
                  <a:pt x="1074771" y="1413919"/>
                </a:lnTo>
                <a:lnTo>
                  <a:pt x="1068102" y="1409157"/>
                </a:lnTo>
                <a:lnTo>
                  <a:pt x="1061750" y="1404395"/>
                </a:lnTo>
                <a:lnTo>
                  <a:pt x="1055080" y="1400586"/>
                </a:lnTo>
                <a:lnTo>
                  <a:pt x="1048410" y="1397094"/>
                </a:lnTo>
                <a:lnTo>
                  <a:pt x="1041740" y="1393602"/>
                </a:lnTo>
                <a:lnTo>
                  <a:pt x="1035071" y="1390745"/>
                </a:lnTo>
                <a:lnTo>
                  <a:pt x="1028401" y="1388205"/>
                </a:lnTo>
                <a:lnTo>
                  <a:pt x="1021731" y="1385666"/>
                </a:lnTo>
                <a:lnTo>
                  <a:pt x="1015062" y="1383761"/>
                </a:lnTo>
                <a:lnTo>
                  <a:pt x="1007122" y="1381539"/>
                </a:lnTo>
                <a:lnTo>
                  <a:pt x="999499" y="1379952"/>
                </a:lnTo>
                <a:lnTo>
                  <a:pt x="991877" y="1378364"/>
                </a:lnTo>
                <a:lnTo>
                  <a:pt x="983937" y="1377095"/>
                </a:lnTo>
                <a:lnTo>
                  <a:pt x="1006804" y="1075201"/>
                </a:lnTo>
                <a:lnTo>
                  <a:pt x="1018238" y="1072661"/>
                </a:lnTo>
                <a:lnTo>
                  <a:pt x="1029672" y="1070121"/>
                </a:lnTo>
                <a:lnTo>
                  <a:pt x="1040788" y="1066947"/>
                </a:lnTo>
                <a:lnTo>
                  <a:pt x="1051904" y="1062820"/>
                </a:lnTo>
                <a:lnTo>
                  <a:pt x="1063338" y="1058376"/>
                </a:lnTo>
                <a:lnTo>
                  <a:pt x="1074771" y="1053297"/>
                </a:lnTo>
                <a:lnTo>
                  <a:pt x="1085570" y="1047265"/>
                </a:lnTo>
                <a:lnTo>
                  <a:pt x="1096686" y="1040916"/>
                </a:lnTo>
                <a:lnTo>
                  <a:pt x="1103356" y="1036789"/>
                </a:lnTo>
                <a:lnTo>
                  <a:pt x="1109390" y="1032027"/>
                </a:lnTo>
                <a:lnTo>
                  <a:pt x="1116060" y="1027266"/>
                </a:lnTo>
                <a:lnTo>
                  <a:pt x="1122412" y="1022187"/>
                </a:lnTo>
                <a:lnTo>
                  <a:pt x="1128764" y="1016790"/>
                </a:lnTo>
                <a:lnTo>
                  <a:pt x="1135116" y="1010758"/>
                </a:lnTo>
                <a:lnTo>
                  <a:pt x="1141150" y="1005044"/>
                </a:lnTo>
                <a:lnTo>
                  <a:pt x="1147185" y="998378"/>
                </a:lnTo>
                <a:lnTo>
                  <a:pt x="1152902" y="991394"/>
                </a:lnTo>
                <a:lnTo>
                  <a:pt x="1158936" y="984093"/>
                </a:lnTo>
                <a:lnTo>
                  <a:pt x="1164336" y="976474"/>
                </a:lnTo>
                <a:lnTo>
                  <a:pt x="1170370" y="968220"/>
                </a:lnTo>
                <a:lnTo>
                  <a:pt x="1175452" y="959966"/>
                </a:lnTo>
                <a:lnTo>
                  <a:pt x="1180533" y="950760"/>
                </a:lnTo>
                <a:lnTo>
                  <a:pt x="1185615" y="941554"/>
                </a:lnTo>
                <a:lnTo>
                  <a:pt x="1190379" y="931714"/>
                </a:lnTo>
                <a:lnTo>
                  <a:pt x="1194508" y="921555"/>
                </a:lnTo>
                <a:lnTo>
                  <a:pt x="1198954" y="910444"/>
                </a:lnTo>
                <a:lnTo>
                  <a:pt x="1202766" y="899651"/>
                </a:lnTo>
                <a:lnTo>
                  <a:pt x="1206259" y="887906"/>
                </a:lnTo>
                <a:lnTo>
                  <a:pt x="1209435" y="876160"/>
                </a:lnTo>
                <a:lnTo>
                  <a:pt x="1212294" y="863779"/>
                </a:lnTo>
                <a:lnTo>
                  <a:pt x="1214517" y="851399"/>
                </a:lnTo>
                <a:lnTo>
                  <a:pt x="1216422" y="838701"/>
                </a:lnTo>
                <a:lnTo>
                  <a:pt x="1217693" y="826003"/>
                </a:lnTo>
                <a:lnTo>
                  <a:pt x="1218963" y="812988"/>
                </a:lnTo>
                <a:lnTo>
                  <a:pt x="1219598" y="799972"/>
                </a:lnTo>
                <a:lnTo>
                  <a:pt x="1219916" y="787274"/>
                </a:lnTo>
                <a:lnTo>
                  <a:pt x="1219916" y="774259"/>
                </a:lnTo>
                <a:lnTo>
                  <a:pt x="1219598" y="767275"/>
                </a:lnTo>
                <a:lnTo>
                  <a:pt x="1219598" y="763783"/>
                </a:lnTo>
                <a:lnTo>
                  <a:pt x="1219281" y="760926"/>
                </a:lnTo>
                <a:lnTo>
                  <a:pt x="1219281" y="754894"/>
                </a:lnTo>
                <a:lnTo>
                  <a:pt x="1218328" y="747910"/>
                </a:lnTo>
                <a:lnTo>
                  <a:pt x="1218010" y="740927"/>
                </a:lnTo>
                <a:lnTo>
                  <a:pt x="1217058" y="734260"/>
                </a:lnTo>
                <a:lnTo>
                  <a:pt x="1214834" y="720292"/>
                </a:lnTo>
                <a:lnTo>
                  <a:pt x="1212294" y="706325"/>
                </a:lnTo>
                <a:lnTo>
                  <a:pt x="1208800" y="692674"/>
                </a:lnTo>
                <a:lnTo>
                  <a:pt x="1204671" y="679341"/>
                </a:lnTo>
                <a:lnTo>
                  <a:pt x="1199907" y="666643"/>
                </a:lnTo>
                <a:lnTo>
                  <a:pt x="1194826" y="654263"/>
                </a:lnTo>
                <a:lnTo>
                  <a:pt x="1189426" y="642835"/>
                </a:lnTo>
                <a:lnTo>
                  <a:pt x="1183709" y="632359"/>
                </a:lnTo>
                <a:lnTo>
                  <a:pt x="1177357" y="622201"/>
                </a:lnTo>
                <a:lnTo>
                  <a:pt x="1170688" y="613312"/>
                </a:lnTo>
                <a:lnTo>
                  <a:pt x="1164018" y="605058"/>
                </a:lnTo>
                <a:lnTo>
                  <a:pt x="1157348" y="597122"/>
                </a:lnTo>
                <a:lnTo>
                  <a:pt x="1150361" y="590138"/>
                </a:lnTo>
                <a:lnTo>
                  <a:pt x="1143691" y="583789"/>
                </a:lnTo>
                <a:lnTo>
                  <a:pt x="1136704" y="578075"/>
                </a:lnTo>
                <a:lnTo>
                  <a:pt x="1129399" y="572996"/>
                </a:lnTo>
                <a:lnTo>
                  <a:pt x="1122412" y="567917"/>
                </a:lnTo>
                <a:lnTo>
                  <a:pt x="1115742" y="563472"/>
                </a:lnTo>
                <a:lnTo>
                  <a:pt x="1108755" y="559663"/>
                </a:lnTo>
                <a:lnTo>
                  <a:pt x="1101768" y="555536"/>
                </a:lnTo>
                <a:lnTo>
                  <a:pt x="1094463" y="552044"/>
                </a:lnTo>
                <a:lnTo>
                  <a:pt x="1088111" y="549505"/>
                </a:lnTo>
                <a:lnTo>
                  <a:pt x="1080806" y="546330"/>
                </a:lnTo>
                <a:lnTo>
                  <a:pt x="1073818" y="543791"/>
                </a:lnTo>
                <a:lnTo>
                  <a:pt x="1060162" y="539664"/>
                </a:lnTo>
                <a:lnTo>
                  <a:pt x="1046504" y="536172"/>
                </a:lnTo>
                <a:lnTo>
                  <a:pt x="1033165" y="533315"/>
                </a:lnTo>
                <a:lnTo>
                  <a:pt x="1019508" y="531093"/>
                </a:lnTo>
                <a:lnTo>
                  <a:pt x="1007122" y="530140"/>
                </a:lnTo>
                <a:lnTo>
                  <a:pt x="995370" y="529823"/>
                </a:lnTo>
                <a:lnTo>
                  <a:pt x="983301" y="529823"/>
                </a:lnTo>
                <a:lnTo>
                  <a:pt x="971550" y="530140"/>
                </a:lnTo>
                <a:lnTo>
                  <a:pt x="967104" y="529823"/>
                </a:lnTo>
                <a:lnTo>
                  <a:pt x="962657" y="529505"/>
                </a:lnTo>
                <a:lnTo>
                  <a:pt x="953447" y="529505"/>
                </a:lnTo>
                <a:close/>
                <a:moveTo>
                  <a:pt x="958846" y="276181"/>
                </a:moveTo>
                <a:lnTo>
                  <a:pt x="953764" y="276816"/>
                </a:lnTo>
                <a:lnTo>
                  <a:pt x="949318" y="277451"/>
                </a:lnTo>
                <a:lnTo>
                  <a:pt x="944236" y="278403"/>
                </a:lnTo>
                <a:lnTo>
                  <a:pt x="939472" y="279356"/>
                </a:lnTo>
                <a:lnTo>
                  <a:pt x="934708" y="280625"/>
                </a:lnTo>
                <a:lnTo>
                  <a:pt x="930262" y="282213"/>
                </a:lnTo>
                <a:lnTo>
                  <a:pt x="925815" y="284117"/>
                </a:lnTo>
                <a:lnTo>
                  <a:pt x="916922" y="288562"/>
                </a:lnTo>
                <a:lnTo>
                  <a:pt x="908982" y="293006"/>
                </a:lnTo>
                <a:lnTo>
                  <a:pt x="901360" y="299037"/>
                </a:lnTo>
                <a:lnTo>
                  <a:pt x="894372" y="305386"/>
                </a:lnTo>
                <a:lnTo>
                  <a:pt x="888020" y="312370"/>
                </a:lnTo>
                <a:lnTo>
                  <a:pt x="882621" y="319672"/>
                </a:lnTo>
                <a:lnTo>
                  <a:pt x="877539" y="327925"/>
                </a:lnTo>
                <a:lnTo>
                  <a:pt x="873093" y="336496"/>
                </a:lnTo>
                <a:lnTo>
                  <a:pt x="871505" y="340941"/>
                </a:lnTo>
                <a:lnTo>
                  <a:pt x="869917" y="345702"/>
                </a:lnTo>
                <a:lnTo>
                  <a:pt x="868964" y="350464"/>
                </a:lnTo>
                <a:lnTo>
                  <a:pt x="867694" y="354908"/>
                </a:lnTo>
                <a:lnTo>
                  <a:pt x="866741" y="359670"/>
                </a:lnTo>
                <a:lnTo>
                  <a:pt x="866106" y="364749"/>
                </a:lnTo>
                <a:lnTo>
                  <a:pt x="865788" y="369511"/>
                </a:lnTo>
                <a:lnTo>
                  <a:pt x="865788" y="374590"/>
                </a:lnTo>
                <a:lnTo>
                  <a:pt x="865788" y="379669"/>
                </a:lnTo>
                <a:lnTo>
                  <a:pt x="866106" y="384749"/>
                </a:lnTo>
                <a:lnTo>
                  <a:pt x="866741" y="389828"/>
                </a:lnTo>
                <a:lnTo>
                  <a:pt x="867694" y="394590"/>
                </a:lnTo>
                <a:lnTo>
                  <a:pt x="868964" y="399351"/>
                </a:lnTo>
                <a:lnTo>
                  <a:pt x="869917" y="404113"/>
                </a:lnTo>
                <a:lnTo>
                  <a:pt x="871505" y="408875"/>
                </a:lnTo>
                <a:lnTo>
                  <a:pt x="873093" y="413002"/>
                </a:lnTo>
                <a:lnTo>
                  <a:pt x="877539" y="421573"/>
                </a:lnTo>
                <a:lnTo>
                  <a:pt x="882621" y="429826"/>
                </a:lnTo>
                <a:lnTo>
                  <a:pt x="888020" y="437445"/>
                </a:lnTo>
                <a:lnTo>
                  <a:pt x="894372" y="444429"/>
                </a:lnTo>
                <a:lnTo>
                  <a:pt x="901360" y="450778"/>
                </a:lnTo>
                <a:lnTo>
                  <a:pt x="908982" y="456492"/>
                </a:lnTo>
                <a:lnTo>
                  <a:pt x="916922" y="461254"/>
                </a:lnTo>
                <a:lnTo>
                  <a:pt x="925815" y="465381"/>
                </a:lnTo>
                <a:lnTo>
                  <a:pt x="930262" y="466968"/>
                </a:lnTo>
                <a:lnTo>
                  <a:pt x="934708" y="468555"/>
                </a:lnTo>
                <a:lnTo>
                  <a:pt x="939472" y="470142"/>
                </a:lnTo>
                <a:lnTo>
                  <a:pt x="944236" y="471095"/>
                </a:lnTo>
                <a:lnTo>
                  <a:pt x="949318" y="472047"/>
                </a:lnTo>
                <a:lnTo>
                  <a:pt x="953764" y="472682"/>
                </a:lnTo>
                <a:lnTo>
                  <a:pt x="958846" y="472999"/>
                </a:lnTo>
                <a:lnTo>
                  <a:pt x="964245" y="473317"/>
                </a:lnTo>
                <a:lnTo>
                  <a:pt x="969327" y="472999"/>
                </a:lnTo>
                <a:lnTo>
                  <a:pt x="974408" y="472682"/>
                </a:lnTo>
                <a:lnTo>
                  <a:pt x="978855" y="472047"/>
                </a:lnTo>
                <a:lnTo>
                  <a:pt x="983937" y="471095"/>
                </a:lnTo>
                <a:lnTo>
                  <a:pt x="988701" y="470142"/>
                </a:lnTo>
                <a:lnTo>
                  <a:pt x="993465" y="468555"/>
                </a:lnTo>
                <a:lnTo>
                  <a:pt x="997911" y="466968"/>
                </a:lnTo>
                <a:lnTo>
                  <a:pt x="1002358" y="465381"/>
                </a:lnTo>
                <a:lnTo>
                  <a:pt x="1011250" y="461254"/>
                </a:lnTo>
                <a:lnTo>
                  <a:pt x="1018873" y="456492"/>
                </a:lnTo>
                <a:lnTo>
                  <a:pt x="1026813" y="450778"/>
                </a:lnTo>
                <a:lnTo>
                  <a:pt x="1033800" y="444429"/>
                </a:lnTo>
                <a:lnTo>
                  <a:pt x="1040152" y="437445"/>
                </a:lnTo>
                <a:lnTo>
                  <a:pt x="1045552" y="429826"/>
                </a:lnTo>
                <a:lnTo>
                  <a:pt x="1050633" y="421573"/>
                </a:lnTo>
                <a:lnTo>
                  <a:pt x="1055080" y="413002"/>
                </a:lnTo>
                <a:lnTo>
                  <a:pt x="1056668" y="408875"/>
                </a:lnTo>
                <a:lnTo>
                  <a:pt x="1058256" y="404113"/>
                </a:lnTo>
                <a:lnTo>
                  <a:pt x="1059209" y="399351"/>
                </a:lnTo>
                <a:lnTo>
                  <a:pt x="1060479" y="394590"/>
                </a:lnTo>
                <a:lnTo>
                  <a:pt x="1061432" y="389828"/>
                </a:lnTo>
                <a:lnTo>
                  <a:pt x="1062067" y="384749"/>
                </a:lnTo>
                <a:lnTo>
                  <a:pt x="1062385" y="379669"/>
                </a:lnTo>
                <a:lnTo>
                  <a:pt x="1062385" y="374590"/>
                </a:lnTo>
                <a:lnTo>
                  <a:pt x="1062385" y="369511"/>
                </a:lnTo>
                <a:lnTo>
                  <a:pt x="1062067" y="364749"/>
                </a:lnTo>
                <a:lnTo>
                  <a:pt x="1061432" y="359670"/>
                </a:lnTo>
                <a:lnTo>
                  <a:pt x="1060479" y="354908"/>
                </a:lnTo>
                <a:lnTo>
                  <a:pt x="1059209" y="350464"/>
                </a:lnTo>
                <a:lnTo>
                  <a:pt x="1058256" y="345702"/>
                </a:lnTo>
                <a:lnTo>
                  <a:pt x="1056668" y="340941"/>
                </a:lnTo>
                <a:lnTo>
                  <a:pt x="1055080" y="336496"/>
                </a:lnTo>
                <a:lnTo>
                  <a:pt x="1050633" y="327925"/>
                </a:lnTo>
                <a:lnTo>
                  <a:pt x="1045552" y="319672"/>
                </a:lnTo>
                <a:lnTo>
                  <a:pt x="1040152" y="312370"/>
                </a:lnTo>
                <a:lnTo>
                  <a:pt x="1033800" y="305386"/>
                </a:lnTo>
                <a:lnTo>
                  <a:pt x="1026813" y="299037"/>
                </a:lnTo>
                <a:lnTo>
                  <a:pt x="1018873" y="293006"/>
                </a:lnTo>
                <a:lnTo>
                  <a:pt x="1011250" y="288562"/>
                </a:lnTo>
                <a:lnTo>
                  <a:pt x="1002358" y="284117"/>
                </a:lnTo>
                <a:lnTo>
                  <a:pt x="997911" y="282213"/>
                </a:lnTo>
                <a:lnTo>
                  <a:pt x="993465" y="280625"/>
                </a:lnTo>
                <a:lnTo>
                  <a:pt x="988701" y="279356"/>
                </a:lnTo>
                <a:lnTo>
                  <a:pt x="983937" y="278403"/>
                </a:lnTo>
                <a:lnTo>
                  <a:pt x="978855" y="277451"/>
                </a:lnTo>
                <a:lnTo>
                  <a:pt x="974408" y="276816"/>
                </a:lnTo>
                <a:lnTo>
                  <a:pt x="969327" y="276181"/>
                </a:lnTo>
                <a:lnTo>
                  <a:pt x="964245" y="276181"/>
                </a:lnTo>
                <a:lnTo>
                  <a:pt x="958846" y="276181"/>
                </a:lnTo>
                <a:close/>
                <a:moveTo>
                  <a:pt x="765743" y="0"/>
                </a:moveTo>
                <a:lnTo>
                  <a:pt x="771142" y="0"/>
                </a:lnTo>
                <a:lnTo>
                  <a:pt x="1173864" y="0"/>
                </a:lnTo>
                <a:lnTo>
                  <a:pt x="1179263" y="0"/>
                </a:lnTo>
                <a:lnTo>
                  <a:pt x="1184662" y="635"/>
                </a:lnTo>
                <a:lnTo>
                  <a:pt x="1190379" y="1270"/>
                </a:lnTo>
                <a:lnTo>
                  <a:pt x="1195461" y="2222"/>
                </a:lnTo>
                <a:lnTo>
                  <a:pt x="1200542" y="3810"/>
                </a:lnTo>
                <a:lnTo>
                  <a:pt x="1205624" y="4762"/>
                </a:lnTo>
                <a:lnTo>
                  <a:pt x="1210706" y="6667"/>
                </a:lnTo>
                <a:lnTo>
                  <a:pt x="1215787" y="8889"/>
                </a:lnTo>
                <a:lnTo>
                  <a:pt x="1220551" y="10794"/>
                </a:lnTo>
                <a:lnTo>
                  <a:pt x="1224998" y="13016"/>
                </a:lnTo>
                <a:lnTo>
                  <a:pt x="1229444" y="15873"/>
                </a:lnTo>
                <a:lnTo>
                  <a:pt x="1234208" y="18412"/>
                </a:lnTo>
                <a:lnTo>
                  <a:pt x="1238337" y="21587"/>
                </a:lnTo>
                <a:lnTo>
                  <a:pt x="1242466" y="24761"/>
                </a:lnTo>
                <a:lnTo>
                  <a:pt x="1246277" y="28253"/>
                </a:lnTo>
                <a:lnTo>
                  <a:pt x="1250088" y="31745"/>
                </a:lnTo>
                <a:lnTo>
                  <a:pt x="1253900" y="35872"/>
                </a:lnTo>
                <a:lnTo>
                  <a:pt x="1256758" y="39681"/>
                </a:lnTo>
                <a:lnTo>
                  <a:pt x="1260570" y="43491"/>
                </a:lnTo>
                <a:lnTo>
                  <a:pt x="1263110" y="47935"/>
                </a:lnTo>
                <a:lnTo>
                  <a:pt x="1266286" y="52379"/>
                </a:lnTo>
                <a:lnTo>
                  <a:pt x="1268510" y="56824"/>
                </a:lnTo>
                <a:lnTo>
                  <a:pt x="1271050" y="61585"/>
                </a:lnTo>
                <a:lnTo>
                  <a:pt x="1273274" y="66347"/>
                </a:lnTo>
                <a:lnTo>
                  <a:pt x="1275179" y="71109"/>
                </a:lnTo>
                <a:lnTo>
                  <a:pt x="1276767" y="76188"/>
                </a:lnTo>
                <a:lnTo>
                  <a:pt x="1278355" y="81267"/>
                </a:lnTo>
                <a:lnTo>
                  <a:pt x="1279626" y="86664"/>
                </a:lnTo>
                <a:lnTo>
                  <a:pt x="1280261" y="91743"/>
                </a:lnTo>
                <a:lnTo>
                  <a:pt x="1281214" y="97140"/>
                </a:lnTo>
                <a:lnTo>
                  <a:pt x="1281531" y="102854"/>
                </a:lnTo>
                <a:lnTo>
                  <a:pt x="1281849" y="108250"/>
                </a:lnTo>
                <a:lnTo>
                  <a:pt x="1281849" y="345702"/>
                </a:lnTo>
                <a:lnTo>
                  <a:pt x="1281849" y="351099"/>
                </a:lnTo>
                <a:lnTo>
                  <a:pt x="1282484" y="356496"/>
                </a:lnTo>
                <a:lnTo>
                  <a:pt x="1282802" y="361575"/>
                </a:lnTo>
                <a:lnTo>
                  <a:pt x="1284072" y="366337"/>
                </a:lnTo>
                <a:lnTo>
                  <a:pt x="1284707" y="371098"/>
                </a:lnTo>
                <a:lnTo>
                  <a:pt x="1285978" y="375543"/>
                </a:lnTo>
                <a:lnTo>
                  <a:pt x="1287566" y="379669"/>
                </a:lnTo>
                <a:lnTo>
                  <a:pt x="1289471" y="383796"/>
                </a:lnTo>
                <a:lnTo>
                  <a:pt x="1291059" y="387288"/>
                </a:lnTo>
                <a:lnTo>
                  <a:pt x="1293283" y="390780"/>
                </a:lnTo>
                <a:lnTo>
                  <a:pt x="1295188" y="393955"/>
                </a:lnTo>
                <a:lnTo>
                  <a:pt x="1298047" y="396812"/>
                </a:lnTo>
                <a:lnTo>
                  <a:pt x="1300270" y="399669"/>
                </a:lnTo>
                <a:lnTo>
                  <a:pt x="1303446" y="402208"/>
                </a:lnTo>
                <a:lnTo>
                  <a:pt x="1306304" y="404430"/>
                </a:lnTo>
                <a:lnTo>
                  <a:pt x="1309480" y="406335"/>
                </a:lnTo>
                <a:lnTo>
                  <a:pt x="1312656" y="407922"/>
                </a:lnTo>
                <a:lnTo>
                  <a:pt x="1316150" y="409510"/>
                </a:lnTo>
                <a:lnTo>
                  <a:pt x="1319644" y="410779"/>
                </a:lnTo>
                <a:lnTo>
                  <a:pt x="1323137" y="411414"/>
                </a:lnTo>
                <a:lnTo>
                  <a:pt x="1326949" y="412367"/>
                </a:lnTo>
                <a:lnTo>
                  <a:pt x="1331078" y="412684"/>
                </a:lnTo>
                <a:lnTo>
                  <a:pt x="1335206" y="412684"/>
                </a:lnTo>
                <a:lnTo>
                  <a:pt x="1339335" y="412367"/>
                </a:lnTo>
                <a:lnTo>
                  <a:pt x="1343464" y="411732"/>
                </a:lnTo>
                <a:lnTo>
                  <a:pt x="1347910" y="411097"/>
                </a:lnTo>
                <a:lnTo>
                  <a:pt x="1352039" y="409827"/>
                </a:lnTo>
                <a:lnTo>
                  <a:pt x="1356803" y="408875"/>
                </a:lnTo>
                <a:lnTo>
                  <a:pt x="1361568" y="406653"/>
                </a:lnTo>
                <a:lnTo>
                  <a:pt x="1366332" y="404748"/>
                </a:lnTo>
                <a:lnTo>
                  <a:pt x="1371096" y="402526"/>
                </a:lnTo>
                <a:lnTo>
                  <a:pt x="1375542" y="399986"/>
                </a:lnTo>
                <a:lnTo>
                  <a:pt x="1581349" y="281260"/>
                </a:lnTo>
                <a:lnTo>
                  <a:pt x="1586113" y="278721"/>
                </a:lnTo>
                <a:lnTo>
                  <a:pt x="1591195" y="276181"/>
                </a:lnTo>
                <a:lnTo>
                  <a:pt x="1596277" y="273959"/>
                </a:lnTo>
                <a:lnTo>
                  <a:pt x="1601358" y="272372"/>
                </a:lnTo>
                <a:lnTo>
                  <a:pt x="1606440" y="270784"/>
                </a:lnTo>
                <a:lnTo>
                  <a:pt x="1611522" y="269197"/>
                </a:lnTo>
                <a:lnTo>
                  <a:pt x="1617238" y="268562"/>
                </a:lnTo>
                <a:lnTo>
                  <a:pt x="1622320" y="267610"/>
                </a:lnTo>
                <a:lnTo>
                  <a:pt x="1627402" y="266975"/>
                </a:lnTo>
                <a:lnTo>
                  <a:pt x="1632801" y="266975"/>
                </a:lnTo>
                <a:lnTo>
                  <a:pt x="1637883" y="266975"/>
                </a:lnTo>
                <a:lnTo>
                  <a:pt x="1642964" y="266975"/>
                </a:lnTo>
                <a:lnTo>
                  <a:pt x="1648364" y="267610"/>
                </a:lnTo>
                <a:lnTo>
                  <a:pt x="1653445" y="268562"/>
                </a:lnTo>
                <a:lnTo>
                  <a:pt x="1658527" y="269197"/>
                </a:lnTo>
                <a:lnTo>
                  <a:pt x="1663609" y="270467"/>
                </a:lnTo>
                <a:lnTo>
                  <a:pt x="1668373" y="272054"/>
                </a:lnTo>
                <a:lnTo>
                  <a:pt x="1673454" y="273641"/>
                </a:lnTo>
                <a:lnTo>
                  <a:pt x="1678218" y="275546"/>
                </a:lnTo>
                <a:lnTo>
                  <a:pt x="1682982" y="277768"/>
                </a:lnTo>
                <a:lnTo>
                  <a:pt x="1687746" y="280308"/>
                </a:lnTo>
                <a:lnTo>
                  <a:pt x="1692193" y="282530"/>
                </a:lnTo>
                <a:lnTo>
                  <a:pt x="1696640" y="285704"/>
                </a:lnTo>
                <a:lnTo>
                  <a:pt x="1701086" y="288562"/>
                </a:lnTo>
                <a:lnTo>
                  <a:pt x="1705215" y="292053"/>
                </a:lnTo>
                <a:lnTo>
                  <a:pt x="1709344" y="295545"/>
                </a:lnTo>
                <a:lnTo>
                  <a:pt x="1713155" y="299037"/>
                </a:lnTo>
                <a:lnTo>
                  <a:pt x="1716648" y="302847"/>
                </a:lnTo>
                <a:lnTo>
                  <a:pt x="1720142" y="307291"/>
                </a:lnTo>
                <a:lnTo>
                  <a:pt x="1723318" y="311418"/>
                </a:lnTo>
                <a:lnTo>
                  <a:pt x="1726494" y="315862"/>
                </a:lnTo>
                <a:lnTo>
                  <a:pt x="1729670" y="320624"/>
                </a:lnTo>
                <a:lnTo>
                  <a:pt x="1930713" y="668866"/>
                </a:lnTo>
                <a:lnTo>
                  <a:pt x="1933254" y="673945"/>
                </a:lnTo>
                <a:lnTo>
                  <a:pt x="1935795" y="678707"/>
                </a:lnTo>
                <a:lnTo>
                  <a:pt x="1937701" y="683786"/>
                </a:lnTo>
                <a:lnTo>
                  <a:pt x="1939606" y="688865"/>
                </a:lnTo>
                <a:lnTo>
                  <a:pt x="1941194" y="693944"/>
                </a:lnTo>
                <a:lnTo>
                  <a:pt x="1942465" y="699341"/>
                </a:lnTo>
                <a:lnTo>
                  <a:pt x="1943735" y="704420"/>
                </a:lnTo>
                <a:lnTo>
                  <a:pt x="1944370" y="709499"/>
                </a:lnTo>
                <a:lnTo>
                  <a:pt x="1944688" y="715213"/>
                </a:lnTo>
                <a:lnTo>
                  <a:pt x="1944688" y="720292"/>
                </a:lnTo>
                <a:lnTo>
                  <a:pt x="1944688" y="725372"/>
                </a:lnTo>
                <a:lnTo>
                  <a:pt x="1944688" y="730768"/>
                </a:lnTo>
                <a:lnTo>
                  <a:pt x="1944370" y="735847"/>
                </a:lnTo>
                <a:lnTo>
                  <a:pt x="1943735" y="740927"/>
                </a:lnTo>
                <a:lnTo>
                  <a:pt x="1942465" y="746006"/>
                </a:lnTo>
                <a:lnTo>
                  <a:pt x="1941194" y="751085"/>
                </a:lnTo>
                <a:lnTo>
                  <a:pt x="1939606" y="756164"/>
                </a:lnTo>
                <a:lnTo>
                  <a:pt x="1938018" y="760926"/>
                </a:lnTo>
                <a:lnTo>
                  <a:pt x="1936113" y="766005"/>
                </a:lnTo>
                <a:lnTo>
                  <a:pt x="1933890" y="770767"/>
                </a:lnTo>
                <a:lnTo>
                  <a:pt x="1931349" y="775529"/>
                </a:lnTo>
                <a:lnTo>
                  <a:pt x="1929125" y="779655"/>
                </a:lnTo>
                <a:lnTo>
                  <a:pt x="1925949" y="784100"/>
                </a:lnTo>
                <a:lnTo>
                  <a:pt x="1923091" y="788226"/>
                </a:lnTo>
                <a:lnTo>
                  <a:pt x="1919597" y="792671"/>
                </a:lnTo>
                <a:lnTo>
                  <a:pt x="1916104" y="796480"/>
                </a:lnTo>
                <a:lnTo>
                  <a:pt x="1912610" y="800607"/>
                </a:lnTo>
                <a:lnTo>
                  <a:pt x="1908799" y="804099"/>
                </a:lnTo>
                <a:lnTo>
                  <a:pt x="1904352" y="807591"/>
                </a:lnTo>
                <a:lnTo>
                  <a:pt x="1900224" y="811083"/>
                </a:lnTo>
                <a:lnTo>
                  <a:pt x="1895777" y="813940"/>
                </a:lnTo>
                <a:lnTo>
                  <a:pt x="1891013" y="816797"/>
                </a:lnTo>
                <a:lnTo>
                  <a:pt x="1684888" y="935523"/>
                </a:lnTo>
                <a:lnTo>
                  <a:pt x="1680124" y="938380"/>
                </a:lnTo>
                <a:lnTo>
                  <a:pt x="1675995" y="941554"/>
                </a:lnTo>
                <a:lnTo>
                  <a:pt x="1671866" y="944094"/>
                </a:lnTo>
                <a:lnTo>
                  <a:pt x="1668055" y="947269"/>
                </a:lnTo>
                <a:lnTo>
                  <a:pt x="1664562" y="950760"/>
                </a:lnTo>
                <a:lnTo>
                  <a:pt x="1661385" y="953935"/>
                </a:lnTo>
                <a:lnTo>
                  <a:pt x="1658527" y="957427"/>
                </a:lnTo>
                <a:lnTo>
                  <a:pt x="1655986" y="960601"/>
                </a:lnTo>
                <a:lnTo>
                  <a:pt x="1654080" y="964093"/>
                </a:lnTo>
                <a:lnTo>
                  <a:pt x="1651857" y="967585"/>
                </a:lnTo>
                <a:lnTo>
                  <a:pt x="1649952" y="971395"/>
                </a:lnTo>
                <a:lnTo>
                  <a:pt x="1648681" y="975204"/>
                </a:lnTo>
                <a:lnTo>
                  <a:pt x="1647728" y="978696"/>
                </a:lnTo>
                <a:lnTo>
                  <a:pt x="1646776" y="982188"/>
                </a:lnTo>
                <a:lnTo>
                  <a:pt x="1646458" y="985997"/>
                </a:lnTo>
                <a:lnTo>
                  <a:pt x="1646458" y="989807"/>
                </a:lnTo>
                <a:lnTo>
                  <a:pt x="1646458" y="993616"/>
                </a:lnTo>
                <a:lnTo>
                  <a:pt x="1646776" y="997108"/>
                </a:lnTo>
                <a:lnTo>
                  <a:pt x="1647728" y="1000600"/>
                </a:lnTo>
                <a:lnTo>
                  <a:pt x="1648681" y="1004409"/>
                </a:lnTo>
                <a:lnTo>
                  <a:pt x="1649952" y="1008219"/>
                </a:lnTo>
                <a:lnTo>
                  <a:pt x="1651857" y="1011711"/>
                </a:lnTo>
                <a:lnTo>
                  <a:pt x="1654080" y="1015203"/>
                </a:lnTo>
                <a:lnTo>
                  <a:pt x="1656304" y="1018695"/>
                </a:lnTo>
                <a:lnTo>
                  <a:pt x="1658527" y="1022187"/>
                </a:lnTo>
                <a:lnTo>
                  <a:pt x="1661385" y="1025361"/>
                </a:lnTo>
                <a:lnTo>
                  <a:pt x="1664562" y="1028853"/>
                </a:lnTo>
                <a:lnTo>
                  <a:pt x="1668055" y="1032027"/>
                </a:lnTo>
                <a:lnTo>
                  <a:pt x="1671866" y="1035202"/>
                </a:lnTo>
                <a:lnTo>
                  <a:pt x="1675995" y="1038376"/>
                </a:lnTo>
                <a:lnTo>
                  <a:pt x="1680442" y="1040916"/>
                </a:lnTo>
                <a:lnTo>
                  <a:pt x="1684888" y="1043773"/>
                </a:lnTo>
                <a:lnTo>
                  <a:pt x="1891013" y="1162499"/>
                </a:lnTo>
                <a:lnTo>
                  <a:pt x="1895777" y="1165674"/>
                </a:lnTo>
                <a:lnTo>
                  <a:pt x="1900224" y="1168848"/>
                </a:lnTo>
                <a:lnTo>
                  <a:pt x="1904352" y="1171705"/>
                </a:lnTo>
                <a:lnTo>
                  <a:pt x="1908799" y="1175514"/>
                </a:lnTo>
                <a:lnTo>
                  <a:pt x="1912610" y="1179006"/>
                </a:lnTo>
                <a:lnTo>
                  <a:pt x="1916104" y="1182816"/>
                </a:lnTo>
                <a:lnTo>
                  <a:pt x="1919597" y="1186625"/>
                </a:lnTo>
                <a:lnTo>
                  <a:pt x="1923091" y="1191069"/>
                </a:lnTo>
                <a:lnTo>
                  <a:pt x="1925949" y="1195196"/>
                </a:lnTo>
                <a:lnTo>
                  <a:pt x="1929125" y="1199641"/>
                </a:lnTo>
                <a:lnTo>
                  <a:pt x="1931349" y="1204402"/>
                </a:lnTo>
                <a:lnTo>
                  <a:pt x="1933890" y="1209164"/>
                </a:lnTo>
                <a:lnTo>
                  <a:pt x="1936113" y="1213608"/>
                </a:lnTo>
                <a:lnTo>
                  <a:pt x="1938018" y="1218370"/>
                </a:lnTo>
                <a:lnTo>
                  <a:pt x="1939606" y="1223449"/>
                </a:lnTo>
                <a:lnTo>
                  <a:pt x="1941194" y="1228211"/>
                </a:lnTo>
                <a:lnTo>
                  <a:pt x="1942465" y="1233290"/>
                </a:lnTo>
                <a:lnTo>
                  <a:pt x="1943735" y="1238369"/>
                </a:lnTo>
                <a:lnTo>
                  <a:pt x="1944370" y="1243449"/>
                </a:lnTo>
                <a:lnTo>
                  <a:pt x="1944688" y="1249163"/>
                </a:lnTo>
                <a:lnTo>
                  <a:pt x="1944688" y="1254242"/>
                </a:lnTo>
                <a:lnTo>
                  <a:pt x="1944688" y="1259321"/>
                </a:lnTo>
                <a:lnTo>
                  <a:pt x="1944688" y="1264718"/>
                </a:lnTo>
                <a:lnTo>
                  <a:pt x="1944370" y="1269797"/>
                </a:lnTo>
                <a:lnTo>
                  <a:pt x="1943735" y="1274876"/>
                </a:lnTo>
                <a:lnTo>
                  <a:pt x="1942465" y="1280273"/>
                </a:lnTo>
                <a:lnTo>
                  <a:pt x="1941194" y="1285352"/>
                </a:lnTo>
                <a:lnTo>
                  <a:pt x="1939606" y="1290431"/>
                </a:lnTo>
                <a:lnTo>
                  <a:pt x="1937701" y="1295510"/>
                </a:lnTo>
                <a:lnTo>
                  <a:pt x="1935795" y="1300589"/>
                </a:lnTo>
                <a:lnTo>
                  <a:pt x="1933254" y="1305351"/>
                </a:lnTo>
                <a:lnTo>
                  <a:pt x="1930713" y="1310430"/>
                </a:lnTo>
                <a:lnTo>
                  <a:pt x="1729670" y="1658672"/>
                </a:lnTo>
                <a:lnTo>
                  <a:pt x="1726494" y="1663434"/>
                </a:lnTo>
                <a:lnTo>
                  <a:pt x="1723318" y="1668196"/>
                </a:lnTo>
                <a:lnTo>
                  <a:pt x="1720142" y="1672640"/>
                </a:lnTo>
                <a:lnTo>
                  <a:pt x="1716648" y="1676449"/>
                </a:lnTo>
                <a:lnTo>
                  <a:pt x="1713155" y="1680259"/>
                </a:lnTo>
                <a:lnTo>
                  <a:pt x="1709344" y="1684385"/>
                </a:lnTo>
                <a:lnTo>
                  <a:pt x="1705215" y="1687243"/>
                </a:lnTo>
                <a:lnTo>
                  <a:pt x="1701086" y="1691052"/>
                </a:lnTo>
                <a:lnTo>
                  <a:pt x="1696640" y="1693909"/>
                </a:lnTo>
                <a:lnTo>
                  <a:pt x="1692193" y="1696766"/>
                </a:lnTo>
                <a:lnTo>
                  <a:pt x="1687746" y="1699623"/>
                </a:lnTo>
                <a:lnTo>
                  <a:pt x="1682982" y="1701845"/>
                </a:lnTo>
                <a:lnTo>
                  <a:pt x="1678218" y="1703750"/>
                </a:lnTo>
                <a:lnTo>
                  <a:pt x="1673454" y="1705655"/>
                </a:lnTo>
                <a:lnTo>
                  <a:pt x="1668373" y="1707242"/>
                </a:lnTo>
                <a:lnTo>
                  <a:pt x="1663609" y="1708829"/>
                </a:lnTo>
                <a:lnTo>
                  <a:pt x="1658527" y="1710099"/>
                </a:lnTo>
                <a:lnTo>
                  <a:pt x="1653445" y="1711369"/>
                </a:lnTo>
                <a:lnTo>
                  <a:pt x="1648364" y="1712004"/>
                </a:lnTo>
                <a:lnTo>
                  <a:pt x="1642964" y="1712321"/>
                </a:lnTo>
                <a:lnTo>
                  <a:pt x="1637883" y="1712956"/>
                </a:lnTo>
                <a:lnTo>
                  <a:pt x="1632801" y="1712956"/>
                </a:lnTo>
                <a:lnTo>
                  <a:pt x="1627402" y="1712321"/>
                </a:lnTo>
                <a:lnTo>
                  <a:pt x="1622320" y="1712004"/>
                </a:lnTo>
                <a:lnTo>
                  <a:pt x="1617238" y="1711369"/>
                </a:lnTo>
                <a:lnTo>
                  <a:pt x="1611522" y="1710099"/>
                </a:lnTo>
                <a:lnTo>
                  <a:pt x="1606440" y="1708829"/>
                </a:lnTo>
                <a:lnTo>
                  <a:pt x="1601358" y="1707242"/>
                </a:lnTo>
                <a:lnTo>
                  <a:pt x="1596277" y="1705337"/>
                </a:lnTo>
                <a:lnTo>
                  <a:pt x="1591195" y="1703432"/>
                </a:lnTo>
                <a:lnTo>
                  <a:pt x="1586113" y="1701210"/>
                </a:lnTo>
                <a:lnTo>
                  <a:pt x="1581349" y="1698353"/>
                </a:lnTo>
                <a:lnTo>
                  <a:pt x="1375542" y="1579627"/>
                </a:lnTo>
                <a:lnTo>
                  <a:pt x="1371096" y="1576770"/>
                </a:lnTo>
                <a:lnTo>
                  <a:pt x="1366332" y="1574548"/>
                </a:lnTo>
                <a:lnTo>
                  <a:pt x="1361568" y="1572643"/>
                </a:lnTo>
                <a:lnTo>
                  <a:pt x="1356803" y="1571056"/>
                </a:lnTo>
                <a:lnTo>
                  <a:pt x="1352039" y="1569469"/>
                </a:lnTo>
                <a:lnTo>
                  <a:pt x="1347910" y="1568199"/>
                </a:lnTo>
                <a:lnTo>
                  <a:pt x="1343464" y="1567564"/>
                </a:lnTo>
                <a:lnTo>
                  <a:pt x="1339335" y="1567247"/>
                </a:lnTo>
                <a:lnTo>
                  <a:pt x="1335206" y="1566612"/>
                </a:lnTo>
                <a:lnTo>
                  <a:pt x="1331078" y="1566612"/>
                </a:lnTo>
                <a:lnTo>
                  <a:pt x="1326949" y="1567247"/>
                </a:lnTo>
                <a:lnTo>
                  <a:pt x="1323137" y="1567882"/>
                </a:lnTo>
                <a:lnTo>
                  <a:pt x="1319644" y="1568517"/>
                </a:lnTo>
                <a:lnTo>
                  <a:pt x="1316150" y="1569786"/>
                </a:lnTo>
                <a:lnTo>
                  <a:pt x="1312656" y="1571374"/>
                </a:lnTo>
                <a:lnTo>
                  <a:pt x="1309480" y="1572961"/>
                </a:lnTo>
                <a:lnTo>
                  <a:pt x="1306304" y="1574866"/>
                </a:lnTo>
                <a:lnTo>
                  <a:pt x="1303446" y="1577405"/>
                </a:lnTo>
                <a:lnTo>
                  <a:pt x="1300270" y="1579627"/>
                </a:lnTo>
                <a:lnTo>
                  <a:pt x="1298047" y="1582484"/>
                </a:lnTo>
                <a:lnTo>
                  <a:pt x="1295188" y="1585659"/>
                </a:lnTo>
                <a:lnTo>
                  <a:pt x="1293283" y="1588516"/>
                </a:lnTo>
                <a:lnTo>
                  <a:pt x="1291059" y="1592325"/>
                </a:lnTo>
                <a:lnTo>
                  <a:pt x="1289471" y="1595817"/>
                </a:lnTo>
                <a:lnTo>
                  <a:pt x="1287566" y="1599944"/>
                </a:lnTo>
                <a:lnTo>
                  <a:pt x="1285978" y="1604071"/>
                </a:lnTo>
                <a:lnTo>
                  <a:pt x="1284707" y="1608198"/>
                </a:lnTo>
                <a:lnTo>
                  <a:pt x="1284072" y="1612959"/>
                </a:lnTo>
                <a:lnTo>
                  <a:pt x="1282802" y="1618039"/>
                </a:lnTo>
                <a:lnTo>
                  <a:pt x="1282484" y="1622800"/>
                </a:lnTo>
                <a:lnTo>
                  <a:pt x="1281849" y="1628197"/>
                </a:lnTo>
                <a:lnTo>
                  <a:pt x="1281849" y="1633594"/>
                </a:lnTo>
                <a:lnTo>
                  <a:pt x="1281849" y="1871046"/>
                </a:lnTo>
                <a:lnTo>
                  <a:pt x="1281531" y="1877077"/>
                </a:lnTo>
                <a:lnTo>
                  <a:pt x="1281214" y="1882156"/>
                </a:lnTo>
                <a:lnTo>
                  <a:pt x="1280261" y="1887553"/>
                </a:lnTo>
                <a:lnTo>
                  <a:pt x="1279626" y="1892950"/>
                </a:lnTo>
                <a:lnTo>
                  <a:pt x="1278355" y="1898029"/>
                </a:lnTo>
                <a:lnTo>
                  <a:pt x="1276767" y="1903108"/>
                </a:lnTo>
                <a:lnTo>
                  <a:pt x="1275179" y="1908187"/>
                </a:lnTo>
                <a:lnTo>
                  <a:pt x="1273274" y="1913266"/>
                </a:lnTo>
                <a:lnTo>
                  <a:pt x="1271050" y="1918028"/>
                </a:lnTo>
                <a:lnTo>
                  <a:pt x="1268510" y="1922790"/>
                </a:lnTo>
                <a:lnTo>
                  <a:pt x="1266286" y="1927234"/>
                </a:lnTo>
                <a:lnTo>
                  <a:pt x="1263110" y="1931361"/>
                </a:lnTo>
                <a:lnTo>
                  <a:pt x="1260570" y="1935805"/>
                </a:lnTo>
                <a:lnTo>
                  <a:pt x="1256758" y="1939932"/>
                </a:lnTo>
                <a:lnTo>
                  <a:pt x="1253900" y="1944059"/>
                </a:lnTo>
                <a:lnTo>
                  <a:pt x="1250088" y="1947551"/>
                </a:lnTo>
                <a:lnTo>
                  <a:pt x="1246277" y="1951360"/>
                </a:lnTo>
                <a:lnTo>
                  <a:pt x="1242466" y="1954535"/>
                </a:lnTo>
                <a:lnTo>
                  <a:pt x="1238337" y="1958027"/>
                </a:lnTo>
                <a:lnTo>
                  <a:pt x="1234208" y="1960884"/>
                </a:lnTo>
                <a:lnTo>
                  <a:pt x="1229444" y="1963423"/>
                </a:lnTo>
                <a:lnTo>
                  <a:pt x="1224998" y="1966280"/>
                </a:lnTo>
                <a:lnTo>
                  <a:pt x="1220551" y="1968502"/>
                </a:lnTo>
                <a:lnTo>
                  <a:pt x="1215787" y="1971042"/>
                </a:lnTo>
                <a:lnTo>
                  <a:pt x="1210706" y="1972947"/>
                </a:lnTo>
                <a:lnTo>
                  <a:pt x="1205624" y="1974534"/>
                </a:lnTo>
                <a:lnTo>
                  <a:pt x="1200542" y="1976121"/>
                </a:lnTo>
                <a:lnTo>
                  <a:pt x="1195461" y="1977391"/>
                </a:lnTo>
                <a:lnTo>
                  <a:pt x="1190379" y="1978026"/>
                </a:lnTo>
                <a:lnTo>
                  <a:pt x="1184662" y="1978978"/>
                </a:lnTo>
                <a:lnTo>
                  <a:pt x="1179263" y="1979296"/>
                </a:lnTo>
                <a:lnTo>
                  <a:pt x="1173864" y="1979613"/>
                </a:lnTo>
                <a:lnTo>
                  <a:pt x="771142" y="1979613"/>
                </a:lnTo>
                <a:lnTo>
                  <a:pt x="765743" y="1979296"/>
                </a:lnTo>
                <a:lnTo>
                  <a:pt x="760344" y="1978978"/>
                </a:lnTo>
                <a:lnTo>
                  <a:pt x="754944" y="1978026"/>
                </a:lnTo>
                <a:lnTo>
                  <a:pt x="749545" y="1977391"/>
                </a:lnTo>
                <a:lnTo>
                  <a:pt x="744146" y="1976121"/>
                </a:lnTo>
                <a:lnTo>
                  <a:pt x="739064" y="1974534"/>
                </a:lnTo>
                <a:lnTo>
                  <a:pt x="733982" y="1972947"/>
                </a:lnTo>
                <a:lnTo>
                  <a:pt x="729218" y="1971042"/>
                </a:lnTo>
                <a:lnTo>
                  <a:pt x="724772" y="1968502"/>
                </a:lnTo>
                <a:lnTo>
                  <a:pt x="720008" y="1966280"/>
                </a:lnTo>
                <a:lnTo>
                  <a:pt x="715244" y="1963423"/>
                </a:lnTo>
                <a:lnTo>
                  <a:pt x="710797" y="1960884"/>
                </a:lnTo>
                <a:lnTo>
                  <a:pt x="706668" y="1958027"/>
                </a:lnTo>
                <a:lnTo>
                  <a:pt x="702540" y="1954535"/>
                </a:lnTo>
                <a:lnTo>
                  <a:pt x="698728" y="1951360"/>
                </a:lnTo>
                <a:lnTo>
                  <a:pt x="694917" y="1947551"/>
                </a:lnTo>
                <a:lnTo>
                  <a:pt x="691423" y="1944059"/>
                </a:lnTo>
                <a:lnTo>
                  <a:pt x="687930" y="1939932"/>
                </a:lnTo>
                <a:lnTo>
                  <a:pt x="684754" y="1935805"/>
                </a:lnTo>
                <a:lnTo>
                  <a:pt x="681578" y="1931361"/>
                </a:lnTo>
                <a:lnTo>
                  <a:pt x="678719" y="1927234"/>
                </a:lnTo>
                <a:lnTo>
                  <a:pt x="675861" y="1922790"/>
                </a:lnTo>
                <a:lnTo>
                  <a:pt x="673638" y="1918028"/>
                </a:lnTo>
                <a:lnTo>
                  <a:pt x="671732" y="1913266"/>
                </a:lnTo>
                <a:lnTo>
                  <a:pt x="669826" y="1908187"/>
                </a:lnTo>
                <a:lnTo>
                  <a:pt x="667921" y="1903108"/>
                </a:lnTo>
                <a:lnTo>
                  <a:pt x="666650" y="1898029"/>
                </a:lnTo>
                <a:lnTo>
                  <a:pt x="665380" y="1892950"/>
                </a:lnTo>
                <a:lnTo>
                  <a:pt x="664110" y="1887553"/>
                </a:lnTo>
                <a:lnTo>
                  <a:pt x="663474" y="1882156"/>
                </a:lnTo>
                <a:lnTo>
                  <a:pt x="663157" y="1877077"/>
                </a:lnTo>
                <a:lnTo>
                  <a:pt x="663157" y="1871046"/>
                </a:lnTo>
                <a:lnTo>
                  <a:pt x="663157" y="1633594"/>
                </a:lnTo>
                <a:lnTo>
                  <a:pt x="663157" y="1628197"/>
                </a:lnTo>
                <a:lnTo>
                  <a:pt x="662839" y="1623118"/>
                </a:lnTo>
                <a:lnTo>
                  <a:pt x="661886" y="1618039"/>
                </a:lnTo>
                <a:lnTo>
                  <a:pt x="661251" y="1612959"/>
                </a:lnTo>
                <a:lnTo>
                  <a:pt x="659981" y="1608515"/>
                </a:lnTo>
                <a:lnTo>
                  <a:pt x="658710" y="1604071"/>
                </a:lnTo>
                <a:lnTo>
                  <a:pt x="657122" y="1599944"/>
                </a:lnTo>
                <a:lnTo>
                  <a:pt x="655534" y="1596135"/>
                </a:lnTo>
                <a:lnTo>
                  <a:pt x="653629" y="1592325"/>
                </a:lnTo>
                <a:lnTo>
                  <a:pt x="651723" y="1588516"/>
                </a:lnTo>
                <a:lnTo>
                  <a:pt x="649500" y="1585659"/>
                </a:lnTo>
                <a:lnTo>
                  <a:pt x="646959" y="1582484"/>
                </a:lnTo>
                <a:lnTo>
                  <a:pt x="644418" y="1579627"/>
                </a:lnTo>
                <a:lnTo>
                  <a:pt x="641560" y="1577405"/>
                </a:lnTo>
                <a:lnTo>
                  <a:pt x="638384" y="1574866"/>
                </a:lnTo>
                <a:lnTo>
                  <a:pt x="635525" y="1572961"/>
                </a:lnTo>
                <a:lnTo>
                  <a:pt x="632032" y="1571374"/>
                </a:lnTo>
                <a:lnTo>
                  <a:pt x="628538" y="1569786"/>
                </a:lnTo>
                <a:lnTo>
                  <a:pt x="625044" y="1568517"/>
                </a:lnTo>
                <a:lnTo>
                  <a:pt x="621551" y="1567882"/>
                </a:lnTo>
                <a:lnTo>
                  <a:pt x="617739" y="1567247"/>
                </a:lnTo>
                <a:lnTo>
                  <a:pt x="613610" y="1566612"/>
                </a:lnTo>
                <a:lnTo>
                  <a:pt x="609799" y="1566612"/>
                </a:lnTo>
                <a:lnTo>
                  <a:pt x="605353" y="1567247"/>
                </a:lnTo>
                <a:lnTo>
                  <a:pt x="601224" y="1567564"/>
                </a:lnTo>
                <a:lnTo>
                  <a:pt x="596778" y="1568199"/>
                </a:lnTo>
                <a:lnTo>
                  <a:pt x="592649" y="1569469"/>
                </a:lnTo>
                <a:lnTo>
                  <a:pt x="587885" y="1571056"/>
                </a:lnTo>
                <a:lnTo>
                  <a:pt x="583438" y="1572643"/>
                </a:lnTo>
                <a:lnTo>
                  <a:pt x="578674" y="1574548"/>
                </a:lnTo>
                <a:lnTo>
                  <a:pt x="574228" y="1576770"/>
                </a:lnTo>
                <a:lnTo>
                  <a:pt x="569146" y="1579627"/>
                </a:lnTo>
                <a:lnTo>
                  <a:pt x="363339" y="1698353"/>
                </a:lnTo>
                <a:lnTo>
                  <a:pt x="358575" y="1701210"/>
                </a:lnTo>
                <a:lnTo>
                  <a:pt x="353493" y="1703432"/>
                </a:lnTo>
                <a:lnTo>
                  <a:pt x="348411" y="1705337"/>
                </a:lnTo>
                <a:lnTo>
                  <a:pt x="343330" y="1707242"/>
                </a:lnTo>
                <a:lnTo>
                  <a:pt x="338248" y="1708829"/>
                </a:lnTo>
                <a:lnTo>
                  <a:pt x="333166" y="1710099"/>
                </a:lnTo>
                <a:lnTo>
                  <a:pt x="328085" y="1711369"/>
                </a:lnTo>
                <a:lnTo>
                  <a:pt x="323003" y="1712004"/>
                </a:lnTo>
                <a:lnTo>
                  <a:pt x="317286" y="1712321"/>
                </a:lnTo>
                <a:lnTo>
                  <a:pt x="312205" y="1712956"/>
                </a:lnTo>
                <a:lnTo>
                  <a:pt x="306805" y="1712956"/>
                </a:lnTo>
                <a:lnTo>
                  <a:pt x="301724" y="1712321"/>
                </a:lnTo>
                <a:lnTo>
                  <a:pt x="296642" y="1712004"/>
                </a:lnTo>
                <a:lnTo>
                  <a:pt x="291560" y="1711369"/>
                </a:lnTo>
                <a:lnTo>
                  <a:pt x="286479" y="1710099"/>
                </a:lnTo>
                <a:lnTo>
                  <a:pt x="281397" y="1708829"/>
                </a:lnTo>
                <a:lnTo>
                  <a:pt x="276315" y="1707242"/>
                </a:lnTo>
                <a:lnTo>
                  <a:pt x="271551" y="1705655"/>
                </a:lnTo>
                <a:lnTo>
                  <a:pt x="266470" y="1703750"/>
                </a:lnTo>
                <a:lnTo>
                  <a:pt x="261706" y="1701845"/>
                </a:lnTo>
                <a:lnTo>
                  <a:pt x="256941" y="1699623"/>
                </a:lnTo>
                <a:lnTo>
                  <a:pt x="252813" y="1696766"/>
                </a:lnTo>
                <a:lnTo>
                  <a:pt x="248049" y="1693909"/>
                </a:lnTo>
                <a:lnTo>
                  <a:pt x="243602" y="1691052"/>
                </a:lnTo>
                <a:lnTo>
                  <a:pt x="239791" y="1687243"/>
                </a:lnTo>
                <a:lnTo>
                  <a:pt x="235980" y="1684385"/>
                </a:lnTo>
                <a:lnTo>
                  <a:pt x="231851" y="1680259"/>
                </a:lnTo>
                <a:lnTo>
                  <a:pt x="228040" y="1676449"/>
                </a:lnTo>
                <a:lnTo>
                  <a:pt x="224863" y="1672640"/>
                </a:lnTo>
                <a:lnTo>
                  <a:pt x="221370" y="1668196"/>
                </a:lnTo>
                <a:lnTo>
                  <a:pt x="218194" y="1663434"/>
                </a:lnTo>
                <a:lnTo>
                  <a:pt x="215335" y="1658672"/>
                </a:lnTo>
                <a:lnTo>
                  <a:pt x="14292" y="1310430"/>
                </a:lnTo>
                <a:lnTo>
                  <a:pt x="11751" y="1305351"/>
                </a:lnTo>
                <a:lnTo>
                  <a:pt x="9211" y="1300589"/>
                </a:lnTo>
                <a:lnTo>
                  <a:pt x="6987" y="1295510"/>
                </a:lnTo>
                <a:lnTo>
                  <a:pt x="5399" y="1290431"/>
                </a:lnTo>
                <a:lnTo>
                  <a:pt x="3811" y="1285352"/>
                </a:lnTo>
                <a:lnTo>
                  <a:pt x="2541" y="1280273"/>
                </a:lnTo>
                <a:lnTo>
                  <a:pt x="1588" y="1274876"/>
                </a:lnTo>
                <a:lnTo>
                  <a:pt x="635" y="1269797"/>
                </a:lnTo>
                <a:lnTo>
                  <a:pt x="318" y="1264718"/>
                </a:lnTo>
                <a:lnTo>
                  <a:pt x="0" y="1259321"/>
                </a:lnTo>
                <a:lnTo>
                  <a:pt x="0" y="1254242"/>
                </a:lnTo>
                <a:lnTo>
                  <a:pt x="318" y="1249163"/>
                </a:lnTo>
                <a:lnTo>
                  <a:pt x="635" y="1243449"/>
                </a:lnTo>
                <a:lnTo>
                  <a:pt x="1588" y="1238369"/>
                </a:lnTo>
                <a:lnTo>
                  <a:pt x="2223" y="1233290"/>
                </a:lnTo>
                <a:lnTo>
                  <a:pt x="3494" y="1228211"/>
                </a:lnTo>
                <a:lnTo>
                  <a:pt x="5082" y="1223449"/>
                </a:lnTo>
                <a:lnTo>
                  <a:pt x="6987" y="1218370"/>
                </a:lnTo>
                <a:lnTo>
                  <a:pt x="8893" y="1213608"/>
                </a:lnTo>
                <a:lnTo>
                  <a:pt x="10799" y="1209164"/>
                </a:lnTo>
                <a:lnTo>
                  <a:pt x="13339" y="1204402"/>
                </a:lnTo>
                <a:lnTo>
                  <a:pt x="15880" y="1199641"/>
                </a:lnTo>
                <a:lnTo>
                  <a:pt x="18739" y="1195196"/>
                </a:lnTo>
                <a:lnTo>
                  <a:pt x="21915" y="1191069"/>
                </a:lnTo>
                <a:lnTo>
                  <a:pt x="25091" y="1186625"/>
                </a:lnTo>
                <a:lnTo>
                  <a:pt x="28584" y="1182816"/>
                </a:lnTo>
                <a:lnTo>
                  <a:pt x="32396" y="1179006"/>
                </a:lnTo>
                <a:lnTo>
                  <a:pt x="36207" y="1175514"/>
                </a:lnTo>
                <a:lnTo>
                  <a:pt x="40336" y="1171705"/>
                </a:lnTo>
                <a:lnTo>
                  <a:pt x="44465" y="1168848"/>
                </a:lnTo>
                <a:lnTo>
                  <a:pt x="49229" y="1165674"/>
                </a:lnTo>
                <a:lnTo>
                  <a:pt x="53993" y="1162499"/>
                </a:lnTo>
                <a:lnTo>
                  <a:pt x="259800" y="1043773"/>
                </a:lnTo>
                <a:lnTo>
                  <a:pt x="264564" y="1040916"/>
                </a:lnTo>
                <a:lnTo>
                  <a:pt x="268693" y="1038376"/>
                </a:lnTo>
                <a:lnTo>
                  <a:pt x="272822" y="1035202"/>
                </a:lnTo>
                <a:lnTo>
                  <a:pt x="276633" y="1032027"/>
                </a:lnTo>
                <a:lnTo>
                  <a:pt x="280127" y="1028853"/>
                </a:lnTo>
                <a:lnTo>
                  <a:pt x="283303" y="1025361"/>
                </a:lnTo>
                <a:lnTo>
                  <a:pt x="286161" y="1022187"/>
                </a:lnTo>
                <a:lnTo>
                  <a:pt x="288702" y="1018695"/>
                </a:lnTo>
                <a:lnTo>
                  <a:pt x="291243" y="1015203"/>
                </a:lnTo>
                <a:lnTo>
                  <a:pt x="293148" y="1011711"/>
                </a:lnTo>
                <a:lnTo>
                  <a:pt x="294736" y="1008219"/>
                </a:lnTo>
                <a:lnTo>
                  <a:pt x="295689" y="1004409"/>
                </a:lnTo>
                <a:lnTo>
                  <a:pt x="296960" y="1000600"/>
                </a:lnTo>
                <a:lnTo>
                  <a:pt x="297912" y="997108"/>
                </a:lnTo>
                <a:lnTo>
                  <a:pt x="298230" y="993616"/>
                </a:lnTo>
                <a:lnTo>
                  <a:pt x="298230" y="989807"/>
                </a:lnTo>
                <a:lnTo>
                  <a:pt x="298230" y="985997"/>
                </a:lnTo>
                <a:lnTo>
                  <a:pt x="297912" y="982188"/>
                </a:lnTo>
                <a:lnTo>
                  <a:pt x="296960" y="978696"/>
                </a:lnTo>
                <a:lnTo>
                  <a:pt x="295689" y="975204"/>
                </a:lnTo>
                <a:lnTo>
                  <a:pt x="294736" y="971395"/>
                </a:lnTo>
                <a:lnTo>
                  <a:pt x="293148" y="967585"/>
                </a:lnTo>
                <a:lnTo>
                  <a:pt x="291243" y="964093"/>
                </a:lnTo>
                <a:lnTo>
                  <a:pt x="288702" y="960601"/>
                </a:lnTo>
                <a:lnTo>
                  <a:pt x="286161" y="957427"/>
                </a:lnTo>
                <a:lnTo>
                  <a:pt x="283303" y="953935"/>
                </a:lnTo>
                <a:lnTo>
                  <a:pt x="280127" y="950760"/>
                </a:lnTo>
                <a:lnTo>
                  <a:pt x="276633" y="947269"/>
                </a:lnTo>
                <a:lnTo>
                  <a:pt x="272822" y="944094"/>
                </a:lnTo>
                <a:lnTo>
                  <a:pt x="268693" y="941554"/>
                </a:lnTo>
                <a:lnTo>
                  <a:pt x="264564" y="938380"/>
                </a:lnTo>
                <a:lnTo>
                  <a:pt x="259800" y="935523"/>
                </a:lnTo>
                <a:lnTo>
                  <a:pt x="53993" y="816797"/>
                </a:lnTo>
                <a:lnTo>
                  <a:pt x="49229" y="813940"/>
                </a:lnTo>
                <a:lnTo>
                  <a:pt x="44465" y="811083"/>
                </a:lnTo>
                <a:lnTo>
                  <a:pt x="40336" y="807591"/>
                </a:lnTo>
                <a:lnTo>
                  <a:pt x="36207" y="804099"/>
                </a:lnTo>
                <a:lnTo>
                  <a:pt x="32396" y="800607"/>
                </a:lnTo>
                <a:lnTo>
                  <a:pt x="28584" y="796480"/>
                </a:lnTo>
                <a:lnTo>
                  <a:pt x="25091" y="792671"/>
                </a:lnTo>
                <a:lnTo>
                  <a:pt x="21915" y="788226"/>
                </a:lnTo>
                <a:lnTo>
                  <a:pt x="18739" y="784100"/>
                </a:lnTo>
                <a:lnTo>
                  <a:pt x="15880" y="779655"/>
                </a:lnTo>
                <a:lnTo>
                  <a:pt x="13339" y="775529"/>
                </a:lnTo>
                <a:lnTo>
                  <a:pt x="10799" y="770767"/>
                </a:lnTo>
                <a:lnTo>
                  <a:pt x="8893" y="766005"/>
                </a:lnTo>
                <a:lnTo>
                  <a:pt x="6987" y="760926"/>
                </a:lnTo>
                <a:lnTo>
                  <a:pt x="5082" y="756164"/>
                </a:lnTo>
                <a:lnTo>
                  <a:pt x="3494" y="751085"/>
                </a:lnTo>
                <a:lnTo>
                  <a:pt x="2223" y="746006"/>
                </a:lnTo>
                <a:lnTo>
                  <a:pt x="1588" y="740927"/>
                </a:lnTo>
                <a:lnTo>
                  <a:pt x="635" y="735847"/>
                </a:lnTo>
                <a:lnTo>
                  <a:pt x="318" y="730768"/>
                </a:lnTo>
                <a:lnTo>
                  <a:pt x="0" y="725372"/>
                </a:lnTo>
                <a:lnTo>
                  <a:pt x="0" y="720292"/>
                </a:lnTo>
                <a:lnTo>
                  <a:pt x="318" y="715213"/>
                </a:lnTo>
                <a:lnTo>
                  <a:pt x="635" y="709499"/>
                </a:lnTo>
                <a:lnTo>
                  <a:pt x="1588" y="704420"/>
                </a:lnTo>
                <a:lnTo>
                  <a:pt x="2541" y="699341"/>
                </a:lnTo>
                <a:lnTo>
                  <a:pt x="3811" y="693944"/>
                </a:lnTo>
                <a:lnTo>
                  <a:pt x="5399" y="688865"/>
                </a:lnTo>
                <a:lnTo>
                  <a:pt x="6987" y="683786"/>
                </a:lnTo>
                <a:lnTo>
                  <a:pt x="9211" y="678707"/>
                </a:lnTo>
                <a:lnTo>
                  <a:pt x="11751" y="673945"/>
                </a:lnTo>
                <a:lnTo>
                  <a:pt x="14292" y="668866"/>
                </a:lnTo>
                <a:lnTo>
                  <a:pt x="215335" y="320624"/>
                </a:lnTo>
                <a:lnTo>
                  <a:pt x="218194" y="315862"/>
                </a:lnTo>
                <a:lnTo>
                  <a:pt x="221370" y="311418"/>
                </a:lnTo>
                <a:lnTo>
                  <a:pt x="224863" y="307291"/>
                </a:lnTo>
                <a:lnTo>
                  <a:pt x="228040" y="302847"/>
                </a:lnTo>
                <a:lnTo>
                  <a:pt x="231851" y="299037"/>
                </a:lnTo>
                <a:lnTo>
                  <a:pt x="235980" y="295545"/>
                </a:lnTo>
                <a:lnTo>
                  <a:pt x="239791" y="292053"/>
                </a:lnTo>
                <a:lnTo>
                  <a:pt x="243602" y="288562"/>
                </a:lnTo>
                <a:lnTo>
                  <a:pt x="248049" y="285704"/>
                </a:lnTo>
                <a:lnTo>
                  <a:pt x="252813" y="282530"/>
                </a:lnTo>
                <a:lnTo>
                  <a:pt x="256941" y="280308"/>
                </a:lnTo>
                <a:lnTo>
                  <a:pt x="261706" y="277768"/>
                </a:lnTo>
                <a:lnTo>
                  <a:pt x="266470" y="275546"/>
                </a:lnTo>
                <a:lnTo>
                  <a:pt x="271551" y="273641"/>
                </a:lnTo>
                <a:lnTo>
                  <a:pt x="276315" y="272054"/>
                </a:lnTo>
                <a:lnTo>
                  <a:pt x="281397" y="270467"/>
                </a:lnTo>
                <a:lnTo>
                  <a:pt x="286479" y="269197"/>
                </a:lnTo>
                <a:lnTo>
                  <a:pt x="291560" y="268562"/>
                </a:lnTo>
                <a:lnTo>
                  <a:pt x="296642" y="267610"/>
                </a:lnTo>
                <a:lnTo>
                  <a:pt x="301724" y="266975"/>
                </a:lnTo>
                <a:lnTo>
                  <a:pt x="306805" y="266975"/>
                </a:lnTo>
                <a:lnTo>
                  <a:pt x="312205" y="266975"/>
                </a:lnTo>
                <a:lnTo>
                  <a:pt x="317286" y="266975"/>
                </a:lnTo>
                <a:lnTo>
                  <a:pt x="323003" y="267610"/>
                </a:lnTo>
                <a:lnTo>
                  <a:pt x="328085" y="268562"/>
                </a:lnTo>
                <a:lnTo>
                  <a:pt x="333166" y="269197"/>
                </a:lnTo>
                <a:lnTo>
                  <a:pt x="338248" y="270784"/>
                </a:lnTo>
                <a:lnTo>
                  <a:pt x="343330" y="272372"/>
                </a:lnTo>
                <a:lnTo>
                  <a:pt x="348411" y="273959"/>
                </a:lnTo>
                <a:lnTo>
                  <a:pt x="353493" y="276181"/>
                </a:lnTo>
                <a:lnTo>
                  <a:pt x="358575" y="278721"/>
                </a:lnTo>
                <a:lnTo>
                  <a:pt x="363339" y="281260"/>
                </a:lnTo>
                <a:lnTo>
                  <a:pt x="569146" y="399986"/>
                </a:lnTo>
                <a:lnTo>
                  <a:pt x="574228" y="402526"/>
                </a:lnTo>
                <a:lnTo>
                  <a:pt x="578674" y="404748"/>
                </a:lnTo>
                <a:lnTo>
                  <a:pt x="583438" y="406653"/>
                </a:lnTo>
                <a:lnTo>
                  <a:pt x="587885" y="408875"/>
                </a:lnTo>
                <a:lnTo>
                  <a:pt x="592649" y="409827"/>
                </a:lnTo>
                <a:lnTo>
                  <a:pt x="596778" y="411097"/>
                </a:lnTo>
                <a:lnTo>
                  <a:pt x="601224" y="411732"/>
                </a:lnTo>
                <a:lnTo>
                  <a:pt x="605353" y="412367"/>
                </a:lnTo>
                <a:lnTo>
                  <a:pt x="609799" y="412684"/>
                </a:lnTo>
                <a:lnTo>
                  <a:pt x="613610" y="412684"/>
                </a:lnTo>
                <a:lnTo>
                  <a:pt x="617739" y="412367"/>
                </a:lnTo>
                <a:lnTo>
                  <a:pt x="621551" y="411414"/>
                </a:lnTo>
                <a:lnTo>
                  <a:pt x="625044" y="410779"/>
                </a:lnTo>
                <a:lnTo>
                  <a:pt x="628538" y="409510"/>
                </a:lnTo>
                <a:lnTo>
                  <a:pt x="632032" y="407922"/>
                </a:lnTo>
                <a:lnTo>
                  <a:pt x="635525" y="406335"/>
                </a:lnTo>
                <a:lnTo>
                  <a:pt x="638384" y="404430"/>
                </a:lnTo>
                <a:lnTo>
                  <a:pt x="641560" y="402208"/>
                </a:lnTo>
                <a:lnTo>
                  <a:pt x="644418" y="399669"/>
                </a:lnTo>
                <a:lnTo>
                  <a:pt x="646959" y="396812"/>
                </a:lnTo>
                <a:lnTo>
                  <a:pt x="649500" y="393955"/>
                </a:lnTo>
                <a:lnTo>
                  <a:pt x="651723" y="390780"/>
                </a:lnTo>
                <a:lnTo>
                  <a:pt x="653629" y="387288"/>
                </a:lnTo>
                <a:lnTo>
                  <a:pt x="655534" y="383796"/>
                </a:lnTo>
                <a:lnTo>
                  <a:pt x="657122" y="379669"/>
                </a:lnTo>
                <a:lnTo>
                  <a:pt x="658710" y="375543"/>
                </a:lnTo>
                <a:lnTo>
                  <a:pt x="659981" y="371098"/>
                </a:lnTo>
                <a:lnTo>
                  <a:pt x="661251" y="366337"/>
                </a:lnTo>
                <a:lnTo>
                  <a:pt x="661886" y="361575"/>
                </a:lnTo>
                <a:lnTo>
                  <a:pt x="662839" y="356496"/>
                </a:lnTo>
                <a:lnTo>
                  <a:pt x="663157" y="351099"/>
                </a:lnTo>
                <a:lnTo>
                  <a:pt x="663157" y="345702"/>
                </a:lnTo>
                <a:lnTo>
                  <a:pt x="663157" y="108250"/>
                </a:lnTo>
                <a:lnTo>
                  <a:pt x="663157" y="102854"/>
                </a:lnTo>
                <a:lnTo>
                  <a:pt x="663474" y="97140"/>
                </a:lnTo>
                <a:lnTo>
                  <a:pt x="664110" y="91743"/>
                </a:lnTo>
                <a:lnTo>
                  <a:pt x="665380" y="86664"/>
                </a:lnTo>
                <a:lnTo>
                  <a:pt x="666650" y="81267"/>
                </a:lnTo>
                <a:lnTo>
                  <a:pt x="667921" y="76188"/>
                </a:lnTo>
                <a:lnTo>
                  <a:pt x="669826" y="71109"/>
                </a:lnTo>
                <a:lnTo>
                  <a:pt x="671732" y="66347"/>
                </a:lnTo>
                <a:lnTo>
                  <a:pt x="673638" y="61585"/>
                </a:lnTo>
                <a:lnTo>
                  <a:pt x="675861" y="56824"/>
                </a:lnTo>
                <a:lnTo>
                  <a:pt x="678719" y="52379"/>
                </a:lnTo>
                <a:lnTo>
                  <a:pt x="681578" y="47935"/>
                </a:lnTo>
                <a:lnTo>
                  <a:pt x="684754" y="43491"/>
                </a:lnTo>
                <a:lnTo>
                  <a:pt x="687930" y="39681"/>
                </a:lnTo>
                <a:lnTo>
                  <a:pt x="691423" y="35872"/>
                </a:lnTo>
                <a:lnTo>
                  <a:pt x="694917" y="31745"/>
                </a:lnTo>
                <a:lnTo>
                  <a:pt x="698728" y="28253"/>
                </a:lnTo>
                <a:lnTo>
                  <a:pt x="702540" y="24761"/>
                </a:lnTo>
                <a:lnTo>
                  <a:pt x="706668" y="21587"/>
                </a:lnTo>
                <a:lnTo>
                  <a:pt x="710797" y="18412"/>
                </a:lnTo>
                <a:lnTo>
                  <a:pt x="715244" y="15873"/>
                </a:lnTo>
                <a:lnTo>
                  <a:pt x="720008" y="13016"/>
                </a:lnTo>
                <a:lnTo>
                  <a:pt x="724772" y="10794"/>
                </a:lnTo>
                <a:lnTo>
                  <a:pt x="729218" y="8889"/>
                </a:lnTo>
                <a:lnTo>
                  <a:pt x="733982" y="6667"/>
                </a:lnTo>
                <a:lnTo>
                  <a:pt x="739064" y="4762"/>
                </a:lnTo>
                <a:lnTo>
                  <a:pt x="744146" y="3810"/>
                </a:lnTo>
                <a:lnTo>
                  <a:pt x="749545" y="2222"/>
                </a:lnTo>
                <a:lnTo>
                  <a:pt x="754944" y="1270"/>
                </a:lnTo>
                <a:lnTo>
                  <a:pt x="760344" y="635"/>
                </a:lnTo>
                <a:lnTo>
                  <a:pt x="765743" y="0"/>
                </a:lnTo>
                <a:close/>
              </a:path>
            </a:pathLst>
          </a:custGeom>
          <a:solidFill>
            <a:schemeClr val="accent6"/>
          </a:solidFill>
          <a:ln>
            <a:no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chemeClr val="tx1">
                  <a:lumMod val="75000"/>
                  <a:lumOff val="25000"/>
                </a:schemeClr>
              </a:solidFill>
              <a:latin typeface="+mn-lt"/>
              <a:ea typeface="+mn-ea"/>
              <a:cs typeface="+mn-ea"/>
              <a:sym typeface="+mn-lt"/>
            </a:endParaRPr>
          </a:p>
        </p:txBody>
      </p:sp>
      <p:sp>
        <p:nvSpPr>
          <p:cNvPr id="21" name="文本框 20">
            <a:extLst>
              <a:ext uri="{FF2B5EF4-FFF2-40B4-BE49-F238E27FC236}">
                <a16:creationId xmlns:a16="http://schemas.microsoft.com/office/drawing/2014/main" id="{4BD69FBC-4A46-4D86-AE8F-FE851288AB58}"/>
              </a:ext>
            </a:extLst>
          </p:cNvPr>
          <p:cNvSpPr txBox="1"/>
          <p:nvPr/>
        </p:nvSpPr>
        <p:spPr>
          <a:xfrm>
            <a:off x="6999155" y="5026934"/>
            <a:ext cx="1194314" cy="400110"/>
          </a:xfrm>
          <a:prstGeom prst="rect">
            <a:avLst/>
          </a:prstGeom>
          <a:noFill/>
        </p:spPr>
        <p:txBody>
          <a:bodyPr wrap="square" rtlCol="0">
            <a:spAutoFit/>
          </a:bodyPr>
          <a:lstStyle/>
          <a:p>
            <a:pPr algn="ctr"/>
            <a:r>
              <a:rPr lang="en-US" altLang="zh-CN" sz="2000" dirty="0">
                <a:latin typeface="+mj-ea"/>
                <a:ea typeface="+mj-ea"/>
                <a:cs typeface="+mn-ea"/>
                <a:sym typeface="+mn-lt"/>
              </a:rPr>
              <a:t>2023</a:t>
            </a:r>
            <a:r>
              <a:rPr lang="zh-CN" altLang="en-US" sz="2000" dirty="0">
                <a:latin typeface="+mj-ea"/>
                <a:ea typeface="+mj-ea"/>
                <a:cs typeface="+mn-ea"/>
                <a:sym typeface="+mn-lt"/>
              </a:rPr>
              <a:t>年</a:t>
            </a:r>
          </a:p>
        </p:txBody>
      </p:sp>
      <p:sp>
        <p:nvSpPr>
          <p:cNvPr id="22" name="文本框 21">
            <a:extLst>
              <a:ext uri="{FF2B5EF4-FFF2-40B4-BE49-F238E27FC236}">
                <a16:creationId xmlns:a16="http://schemas.microsoft.com/office/drawing/2014/main" id="{B1C5BB01-F232-4B2E-BCDD-8EE7AB0C1BE0}"/>
              </a:ext>
            </a:extLst>
          </p:cNvPr>
          <p:cNvSpPr txBox="1"/>
          <p:nvPr/>
        </p:nvSpPr>
        <p:spPr>
          <a:xfrm>
            <a:off x="9242087" y="3776009"/>
            <a:ext cx="2197165" cy="461665"/>
          </a:xfrm>
          <a:prstGeom prst="rect">
            <a:avLst/>
          </a:prstGeom>
          <a:noFill/>
        </p:spPr>
        <p:txBody>
          <a:bodyPr wrap="square" rtlCol="0">
            <a:spAutoFit/>
          </a:bodyPr>
          <a:lstStyle/>
          <a:p>
            <a:pPr algn="ctr"/>
            <a:r>
              <a:rPr lang="zh-CN" altLang="en-US" sz="2400" dirty="0">
                <a:solidFill>
                  <a:schemeClr val="accent1"/>
                </a:solidFill>
                <a:latin typeface="+mj-ea"/>
                <a:ea typeface="+mj-ea"/>
                <a:cs typeface="+mn-ea"/>
                <a:sym typeface="+mn-lt"/>
              </a:rPr>
              <a:t>点击输入标题</a:t>
            </a:r>
          </a:p>
        </p:txBody>
      </p:sp>
      <p:cxnSp>
        <p:nvCxnSpPr>
          <p:cNvPr id="23" name="直接连接符 22">
            <a:extLst>
              <a:ext uri="{FF2B5EF4-FFF2-40B4-BE49-F238E27FC236}">
                <a16:creationId xmlns:a16="http://schemas.microsoft.com/office/drawing/2014/main" id="{D2AE481F-E854-4239-9AF7-0B9E26E0C3C0}"/>
              </a:ext>
            </a:extLst>
          </p:cNvPr>
          <p:cNvCxnSpPr/>
          <p:nvPr/>
        </p:nvCxnSpPr>
        <p:spPr>
          <a:xfrm>
            <a:off x="10340669" y="4219274"/>
            <a:ext cx="0" cy="508000"/>
          </a:xfrm>
          <a:prstGeom prst="line">
            <a:avLst/>
          </a:prstGeom>
          <a:ln w="9525">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sp>
        <p:nvSpPr>
          <p:cNvPr id="25" name="矩形 24">
            <a:extLst>
              <a:ext uri="{FF2B5EF4-FFF2-40B4-BE49-F238E27FC236}">
                <a16:creationId xmlns:a16="http://schemas.microsoft.com/office/drawing/2014/main" id="{22EF8237-56F9-4AE9-A264-532C30AF0AC8}"/>
              </a:ext>
            </a:extLst>
          </p:cNvPr>
          <p:cNvSpPr/>
          <p:nvPr/>
        </p:nvSpPr>
        <p:spPr>
          <a:xfrm>
            <a:off x="10261405" y="4707880"/>
            <a:ext cx="158528" cy="14165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6" name="KSO_Shape">
            <a:extLst>
              <a:ext uri="{FF2B5EF4-FFF2-40B4-BE49-F238E27FC236}">
                <a16:creationId xmlns:a16="http://schemas.microsoft.com/office/drawing/2014/main" id="{57E2A474-E543-47F1-BCFD-3066C9D38753}"/>
              </a:ext>
            </a:extLst>
          </p:cNvPr>
          <p:cNvSpPr>
            <a:spLocks/>
          </p:cNvSpPr>
          <p:nvPr/>
        </p:nvSpPr>
        <p:spPr bwMode="auto">
          <a:xfrm>
            <a:off x="10245902" y="4682173"/>
            <a:ext cx="189534" cy="193073"/>
          </a:xfrm>
          <a:custGeom>
            <a:avLst/>
            <a:gdLst>
              <a:gd name="T0" fmla="*/ 1088909 w 1944688"/>
              <a:gd name="T1" fmla="*/ 1478020 h 1979613"/>
              <a:gd name="T2" fmla="*/ 1105805 w 1944688"/>
              <a:gd name="T3" fmla="*/ 1615987 h 1979613"/>
              <a:gd name="T4" fmla="*/ 979564 w 1944688"/>
              <a:gd name="T5" fmla="*/ 1431925 h 1979613"/>
              <a:gd name="T6" fmla="*/ 811133 w 1944688"/>
              <a:gd name="T7" fmla="*/ 1321868 h 1979613"/>
              <a:gd name="T8" fmla="*/ 770571 w 1944688"/>
              <a:gd name="T9" fmla="*/ 1208449 h 1979613"/>
              <a:gd name="T10" fmla="*/ 827928 w 1944688"/>
              <a:gd name="T11" fmla="*/ 1109921 h 1979613"/>
              <a:gd name="T12" fmla="*/ 1112606 w 1944688"/>
              <a:gd name="T13" fmla="*/ 674053 h 1979613"/>
              <a:gd name="T14" fmla="*/ 1149350 w 1944688"/>
              <a:gd name="T15" fmla="*/ 766128 h 1979613"/>
              <a:gd name="T16" fmla="*/ 1085682 w 1944688"/>
              <a:gd name="T17" fmla="*/ 922338 h 1979613"/>
              <a:gd name="T18" fmla="*/ 916605 w 1944688"/>
              <a:gd name="T19" fmla="*/ 541568 h 1979613"/>
              <a:gd name="T20" fmla="*/ 864200 w 1944688"/>
              <a:gd name="T21" fmla="*/ 1004409 h 1979613"/>
              <a:gd name="T22" fmla="*/ 743510 w 1944688"/>
              <a:gd name="T23" fmla="*/ 1114247 h 1979613"/>
              <a:gd name="T24" fmla="*/ 749545 w 1944688"/>
              <a:gd name="T25" fmla="*/ 1320271 h 1979613"/>
              <a:gd name="T26" fmla="*/ 863882 w 1944688"/>
              <a:gd name="T27" fmla="*/ 1423442 h 1979613"/>
              <a:gd name="T28" fmla="*/ 1035388 w 1944688"/>
              <a:gd name="T29" fmla="*/ 1692004 h 1979613"/>
              <a:gd name="T30" fmla="*/ 1135434 w 1944688"/>
              <a:gd name="T31" fmla="*/ 1598357 h 1979613"/>
              <a:gd name="T32" fmla="*/ 1087158 w 1944688"/>
              <a:gd name="T33" fmla="*/ 1425029 h 1979613"/>
              <a:gd name="T34" fmla="*/ 1029672 w 1944688"/>
              <a:gd name="T35" fmla="*/ 1070121 h 1979613"/>
              <a:gd name="T36" fmla="*/ 1170370 w 1944688"/>
              <a:gd name="T37" fmla="*/ 968220 h 1979613"/>
              <a:gd name="T38" fmla="*/ 1219598 w 1944688"/>
              <a:gd name="T39" fmla="*/ 767275 h 1979613"/>
              <a:gd name="T40" fmla="*/ 1157348 w 1944688"/>
              <a:gd name="T41" fmla="*/ 597122 h 1979613"/>
              <a:gd name="T42" fmla="*/ 995370 w 1944688"/>
              <a:gd name="T43" fmla="*/ 529823 h 1979613"/>
              <a:gd name="T44" fmla="*/ 888020 w 1944688"/>
              <a:gd name="T45" fmla="*/ 312370 h 1979613"/>
              <a:gd name="T46" fmla="*/ 871505 w 1944688"/>
              <a:gd name="T47" fmla="*/ 408875 h 1979613"/>
              <a:gd name="T48" fmla="*/ 969327 w 1944688"/>
              <a:gd name="T49" fmla="*/ 472999 h 1979613"/>
              <a:gd name="T50" fmla="*/ 1059209 w 1944688"/>
              <a:gd name="T51" fmla="*/ 399351 h 1979613"/>
              <a:gd name="T52" fmla="*/ 1026813 w 1944688"/>
              <a:gd name="T53" fmla="*/ 299037 h 1979613"/>
              <a:gd name="T54" fmla="*/ 1190379 w 1944688"/>
              <a:gd name="T55" fmla="*/ 1270 h 1979613"/>
              <a:gd name="T56" fmla="*/ 1266286 w 1944688"/>
              <a:gd name="T57" fmla="*/ 52379 h 1979613"/>
              <a:gd name="T58" fmla="*/ 1285978 w 1944688"/>
              <a:gd name="T59" fmla="*/ 375543 h 1979613"/>
              <a:gd name="T60" fmla="*/ 1339335 w 1944688"/>
              <a:gd name="T61" fmla="*/ 412367 h 1979613"/>
              <a:gd name="T62" fmla="*/ 1627402 w 1944688"/>
              <a:gd name="T63" fmla="*/ 266975 h 1979613"/>
              <a:gd name="T64" fmla="*/ 1713155 w 1944688"/>
              <a:gd name="T65" fmla="*/ 299037 h 1979613"/>
              <a:gd name="T66" fmla="*/ 1944688 w 1944688"/>
              <a:gd name="T67" fmla="*/ 730768 h 1979613"/>
              <a:gd name="T68" fmla="*/ 1900224 w 1944688"/>
              <a:gd name="T69" fmla="*/ 811083 h 1979613"/>
              <a:gd name="T70" fmla="*/ 1646458 w 1944688"/>
              <a:gd name="T71" fmla="*/ 985997 h 1979613"/>
              <a:gd name="T72" fmla="*/ 1891013 w 1944688"/>
              <a:gd name="T73" fmla="*/ 1162499 h 1979613"/>
              <a:gd name="T74" fmla="*/ 1943735 w 1944688"/>
              <a:gd name="T75" fmla="*/ 1238369 h 1979613"/>
              <a:gd name="T76" fmla="*/ 1720142 w 1944688"/>
              <a:gd name="T77" fmla="*/ 1672640 h 1979613"/>
              <a:gd name="T78" fmla="*/ 1637883 w 1944688"/>
              <a:gd name="T79" fmla="*/ 1712956 h 1979613"/>
              <a:gd name="T80" fmla="*/ 1347910 w 1944688"/>
              <a:gd name="T81" fmla="*/ 1568199 h 1979613"/>
              <a:gd name="T82" fmla="*/ 1289471 w 1944688"/>
              <a:gd name="T83" fmla="*/ 1595817 h 1979613"/>
              <a:gd name="T84" fmla="*/ 1271050 w 1944688"/>
              <a:gd name="T85" fmla="*/ 1918028 h 1979613"/>
              <a:gd name="T86" fmla="*/ 1200542 w 1944688"/>
              <a:gd name="T87" fmla="*/ 1976121 h 1979613"/>
              <a:gd name="T88" fmla="*/ 710797 w 1944688"/>
              <a:gd name="T89" fmla="*/ 1960884 h 1979613"/>
              <a:gd name="T90" fmla="*/ 663474 w 1944688"/>
              <a:gd name="T91" fmla="*/ 1882156 h 1979613"/>
              <a:gd name="T92" fmla="*/ 638384 w 1944688"/>
              <a:gd name="T93" fmla="*/ 1574866 h 1979613"/>
              <a:gd name="T94" fmla="*/ 363339 w 1944688"/>
              <a:gd name="T95" fmla="*/ 1698353 h 1979613"/>
              <a:gd name="T96" fmla="*/ 271551 w 1944688"/>
              <a:gd name="T97" fmla="*/ 1705655 h 1979613"/>
              <a:gd name="T98" fmla="*/ 6987 w 1944688"/>
              <a:gd name="T99" fmla="*/ 1295510 h 1979613"/>
              <a:gd name="T100" fmla="*/ 13339 w 1944688"/>
              <a:gd name="T101" fmla="*/ 1204402 h 1979613"/>
              <a:gd name="T102" fmla="*/ 283303 w 1944688"/>
              <a:gd name="T103" fmla="*/ 1025361 h 1979613"/>
              <a:gd name="T104" fmla="*/ 288702 w 1944688"/>
              <a:gd name="T105" fmla="*/ 960601 h 1979613"/>
              <a:gd name="T106" fmla="*/ 18739 w 1944688"/>
              <a:gd name="T107" fmla="*/ 784100 h 1979613"/>
              <a:gd name="T108" fmla="*/ 3811 w 1944688"/>
              <a:gd name="T109" fmla="*/ 693944 h 1979613"/>
              <a:gd name="T110" fmla="*/ 261706 w 1944688"/>
              <a:gd name="T111" fmla="*/ 277768 h 1979613"/>
              <a:gd name="T112" fmla="*/ 353493 w 1944688"/>
              <a:gd name="T113" fmla="*/ 276181 h 1979613"/>
              <a:gd name="T114" fmla="*/ 632032 w 1944688"/>
              <a:gd name="T115" fmla="*/ 407922 h 1979613"/>
              <a:gd name="T116" fmla="*/ 663157 w 1944688"/>
              <a:gd name="T117" fmla="*/ 108250 h 1979613"/>
              <a:gd name="T118" fmla="*/ 702540 w 1944688"/>
              <a:gd name="T119" fmla="*/ 24761 h 19796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944688" h="1979613">
                <a:moveTo>
                  <a:pt x="979564" y="1431925"/>
                </a:moveTo>
                <a:lnTo>
                  <a:pt x="987534" y="1431925"/>
                </a:lnTo>
                <a:lnTo>
                  <a:pt x="995504" y="1432561"/>
                </a:lnTo>
                <a:lnTo>
                  <a:pt x="1003474" y="1433515"/>
                </a:lnTo>
                <a:lnTo>
                  <a:pt x="1011443" y="1435104"/>
                </a:lnTo>
                <a:lnTo>
                  <a:pt x="1023238" y="1437647"/>
                </a:lnTo>
                <a:lnTo>
                  <a:pt x="1029614" y="1439237"/>
                </a:lnTo>
                <a:lnTo>
                  <a:pt x="1035352" y="1441144"/>
                </a:lnTo>
                <a:lnTo>
                  <a:pt x="1041091" y="1443687"/>
                </a:lnTo>
                <a:lnTo>
                  <a:pt x="1046829" y="1445913"/>
                </a:lnTo>
                <a:lnTo>
                  <a:pt x="1052886" y="1449092"/>
                </a:lnTo>
                <a:lnTo>
                  <a:pt x="1058305" y="1452271"/>
                </a:lnTo>
                <a:lnTo>
                  <a:pt x="1063725" y="1455450"/>
                </a:lnTo>
                <a:lnTo>
                  <a:pt x="1069463" y="1459264"/>
                </a:lnTo>
                <a:lnTo>
                  <a:pt x="1074563" y="1463397"/>
                </a:lnTo>
                <a:lnTo>
                  <a:pt x="1079664" y="1467847"/>
                </a:lnTo>
                <a:lnTo>
                  <a:pt x="1084127" y="1472616"/>
                </a:lnTo>
                <a:lnTo>
                  <a:pt x="1088909" y="1478020"/>
                </a:lnTo>
                <a:lnTo>
                  <a:pt x="1093372" y="1484060"/>
                </a:lnTo>
                <a:lnTo>
                  <a:pt x="1097198" y="1489782"/>
                </a:lnTo>
                <a:lnTo>
                  <a:pt x="1101023" y="1496458"/>
                </a:lnTo>
                <a:lnTo>
                  <a:pt x="1104848" y="1503770"/>
                </a:lnTo>
                <a:lnTo>
                  <a:pt x="1107399" y="1511081"/>
                </a:lnTo>
                <a:lnTo>
                  <a:pt x="1110268" y="1519029"/>
                </a:lnTo>
                <a:lnTo>
                  <a:pt x="1112499" y="1526658"/>
                </a:lnTo>
                <a:lnTo>
                  <a:pt x="1114093" y="1535559"/>
                </a:lnTo>
                <a:lnTo>
                  <a:pt x="1115687" y="1544142"/>
                </a:lnTo>
                <a:lnTo>
                  <a:pt x="1116962" y="1553043"/>
                </a:lnTo>
                <a:lnTo>
                  <a:pt x="1117600" y="1561627"/>
                </a:lnTo>
                <a:lnTo>
                  <a:pt x="1117600" y="1570210"/>
                </a:lnTo>
                <a:lnTo>
                  <a:pt x="1117281" y="1578475"/>
                </a:lnTo>
                <a:lnTo>
                  <a:pt x="1116006" y="1586740"/>
                </a:lnTo>
                <a:lnTo>
                  <a:pt x="1114412" y="1594688"/>
                </a:lnTo>
                <a:lnTo>
                  <a:pt x="1112181" y="1601999"/>
                </a:lnTo>
                <a:lnTo>
                  <a:pt x="1109311" y="1609311"/>
                </a:lnTo>
                <a:lnTo>
                  <a:pt x="1105805" y="1615987"/>
                </a:lnTo>
                <a:lnTo>
                  <a:pt x="1102298" y="1622027"/>
                </a:lnTo>
                <a:lnTo>
                  <a:pt x="1098154" y="1628385"/>
                </a:lnTo>
                <a:lnTo>
                  <a:pt x="1093372" y="1633789"/>
                </a:lnTo>
                <a:lnTo>
                  <a:pt x="1088590" y="1638875"/>
                </a:lnTo>
                <a:lnTo>
                  <a:pt x="1083490" y="1643644"/>
                </a:lnTo>
                <a:lnTo>
                  <a:pt x="1078389" y="1648094"/>
                </a:lnTo>
                <a:lnTo>
                  <a:pt x="1072970" y="1651909"/>
                </a:lnTo>
                <a:lnTo>
                  <a:pt x="1067231" y="1655406"/>
                </a:lnTo>
                <a:lnTo>
                  <a:pt x="1061812" y="1658903"/>
                </a:lnTo>
                <a:lnTo>
                  <a:pt x="1056074" y="1662082"/>
                </a:lnTo>
                <a:lnTo>
                  <a:pt x="1044279" y="1667486"/>
                </a:lnTo>
                <a:lnTo>
                  <a:pt x="1032483" y="1672254"/>
                </a:lnTo>
                <a:lnTo>
                  <a:pt x="1020051" y="1676705"/>
                </a:lnTo>
                <a:lnTo>
                  <a:pt x="1005067" y="1680520"/>
                </a:lnTo>
                <a:lnTo>
                  <a:pt x="990084" y="1683698"/>
                </a:lnTo>
                <a:lnTo>
                  <a:pt x="975420" y="1685924"/>
                </a:lnTo>
                <a:lnTo>
                  <a:pt x="960437" y="1687513"/>
                </a:lnTo>
                <a:lnTo>
                  <a:pt x="979564" y="1431925"/>
                </a:lnTo>
                <a:close/>
                <a:moveTo>
                  <a:pt x="913172" y="1082675"/>
                </a:moveTo>
                <a:lnTo>
                  <a:pt x="935037" y="1374775"/>
                </a:lnTo>
                <a:lnTo>
                  <a:pt x="923312" y="1373508"/>
                </a:lnTo>
                <a:lnTo>
                  <a:pt x="911587" y="1371924"/>
                </a:lnTo>
                <a:lnTo>
                  <a:pt x="899545" y="1369706"/>
                </a:lnTo>
                <a:lnTo>
                  <a:pt x="887820" y="1366538"/>
                </a:lnTo>
                <a:lnTo>
                  <a:pt x="875778" y="1363053"/>
                </a:lnTo>
                <a:lnTo>
                  <a:pt x="864370" y="1358301"/>
                </a:lnTo>
                <a:lnTo>
                  <a:pt x="858349" y="1355767"/>
                </a:lnTo>
                <a:lnTo>
                  <a:pt x="852962" y="1353232"/>
                </a:lnTo>
                <a:lnTo>
                  <a:pt x="847258" y="1350064"/>
                </a:lnTo>
                <a:lnTo>
                  <a:pt x="841554" y="1346896"/>
                </a:lnTo>
                <a:lnTo>
                  <a:pt x="836484" y="1343411"/>
                </a:lnTo>
                <a:lnTo>
                  <a:pt x="831097" y="1339609"/>
                </a:lnTo>
                <a:lnTo>
                  <a:pt x="826027" y="1335491"/>
                </a:lnTo>
                <a:lnTo>
                  <a:pt x="820956" y="1331372"/>
                </a:lnTo>
                <a:lnTo>
                  <a:pt x="816203" y="1326620"/>
                </a:lnTo>
                <a:lnTo>
                  <a:pt x="811133" y="1321868"/>
                </a:lnTo>
                <a:lnTo>
                  <a:pt x="806696" y="1316482"/>
                </a:lnTo>
                <a:lnTo>
                  <a:pt x="802577" y="1311413"/>
                </a:lnTo>
                <a:lnTo>
                  <a:pt x="798140" y="1305394"/>
                </a:lnTo>
                <a:lnTo>
                  <a:pt x="794338" y="1299691"/>
                </a:lnTo>
                <a:lnTo>
                  <a:pt x="790535" y="1293355"/>
                </a:lnTo>
                <a:lnTo>
                  <a:pt x="787366" y="1287019"/>
                </a:lnTo>
                <a:lnTo>
                  <a:pt x="784197" y="1280365"/>
                </a:lnTo>
                <a:lnTo>
                  <a:pt x="781028" y="1273396"/>
                </a:lnTo>
                <a:lnTo>
                  <a:pt x="778176" y="1266426"/>
                </a:lnTo>
                <a:lnTo>
                  <a:pt x="775958" y="1259456"/>
                </a:lnTo>
                <a:lnTo>
                  <a:pt x="774057" y="1251852"/>
                </a:lnTo>
                <a:lnTo>
                  <a:pt x="772472" y="1244566"/>
                </a:lnTo>
                <a:lnTo>
                  <a:pt x="771205" y="1236962"/>
                </a:lnTo>
                <a:lnTo>
                  <a:pt x="770571" y="1230943"/>
                </a:lnTo>
                <a:lnTo>
                  <a:pt x="770571" y="1228408"/>
                </a:lnTo>
                <a:lnTo>
                  <a:pt x="769937" y="1224290"/>
                </a:lnTo>
                <a:lnTo>
                  <a:pt x="769937" y="1216370"/>
                </a:lnTo>
                <a:lnTo>
                  <a:pt x="770571" y="1208449"/>
                </a:lnTo>
                <a:lnTo>
                  <a:pt x="771205" y="1201163"/>
                </a:lnTo>
                <a:lnTo>
                  <a:pt x="772472" y="1193559"/>
                </a:lnTo>
                <a:lnTo>
                  <a:pt x="773740" y="1186589"/>
                </a:lnTo>
                <a:lnTo>
                  <a:pt x="775641" y="1179936"/>
                </a:lnTo>
                <a:lnTo>
                  <a:pt x="777542" y="1173283"/>
                </a:lnTo>
                <a:lnTo>
                  <a:pt x="779761" y="1166947"/>
                </a:lnTo>
                <a:lnTo>
                  <a:pt x="782296" y="1160928"/>
                </a:lnTo>
                <a:lnTo>
                  <a:pt x="785465" y="1154908"/>
                </a:lnTo>
                <a:lnTo>
                  <a:pt x="788317" y="1149522"/>
                </a:lnTo>
                <a:lnTo>
                  <a:pt x="792119" y="1144137"/>
                </a:lnTo>
                <a:lnTo>
                  <a:pt x="795922" y="1139068"/>
                </a:lnTo>
                <a:lnTo>
                  <a:pt x="799725" y="1134315"/>
                </a:lnTo>
                <a:lnTo>
                  <a:pt x="804161" y="1129563"/>
                </a:lnTo>
                <a:lnTo>
                  <a:pt x="808281" y="1124811"/>
                </a:lnTo>
                <a:lnTo>
                  <a:pt x="813034" y="1121009"/>
                </a:lnTo>
                <a:lnTo>
                  <a:pt x="818104" y="1116891"/>
                </a:lnTo>
                <a:lnTo>
                  <a:pt x="822858" y="1113406"/>
                </a:lnTo>
                <a:lnTo>
                  <a:pt x="827928" y="1109921"/>
                </a:lnTo>
                <a:lnTo>
                  <a:pt x="833315" y="1106753"/>
                </a:lnTo>
                <a:lnTo>
                  <a:pt x="844089" y="1101367"/>
                </a:lnTo>
                <a:lnTo>
                  <a:pt x="854864" y="1096298"/>
                </a:lnTo>
                <a:lnTo>
                  <a:pt x="866272" y="1092496"/>
                </a:lnTo>
                <a:lnTo>
                  <a:pt x="877680" y="1089011"/>
                </a:lnTo>
                <a:lnTo>
                  <a:pt x="889405" y="1086160"/>
                </a:lnTo>
                <a:lnTo>
                  <a:pt x="901130" y="1084259"/>
                </a:lnTo>
                <a:lnTo>
                  <a:pt x="913172" y="1082675"/>
                </a:lnTo>
                <a:close/>
                <a:moveTo>
                  <a:pt x="1039752" y="628650"/>
                </a:moveTo>
                <a:lnTo>
                  <a:pt x="1050839" y="632778"/>
                </a:lnTo>
                <a:lnTo>
                  <a:pt x="1061292" y="637858"/>
                </a:lnTo>
                <a:lnTo>
                  <a:pt x="1072695" y="643890"/>
                </a:lnTo>
                <a:lnTo>
                  <a:pt x="1083148" y="650240"/>
                </a:lnTo>
                <a:lnTo>
                  <a:pt x="1093601" y="657225"/>
                </a:lnTo>
                <a:lnTo>
                  <a:pt x="1098986" y="661035"/>
                </a:lnTo>
                <a:lnTo>
                  <a:pt x="1103420" y="665163"/>
                </a:lnTo>
                <a:lnTo>
                  <a:pt x="1108172" y="669290"/>
                </a:lnTo>
                <a:lnTo>
                  <a:pt x="1112606" y="674053"/>
                </a:lnTo>
                <a:lnTo>
                  <a:pt x="1116724" y="678498"/>
                </a:lnTo>
                <a:lnTo>
                  <a:pt x="1121159" y="682943"/>
                </a:lnTo>
                <a:lnTo>
                  <a:pt x="1124960" y="687705"/>
                </a:lnTo>
                <a:lnTo>
                  <a:pt x="1128444" y="692785"/>
                </a:lnTo>
                <a:lnTo>
                  <a:pt x="1131612" y="697865"/>
                </a:lnTo>
                <a:lnTo>
                  <a:pt x="1134779" y="703580"/>
                </a:lnTo>
                <a:lnTo>
                  <a:pt x="1137630" y="708660"/>
                </a:lnTo>
                <a:lnTo>
                  <a:pt x="1139847" y="714058"/>
                </a:lnTo>
                <a:lnTo>
                  <a:pt x="1141748" y="719455"/>
                </a:lnTo>
                <a:lnTo>
                  <a:pt x="1143332" y="724853"/>
                </a:lnTo>
                <a:lnTo>
                  <a:pt x="1144915" y="730885"/>
                </a:lnTo>
                <a:lnTo>
                  <a:pt x="1146499" y="736600"/>
                </a:lnTo>
                <a:lnTo>
                  <a:pt x="1147449" y="742950"/>
                </a:lnTo>
                <a:lnTo>
                  <a:pt x="1148083" y="749300"/>
                </a:lnTo>
                <a:lnTo>
                  <a:pt x="1148716" y="755968"/>
                </a:lnTo>
                <a:lnTo>
                  <a:pt x="1148716" y="759143"/>
                </a:lnTo>
                <a:lnTo>
                  <a:pt x="1149350" y="763270"/>
                </a:lnTo>
                <a:lnTo>
                  <a:pt x="1149350" y="766128"/>
                </a:lnTo>
                <a:lnTo>
                  <a:pt x="1149350" y="767715"/>
                </a:lnTo>
                <a:lnTo>
                  <a:pt x="1149350" y="770890"/>
                </a:lnTo>
                <a:lnTo>
                  <a:pt x="1149350" y="778193"/>
                </a:lnTo>
                <a:lnTo>
                  <a:pt x="1148400" y="793115"/>
                </a:lnTo>
                <a:lnTo>
                  <a:pt x="1146816" y="807721"/>
                </a:lnTo>
                <a:lnTo>
                  <a:pt x="1145866" y="814706"/>
                </a:lnTo>
                <a:lnTo>
                  <a:pt x="1144282" y="821691"/>
                </a:lnTo>
                <a:lnTo>
                  <a:pt x="1142698" y="828358"/>
                </a:lnTo>
                <a:lnTo>
                  <a:pt x="1140798" y="835026"/>
                </a:lnTo>
                <a:lnTo>
                  <a:pt x="1136363" y="848043"/>
                </a:lnTo>
                <a:lnTo>
                  <a:pt x="1131295" y="860426"/>
                </a:lnTo>
                <a:lnTo>
                  <a:pt x="1128444" y="866458"/>
                </a:lnTo>
                <a:lnTo>
                  <a:pt x="1125277" y="872173"/>
                </a:lnTo>
                <a:lnTo>
                  <a:pt x="1118625" y="883603"/>
                </a:lnTo>
                <a:lnTo>
                  <a:pt x="1111339" y="894081"/>
                </a:lnTo>
                <a:lnTo>
                  <a:pt x="1103420" y="904558"/>
                </a:lnTo>
                <a:lnTo>
                  <a:pt x="1094868" y="913766"/>
                </a:lnTo>
                <a:lnTo>
                  <a:pt x="1085682" y="922338"/>
                </a:lnTo>
                <a:lnTo>
                  <a:pt x="1076179" y="930593"/>
                </a:lnTo>
                <a:lnTo>
                  <a:pt x="1066360" y="938213"/>
                </a:lnTo>
                <a:lnTo>
                  <a:pt x="1060025" y="942341"/>
                </a:lnTo>
                <a:lnTo>
                  <a:pt x="1054006" y="946786"/>
                </a:lnTo>
                <a:lnTo>
                  <a:pt x="1047671" y="950596"/>
                </a:lnTo>
                <a:lnTo>
                  <a:pt x="1041019" y="954088"/>
                </a:lnTo>
                <a:lnTo>
                  <a:pt x="1027716" y="960756"/>
                </a:lnTo>
                <a:lnTo>
                  <a:pt x="1014412" y="966788"/>
                </a:lnTo>
                <a:lnTo>
                  <a:pt x="1039752" y="628650"/>
                </a:lnTo>
                <a:close/>
                <a:moveTo>
                  <a:pt x="953447" y="529505"/>
                </a:moveTo>
                <a:lnTo>
                  <a:pt x="947094" y="530140"/>
                </a:lnTo>
                <a:lnTo>
                  <a:pt x="941060" y="531410"/>
                </a:lnTo>
                <a:lnTo>
                  <a:pt x="935026" y="532997"/>
                </a:lnTo>
                <a:lnTo>
                  <a:pt x="929309" y="535220"/>
                </a:lnTo>
                <a:lnTo>
                  <a:pt x="928038" y="535220"/>
                </a:lnTo>
                <a:lnTo>
                  <a:pt x="928038" y="535537"/>
                </a:lnTo>
                <a:lnTo>
                  <a:pt x="922004" y="538394"/>
                </a:lnTo>
                <a:lnTo>
                  <a:pt x="916605" y="541568"/>
                </a:lnTo>
                <a:lnTo>
                  <a:pt x="911523" y="545060"/>
                </a:lnTo>
                <a:lnTo>
                  <a:pt x="906441" y="548870"/>
                </a:lnTo>
                <a:lnTo>
                  <a:pt x="901677" y="553314"/>
                </a:lnTo>
                <a:lnTo>
                  <a:pt x="897866" y="557441"/>
                </a:lnTo>
                <a:lnTo>
                  <a:pt x="894055" y="562520"/>
                </a:lnTo>
                <a:lnTo>
                  <a:pt x="890561" y="567917"/>
                </a:lnTo>
                <a:lnTo>
                  <a:pt x="887385" y="573313"/>
                </a:lnTo>
                <a:lnTo>
                  <a:pt x="884527" y="579027"/>
                </a:lnTo>
                <a:lnTo>
                  <a:pt x="882303" y="585059"/>
                </a:lnTo>
                <a:lnTo>
                  <a:pt x="880715" y="590773"/>
                </a:lnTo>
                <a:lnTo>
                  <a:pt x="879127" y="597122"/>
                </a:lnTo>
                <a:lnTo>
                  <a:pt x="878174" y="603789"/>
                </a:lnTo>
                <a:lnTo>
                  <a:pt x="877857" y="610455"/>
                </a:lnTo>
                <a:lnTo>
                  <a:pt x="878174" y="617121"/>
                </a:lnTo>
                <a:lnTo>
                  <a:pt x="906124" y="992029"/>
                </a:lnTo>
                <a:lnTo>
                  <a:pt x="891831" y="995521"/>
                </a:lnTo>
                <a:lnTo>
                  <a:pt x="877539" y="999965"/>
                </a:lnTo>
                <a:lnTo>
                  <a:pt x="864200" y="1004409"/>
                </a:lnTo>
                <a:lnTo>
                  <a:pt x="851178" y="1010123"/>
                </a:lnTo>
                <a:lnTo>
                  <a:pt x="838156" y="1015838"/>
                </a:lnTo>
                <a:lnTo>
                  <a:pt x="831487" y="1019329"/>
                </a:lnTo>
                <a:lnTo>
                  <a:pt x="825452" y="1022821"/>
                </a:lnTo>
                <a:lnTo>
                  <a:pt x="818783" y="1026948"/>
                </a:lnTo>
                <a:lnTo>
                  <a:pt x="812430" y="1031075"/>
                </a:lnTo>
                <a:lnTo>
                  <a:pt x="806078" y="1035519"/>
                </a:lnTo>
                <a:lnTo>
                  <a:pt x="799726" y="1040599"/>
                </a:lnTo>
                <a:lnTo>
                  <a:pt x="793692" y="1045678"/>
                </a:lnTo>
                <a:lnTo>
                  <a:pt x="787340" y="1051074"/>
                </a:lnTo>
                <a:lnTo>
                  <a:pt x="780988" y="1057106"/>
                </a:lnTo>
                <a:lnTo>
                  <a:pt x="775271" y="1063772"/>
                </a:lnTo>
                <a:lnTo>
                  <a:pt x="769236" y="1070756"/>
                </a:lnTo>
                <a:lnTo>
                  <a:pt x="763837" y="1078058"/>
                </a:lnTo>
                <a:lnTo>
                  <a:pt x="757803" y="1086311"/>
                </a:lnTo>
                <a:lnTo>
                  <a:pt x="752721" y="1095200"/>
                </a:lnTo>
                <a:lnTo>
                  <a:pt x="747639" y="1104406"/>
                </a:lnTo>
                <a:lnTo>
                  <a:pt x="743510" y="1114247"/>
                </a:lnTo>
                <a:lnTo>
                  <a:pt x="739064" y="1124723"/>
                </a:lnTo>
                <a:lnTo>
                  <a:pt x="735253" y="1136151"/>
                </a:lnTo>
                <a:lnTo>
                  <a:pt x="732077" y="1147896"/>
                </a:lnTo>
                <a:lnTo>
                  <a:pt x="729218" y="1159959"/>
                </a:lnTo>
                <a:lnTo>
                  <a:pt x="727313" y="1172340"/>
                </a:lnTo>
                <a:lnTo>
                  <a:pt x="726042" y="1185038"/>
                </a:lnTo>
                <a:lnTo>
                  <a:pt x="725407" y="1197736"/>
                </a:lnTo>
                <a:lnTo>
                  <a:pt x="725089" y="1210751"/>
                </a:lnTo>
                <a:lnTo>
                  <a:pt x="725089" y="1223132"/>
                </a:lnTo>
                <a:lnTo>
                  <a:pt x="725407" y="1229481"/>
                </a:lnTo>
                <a:lnTo>
                  <a:pt x="725725" y="1236782"/>
                </a:lnTo>
                <a:lnTo>
                  <a:pt x="727630" y="1251385"/>
                </a:lnTo>
                <a:lnTo>
                  <a:pt x="730171" y="1263765"/>
                </a:lnTo>
                <a:lnTo>
                  <a:pt x="733347" y="1276146"/>
                </a:lnTo>
                <a:lnTo>
                  <a:pt x="736841" y="1287891"/>
                </a:lnTo>
                <a:lnTo>
                  <a:pt x="740652" y="1299002"/>
                </a:lnTo>
                <a:lnTo>
                  <a:pt x="745098" y="1310113"/>
                </a:lnTo>
                <a:lnTo>
                  <a:pt x="749545" y="1320271"/>
                </a:lnTo>
                <a:lnTo>
                  <a:pt x="754309" y="1330112"/>
                </a:lnTo>
                <a:lnTo>
                  <a:pt x="760026" y="1339636"/>
                </a:lnTo>
                <a:lnTo>
                  <a:pt x="765425" y="1348524"/>
                </a:lnTo>
                <a:lnTo>
                  <a:pt x="771142" y="1356778"/>
                </a:lnTo>
                <a:lnTo>
                  <a:pt x="777176" y="1364079"/>
                </a:lnTo>
                <a:lnTo>
                  <a:pt x="783529" y="1371698"/>
                </a:lnTo>
                <a:lnTo>
                  <a:pt x="789563" y="1378364"/>
                </a:lnTo>
                <a:lnTo>
                  <a:pt x="796233" y="1384396"/>
                </a:lnTo>
                <a:lnTo>
                  <a:pt x="802902" y="1390110"/>
                </a:lnTo>
                <a:lnTo>
                  <a:pt x="809572" y="1395189"/>
                </a:lnTo>
                <a:lnTo>
                  <a:pt x="816242" y="1400268"/>
                </a:lnTo>
                <a:lnTo>
                  <a:pt x="822911" y="1404395"/>
                </a:lnTo>
                <a:lnTo>
                  <a:pt x="829581" y="1408522"/>
                </a:lnTo>
                <a:lnTo>
                  <a:pt x="836251" y="1412014"/>
                </a:lnTo>
                <a:lnTo>
                  <a:pt x="843238" y="1415506"/>
                </a:lnTo>
                <a:lnTo>
                  <a:pt x="849908" y="1418363"/>
                </a:lnTo>
                <a:lnTo>
                  <a:pt x="856577" y="1420903"/>
                </a:lnTo>
                <a:lnTo>
                  <a:pt x="863882" y="1423442"/>
                </a:lnTo>
                <a:lnTo>
                  <a:pt x="870552" y="1425347"/>
                </a:lnTo>
                <a:lnTo>
                  <a:pt x="877222" y="1427252"/>
                </a:lnTo>
                <a:lnTo>
                  <a:pt x="884209" y="1428839"/>
                </a:lnTo>
                <a:lnTo>
                  <a:pt x="897548" y="1431061"/>
                </a:lnTo>
                <a:lnTo>
                  <a:pt x="910888" y="1432648"/>
                </a:lnTo>
                <a:lnTo>
                  <a:pt x="925180" y="1433601"/>
                </a:lnTo>
                <a:lnTo>
                  <a:pt x="939472" y="1433601"/>
                </a:lnTo>
                <a:lnTo>
                  <a:pt x="958528" y="1687877"/>
                </a:lnTo>
                <a:lnTo>
                  <a:pt x="956305" y="1687877"/>
                </a:lnTo>
                <a:lnTo>
                  <a:pt x="956623" y="1698353"/>
                </a:lnTo>
                <a:lnTo>
                  <a:pt x="959481" y="1698671"/>
                </a:lnTo>
                <a:lnTo>
                  <a:pt x="959799" y="1703115"/>
                </a:lnTo>
                <a:lnTo>
                  <a:pt x="960116" y="1698671"/>
                </a:lnTo>
                <a:lnTo>
                  <a:pt x="975996" y="1698671"/>
                </a:lnTo>
                <a:lnTo>
                  <a:pt x="991559" y="1698353"/>
                </a:lnTo>
                <a:lnTo>
                  <a:pt x="1007122" y="1697083"/>
                </a:lnTo>
                <a:lnTo>
                  <a:pt x="1023002" y="1694861"/>
                </a:lnTo>
                <a:lnTo>
                  <a:pt x="1035388" y="1692004"/>
                </a:lnTo>
                <a:lnTo>
                  <a:pt x="1048410" y="1688830"/>
                </a:lnTo>
                <a:lnTo>
                  <a:pt x="1054762" y="1686608"/>
                </a:lnTo>
                <a:lnTo>
                  <a:pt x="1060797" y="1684385"/>
                </a:lnTo>
                <a:lnTo>
                  <a:pt x="1067149" y="1681528"/>
                </a:lnTo>
                <a:lnTo>
                  <a:pt x="1073501" y="1678671"/>
                </a:lnTo>
                <a:lnTo>
                  <a:pt x="1079853" y="1675179"/>
                </a:lnTo>
                <a:lnTo>
                  <a:pt x="1085570" y="1671370"/>
                </a:lnTo>
                <a:lnTo>
                  <a:pt x="1091922" y="1667243"/>
                </a:lnTo>
                <a:lnTo>
                  <a:pt x="1097639" y="1662799"/>
                </a:lnTo>
                <a:lnTo>
                  <a:pt x="1103673" y="1657085"/>
                </a:lnTo>
                <a:lnTo>
                  <a:pt x="1109072" y="1651371"/>
                </a:lnTo>
                <a:lnTo>
                  <a:pt x="1114472" y="1644704"/>
                </a:lnTo>
                <a:lnTo>
                  <a:pt x="1120189" y="1637086"/>
                </a:lnTo>
                <a:lnTo>
                  <a:pt x="1124953" y="1628514"/>
                </a:lnTo>
                <a:lnTo>
                  <a:pt x="1129082" y="1619308"/>
                </a:lnTo>
                <a:lnTo>
                  <a:pt x="1132575" y="1609467"/>
                </a:lnTo>
                <a:lnTo>
                  <a:pt x="1134163" y="1604071"/>
                </a:lnTo>
                <a:lnTo>
                  <a:pt x="1135434" y="1598357"/>
                </a:lnTo>
                <a:lnTo>
                  <a:pt x="1136704" y="1592643"/>
                </a:lnTo>
                <a:lnTo>
                  <a:pt x="1137657" y="1586611"/>
                </a:lnTo>
                <a:lnTo>
                  <a:pt x="1138927" y="1574866"/>
                </a:lnTo>
                <a:lnTo>
                  <a:pt x="1139245" y="1562802"/>
                </a:lnTo>
                <a:lnTo>
                  <a:pt x="1138927" y="1551057"/>
                </a:lnTo>
                <a:lnTo>
                  <a:pt x="1137974" y="1539311"/>
                </a:lnTo>
                <a:lnTo>
                  <a:pt x="1136704" y="1527566"/>
                </a:lnTo>
                <a:lnTo>
                  <a:pt x="1134481" y="1516137"/>
                </a:lnTo>
                <a:lnTo>
                  <a:pt x="1131940" y="1504709"/>
                </a:lnTo>
                <a:lnTo>
                  <a:pt x="1128764" y="1493916"/>
                </a:lnTo>
                <a:lnTo>
                  <a:pt x="1125270" y="1482805"/>
                </a:lnTo>
                <a:lnTo>
                  <a:pt x="1120824" y="1472647"/>
                </a:lnTo>
                <a:lnTo>
                  <a:pt x="1115742" y="1463441"/>
                </a:lnTo>
                <a:lnTo>
                  <a:pt x="1110660" y="1454235"/>
                </a:lnTo>
                <a:lnTo>
                  <a:pt x="1105261" y="1445981"/>
                </a:lnTo>
                <a:lnTo>
                  <a:pt x="1099227" y="1438362"/>
                </a:lnTo>
                <a:lnTo>
                  <a:pt x="1093510" y="1431061"/>
                </a:lnTo>
                <a:lnTo>
                  <a:pt x="1087158" y="1425029"/>
                </a:lnTo>
                <a:lnTo>
                  <a:pt x="1080806" y="1418998"/>
                </a:lnTo>
                <a:lnTo>
                  <a:pt x="1074771" y="1413919"/>
                </a:lnTo>
                <a:lnTo>
                  <a:pt x="1068102" y="1409157"/>
                </a:lnTo>
                <a:lnTo>
                  <a:pt x="1061750" y="1404395"/>
                </a:lnTo>
                <a:lnTo>
                  <a:pt x="1055080" y="1400586"/>
                </a:lnTo>
                <a:lnTo>
                  <a:pt x="1048410" y="1397094"/>
                </a:lnTo>
                <a:lnTo>
                  <a:pt x="1041740" y="1393602"/>
                </a:lnTo>
                <a:lnTo>
                  <a:pt x="1035071" y="1390745"/>
                </a:lnTo>
                <a:lnTo>
                  <a:pt x="1028401" y="1388205"/>
                </a:lnTo>
                <a:lnTo>
                  <a:pt x="1021731" y="1385666"/>
                </a:lnTo>
                <a:lnTo>
                  <a:pt x="1015062" y="1383761"/>
                </a:lnTo>
                <a:lnTo>
                  <a:pt x="1007122" y="1381539"/>
                </a:lnTo>
                <a:lnTo>
                  <a:pt x="999499" y="1379952"/>
                </a:lnTo>
                <a:lnTo>
                  <a:pt x="991877" y="1378364"/>
                </a:lnTo>
                <a:lnTo>
                  <a:pt x="983937" y="1377095"/>
                </a:lnTo>
                <a:lnTo>
                  <a:pt x="1006804" y="1075201"/>
                </a:lnTo>
                <a:lnTo>
                  <a:pt x="1018238" y="1072661"/>
                </a:lnTo>
                <a:lnTo>
                  <a:pt x="1029672" y="1070121"/>
                </a:lnTo>
                <a:lnTo>
                  <a:pt x="1040788" y="1066947"/>
                </a:lnTo>
                <a:lnTo>
                  <a:pt x="1051904" y="1062820"/>
                </a:lnTo>
                <a:lnTo>
                  <a:pt x="1063338" y="1058376"/>
                </a:lnTo>
                <a:lnTo>
                  <a:pt x="1074771" y="1053297"/>
                </a:lnTo>
                <a:lnTo>
                  <a:pt x="1085570" y="1047265"/>
                </a:lnTo>
                <a:lnTo>
                  <a:pt x="1096686" y="1040916"/>
                </a:lnTo>
                <a:lnTo>
                  <a:pt x="1103356" y="1036789"/>
                </a:lnTo>
                <a:lnTo>
                  <a:pt x="1109390" y="1032027"/>
                </a:lnTo>
                <a:lnTo>
                  <a:pt x="1116060" y="1027266"/>
                </a:lnTo>
                <a:lnTo>
                  <a:pt x="1122412" y="1022187"/>
                </a:lnTo>
                <a:lnTo>
                  <a:pt x="1128764" y="1016790"/>
                </a:lnTo>
                <a:lnTo>
                  <a:pt x="1135116" y="1010758"/>
                </a:lnTo>
                <a:lnTo>
                  <a:pt x="1141150" y="1005044"/>
                </a:lnTo>
                <a:lnTo>
                  <a:pt x="1147185" y="998378"/>
                </a:lnTo>
                <a:lnTo>
                  <a:pt x="1152902" y="991394"/>
                </a:lnTo>
                <a:lnTo>
                  <a:pt x="1158936" y="984093"/>
                </a:lnTo>
                <a:lnTo>
                  <a:pt x="1164336" y="976474"/>
                </a:lnTo>
                <a:lnTo>
                  <a:pt x="1170370" y="968220"/>
                </a:lnTo>
                <a:lnTo>
                  <a:pt x="1175452" y="959966"/>
                </a:lnTo>
                <a:lnTo>
                  <a:pt x="1180533" y="950760"/>
                </a:lnTo>
                <a:lnTo>
                  <a:pt x="1185615" y="941554"/>
                </a:lnTo>
                <a:lnTo>
                  <a:pt x="1190379" y="931714"/>
                </a:lnTo>
                <a:lnTo>
                  <a:pt x="1194508" y="921555"/>
                </a:lnTo>
                <a:lnTo>
                  <a:pt x="1198954" y="910444"/>
                </a:lnTo>
                <a:lnTo>
                  <a:pt x="1202766" y="899651"/>
                </a:lnTo>
                <a:lnTo>
                  <a:pt x="1206259" y="887906"/>
                </a:lnTo>
                <a:lnTo>
                  <a:pt x="1209435" y="876160"/>
                </a:lnTo>
                <a:lnTo>
                  <a:pt x="1212294" y="863779"/>
                </a:lnTo>
                <a:lnTo>
                  <a:pt x="1214517" y="851399"/>
                </a:lnTo>
                <a:lnTo>
                  <a:pt x="1216422" y="838701"/>
                </a:lnTo>
                <a:lnTo>
                  <a:pt x="1217693" y="826003"/>
                </a:lnTo>
                <a:lnTo>
                  <a:pt x="1218963" y="812988"/>
                </a:lnTo>
                <a:lnTo>
                  <a:pt x="1219598" y="799972"/>
                </a:lnTo>
                <a:lnTo>
                  <a:pt x="1219916" y="787274"/>
                </a:lnTo>
                <a:lnTo>
                  <a:pt x="1219916" y="774259"/>
                </a:lnTo>
                <a:lnTo>
                  <a:pt x="1219598" y="767275"/>
                </a:lnTo>
                <a:lnTo>
                  <a:pt x="1219598" y="763783"/>
                </a:lnTo>
                <a:lnTo>
                  <a:pt x="1219281" y="760926"/>
                </a:lnTo>
                <a:lnTo>
                  <a:pt x="1219281" y="754894"/>
                </a:lnTo>
                <a:lnTo>
                  <a:pt x="1218328" y="747910"/>
                </a:lnTo>
                <a:lnTo>
                  <a:pt x="1218010" y="740927"/>
                </a:lnTo>
                <a:lnTo>
                  <a:pt x="1217058" y="734260"/>
                </a:lnTo>
                <a:lnTo>
                  <a:pt x="1214834" y="720292"/>
                </a:lnTo>
                <a:lnTo>
                  <a:pt x="1212294" y="706325"/>
                </a:lnTo>
                <a:lnTo>
                  <a:pt x="1208800" y="692674"/>
                </a:lnTo>
                <a:lnTo>
                  <a:pt x="1204671" y="679341"/>
                </a:lnTo>
                <a:lnTo>
                  <a:pt x="1199907" y="666643"/>
                </a:lnTo>
                <a:lnTo>
                  <a:pt x="1194826" y="654263"/>
                </a:lnTo>
                <a:lnTo>
                  <a:pt x="1189426" y="642835"/>
                </a:lnTo>
                <a:lnTo>
                  <a:pt x="1183709" y="632359"/>
                </a:lnTo>
                <a:lnTo>
                  <a:pt x="1177357" y="622201"/>
                </a:lnTo>
                <a:lnTo>
                  <a:pt x="1170688" y="613312"/>
                </a:lnTo>
                <a:lnTo>
                  <a:pt x="1164018" y="605058"/>
                </a:lnTo>
                <a:lnTo>
                  <a:pt x="1157348" y="597122"/>
                </a:lnTo>
                <a:lnTo>
                  <a:pt x="1150361" y="590138"/>
                </a:lnTo>
                <a:lnTo>
                  <a:pt x="1143691" y="583789"/>
                </a:lnTo>
                <a:lnTo>
                  <a:pt x="1136704" y="578075"/>
                </a:lnTo>
                <a:lnTo>
                  <a:pt x="1129399" y="572996"/>
                </a:lnTo>
                <a:lnTo>
                  <a:pt x="1122412" y="567917"/>
                </a:lnTo>
                <a:lnTo>
                  <a:pt x="1115742" y="563472"/>
                </a:lnTo>
                <a:lnTo>
                  <a:pt x="1108755" y="559663"/>
                </a:lnTo>
                <a:lnTo>
                  <a:pt x="1101768" y="555536"/>
                </a:lnTo>
                <a:lnTo>
                  <a:pt x="1094463" y="552044"/>
                </a:lnTo>
                <a:lnTo>
                  <a:pt x="1088111" y="549505"/>
                </a:lnTo>
                <a:lnTo>
                  <a:pt x="1080806" y="546330"/>
                </a:lnTo>
                <a:lnTo>
                  <a:pt x="1073818" y="543791"/>
                </a:lnTo>
                <a:lnTo>
                  <a:pt x="1060162" y="539664"/>
                </a:lnTo>
                <a:lnTo>
                  <a:pt x="1046504" y="536172"/>
                </a:lnTo>
                <a:lnTo>
                  <a:pt x="1033165" y="533315"/>
                </a:lnTo>
                <a:lnTo>
                  <a:pt x="1019508" y="531093"/>
                </a:lnTo>
                <a:lnTo>
                  <a:pt x="1007122" y="530140"/>
                </a:lnTo>
                <a:lnTo>
                  <a:pt x="995370" y="529823"/>
                </a:lnTo>
                <a:lnTo>
                  <a:pt x="983301" y="529823"/>
                </a:lnTo>
                <a:lnTo>
                  <a:pt x="971550" y="530140"/>
                </a:lnTo>
                <a:lnTo>
                  <a:pt x="967104" y="529823"/>
                </a:lnTo>
                <a:lnTo>
                  <a:pt x="962657" y="529505"/>
                </a:lnTo>
                <a:lnTo>
                  <a:pt x="953447" y="529505"/>
                </a:lnTo>
                <a:close/>
                <a:moveTo>
                  <a:pt x="958846" y="276181"/>
                </a:moveTo>
                <a:lnTo>
                  <a:pt x="953764" y="276816"/>
                </a:lnTo>
                <a:lnTo>
                  <a:pt x="949318" y="277451"/>
                </a:lnTo>
                <a:lnTo>
                  <a:pt x="944236" y="278403"/>
                </a:lnTo>
                <a:lnTo>
                  <a:pt x="939472" y="279356"/>
                </a:lnTo>
                <a:lnTo>
                  <a:pt x="934708" y="280625"/>
                </a:lnTo>
                <a:lnTo>
                  <a:pt x="930262" y="282213"/>
                </a:lnTo>
                <a:lnTo>
                  <a:pt x="925815" y="284117"/>
                </a:lnTo>
                <a:lnTo>
                  <a:pt x="916922" y="288562"/>
                </a:lnTo>
                <a:lnTo>
                  <a:pt x="908982" y="293006"/>
                </a:lnTo>
                <a:lnTo>
                  <a:pt x="901360" y="299037"/>
                </a:lnTo>
                <a:lnTo>
                  <a:pt x="894372" y="305386"/>
                </a:lnTo>
                <a:lnTo>
                  <a:pt x="888020" y="312370"/>
                </a:lnTo>
                <a:lnTo>
                  <a:pt x="882621" y="319672"/>
                </a:lnTo>
                <a:lnTo>
                  <a:pt x="877539" y="327925"/>
                </a:lnTo>
                <a:lnTo>
                  <a:pt x="873093" y="336496"/>
                </a:lnTo>
                <a:lnTo>
                  <a:pt x="871505" y="340941"/>
                </a:lnTo>
                <a:lnTo>
                  <a:pt x="869917" y="345702"/>
                </a:lnTo>
                <a:lnTo>
                  <a:pt x="868964" y="350464"/>
                </a:lnTo>
                <a:lnTo>
                  <a:pt x="867694" y="354908"/>
                </a:lnTo>
                <a:lnTo>
                  <a:pt x="866741" y="359670"/>
                </a:lnTo>
                <a:lnTo>
                  <a:pt x="866106" y="364749"/>
                </a:lnTo>
                <a:lnTo>
                  <a:pt x="865788" y="369511"/>
                </a:lnTo>
                <a:lnTo>
                  <a:pt x="865788" y="374590"/>
                </a:lnTo>
                <a:lnTo>
                  <a:pt x="865788" y="379669"/>
                </a:lnTo>
                <a:lnTo>
                  <a:pt x="866106" y="384749"/>
                </a:lnTo>
                <a:lnTo>
                  <a:pt x="866741" y="389828"/>
                </a:lnTo>
                <a:lnTo>
                  <a:pt x="867694" y="394590"/>
                </a:lnTo>
                <a:lnTo>
                  <a:pt x="868964" y="399351"/>
                </a:lnTo>
                <a:lnTo>
                  <a:pt x="869917" y="404113"/>
                </a:lnTo>
                <a:lnTo>
                  <a:pt x="871505" y="408875"/>
                </a:lnTo>
                <a:lnTo>
                  <a:pt x="873093" y="413002"/>
                </a:lnTo>
                <a:lnTo>
                  <a:pt x="877539" y="421573"/>
                </a:lnTo>
                <a:lnTo>
                  <a:pt x="882621" y="429826"/>
                </a:lnTo>
                <a:lnTo>
                  <a:pt x="888020" y="437445"/>
                </a:lnTo>
                <a:lnTo>
                  <a:pt x="894372" y="444429"/>
                </a:lnTo>
                <a:lnTo>
                  <a:pt x="901360" y="450778"/>
                </a:lnTo>
                <a:lnTo>
                  <a:pt x="908982" y="456492"/>
                </a:lnTo>
                <a:lnTo>
                  <a:pt x="916922" y="461254"/>
                </a:lnTo>
                <a:lnTo>
                  <a:pt x="925815" y="465381"/>
                </a:lnTo>
                <a:lnTo>
                  <a:pt x="930262" y="466968"/>
                </a:lnTo>
                <a:lnTo>
                  <a:pt x="934708" y="468555"/>
                </a:lnTo>
                <a:lnTo>
                  <a:pt x="939472" y="470142"/>
                </a:lnTo>
                <a:lnTo>
                  <a:pt x="944236" y="471095"/>
                </a:lnTo>
                <a:lnTo>
                  <a:pt x="949318" y="472047"/>
                </a:lnTo>
                <a:lnTo>
                  <a:pt x="953764" y="472682"/>
                </a:lnTo>
                <a:lnTo>
                  <a:pt x="958846" y="472999"/>
                </a:lnTo>
                <a:lnTo>
                  <a:pt x="964245" y="473317"/>
                </a:lnTo>
                <a:lnTo>
                  <a:pt x="969327" y="472999"/>
                </a:lnTo>
                <a:lnTo>
                  <a:pt x="974408" y="472682"/>
                </a:lnTo>
                <a:lnTo>
                  <a:pt x="978855" y="472047"/>
                </a:lnTo>
                <a:lnTo>
                  <a:pt x="983937" y="471095"/>
                </a:lnTo>
                <a:lnTo>
                  <a:pt x="988701" y="470142"/>
                </a:lnTo>
                <a:lnTo>
                  <a:pt x="993465" y="468555"/>
                </a:lnTo>
                <a:lnTo>
                  <a:pt x="997911" y="466968"/>
                </a:lnTo>
                <a:lnTo>
                  <a:pt x="1002358" y="465381"/>
                </a:lnTo>
                <a:lnTo>
                  <a:pt x="1011250" y="461254"/>
                </a:lnTo>
                <a:lnTo>
                  <a:pt x="1018873" y="456492"/>
                </a:lnTo>
                <a:lnTo>
                  <a:pt x="1026813" y="450778"/>
                </a:lnTo>
                <a:lnTo>
                  <a:pt x="1033800" y="444429"/>
                </a:lnTo>
                <a:lnTo>
                  <a:pt x="1040152" y="437445"/>
                </a:lnTo>
                <a:lnTo>
                  <a:pt x="1045552" y="429826"/>
                </a:lnTo>
                <a:lnTo>
                  <a:pt x="1050633" y="421573"/>
                </a:lnTo>
                <a:lnTo>
                  <a:pt x="1055080" y="413002"/>
                </a:lnTo>
                <a:lnTo>
                  <a:pt x="1056668" y="408875"/>
                </a:lnTo>
                <a:lnTo>
                  <a:pt x="1058256" y="404113"/>
                </a:lnTo>
                <a:lnTo>
                  <a:pt x="1059209" y="399351"/>
                </a:lnTo>
                <a:lnTo>
                  <a:pt x="1060479" y="394590"/>
                </a:lnTo>
                <a:lnTo>
                  <a:pt x="1061432" y="389828"/>
                </a:lnTo>
                <a:lnTo>
                  <a:pt x="1062067" y="384749"/>
                </a:lnTo>
                <a:lnTo>
                  <a:pt x="1062385" y="379669"/>
                </a:lnTo>
                <a:lnTo>
                  <a:pt x="1062385" y="374590"/>
                </a:lnTo>
                <a:lnTo>
                  <a:pt x="1062385" y="369511"/>
                </a:lnTo>
                <a:lnTo>
                  <a:pt x="1062067" y="364749"/>
                </a:lnTo>
                <a:lnTo>
                  <a:pt x="1061432" y="359670"/>
                </a:lnTo>
                <a:lnTo>
                  <a:pt x="1060479" y="354908"/>
                </a:lnTo>
                <a:lnTo>
                  <a:pt x="1059209" y="350464"/>
                </a:lnTo>
                <a:lnTo>
                  <a:pt x="1058256" y="345702"/>
                </a:lnTo>
                <a:lnTo>
                  <a:pt x="1056668" y="340941"/>
                </a:lnTo>
                <a:lnTo>
                  <a:pt x="1055080" y="336496"/>
                </a:lnTo>
                <a:lnTo>
                  <a:pt x="1050633" y="327925"/>
                </a:lnTo>
                <a:lnTo>
                  <a:pt x="1045552" y="319672"/>
                </a:lnTo>
                <a:lnTo>
                  <a:pt x="1040152" y="312370"/>
                </a:lnTo>
                <a:lnTo>
                  <a:pt x="1033800" y="305386"/>
                </a:lnTo>
                <a:lnTo>
                  <a:pt x="1026813" y="299037"/>
                </a:lnTo>
                <a:lnTo>
                  <a:pt x="1018873" y="293006"/>
                </a:lnTo>
                <a:lnTo>
                  <a:pt x="1011250" y="288562"/>
                </a:lnTo>
                <a:lnTo>
                  <a:pt x="1002358" y="284117"/>
                </a:lnTo>
                <a:lnTo>
                  <a:pt x="997911" y="282213"/>
                </a:lnTo>
                <a:lnTo>
                  <a:pt x="993465" y="280625"/>
                </a:lnTo>
                <a:lnTo>
                  <a:pt x="988701" y="279356"/>
                </a:lnTo>
                <a:lnTo>
                  <a:pt x="983937" y="278403"/>
                </a:lnTo>
                <a:lnTo>
                  <a:pt x="978855" y="277451"/>
                </a:lnTo>
                <a:lnTo>
                  <a:pt x="974408" y="276816"/>
                </a:lnTo>
                <a:lnTo>
                  <a:pt x="969327" y="276181"/>
                </a:lnTo>
                <a:lnTo>
                  <a:pt x="964245" y="276181"/>
                </a:lnTo>
                <a:lnTo>
                  <a:pt x="958846" y="276181"/>
                </a:lnTo>
                <a:close/>
                <a:moveTo>
                  <a:pt x="765743" y="0"/>
                </a:moveTo>
                <a:lnTo>
                  <a:pt x="771142" y="0"/>
                </a:lnTo>
                <a:lnTo>
                  <a:pt x="1173864" y="0"/>
                </a:lnTo>
                <a:lnTo>
                  <a:pt x="1179263" y="0"/>
                </a:lnTo>
                <a:lnTo>
                  <a:pt x="1184662" y="635"/>
                </a:lnTo>
                <a:lnTo>
                  <a:pt x="1190379" y="1270"/>
                </a:lnTo>
                <a:lnTo>
                  <a:pt x="1195461" y="2222"/>
                </a:lnTo>
                <a:lnTo>
                  <a:pt x="1200542" y="3810"/>
                </a:lnTo>
                <a:lnTo>
                  <a:pt x="1205624" y="4762"/>
                </a:lnTo>
                <a:lnTo>
                  <a:pt x="1210706" y="6667"/>
                </a:lnTo>
                <a:lnTo>
                  <a:pt x="1215787" y="8889"/>
                </a:lnTo>
                <a:lnTo>
                  <a:pt x="1220551" y="10794"/>
                </a:lnTo>
                <a:lnTo>
                  <a:pt x="1224998" y="13016"/>
                </a:lnTo>
                <a:lnTo>
                  <a:pt x="1229444" y="15873"/>
                </a:lnTo>
                <a:lnTo>
                  <a:pt x="1234208" y="18412"/>
                </a:lnTo>
                <a:lnTo>
                  <a:pt x="1238337" y="21587"/>
                </a:lnTo>
                <a:lnTo>
                  <a:pt x="1242466" y="24761"/>
                </a:lnTo>
                <a:lnTo>
                  <a:pt x="1246277" y="28253"/>
                </a:lnTo>
                <a:lnTo>
                  <a:pt x="1250088" y="31745"/>
                </a:lnTo>
                <a:lnTo>
                  <a:pt x="1253900" y="35872"/>
                </a:lnTo>
                <a:lnTo>
                  <a:pt x="1256758" y="39681"/>
                </a:lnTo>
                <a:lnTo>
                  <a:pt x="1260570" y="43491"/>
                </a:lnTo>
                <a:lnTo>
                  <a:pt x="1263110" y="47935"/>
                </a:lnTo>
                <a:lnTo>
                  <a:pt x="1266286" y="52379"/>
                </a:lnTo>
                <a:lnTo>
                  <a:pt x="1268510" y="56824"/>
                </a:lnTo>
                <a:lnTo>
                  <a:pt x="1271050" y="61585"/>
                </a:lnTo>
                <a:lnTo>
                  <a:pt x="1273274" y="66347"/>
                </a:lnTo>
                <a:lnTo>
                  <a:pt x="1275179" y="71109"/>
                </a:lnTo>
                <a:lnTo>
                  <a:pt x="1276767" y="76188"/>
                </a:lnTo>
                <a:lnTo>
                  <a:pt x="1278355" y="81267"/>
                </a:lnTo>
                <a:lnTo>
                  <a:pt x="1279626" y="86664"/>
                </a:lnTo>
                <a:lnTo>
                  <a:pt x="1280261" y="91743"/>
                </a:lnTo>
                <a:lnTo>
                  <a:pt x="1281214" y="97140"/>
                </a:lnTo>
                <a:lnTo>
                  <a:pt x="1281531" y="102854"/>
                </a:lnTo>
                <a:lnTo>
                  <a:pt x="1281849" y="108250"/>
                </a:lnTo>
                <a:lnTo>
                  <a:pt x="1281849" y="345702"/>
                </a:lnTo>
                <a:lnTo>
                  <a:pt x="1281849" y="351099"/>
                </a:lnTo>
                <a:lnTo>
                  <a:pt x="1282484" y="356496"/>
                </a:lnTo>
                <a:lnTo>
                  <a:pt x="1282802" y="361575"/>
                </a:lnTo>
                <a:lnTo>
                  <a:pt x="1284072" y="366337"/>
                </a:lnTo>
                <a:lnTo>
                  <a:pt x="1284707" y="371098"/>
                </a:lnTo>
                <a:lnTo>
                  <a:pt x="1285978" y="375543"/>
                </a:lnTo>
                <a:lnTo>
                  <a:pt x="1287566" y="379669"/>
                </a:lnTo>
                <a:lnTo>
                  <a:pt x="1289471" y="383796"/>
                </a:lnTo>
                <a:lnTo>
                  <a:pt x="1291059" y="387288"/>
                </a:lnTo>
                <a:lnTo>
                  <a:pt x="1293283" y="390780"/>
                </a:lnTo>
                <a:lnTo>
                  <a:pt x="1295188" y="393955"/>
                </a:lnTo>
                <a:lnTo>
                  <a:pt x="1298047" y="396812"/>
                </a:lnTo>
                <a:lnTo>
                  <a:pt x="1300270" y="399669"/>
                </a:lnTo>
                <a:lnTo>
                  <a:pt x="1303446" y="402208"/>
                </a:lnTo>
                <a:lnTo>
                  <a:pt x="1306304" y="404430"/>
                </a:lnTo>
                <a:lnTo>
                  <a:pt x="1309480" y="406335"/>
                </a:lnTo>
                <a:lnTo>
                  <a:pt x="1312656" y="407922"/>
                </a:lnTo>
                <a:lnTo>
                  <a:pt x="1316150" y="409510"/>
                </a:lnTo>
                <a:lnTo>
                  <a:pt x="1319644" y="410779"/>
                </a:lnTo>
                <a:lnTo>
                  <a:pt x="1323137" y="411414"/>
                </a:lnTo>
                <a:lnTo>
                  <a:pt x="1326949" y="412367"/>
                </a:lnTo>
                <a:lnTo>
                  <a:pt x="1331078" y="412684"/>
                </a:lnTo>
                <a:lnTo>
                  <a:pt x="1335206" y="412684"/>
                </a:lnTo>
                <a:lnTo>
                  <a:pt x="1339335" y="412367"/>
                </a:lnTo>
                <a:lnTo>
                  <a:pt x="1343464" y="411732"/>
                </a:lnTo>
                <a:lnTo>
                  <a:pt x="1347910" y="411097"/>
                </a:lnTo>
                <a:lnTo>
                  <a:pt x="1352039" y="409827"/>
                </a:lnTo>
                <a:lnTo>
                  <a:pt x="1356803" y="408875"/>
                </a:lnTo>
                <a:lnTo>
                  <a:pt x="1361568" y="406653"/>
                </a:lnTo>
                <a:lnTo>
                  <a:pt x="1366332" y="404748"/>
                </a:lnTo>
                <a:lnTo>
                  <a:pt x="1371096" y="402526"/>
                </a:lnTo>
                <a:lnTo>
                  <a:pt x="1375542" y="399986"/>
                </a:lnTo>
                <a:lnTo>
                  <a:pt x="1581349" y="281260"/>
                </a:lnTo>
                <a:lnTo>
                  <a:pt x="1586113" y="278721"/>
                </a:lnTo>
                <a:lnTo>
                  <a:pt x="1591195" y="276181"/>
                </a:lnTo>
                <a:lnTo>
                  <a:pt x="1596277" y="273959"/>
                </a:lnTo>
                <a:lnTo>
                  <a:pt x="1601358" y="272372"/>
                </a:lnTo>
                <a:lnTo>
                  <a:pt x="1606440" y="270784"/>
                </a:lnTo>
                <a:lnTo>
                  <a:pt x="1611522" y="269197"/>
                </a:lnTo>
                <a:lnTo>
                  <a:pt x="1617238" y="268562"/>
                </a:lnTo>
                <a:lnTo>
                  <a:pt x="1622320" y="267610"/>
                </a:lnTo>
                <a:lnTo>
                  <a:pt x="1627402" y="266975"/>
                </a:lnTo>
                <a:lnTo>
                  <a:pt x="1632801" y="266975"/>
                </a:lnTo>
                <a:lnTo>
                  <a:pt x="1637883" y="266975"/>
                </a:lnTo>
                <a:lnTo>
                  <a:pt x="1642964" y="266975"/>
                </a:lnTo>
                <a:lnTo>
                  <a:pt x="1648364" y="267610"/>
                </a:lnTo>
                <a:lnTo>
                  <a:pt x="1653445" y="268562"/>
                </a:lnTo>
                <a:lnTo>
                  <a:pt x="1658527" y="269197"/>
                </a:lnTo>
                <a:lnTo>
                  <a:pt x="1663609" y="270467"/>
                </a:lnTo>
                <a:lnTo>
                  <a:pt x="1668373" y="272054"/>
                </a:lnTo>
                <a:lnTo>
                  <a:pt x="1673454" y="273641"/>
                </a:lnTo>
                <a:lnTo>
                  <a:pt x="1678218" y="275546"/>
                </a:lnTo>
                <a:lnTo>
                  <a:pt x="1682982" y="277768"/>
                </a:lnTo>
                <a:lnTo>
                  <a:pt x="1687746" y="280308"/>
                </a:lnTo>
                <a:lnTo>
                  <a:pt x="1692193" y="282530"/>
                </a:lnTo>
                <a:lnTo>
                  <a:pt x="1696640" y="285704"/>
                </a:lnTo>
                <a:lnTo>
                  <a:pt x="1701086" y="288562"/>
                </a:lnTo>
                <a:lnTo>
                  <a:pt x="1705215" y="292053"/>
                </a:lnTo>
                <a:lnTo>
                  <a:pt x="1709344" y="295545"/>
                </a:lnTo>
                <a:lnTo>
                  <a:pt x="1713155" y="299037"/>
                </a:lnTo>
                <a:lnTo>
                  <a:pt x="1716648" y="302847"/>
                </a:lnTo>
                <a:lnTo>
                  <a:pt x="1720142" y="307291"/>
                </a:lnTo>
                <a:lnTo>
                  <a:pt x="1723318" y="311418"/>
                </a:lnTo>
                <a:lnTo>
                  <a:pt x="1726494" y="315862"/>
                </a:lnTo>
                <a:lnTo>
                  <a:pt x="1729670" y="320624"/>
                </a:lnTo>
                <a:lnTo>
                  <a:pt x="1930713" y="668866"/>
                </a:lnTo>
                <a:lnTo>
                  <a:pt x="1933254" y="673945"/>
                </a:lnTo>
                <a:lnTo>
                  <a:pt x="1935795" y="678707"/>
                </a:lnTo>
                <a:lnTo>
                  <a:pt x="1937701" y="683786"/>
                </a:lnTo>
                <a:lnTo>
                  <a:pt x="1939606" y="688865"/>
                </a:lnTo>
                <a:lnTo>
                  <a:pt x="1941194" y="693944"/>
                </a:lnTo>
                <a:lnTo>
                  <a:pt x="1942465" y="699341"/>
                </a:lnTo>
                <a:lnTo>
                  <a:pt x="1943735" y="704420"/>
                </a:lnTo>
                <a:lnTo>
                  <a:pt x="1944370" y="709499"/>
                </a:lnTo>
                <a:lnTo>
                  <a:pt x="1944688" y="715213"/>
                </a:lnTo>
                <a:lnTo>
                  <a:pt x="1944688" y="720292"/>
                </a:lnTo>
                <a:lnTo>
                  <a:pt x="1944688" y="725372"/>
                </a:lnTo>
                <a:lnTo>
                  <a:pt x="1944688" y="730768"/>
                </a:lnTo>
                <a:lnTo>
                  <a:pt x="1944370" y="735847"/>
                </a:lnTo>
                <a:lnTo>
                  <a:pt x="1943735" y="740927"/>
                </a:lnTo>
                <a:lnTo>
                  <a:pt x="1942465" y="746006"/>
                </a:lnTo>
                <a:lnTo>
                  <a:pt x="1941194" y="751085"/>
                </a:lnTo>
                <a:lnTo>
                  <a:pt x="1939606" y="756164"/>
                </a:lnTo>
                <a:lnTo>
                  <a:pt x="1938018" y="760926"/>
                </a:lnTo>
                <a:lnTo>
                  <a:pt x="1936113" y="766005"/>
                </a:lnTo>
                <a:lnTo>
                  <a:pt x="1933890" y="770767"/>
                </a:lnTo>
                <a:lnTo>
                  <a:pt x="1931349" y="775529"/>
                </a:lnTo>
                <a:lnTo>
                  <a:pt x="1929125" y="779655"/>
                </a:lnTo>
                <a:lnTo>
                  <a:pt x="1925949" y="784100"/>
                </a:lnTo>
                <a:lnTo>
                  <a:pt x="1923091" y="788226"/>
                </a:lnTo>
                <a:lnTo>
                  <a:pt x="1919597" y="792671"/>
                </a:lnTo>
                <a:lnTo>
                  <a:pt x="1916104" y="796480"/>
                </a:lnTo>
                <a:lnTo>
                  <a:pt x="1912610" y="800607"/>
                </a:lnTo>
                <a:lnTo>
                  <a:pt x="1908799" y="804099"/>
                </a:lnTo>
                <a:lnTo>
                  <a:pt x="1904352" y="807591"/>
                </a:lnTo>
                <a:lnTo>
                  <a:pt x="1900224" y="811083"/>
                </a:lnTo>
                <a:lnTo>
                  <a:pt x="1895777" y="813940"/>
                </a:lnTo>
                <a:lnTo>
                  <a:pt x="1891013" y="816797"/>
                </a:lnTo>
                <a:lnTo>
                  <a:pt x="1684888" y="935523"/>
                </a:lnTo>
                <a:lnTo>
                  <a:pt x="1680124" y="938380"/>
                </a:lnTo>
                <a:lnTo>
                  <a:pt x="1675995" y="941554"/>
                </a:lnTo>
                <a:lnTo>
                  <a:pt x="1671866" y="944094"/>
                </a:lnTo>
                <a:lnTo>
                  <a:pt x="1668055" y="947269"/>
                </a:lnTo>
                <a:lnTo>
                  <a:pt x="1664562" y="950760"/>
                </a:lnTo>
                <a:lnTo>
                  <a:pt x="1661385" y="953935"/>
                </a:lnTo>
                <a:lnTo>
                  <a:pt x="1658527" y="957427"/>
                </a:lnTo>
                <a:lnTo>
                  <a:pt x="1655986" y="960601"/>
                </a:lnTo>
                <a:lnTo>
                  <a:pt x="1654080" y="964093"/>
                </a:lnTo>
                <a:lnTo>
                  <a:pt x="1651857" y="967585"/>
                </a:lnTo>
                <a:lnTo>
                  <a:pt x="1649952" y="971395"/>
                </a:lnTo>
                <a:lnTo>
                  <a:pt x="1648681" y="975204"/>
                </a:lnTo>
                <a:lnTo>
                  <a:pt x="1647728" y="978696"/>
                </a:lnTo>
                <a:lnTo>
                  <a:pt x="1646776" y="982188"/>
                </a:lnTo>
                <a:lnTo>
                  <a:pt x="1646458" y="985997"/>
                </a:lnTo>
                <a:lnTo>
                  <a:pt x="1646458" y="989807"/>
                </a:lnTo>
                <a:lnTo>
                  <a:pt x="1646458" y="993616"/>
                </a:lnTo>
                <a:lnTo>
                  <a:pt x="1646776" y="997108"/>
                </a:lnTo>
                <a:lnTo>
                  <a:pt x="1647728" y="1000600"/>
                </a:lnTo>
                <a:lnTo>
                  <a:pt x="1648681" y="1004409"/>
                </a:lnTo>
                <a:lnTo>
                  <a:pt x="1649952" y="1008219"/>
                </a:lnTo>
                <a:lnTo>
                  <a:pt x="1651857" y="1011711"/>
                </a:lnTo>
                <a:lnTo>
                  <a:pt x="1654080" y="1015203"/>
                </a:lnTo>
                <a:lnTo>
                  <a:pt x="1656304" y="1018695"/>
                </a:lnTo>
                <a:lnTo>
                  <a:pt x="1658527" y="1022187"/>
                </a:lnTo>
                <a:lnTo>
                  <a:pt x="1661385" y="1025361"/>
                </a:lnTo>
                <a:lnTo>
                  <a:pt x="1664562" y="1028853"/>
                </a:lnTo>
                <a:lnTo>
                  <a:pt x="1668055" y="1032027"/>
                </a:lnTo>
                <a:lnTo>
                  <a:pt x="1671866" y="1035202"/>
                </a:lnTo>
                <a:lnTo>
                  <a:pt x="1675995" y="1038376"/>
                </a:lnTo>
                <a:lnTo>
                  <a:pt x="1680442" y="1040916"/>
                </a:lnTo>
                <a:lnTo>
                  <a:pt x="1684888" y="1043773"/>
                </a:lnTo>
                <a:lnTo>
                  <a:pt x="1891013" y="1162499"/>
                </a:lnTo>
                <a:lnTo>
                  <a:pt x="1895777" y="1165674"/>
                </a:lnTo>
                <a:lnTo>
                  <a:pt x="1900224" y="1168848"/>
                </a:lnTo>
                <a:lnTo>
                  <a:pt x="1904352" y="1171705"/>
                </a:lnTo>
                <a:lnTo>
                  <a:pt x="1908799" y="1175514"/>
                </a:lnTo>
                <a:lnTo>
                  <a:pt x="1912610" y="1179006"/>
                </a:lnTo>
                <a:lnTo>
                  <a:pt x="1916104" y="1182816"/>
                </a:lnTo>
                <a:lnTo>
                  <a:pt x="1919597" y="1186625"/>
                </a:lnTo>
                <a:lnTo>
                  <a:pt x="1923091" y="1191069"/>
                </a:lnTo>
                <a:lnTo>
                  <a:pt x="1925949" y="1195196"/>
                </a:lnTo>
                <a:lnTo>
                  <a:pt x="1929125" y="1199641"/>
                </a:lnTo>
                <a:lnTo>
                  <a:pt x="1931349" y="1204402"/>
                </a:lnTo>
                <a:lnTo>
                  <a:pt x="1933890" y="1209164"/>
                </a:lnTo>
                <a:lnTo>
                  <a:pt x="1936113" y="1213608"/>
                </a:lnTo>
                <a:lnTo>
                  <a:pt x="1938018" y="1218370"/>
                </a:lnTo>
                <a:lnTo>
                  <a:pt x="1939606" y="1223449"/>
                </a:lnTo>
                <a:lnTo>
                  <a:pt x="1941194" y="1228211"/>
                </a:lnTo>
                <a:lnTo>
                  <a:pt x="1942465" y="1233290"/>
                </a:lnTo>
                <a:lnTo>
                  <a:pt x="1943735" y="1238369"/>
                </a:lnTo>
                <a:lnTo>
                  <a:pt x="1944370" y="1243449"/>
                </a:lnTo>
                <a:lnTo>
                  <a:pt x="1944688" y="1249163"/>
                </a:lnTo>
                <a:lnTo>
                  <a:pt x="1944688" y="1254242"/>
                </a:lnTo>
                <a:lnTo>
                  <a:pt x="1944688" y="1259321"/>
                </a:lnTo>
                <a:lnTo>
                  <a:pt x="1944688" y="1264718"/>
                </a:lnTo>
                <a:lnTo>
                  <a:pt x="1944370" y="1269797"/>
                </a:lnTo>
                <a:lnTo>
                  <a:pt x="1943735" y="1274876"/>
                </a:lnTo>
                <a:lnTo>
                  <a:pt x="1942465" y="1280273"/>
                </a:lnTo>
                <a:lnTo>
                  <a:pt x="1941194" y="1285352"/>
                </a:lnTo>
                <a:lnTo>
                  <a:pt x="1939606" y="1290431"/>
                </a:lnTo>
                <a:lnTo>
                  <a:pt x="1937701" y="1295510"/>
                </a:lnTo>
                <a:lnTo>
                  <a:pt x="1935795" y="1300589"/>
                </a:lnTo>
                <a:lnTo>
                  <a:pt x="1933254" y="1305351"/>
                </a:lnTo>
                <a:lnTo>
                  <a:pt x="1930713" y="1310430"/>
                </a:lnTo>
                <a:lnTo>
                  <a:pt x="1729670" y="1658672"/>
                </a:lnTo>
                <a:lnTo>
                  <a:pt x="1726494" y="1663434"/>
                </a:lnTo>
                <a:lnTo>
                  <a:pt x="1723318" y="1668196"/>
                </a:lnTo>
                <a:lnTo>
                  <a:pt x="1720142" y="1672640"/>
                </a:lnTo>
                <a:lnTo>
                  <a:pt x="1716648" y="1676449"/>
                </a:lnTo>
                <a:lnTo>
                  <a:pt x="1713155" y="1680259"/>
                </a:lnTo>
                <a:lnTo>
                  <a:pt x="1709344" y="1684385"/>
                </a:lnTo>
                <a:lnTo>
                  <a:pt x="1705215" y="1687243"/>
                </a:lnTo>
                <a:lnTo>
                  <a:pt x="1701086" y="1691052"/>
                </a:lnTo>
                <a:lnTo>
                  <a:pt x="1696640" y="1693909"/>
                </a:lnTo>
                <a:lnTo>
                  <a:pt x="1692193" y="1696766"/>
                </a:lnTo>
                <a:lnTo>
                  <a:pt x="1687746" y="1699623"/>
                </a:lnTo>
                <a:lnTo>
                  <a:pt x="1682982" y="1701845"/>
                </a:lnTo>
                <a:lnTo>
                  <a:pt x="1678218" y="1703750"/>
                </a:lnTo>
                <a:lnTo>
                  <a:pt x="1673454" y="1705655"/>
                </a:lnTo>
                <a:lnTo>
                  <a:pt x="1668373" y="1707242"/>
                </a:lnTo>
                <a:lnTo>
                  <a:pt x="1663609" y="1708829"/>
                </a:lnTo>
                <a:lnTo>
                  <a:pt x="1658527" y="1710099"/>
                </a:lnTo>
                <a:lnTo>
                  <a:pt x="1653445" y="1711369"/>
                </a:lnTo>
                <a:lnTo>
                  <a:pt x="1648364" y="1712004"/>
                </a:lnTo>
                <a:lnTo>
                  <a:pt x="1642964" y="1712321"/>
                </a:lnTo>
                <a:lnTo>
                  <a:pt x="1637883" y="1712956"/>
                </a:lnTo>
                <a:lnTo>
                  <a:pt x="1632801" y="1712956"/>
                </a:lnTo>
                <a:lnTo>
                  <a:pt x="1627402" y="1712321"/>
                </a:lnTo>
                <a:lnTo>
                  <a:pt x="1622320" y="1712004"/>
                </a:lnTo>
                <a:lnTo>
                  <a:pt x="1617238" y="1711369"/>
                </a:lnTo>
                <a:lnTo>
                  <a:pt x="1611522" y="1710099"/>
                </a:lnTo>
                <a:lnTo>
                  <a:pt x="1606440" y="1708829"/>
                </a:lnTo>
                <a:lnTo>
                  <a:pt x="1601358" y="1707242"/>
                </a:lnTo>
                <a:lnTo>
                  <a:pt x="1596277" y="1705337"/>
                </a:lnTo>
                <a:lnTo>
                  <a:pt x="1591195" y="1703432"/>
                </a:lnTo>
                <a:lnTo>
                  <a:pt x="1586113" y="1701210"/>
                </a:lnTo>
                <a:lnTo>
                  <a:pt x="1581349" y="1698353"/>
                </a:lnTo>
                <a:lnTo>
                  <a:pt x="1375542" y="1579627"/>
                </a:lnTo>
                <a:lnTo>
                  <a:pt x="1371096" y="1576770"/>
                </a:lnTo>
                <a:lnTo>
                  <a:pt x="1366332" y="1574548"/>
                </a:lnTo>
                <a:lnTo>
                  <a:pt x="1361568" y="1572643"/>
                </a:lnTo>
                <a:lnTo>
                  <a:pt x="1356803" y="1571056"/>
                </a:lnTo>
                <a:lnTo>
                  <a:pt x="1352039" y="1569469"/>
                </a:lnTo>
                <a:lnTo>
                  <a:pt x="1347910" y="1568199"/>
                </a:lnTo>
                <a:lnTo>
                  <a:pt x="1343464" y="1567564"/>
                </a:lnTo>
                <a:lnTo>
                  <a:pt x="1339335" y="1567247"/>
                </a:lnTo>
                <a:lnTo>
                  <a:pt x="1335206" y="1566612"/>
                </a:lnTo>
                <a:lnTo>
                  <a:pt x="1331078" y="1566612"/>
                </a:lnTo>
                <a:lnTo>
                  <a:pt x="1326949" y="1567247"/>
                </a:lnTo>
                <a:lnTo>
                  <a:pt x="1323137" y="1567882"/>
                </a:lnTo>
                <a:lnTo>
                  <a:pt x="1319644" y="1568517"/>
                </a:lnTo>
                <a:lnTo>
                  <a:pt x="1316150" y="1569786"/>
                </a:lnTo>
                <a:lnTo>
                  <a:pt x="1312656" y="1571374"/>
                </a:lnTo>
                <a:lnTo>
                  <a:pt x="1309480" y="1572961"/>
                </a:lnTo>
                <a:lnTo>
                  <a:pt x="1306304" y="1574866"/>
                </a:lnTo>
                <a:lnTo>
                  <a:pt x="1303446" y="1577405"/>
                </a:lnTo>
                <a:lnTo>
                  <a:pt x="1300270" y="1579627"/>
                </a:lnTo>
                <a:lnTo>
                  <a:pt x="1298047" y="1582484"/>
                </a:lnTo>
                <a:lnTo>
                  <a:pt x="1295188" y="1585659"/>
                </a:lnTo>
                <a:lnTo>
                  <a:pt x="1293283" y="1588516"/>
                </a:lnTo>
                <a:lnTo>
                  <a:pt x="1291059" y="1592325"/>
                </a:lnTo>
                <a:lnTo>
                  <a:pt x="1289471" y="1595817"/>
                </a:lnTo>
                <a:lnTo>
                  <a:pt x="1287566" y="1599944"/>
                </a:lnTo>
                <a:lnTo>
                  <a:pt x="1285978" y="1604071"/>
                </a:lnTo>
                <a:lnTo>
                  <a:pt x="1284707" y="1608198"/>
                </a:lnTo>
                <a:lnTo>
                  <a:pt x="1284072" y="1612959"/>
                </a:lnTo>
                <a:lnTo>
                  <a:pt x="1282802" y="1618039"/>
                </a:lnTo>
                <a:lnTo>
                  <a:pt x="1282484" y="1622800"/>
                </a:lnTo>
                <a:lnTo>
                  <a:pt x="1281849" y="1628197"/>
                </a:lnTo>
                <a:lnTo>
                  <a:pt x="1281849" y="1633594"/>
                </a:lnTo>
                <a:lnTo>
                  <a:pt x="1281849" y="1871046"/>
                </a:lnTo>
                <a:lnTo>
                  <a:pt x="1281531" y="1877077"/>
                </a:lnTo>
                <a:lnTo>
                  <a:pt x="1281214" y="1882156"/>
                </a:lnTo>
                <a:lnTo>
                  <a:pt x="1280261" y="1887553"/>
                </a:lnTo>
                <a:lnTo>
                  <a:pt x="1279626" y="1892950"/>
                </a:lnTo>
                <a:lnTo>
                  <a:pt x="1278355" y="1898029"/>
                </a:lnTo>
                <a:lnTo>
                  <a:pt x="1276767" y="1903108"/>
                </a:lnTo>
                <a:lnTo>
                  <a:pt x="1275179" y="1908187"/>
                </a:lnTo>
                <a:lnTo>
                  <a:pt x="1273274" y="1913266"/>
                </a:lnTo>
                <a:lnTo>
                  <a:pt x="1271050" y="1918028"/>
                </a:lnTo>
                <a:lnTo>
                  <a:pt x="1268510" y="1922790"/>
                </a:lnTo>
                <a:lnTo>
                  <a:pt x="1266286" y="1927234"/>
                </a:lnTo>
                <a:lnTo>
                  <a:pt x="1263110" y="1931361"/>
                </a:lnTo>
                <a:lnTo>
                  <a:pt x="1260570" y="1935805"/>
                </a:lnTo>
                <a:lnTo>
                  <a:pt x="1256758" y="1939932"/>
                </a:lnTo>
                <a:lnTo>
                  <a:pt x="1253900" y="1944059"/>
                </a:lnTo>
                <a:lnTo>
                  <a:pt x="1250088" y="1947551"/>
                </a:lnTo>
                <a:lnTo>
                  <a:pt x="1246277" y="1951360"/>
                </a:lnTo>
                <a:lnTo>
                  <a:pt x="1242466" y="1954535"/>
                </a:lnTo>
                <a:lnTo>
                  <a:pt x="1238337" y="1958027"/>
                </a:lnTo>
                <a:lnTo>
                  <a:pt x="1234208" y="1960884"/>
                </a:lnTo>
                <a:lnTo>
                  <a:pt x="1229444" y="1963423"/>
                </a:lnTo>
                <a:lnTo>
                  <a:pt x="1224998" y="1966280"/>
                </a:lnTo>
                <a:lnTo>
                  <a:pt x="1220551" y="1968502"/>
                </a:lnTo>
                <a:lnTo>
                  <a:pt x="1215787" y="1971042"/>
                </a:lnTo>
                <a:lnTo>
                  <a:pt x="1210706" y="1972947"/>
                </a:lnTo>
                <a:lnTo>
                  <a:pt x="1205624" y="1974534"/>
                </a:lnTo>
                <a:lnTo>
                  <a:pt x="1200542" y="1976121"/>
                </a:lnTo>
                <a:lnTo>
                  <a:pt x="1195461" y="1977391"/>
                </a:lnTo>
                <a:lnTo>
                  <a:pt x="1190379" y="1978026"/>
                </a:lnTo>
                <a:lnTo>
                  <a:pt x="1184662" y="1978978"/>
                </a:lnTo>
                <a:lnTo>
                  <a:pt x="1179263" y="1979296"/>
                </a:lnTo>
                <a:lnTo>
                  <a:pt x="1173864" y="1979613"/>
                </a:lnTo>
                <a:lnTo>
                  <a:pt x="771142" y="1979613"/>
                </a:lnTo>
                <a:lnTo>
                  <a:pt x="765743" y="1979296"/>
                </a:lnTo>
                <a:lnTo>
                  <a:pt x="760344" y="1978978"/>
                </a:lnTo>
                <a:lnTo>
                  <a:pt x="754944" y="1978026"/>
                </a:lnTo>
                <a:lnTo>
                  <a:pt x="749545" y="1977391"/>
                </a:lnTo>
                <a:lnTo>
                  <a:pt x="744146" y="1976121"/>
                </a:lnTo>
                <a:lnTo>
                  <a:pt x="739064" y="1974534"/>
                </a:lnTo>
                <a:lnTo>
                  <a:pt x="733982" y="1972947"/>
                </a:lnTo>
                <a:lnTo>
                  <a:pt x="729218" y="1971042"/>
                </a:lnTo>
                <a:lnTo>
                  <a:pt x="724772" y="1968502"/>
                </a:lnTo>
                <a:lnTo>
                  <a:pt x="720008" y="1966280"/>
                </a:lnTo>
                <a:lnTo>
                  <a:pt x="715244" y="1963423"/>
                </a:lnTo>
                <a:lnTo>
                  <a:pt x="710797" y="1960884"/>
                </a:lnTo>
                <a:lnTo>
                  <a:pt x="706668" y="1958027"/>
                </a:lnTo>
                <a:lnTo>
                  <a:pt x="702540" y="1954535"/>
                </a:lnTo>
                <a:lnTo>
                  <a:pt x="698728" y="1951360"/>
                </a:lnTo>
                <a:lnTo>
                  <a:pt x="694917" y="1947551"/>
                </a:lnTo>
                <a:lnTo>
                  <a:pt x="691423" y="1944059"/>
                </a:lnTo>
                <a:lnTo>
                  <a:pt x="687930" y="1939932"/>
                </a:lnTo>
                <a:lnTo>
                  <a:pt x="684754" y="1935805"/>
                </a:lnTo>
                <a:lnTo>
                  <a:pt x="681578" y="1931361"/>
                </a:lnTo>
                <a:lnTo>
                  <a:pt x="678719" y="1927234"/>
                </a:lnTo>
                <a:lnTo>
                  <a:pt x="675861" y="1922790"/>
                </a:lnTo>
                <a:lnTo>
                  <a:pt x="673638" y="1918028"/>
                </a:lnTo>
                <a:lnTo>
                  <a:pt x="671732" y="1913266"/>
                </a:lnTo>
                <a:lnTo>
                  <a:pt x="669826" y="1908187"/>
                </a:lnTo>
                <a:lnTo>
                  <a:pt x="667921" y="1903108"/>
                </a:lnTo>
                <a:lnTo>
                  <a:pt x="666650" y="1898029"/>
                </a:lnTo>
                <a:lnTo>
                  <a:pt x="665380" y="1892950"/>
                </a:lnTo>
                <a:lnTo>
                  <a:pt x="664110" y="1887553"/>
                </a:lnTo>
                <a:lnTo>
                  <a:pt x="663474" y="1882156"/>
                </a:lnTo>
                <a:lnTo>
                  <a:pt x="663157" y="1877077"/>
                </a:lnTo>
                <a:lnTo>
                  <a:pt x="663157" y="1871046"/>
                </a:lnTo>
                <a:lnTo>
                  <a:pt x="663157" y="1633594"/>
                </a:lnTo>
                <a:lnTo>
                  <a:pt x="663157" y="1628197"/>
                </a:lnTo>
                <a:lnTo>
                  <a:pt x="662839" y="1623118"/>
                </a:lnTo>
                <a:lnTo>
                  <a:pt x="661886" y="1618039"/>
                </a:lnTo>
                <a:lnTo>
                  <a:pt x="661251" y="1612959"/>
                </a:lnTo>
                <a:lnTo>
                  <a:pt x="659981" y="1608515"/>
                </a:lnTo>
                <a:lnTo>
                  <a:pt x="658710" y="1604071"/>
                </a:lnTo>
                <a:lnTo>
                  <a:pt x="657122" y="1599944"/>
                </a:lnTo>
                <a:lnTo>
                  <a:pt x="655534" y="1596135"/>
                </a:lnTo>
                <a:lnTo>
                  <a:pt x="653629" y="1592325"/>
                </a:lnTo>
                <a:lnTo>
                  <a:pt x="651723" y="1588516"/>
                </a:lnTo>
                <a:lnTo>
                  <a:pt x="649500" y="1585659"/>
                </a:lnTo>
                <a:lnTo>
                  <a:pt x="646959" y="1582484"/>
                </a:lnTo>
                <a:lnTo>
                  <a:pt x="644418" y="1579627"/>
                </a:lnTo>
                <a:lnTo>
                  <a:pt x="641560" y="1577405"/>
                </a:lnTo>
                <a:lnTo>
                  <a:pt x="638384" y="1574866"/>
                </a:lnTo>
                <a:lnTo>
                  <a:pt x="635525" y="1572961"/>
                </a:lnTo>
                <a:lnTo>
                  <a:pt x="632032" y="1571374"/>
                </a:lnTo>
                <a:lnTo>
                  <a:pt x="628538" y="1569786"/>
                </a:lnTo>
                <a:lnTo>
                  <a:pt x="625044" y="1568517"/>
                </a:lnTo>
                <a:lnTo>
                  <a:pt x="621551" y="1567882"/>
                </a:lnTo>
                <a:lnTo>
                  <a:pt x="617739" y="1567247"/>
                </a:lnTo>
                <a:lnTo>
                  <a:pt x="613610" y="1566612"/>
                </a:lnTo>
                <a:lnTo>
                  <a:pt x="609799" y="1566612"/>
                </a:lnTo>
                <a:lnTo>
                  <a:pt x="605353" y="1567247"/>
                </a:lnTo>
                <a:lnTo>
                  <a:pt x="601224" y="1567564"/>
                </a:lnTo>
                <a:lnTo>
                  <a:pt x="596778" y="1568199"/>
                </a:lnTo>
                <a:lnTo>
                  <a:pt x="592649" y="1569469"/>
                </a:lnTo>
                <a:lnTo>
                  <a:pt x="587885" y="1571056"/>
                </a:lnTo>
                <a:lnTo>
                  <a:pt x="583438" y="1572643"/>
                </a:lnTo>
                <a:lnTo>
                  <a:pt x="578674" y="1574548"/>
                </a:lnTo>
                <a:lnTo>
                  <a:pt x="574228" y="1576770"/>
                </a:lnTo>
                <a:lnTo>
                  <a:pt x="569146" y="1579627"/>
                </a:lnTo>
                <a:lnTo>
                  <a:pt x="363339" y="1698353"/>
                </a:lnTo>
                <a:lnTo>
                  <a:pt x="358575" y="1701210"/>
                </a:lnTo>
                <a:lnTo>
                  <a:pt x="353493" y="1703432"/>
                </a:lnTo>
                <a:lnTo>
                  <a:pt x="348411" y="1705337"/>
                </a:lnTo>
                <a:lnTo>
                  <a:pt x="343330" y="1707242"/>
                </a:lnTo>
                <a:lnTo>
                  <a:pt x="338248" y="1708829"/>
                </a:lnTo>
                <a:lnTo>
                  <a:pt x="333166" y="1710099"/>
                </a:lnTo>
                <a:lnTo>
                  <a:pt x="328085" y="1711369"/>
                </a:lnTo>
                <a:lnTo>
                  <a:pt x="323003" y="1712004"/>
                </a:lnTo>
                <a:lnTo>
                  <a:pt x="317286" y="1712321"/>
                </a:lnTo>
                <a:lnTo>
                  <a:pt x="312205" y="1712956"/>
                </a:lnTo>
                <a:lnTo>
                  <a:pt x="306805" y="1712956"/>
                </a:lnTo>
                <a:lnTo>
                  <a:pt x="301724" y="1712321"/>
                </a:lnTo>
                <a:lnTo>
                  <a:pt x="296642" y="1712004"/>
                </a:lnTo>
                <a:lnTo>
                  <a:pt x="291560" y="1711369"/>
                </a:lnTo>
                <a:lnTo>
                  <a:pt x="286479" y="1710099"/>
                </a:lnTo>
                <a:lnTo>
                  <a:pt x="281397" y="1708829"/>
                </a:lnTo>
                <a:lnTo>
                  <a:pt x="276315" y="1707242"/>
                </a:lnTo>
                <a:lnTo>
                  <a:pt x="271551" y="1705655"/>
                </a:lnTo>
                <a:lnTo>
                  <a:pt x="266470" y="1703750"/>
                </a:lnTo>
                <a:lnTo>
                  <a:pt x="261706" y="1701845"/>
                </a:lnTo>
                <a:lnTo>
                  <a:pt x="256941" y="1699623"/>
                </a:lnTo>
                <a:lnTo>
                  <a:pt x="252813" y="1696766"/>
                </a:lnTo>
                <a:lnTo>
                  <a:pt x="248049" y="1693909"/>
                </a:lnTo>
                <a:lnTo>
                  <a:pt x="243602" y="1691052"/>
                </a:lnTo>
                <a:lnTo>
                  <a:pt x="239791" y="1687243"/>
                </a:lnTo>
                <a:lnTo>
                  <a:pt x="235980" y="1684385"/>
                </a:lnTo>
                <a:lnTo>
                  <a:pt x="231851" y="1680259"/>
                </a:lnTo>
                <a:lnTo>
                  <a:pt x="228040" y="1676449"/>
                </a:lnTo>
                <a:lnTo>
                  <a:pt x="224863" y="1672640"/>
                </a:lnTo>
                <a:lnTo>
                  <a:pt x="221370" y="1668196"/>
                </a:lnTo>
                <a:lnTo>
                  <a:pt x="218194" y="1663434"/>
                </a:lnTo>
                <a:lnTo>
                  <a:pt x="215335" y="1658672"/>
                </a:lnTo>
                <a:lnTo>
                  <a:pt x="14292" y="1310430"/>
                </a:lnTo>
                <a:lnTo>
                  <a:pt x="11751" y="1305351"/>
                </a:lnTo>
                <a:lnTo>
                  <a:pt x="9211" y="1300589"/>
                </a:lnTo>
                <a:lnTo>
                  <a:pt x="6987" y="1295510"/>
                </a:lnTo>
                <a:lnTo>
                  <a:pt x="5399" y="1290431"/>
                </a:lnTo>
                <a:lnTo>
                  <a:pt x="3811" y="1285352"/>
                </a:lnTo>
                <a:lnTo>
                  <a:pt x="2541" y="1280273"/>
                </a:lnTo>
                <a:lnTo>
                  <a:pt x="1588" y="1274876"/>
                </a:lnTo>
                <a:lnTo>
                  <a:pt x="635" y="1269797"/>
                </a:lnTo>
                <a:lnTo>
                  <a:pt x="318" y="1264718"/>
                </a:lnTo>
                <a:lnTo>
                  <a:pt x="0" y="1259321"/>
                </a:lnTo>
                <a:lnTo>
                  <a:pt x="0" y="1254242"/>
                </a:lnTo>
                <a:lnTo>
                  <a:pt x="318" y="1249163"/>
                </a:lnTo>
                <a:lnTo>
                  <a:pt x="635" y="1243449"/>
                </a:lnTo>
                <a:lnTo>
                  <a:pt x="1588" y="1238369"/>
                </a:lnTo>
                <a:lnTo>
                  <a:pt x="2223" y="1233290"/>
                </a:lnTo>
                <a:lnTo>
                  <a:pt x="3494" y="1228211"/>
                </a:lnTo>
                <a:lnTo>
                  <a:pt x="5082" y="1223449"/>
                </a:lnTo>
                <a:lnTo>
                  <a:pt x="6987" y="1218370"/>
                </a:lnTo>
                <a:lnTo>
                  <a:pt x="8893" y="1213608"/>
                </a:lnTo>
                <a:lnTo>
                  <a:pt x="10799" y="1209164"/>
                </a:lnTo>
                <a:lnTo>
                  <a:pt x="13339" y="1204402"/>
                </a:lnTo>
                <a:lnTo>
                  <a:pt x="15880" y="1199641"/>
                </a:lnTo>
                <a:lnTo>
                  <a:pt x="18739" y="1195196"/>
                </a:lnTo>
                <a:lnTo>
                  <a:pt x="21915" y="1191069"/>
                </a:lnTo>
                <a:lnTo>
                  <a:pt x="25091" y="1186625"/>
                </a:lnTo>
                <a:lnTo>
                  <a:pt x="28584" y="1182816"/>
                </a:lnTo>
                <a:lnTo>
                  <a:pt x="32396" y="1179006"/>
                </a:lnTo>
                <a:lnTo>
                  <a:pt x="36207" y="1175514"/>
                </a:lnTo>
                <a:lnTo>
                  <a:pt x="40336" y="1171705"/>
                </a:lnTo>
                <a:lnTo>
                  <a:pt x="44465" y="1168848"/>
                </a:lnTo>
                <a:lnTo>
                  <a:pt x="49229" y="1165674"/>
                </a:lnTo>
                <a:lnTo>
                  <a:pt x="53993" y="1162499"/>
                </a:lnTo>
                <a:lnTo>
                  <a:pt x="259800" y="1043773"/>
                </a:lnTo>
                <a:lnTo>
                  <a:pt x="264564" y="1040916"/>
                </a:lnTo>
                <a:lnTo>
                  <a:pt x="268693" y="1038376"/>
                </a:lnTo>
                <a:lnTo>
                  <a:pt x="272822" y="1035202"/>
                </a:lnTo>
                <a:lnTo>
                  <a:pt x="276633" y="1032027"/>
                </a:lnTo>
                <a:lnTo>
                  <a:pt x="280127" y="1028853"/>
                </a:lnTo>
                <a:lnTo>
                  <a:pt x="283303" y="1025361"/>
                </a:lnTo>
                <a:lnTo>
                  <a:pt x="286161" y="1022187"/>
                </a:lnTo>
                <a:lnTo>
                  <a:pt x="288702" y="1018695"/>
                </a:lnTo>
                <a:lnTo>
                  <a:pt x="291243" y="1015203"/>
                </a:lnTo>
                <a:lnTo>
                  <a:pt x="293148" y="1011711"/>
                </a:lnTo>
                <a:lnTo>
                  <a:pt x="294736" y="1008219"/>
                </a:lnTo>
                <a:lnTo>
                  <a:pt x="295689" y="1004409"/>
                </a:lnTo>
                <a:lnTo>
                  <a:pt x="296960" y="1000600"/>
                </a:lnTo>
                <a:lnTo>
                  <a:pt x="297912" y="997108"/>
                </a:lnTo>
                <a:lnTo>
                  <a:pt x="298230" y="993616"/>
                </a:lnTo>
                <a:lnTo>
                  <a:pt x="298230" y="989807"/>
                </a:lnTo>
                <a:lnTo>
                  <a:pt x="298230" y="985997"/>
                </a:lnTo>
                <a:lnTo>
                  <a:pt x="297912" y="982188"/>
                </a:lnTo>
                <a:lnTo>
                  <a:pt x="296960" y="978696"/>
                </a:lnTo>
                <a:lnTo>
                  <a:pt x="295689" y="975204"/>
                </a:lnTo>
                <a:lnTo>
                  <a:pt x="294736" y="971395"/>
                </a:lnTo>
                <a:lnTo>
                  <a:pt x="293148" y="967585"/>
                </a:lnTo>
                <a:lnTo>
                  <a:pt x="291243" y="964093"/>
                </a:lnTo>
                <a:lnTo>
                  <a:pt x="288702" y="960601"/>
                </a:lnTo>
                <a:lnTo>
                  <a:pt x="286161" y="957427"/>
                </a:lnTo>
                <a:lnTo>
                  <a:pt x="283303" y="953935"/>
                </a:lnTo>
                <a:lnTo>
                  <a:pt x="280127" y="950760"/>
                </a:lnTo>
                <a:lnTo>
                  <a:pt x="276633" y="947269"/>
                </a:lnTo>
                <a:lnTo>
                  <a:pt x="272822" y="944094"/>
                </a:lnTo>
                <a:lnTo>
                  <a:pt x="268693" y="941554"/>
                </a:lnTo>
                <a:lnTo>
                  <a:pt x="264564" y="938380"/>
                </a:lnTo>
                <a:lnTo>
                  <a:pt x="259800" y="935523"/>
                </a:lnTo>
                <a:lnTo>
                  <a:pt x="53993" y="816797"/>
                </a:lnTo>
                <a:lnTo>
                  <a:pt x="49229" y="813940"/>
                </a:lnTo>
                <a:lnTo>
                  <a:pt x="44465" y="811083"/>
                </a:lnTo>
                <a:lnTo>
                  <a:pt x="40336" y="807591"/>
                </a:lnTo>
                <a:lnTo>
                  <a:pt x="36207" y="804099"/>
                </a:lnTo>
                <a:lnTo>
                  <a:pt x="32396" y="800607"/>
                </a:lnTo>
                <a:lnTo>
                  <a:pt x="28584" y="796480"/>
                </a:lnTo>
                <a:lnTo>
                  <a:pt x="25091" y="792671"/>
                </a:lnTo>
                <a:lnTo>
                  <a:pt x="21915" y="788226"/>
                </a:lnTo>
                <a:lnTo>
                  <a:pt x="18739" y="784100"/>
                </a:lnTo>
                <a:lnTo>
                  <a:pt x="15880" y="779655"/>
                </a:lnTo>
                <a:lnTo>
                  <a:pt x="13339" y="775529"/>
                </a:lnTo>
                <a:lnTo>
                  <a:pt x="10799" y="770767"/>
                </a:lnTo>
                <a:lnTo>
                  <a:pt x="8893" y="766005"/>
                </a:lnTo>
                <a:lnTo>
                  <a:pt x="6987" y="760926"/>
                </a:lnTo>
                <a:lnTo>
                  <a:pt x="5082" y="756164"/>
                </a:lnTo>
                <a:lnTo>
                  <a:pt x="3494" y="751085"/>
                </a:lnTo>
                <a:lnTo>
                  <a:pt x="2223" y="746006"/>
                </a:lnTo>
                <a:lnTo>
                  <a:pt x="1588" y="740927"/>
                </a:lnTo>
                <a:lnTo>
                  <a:pt x="635" y="735847"/>
                </a:lnTo>
                <a:lnTo>
                  <a:pt x="318" y="730768"/>
                </a:lnTo>
                <a:lnTo>
                  <a:pt x="0" y="725372"/>
                </a:lnTo>
                <a:lnTo>
                  <a:pt x="0" y="720292"/>
                </a:lnTo>
                <a:lnTo>
                  <a:pt x="318" y="715213"/>
                </a:lnTo>
                <a:lnTo>
                  <a:pt x="635" y="709499"/>
                </a:lnTo>
                <a:lnTo>
                  <a:pt x="1588" y="704420"/>
                </a:lnTo>
                <a:lnTo>
                  <a:pt x="2541" y="699341"/>
                </a:lnTo>
                <a:lnTo>
                  <a:pt x="3811" y="693944"/>
                </a:lnTo>
                <a:lnTo>
                  <a:pt x="5399" y="688865"/>
                </a:lnTo>
                <a:lnTo>
                  <a:pt x="6987" y="683786"/>
                </a:lnTo>
                <a:lnTo>
                  <a:pt x="9211" y="678707"/>
                </a:lnTo>
                <a:lnTo>
                  <a:pt x="11751" y="673945"/>
                </a:lnTo>
                <a:lnTo>
                  <a:pt x="14292" y="668866"/>
                </a:lnTo>
                <a:lnTo>
                  <a:pt x="215335" y="320624"/>
                </a:lnTo>
                <a:lnTo>
                  <a:pt x="218194" y="315862"/>
                </a:lnTo>
                <a:lnTo>
                  <a:pt x="221370" y="311418"/>
                </a:lnTo>
                <a:lnTo>
                  <a:pt x="224863" y="307291"/>
                </a:lnTo>
                <a:lnTo>
                  <a:pt x="228040" y="302847"/>
                </a:lnTo>
                <a:lnTo>
                  <a:pt x="231851" y="299037"/>
                </a:lnTo>
                <a:lnTo>
                  <a:pt x="235980" y="295545"/>
                </a:lnTo>
                <a:lnTo>
                  <a:pt x="239791" y="292053"/>
                </a:lnTo>
                <a:lnTo>
                  <a:pt x="243602" y="288562"/>
                </a:lnTo>
                <a:lnTo>
                  <a:pt x="248049" y="285704"/>
                </a:lnTo>
                <a:lnTo>
                  <a:pt x="252813" y="282530"/>
                </a:lnTo>
                <a:lnTo>
                  <a:pt x="256941" y="280308"/>
                </a:lnTo>
                <a:lnTo>
                  <a:pt x="261706" y="277768"/>
                </a:lnTo>
                <a:lnTo>
                  <a:pt x="266470" y="275546"/>
                </a:lnTo>
                <a:lnTo>
                  <a:pt x="271551" y="273641"/>
                </a:lnTo>
                <a:lnTo>
                  <a:pt x="276315" y="272054"/>
                </a:lnTo>
                <a:lnTo>
                  <a:pt x="281397" y="270467"/>
                </a:lnTo>
                <a:lnTo>
                  <a:pt x="286479" y="269197"/>
                </a:lnTo>
                <a:lnTo>
                  <a:pt x="291560" y="268562"/>
                </a:lnTo>
                <a:lnTo>
                  <a:pt x="296642" y="267610"/>
                </a:lnTo>
                <a:lnTo>
                  <a:pt x="301724" y="266975"/>
                </a:lnTo>
                <a:lnTo>
                  <a:pt x="306805" y="266975"/>
                </a:lnTo>
                <a:lnTo>
                  <a:pt x="312205" y="266975"/>
                </a:lnTo>
                <a:lnTo>
                  <a:pt x="317286" y="266975"/>
                </a:lnTo>
                <a:lnTo>
                  <a:pt x="323003" y="267610"/>
                </a:lnTo>
                <a:lnTo>
                  <a:pt x="328085" y="268562"/>
                </a:lnTo>
                <a:lnTo>
                  <a:pt x="333166" y="269197"/>
                </a:lnTo>
                <a:lnTo>
                  <a:pt x="338248" y="270784"/>
                </a:lnTo>
                <a:lnTo>
                  <a:pt x="343330" y="272372"/>
                </a:lnTo>
                <a:lnTo>
                  <a:pt x="348411" y="273959"/>
                </a:lnTo>
                <a:lnTo>
                  <a:pt x="353493" y="276181"/>
                </a:lnTo>
                <a:lnTo>
                  <a:pt x="358575" y="278721"/>
                </a:lnTo>
                <a:lnTo>
                  <a:pt x="363339" y="281260"/>
                </a:lnTo>
                <a:lnTo>
                  <a:pt x="569146" y="399986"/>
                </a:lnTo>
                <a:lnTo>
                  <a:pt x="574228" y="402526"/>
                </a:lnTo>
                <a:lnTo>
                  <a:pt x="578674" y="404748"/>
                </a:lnTo>
                <a:lnTo>
                  <a:pt x="583438" y="406653"/>
                </a:lnTo>
                <a:lnTo>
                  <a:pt x="587885" y="408875"/>
                </a:lnTo>
                <a:lnTo>
                  <a:pt x="592649" y="409827"/>
                </a:lnTo>
                <a:lnTo>
                  <a:pt x="596778" y="411097"/>
                </a:lnTo>
                <a:lnTo>
                  <a:pt x="601224" y="411732"/>
                </a:lnTo>
                <a:lnTo>
                  <a:pt x="605353" y="412367"/>
                </a:lnTo>
                <a:lnTo>
                  <a:pt x="609799" y="412684"/>
                </a:lnTo>
                <a:lnTo>
                  <a:pt x="613610" y="412684"/>
                </a:lnTo>
                <a:lnTo>
                  <a:pt x="617739" y="412367"/>
                </a:lnTo>
                <a:lnTo>
                  <a:pt x="621551" y="411414"/>
                </a:lnTo>
                <a:lnTo>
                  <a:pt x="625044" y="410779"/>
                </a:lnTo>
                <a:lnTo>
                  <a:pt x="628538" y="409510"/>
                </a:lnTo>
                <a:lnTo>
                  <a:pt x="632032" y="407922"/>
                </a:lnTo>
                <a:lnTo>
                  <a:pt x="635525" y="406335"/>
                </a:lnTo>
                <a:lnTo>
                  <a:pt x="638384" y="404430"/>
                </a:lnTo>
                <a:lnTo>
                  <a:pt x="641560" y="402208"/>
                </a:lnTo>
                <a:lnTo>
                  <a:pt x="644418" y="399669"/>
                </a:lnTo>
                <a:lnTo>
                  <a:pt x="646959" y="396812"/>
                </a:lnTo>
                <a:lnTo>
                  <a:pt x="649500" y="393955"/>
                </a:lnTo>
                <a:lnTo>
                  <a:pt x="651723" y="390780"/>
                </a:lnTo>
                <a:lnTo>
                  <a:pt x="653629" y="387288"/>
                </a:lnTo>
                <a:lnTo>
                  <a:pt x="655534" y="383796"/>
                </a:lnTo>
                <a:lnTo>
                  <a:pt x="657122" y="379669"/>
                </a:lnTo>
                <a:lnTo>
                  <a:pt x="658710" y="375543"/>
                </a:lnTo>
                <a:lnTo>
                  <a:pt x="659981" y="371098"/>
                </a:lnTo>
                <a:lnTo>
                  <a:pt x="661251" y="366337"/>
                </a:lnTo>
                <a:lnTo>
                  <a:pt x="661886" y="361575"/>
                </a:lnTo>
                <a:lnTo>
                  <a:pt x="662839" y="356496"/>
                </a:lnTo>
                <a:lnTo>
                  <a:pt x="663157" y="351099"/>
                </a:lnTo>
                <a:lnTo>
                  <a:pt x="663157" y="345702"/>
                </a:lnTo>
                <a:lnTo>
                  <a:pt x="663157" y="108250"/>
                </a:lnTo>
                <a:lnTo>
                  <a:pt x="663157" y="102854"/>
                </a:lnTo>
                <a:lnTo>
                  <a:pt x="663474" y="97140"/>
                </a:lnTo>
                <a:lnTo>
                  <a:pt x="664110" y="91743"/>
                </a:lnTo>
                <a:lnTo>
                  <a:pt x="665380" y="86664"/>
                </a:lnTo>
                <a:lnTo>
                  <a:pt x="666650" y="81267"/>
                </a:lnTo>
                <a:lnTo>
                  <a:pt x="667921" y="76188"/>
                </a:lnTo>
                <a:lnTo>
                  <a:pt x="669826" y="71109"/>
                </a:lnTo>
                <a:lnTo>
                  <a:pt x="671732" y="66347"/>
                </a:lnTo>
                <a:lnTo>
                  <a:pt x="673638" y="61585"/>
                </a:lnTo>
                <a:lnTo>
                  <a:pt x="675861" y="56824"/>
                </a:lnTo>
                <a:lnTo>
                  <a:pt x="678719" y="52379"/>
                </a:lnTo>
                <a:lnTo>
                  <a:pt x="681578" y="47935"/>
                </a:lnTo>
                <a:lnTo>
                  <a:pt x="684754" y="43491"/>
                </a:lnTo>
                <a:lnTo>
                  <a:pt x="687930" y="39681"/>
                </a:lnTo>
                <a:lnTo>
                  <a:pt x="691423" y="35872"/>
                </a:lnTo>
                <a:lnTo>
                  <a:pt x="694917" y="31745"/>
                </a:lnTo>
                <a:lnTo>
                  <a:pt x="698728" y="28253"/>
                </a:lnTo>
                <a:lnTo>
                  <a:pt x="702540" y="24761"/>
                </a:lnTo>
                <a:lnTo>
                  <a:pt x="706668" y="21587"/>
                </a:lnTo>
                <a:lnTo>
                  <a:pt x="710797" y="18412"/>
                </a:lnTo>
                <a:lnTo>
                  <a:pt x="715244" y="15873"/>
                </a:lnTo>
                <a:lnTo>
                  <a:pt x="720008" y="13016"/>
                </a:lnTo>
                <a:lnTo>
                  <a:pt x="724772" y="10794"/>
                </a:lnTo>
                <a:lnTo>
                  <a:pt x="729218" y="8889"/>
                </a:lnTo>
                <a:lnTo>
                  <a:pt x="733982" y="6667"/>
                </a:lnTo>
                <a:lnTo>
                  <a:pt x="739064" y="4762"/>
                </a:lnTo>
                <a:lnTo>
                  <a:pt x="744146" y="3810"/>
                </a:lnTo>
                <a:lnTo>
                  <a:pt x="749545" y="2222"/>
                </a:lnTo>
                <a:lnTo>
                  <a:pt x="754944" y="1270"/>
                </a:lnTo>
                <a:lnTo>
                  <a:pt x="760344" y="635"/>
                </a:lnTo>
                <a:lnTo>
                  <a:pt x="765743" y="0"/>
                </a:lnTo>
                <a:close/>
              </a:path>
            </a:pathLst>
          </a:custGeom>
          <a:solidFill>
            <a:schemeClr val="accent6"/>
          </a:solidFill>
          <a:ln>
            <a:no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latin typeface="+mn-lt"/>
              <a:ea typeface="+mn-ea"/>
              <a:cs typeface="+mn-ea"/>
              <a:sym typeface="+mn-lt"/>
            </a:endParaRPr>
          </a:p>
        </p:txBody>
      </p:sp>
      <p:sp>
        <p:nvSpPr>
          <p:cNvPr id="27" name="文本框 26">
            <a:extLst>
              <a:ext uri="{FF2B5EF4-FFF2-40B4-BE49-F238E27FC236}">
                <a16:creationId xmlns:a16="http://schemas.microsoft.com/office/drawing/2014/main" id="{62715EEF-D495-4B56-A87B-BF1684A0F9C2}"/>
              </a:ext>
            </a:extLst>
          </p:cNvPr>
          <p:cNvSpPr txBox="1"/>
          <p:nvPr/>
        </p:nvSpPr>
        <p:spPr>
          <a:xfrm>
            <a:off x="9743512" y="5026934"/>
            <a:ext cx="1194314" cy="400110"/>
          </a:xfrm>
          <a:prstGeom prst="rect">
            <a:avLst/>
          </a:prstGeom>
          <a:noFill/>
        </p:spPr>
        <p:txBody>
          <a:bodyPr wrap="square" rtlCol="0">
            <a:spAutoFit/>
          </a:bodyPr>
          <a:lstStyle/>
          <a:p>
            <a:pPr algn="ctr"/>
            <a:r>
              <a:rPr lang="en-US" altLang="zh-CN" sz="2000" dirty="0">
                <a:latin typeface="+mj-ea"/>
                <a:ea typeface="+mj-ea"/>
                <a:cs typeface="+mn-ea"/>
                <a:sym typeface="+mn-lt"/>
              </a:rPr>
              <a:t>2025</a:t>
            </a:r>
            <a:r>
              <a:rPr lang="zh-CN" altLang="en-US" sz="2000" dirty="0">
                <a:latin typeface="+mj-ea"/>
                <a:ea typeface="+mj-ea"/>
                <a:cs typeface="+mn-ea"/>
                <a:sym typeface="+mn-lt"/>
              </a:rPr>
              <a:t>年</a:t>
            </a:r>
          </a:p>
        </p:txBody>
      </p:sp>
      <p:grpSp>
        <p:nvGrpSpPr>
          <p:cNvPr id="45" name="组合 44">
            <a:extLst>
              <a:ext uri="{FF2B5EF4-FFF2-40B4-BE49-F238E27FC236}">
                <a16:creationId xmlns:a16="http://schemas.microsoft.com/office/drawing/2014/main" id="{C02DF136-8EC8-499B-820D-02817D808010}"/>
              </a:ext>
            </a:extLst>
          </p:cNvPr>
          <p:cNvGrpSpPr/>
          <p:nvPr/>
        </p:nvGrpSpPr>
        <p:grpSpPr>
          <a:xfrm>
            <a:off x="1155406" y="1759278"/>
            <a:ext cx="1904380" cy="1814185"/>
            <a:chOff x="1205648" y="1759278"/>
            <a:chExt cx="1904380" cy="1814185"/>
          </a:xfrm>
        </p:grpSpPr>
        <p:sp>
          <p:nvSpPr>
            <p:cNvPr id="35" name="椭圆 34">
              <a:extLst>
                <a:ext uri="{FF2B5EF4-FFF2-40B4-BE49-F238E27FC236}">
                  <a16:creationId xmlns:a16="http://schemas.microsoft.com/office/drawing/2014/main" id="{74D07175-37C2-4F1D-92BC-DF5C42ECE4B0}"/>
                </a:ext>
              </a:extLst>
            </p:cNvPr>
            <p:cNvSpPr/>
            <p:nvPr/>
          </p:nvSpPr>
          <p:spPr>
            <a:xfrm>
              <a:off x="1337719" y="1890512"/>
              <a:ext cx="1640238" cy="1640238"/>
            </a:xfrm>
            <a:prstGeom prst="ellipse">
              <a:avLst/>
            </a:prstGeom>
            <a:solidFill>
              <a:schemeClr val="accent6">
                <a:lumMod val="60000"/>
                <a:lumOff val="40000"/>
                <a:alpha val="2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6" name="椭圆 6">
              <a:extLst>
                <a:ext uri="{FF2B5EF4-FFF2-40B4-BE49-F238E27FC236}">
                  <a16:creationId xmlns:a16="http://schemas.microsoft.com/office/drawing/2014/main" id="{52520BE0-DE48-4196-9F04-D001715BC97E}"/>
                </a:ext>
              </a:extLst>
            </p:cNvPr>
            <p:cNvSpPr/>
            <p:nvPr/>
          </p:nvSpPr>
          <p:spPr>
            <a:xfrm>
              <a:off x="1205648" y="1759278"/>
              <a:ext cx="1904380" cy="1814185"/>
            </a:xfrm>
            <a:custGeom>
              <a:avLst/>
              <a:gdLst>
                <a:gd name="connsiteX0" fmla="*/ 0 w 3870960"/>
                <a:gd name="connsiteY0" fmla="*/ 1935480 h 3870960"/>
                <a:gd name="connsiteX1" fmla="*/ 1935480 w 3870960"/>
                <a:gd name="connsiteY1" fmla="*/ 0 h 3870960"/>
                <a:gd name="connsiteX2" fmla="*/ 3870960 w 3870960"/>
                <a:gd name="connsiteY2" fmla="*/ 1935480 h 3870960"/>
                <a:gd name="connsiteX3" fmla="*/ 1935480 w 3870960"/>
                <a:gd name="connsiteY3" fmla="*/ 3870960 h 3870960"/>
                <a:gd name="connsiteX4" fmla="*/ 0 w 3870960"/>
                <a:gd name="connsiteY4" fmla="*/ 1935480 h 3870960"/>
                <a:gd name="connsiteX0" fmla="*/ 0 w 4109499"/>
                <a:gd name="connsiteY0" fmla="*/ 2095081 h 3872230"/>
                <a:gd name="connsiteX1" fmla="*/ 2174019 w 4109499"/>
                <a:gd name="connsiteY1" fmla="*/ 575 h 3872230"/>
                <a:gd name="connsiteX2" fmla="*/ 4109499 w 4109499"/>
                <a:gd name="connsiteY2" fmla="*/ 1936055 h 3872230"/>
                <a:gd name="connsiteX3" fmla="*/ 2174019 w 4109499"/>
                <a:gd name="connsiteY3" fmla="*/ 3871535 h 3872230"/>
                <a:gd name="connsiteX4" fmla="*/ 0 w 4109499"/>
                <a:gd name="connsiteY4" fmla="*/ 2095081 h 3872230"/>
                <a:gd name="connsiteX0" fmla="*/ 0 w 4179073"/>
                <a:gd name="connsiteY0" fmla="*/ 2095008 h 3872075"/>
                <a:gd name="connsiteX1" fmla="*/ 2174019 w 4179073"/>
                <a:gd name="connsiteY1" fmla="*/ 502 h 3872075"/>
                <a:gd name="connsiteX2" fmla="*/ 4179073 w 4179073"/>
                <a:gd name="connsiteY2" fmla="*/ 1945921 h 3872075"/>
                <a:gd name="connsiteX3" fmla="*/ 2174019 w 4179073"/>
                <a:gd name="connsiteY3" fmla="*/ 3871462 h 3872075"/>
                <a:gd name="connsiteX4" fmla="*/ 0 w 4179073"/>
                <a:gd name="connsiteY4" fmla="*/ 2095008 h 3872075"/>
                <a:gd name="connsiteX0" fmla="*/ 22 w 4179095"/>
                <a:gd name="connsiteY0" fmla="*/ 2095008 h 3981157"/>
                <a:gd name="connsiteX1" fmla="*/ 2174041 w 4179095"/>
                <a:gd name="connsiteY1" fmla="*/ 502 h 3981157"/>
                <a:gd name="connsiteX2" fmla="*/ 4179095 w 4179095"/>
                <a:gd name="connsiteY2" fmla="*/ 1945921 h 3981157"/>
                <a:gd name="connsiteX3" fmla="*/ 2134284 w 4179095"/>
                <a:gd name="connsiteY3" fmla="*/ 3980792 h 3981157"/>
                <a:gd name="connsiteX4" fmla="*/ 22 w 4179095"/>
                <a:gd name="connsiteY4" fmla="*/ 2095008 h 3981157"/>
                <a:gd name="connsiteX0" fmla="*/ 14 w 4179087"/>
                <a:gd name="connsiteY0" fmla="*/ 2095008 h 3981157"/>
                <a:gd name="connsiteX1" fmla="*/ 2104459 w 4179087"/>
                <a:gd name="connsiteY1" fmla="*/ 502 h 3981157"/>
                <a:gd name="connsiteX2" fmla="*/ 4179087 w 4179087"/>
                <a:gd name="connsiteY2" fmla="*/ 1945921 h 3981157"/>
                <a:gd name="connsiteX3" fmla="*/ 2134276 w 4179087"/>
                <a:gd name="connsiteY3" fmla="*/ 3980792 h 3981157"/>
                <a:gd name="connsiteX4" fmla="*/ 14 w 4179087"/>
                <a:gd name="connsiteY4" fmla="*/ 2095008 h 39811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79087" h="3981157">
                  <a:moveTo>
                    <a:pt x="14" y="2095008"/>
                  </a:moveTo>
                  <a:cubicBezTo>
                    <a:pt x="-4955" y="1431626"/>
                    <a:pt x="1407947" y="25350"/>
                    <a:pt x="2104459" y="502"/>
                  </a:cubicBezTo>
                  <a:cubicBezTo>
                    <a:pt x="2800971" y="-24346"/>
                    <a:pt x="4179087" y="876985"/>
                    <a:pt x="4179087" y="1945921"/>
                  </a:cubicBezTo>
                  <a:cubicBezTo>
                    <a:pt x="4179087" y="3014857"/>
                    <a:pt x="2830788" y="3955944"/>
                    <a:pt x="2134276" y="3980792"/>
                  </a:cubicBezTo>
                  <a:cubicBezTo>
                    <a:pt x="1437764" y="4005640"/>
                    <a:pt x="4983" y="2758390"/>
                    <a:pt x="14" y="2095008"/>
                  </a:cubicBezTo>
                  <a:close/>
                </a:path>
              </a:pathLst>
            </a:custGeom>
            <a:solidFill>
              <a:schemeClr val="accent6">
                <a:lumMod val="20000"/>
                <a:lumOff val="80000"/>
                <a:alpha val="2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pic>
        <p:nvPicPr>
          <p:cNvPr id="40" name="图片占位符 30" descr="图片包含 动物, 无脊椎动物, 腔肠动物&#10;&#10;自动生成的说明">
            <a:extLst>
              <a:ext uri="{FF2B5EF4-FFF2-40B4-BE49-F238E27FC236}">
                <a16:creationId xmlns:a16="http://schemas.microsoft.com/office/drawing/2014/main" id="{4DC70585-6C10-497B-B0B6-2344919B6051}"/>
              </a:ext>
            </a:extLst>
          </p:cNvPr>
          <p:cNvPicPr>
            <a:picLocks noChangeAspect="1"/>
          </p:cNvPicPr>
          <p:nvPr/>
        </p:nvPicPr>
        <p:blipFill rotWithShape="1">
          <a:blip r:embed="rId3">
            <a:extLst>
              <a:ext uri="{28A0092B-C50C-407E-A947-70E740481C1C}">
                <a14:useLocalDpi xmlns:a14="http://schemas.microsoft.com/office/drawing/2010/main" val="0"/>
              </a:ext>
            </a:extLst>
          </a:blip>
          <a:srcRect l="29164" r="29164"/>
          <a:stretch/>
        </p:blipFill>
        <p:spPr>
          <a:xfrm>
            <a:off x="1369379" y="1972414"/>
            <a:ext cx="1476434" cy="1476434"/>
          </a:xfrm>
          <a:prstGeom prst="ellipse">
            <a:avLst/>
          </a:prstGeom>
        </p:spPr>
      </p:pic>
      <p:pic>
        <p:nvPicPr>
          <p:cNvPr id="44" name="图片占位符 24" descr="图片包含 动物, 下一个&#10;&#10;自动生成的说明">
            <a:extLst>
              <a:ext uri="{FF2B5EF4-FFF2-40B4-BE49-F238E27FC236}">
                <a16:creationId xmlns:a16="http://schemas.microsoft.com/office/drawing/2014/main" id="{D39B73D8-1A1C-43AE-B408-C70F3350643D}"/>
              </a:ext>
            </a:extLst>
          </p:cNvPr>
          <p:cNvPicPr>
            <a:picLocks noChangeAspect="1"/>
          </p:cNvPicPr>
          <p:nvPr/>
        </p:nvPicPr>
        <p:blipFill rotWithShape="1">
          <a:blip r:embed="rId4">
            <a:extLst>
              <a:ext uri="{28A0092B-C50C-407E-A947-70E740481C1C}">
                <a14:useLocalDpi xmlns:a14="http://schemas.microsoft.com/office/drawing/2010/main" val="0"/>
              </a:ext>
            </a:extLst>
          </a:blip>
          <a:srcRect l="4818" t="-780" r="29428" b="2157"/>
          <a:stretch/>
        </p:blipFill>
        <p:spPr>
          <a:xfrm>
            <a:off x="4118110" y="1972848"/>
            <a:ext cx="1476000" cy="1476000"/>
          </a:xfrm>
          <a:prstGeom prst="ellipse">
            <a:avLst/>
          </a:prstGeom>
        </p:spPr>
      </p:pic>
      <p:grpSp>
        <p:nvGrpSpPr>
          <p:cNvPr id="77" name="组合 76">
            <a:extLst>
              <a:ext uri="{FF2B5EF4-FFF2-40B4-BE49-F238E27FC236}">
                <a16:creationId xmlns:a16="http://schemas.microsoft.com/office/drawing/2014/main" id="{B660AD19-1603-43CB-8D0B-C913D181E7C3}"/>
              </a:ext>
            </a:extLst>
          </p:cNvPr>
          <p:cNvGrpSpPr/>
          <p:nvPr/>
        </p:nvGrpSpPr>
        <p:grpSpPr>
          <a:xfrm>
            <a:off x="6644122" y="1759278"/>
            <a:ext cx="1904380" cy="1814185"/>
            <a:chOff x="1205648" y="1759278"/>
            <a:chExt cx="1904380" cy="1814185"/>
          </a:xfrm>
        </p:grpSpPr>
        <p:sp>
          <p:nvSpPr>
            <p:cNvPr id="79" name="椭圆 78">
              <a:extLst>
                <a:ext uri="{FF2B5EF4-FFF2-40B4-BE49-F238E27FC236}">
                  <a16:creationId xmlns:a16="http://schemas.microsoft.com/office/drawing/2014/main" id="{9190E1D0-1D35-4CDB-AD6E-CA054575C1A5}"/>
                </a:ext>
              </a:extLst>
            </p:cNvPr>
            <p:cNvSpPr/>
            <p:nvPr/>
          </p:nvSpPr>
          <p:spPr>
            <a:xfrm>
              <a:off x="1337719" y="1890512"/>
              <a:ext cx="1640238" cy="1640238"/>
            </a:xfrm>
            <a:prstGeom prst="ellipse">
              <a:avLst/>
            </a:prstGeom>
            <a:solidFill>
              <a:schemeClr val="accent6">
                <a:lumMod val="60000"/>
                <a:lumOff val="40000"/>
                <a:alpha val="2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0" name="椭圆 6">
              <a:extLst>
                <a:ext uri="{FF2B5EF4-FFF2-40B4-BE49-F238E27FC236}">
                  <a16:creationId xmlns:a16="http://schemas.microsoft.com/office/drawing/2014/main" id="{A697BD7E-33B3-40EE-9548-9EEDD1D99B70}"/>
                </a:ext>
              </a:extLst>
            </p:cNvPr>
            <p:cNvSpPr/>
            <p:nvPr/>
          </p:nvSpPr>
          <p:spPr>
            <a:xfrm>
              <a:off x="1205648" y="1759278"/>
              <a:ext cx="1904380" cy="1814185"/>
            </a:xfrm>
            <a:custGeom>
              <a:avLst/>
              <a:gdLst>
                <a:gd name="connsiteX0" fmla="*/ 0 w 3870960"/>
                <a:gd name="connsiteY0" fmla="*/ 1935480 h 3870960"/>
                <a:gd name="connsiteX1" fmla="*/ 1935480 w 3870960"/>
                <a:gd name="connsiteY1" fmla="*/ 0 h 3870960"/>
                <a:gd name="connsiteX2" fmla="*/ 3870960 w 3870960"/>
                <a:gd name="connsiteY2" fmla="*/ 1935480 h 3870960"/>
                <a:gd name="connsiteX3" fmla="*/ 1935480 w 3870960"/>
                <a:gd name="connsiteY3" fmla="*/ 3870960 h 3870960"/>
                <a:gd name="connsiteX4" fmla="*/ 0 w 3870960"/>
                <a:gd name="connsiteY4" fmla="*/ 1935480 h 3870960"/>
                <a:gd name="connsiteX0" fmla="*/ 0 w 4109499"/>
                <a:gd name="connsiteY0" fmla="*/ 2095081 h 3872230"/>
                <a:gd name="connsiteX1" fmla="*/ 2174019 w 4109499"/>
                <a:gd name="connsiteY1" fmla="*/ 575 h 3872230"/>
                <a:gd name="connsiteX2" fmla="*/ 4109499 w 4109499"/>
                <a:gd name="connsiteY2" fmla="*/ 1936055 h 3872230"/>
                <a:gd name="connsiteX3" fmla="*/ 2174019 w 4109499"/>
                <a:gd name="connsiteY3" fmla="*/ 3871535 h 3872230"/>
                <a:gd name="connsiteX4" fmla="*/ 0 w 4109499"/>
                <a:gd name="connsiteY4" fmla="*/ 2095081 h 3872230"/>
                <a:gd name="connsiteX0" fmla="*/ 0 w 4179073"/>
                <a:gd name="connsiteY0" fmla="*/ 2095008 h 3872075"/>
                <a:gd name="connsiteX1" fmla="*/ 2174019 w 4179073"/>
                <a:gd name="connsiteY1" fmla="*/ 502 h 3872075"/>
                <a:gd name="connsiteX2" fmla="*/ 4179073 w 4179073"/>
                <a:gd name="connsiteY2" fmla="*/ 1945921 h 3872075"/>
                <a:gd name="connsiteX3" fmla="*/ 2174019 w 4179073"/>
                <a:gd name="connsiteY3" fmla="*/ 3871462 h 3872075"/>
                <a:gd name="connsiteX4" fmla="*/ 0 w 4179073"/>
                <a:gd name="connsiteY4" fmla="*/ 2095008 h 3872075"/>
                <a:gd name="connsiteX0" fmla="*/ 22 w 4179095"/>
                <a:gd name="connsiteY0" fmla="*/ 2095008 h 3981157"/>
                <a:gd name="connsiteX1" fmla="*/ 2174041 w 4179095"/>
                <a:gd name="connsiteY1" fmla="*/ 502 h 3981157"/>
                <a:gd name="connsiteX2" fmla="*/ 4179095 w 4179095"/>
                <a:gd name="connsiteY2" fmla="*/ 1945921 h 3981157"/>
                <a:gd name="connsiteX3" fmla="*/ 2134284 w 4179095"/>
                <a:gd name="connsiteY3" fmla="*/ 3980792 h 3981157"/>
                <a:gd name="connsiteX4" fmla="*/ 22 w 4179095"/>
                <a:gd name="connsiteY4" fmla="*/ 2095008 h 3981157"/>
                <a:gd name="connsiteX0" fmla="*/ 14 w 4179087"/>
                <a:gd name="connsiteY0" fmla="*/ 2095008 h 3981157"/>
                <a:gd name="connsiteX1" fmla="*/ 2104459 w 4179087"/>
                <a:gd name="connsiteY1" fmla="*/ 502 h 3981157"/>
                <a:gd name="connsiteX2" fmla="*/ 4179087 w 4179087"/>
                <a:gd name="connsiteY2" fmla="*/ 1945921 h 3981157"/>
                <a:gd name="connsiteX3" fmla="*/ 2134276 w 4179087"/>
                <a:gd name="connsiteY3" fmla="*/ 3980792 h 3981157"/>
                <a:gd name="connsiteX4" fmla="*/ 14 w 4179087"/>
                <a:gd name="connsiteY4" fmla="*/ 2095008 h 39811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79087" h="3981157">
                  <a:moveTo>
                    <a:pt x="14" y="2095008"/>
                  </a:moveTo>
                  <a:cubicBezTo>
                    <a:pt x="-4955" y="1431626"/>
                    <a:pt x="1407947" y="25350"/>
                    <a:pt x="2104459" y="502"/>
                  </a:cubicBezTo>
                  <a:cubicBezTo>
                    <a:pt x="2800971" y="-24346"/>
                    <a:pt x="4179087" y="876985"/>
                    <a:pt x="4179087" y="1945921"/>
                  </a:cubicBezTo>
                  <a:cubicBezTo>
                    <a:pt x="4179087" y="3014857"/>
                    <a:pt x="2830788" y="3955944"/>
                    <a:pt x="2134276" y="3980792"/>
                  </a:cubicBezTo>
                  <a:cubicBezTo>
                    <a:pt x="1437764" y="4005640"/>
                    <a:pt x="4983" y="2758390"/>
                    <a:pt x="14" y="2095008"/>
                  </a:cubicBezTo>
                  <a:close/>
                </a:path>
              </a:pathLst>
            </a:custGeom>
            <a:solidFill>
              <a:schemeClr val="accent6">
                <a:lumMod val="20000"/>
                <a:lumOff val="80000"/>
                <a:alpha val="2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82" name="组合 81">
            <a:extLst>
              <a:ext uri="{FF2B5EF4-FFF2-40B4-BE49-F238E27FC236}">
                <a16:creationId xmlns:a16="http://schemas.microsoft.com/office/drawing/2014/main" id="{CCF1088F-166F-4C85-B1C0-A5BD1852FC7A}"/>
              </a:ext>
            </a:extLst>
          </p:cNvPr>
          <p:cNvGrpSpPr/>
          <p:nvPr/>
        </p:nvGrpSpPr>
        <p:grpSpPr>
          <a:xfrm>
            <a:off x="9388480" y="1759278"/>
            <a:ext cx="1904380" cy="1814185"/>
            <a:chOff x="1205648" y="1759278"/>
            <a:chExt cx="1904380" cy="1814185"/>
          </a:xfrm>
        </p:grpSpPr>
        <p:sp>
          <p:nvSpPr>
            <p:cNvPr id="84" name="椭圆 83">
              <a:extLst>
                <a:ext uri="{FF2B5EF4-FFF2-40B4-BE49-F238E27FC236}">
                  <a16:creationId xmlns:a16="http://schemas.microsoft.com/office/drawing/2014/main" id="{650C27DC-D8B8-410B-A6F4-4E28ADC9E720}"/>
                </a:ext>
              </a:extLst>
            </p:cNvPr>
            <p:cNvSpPr/>
            <p:nvPr/>
          </p:nvSpPr>
          <p:spPr>
            <a:xfrm>
              <a:off x="1337719" y="1890512"/>
              <a:ext cx="1640238" cy="1640238"/>
            </a:xfrm>
            <a:prstGeom prst="ellipse">
              <a:avLst/>
            </a:prstGeom>
            <a:solidFill>
              <a:schemeClr val="accent6">
                <a:lumMod val="60000"/>
                <a:lumOff val="40000"/>
                <a:alpha val="2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5" name="椭圆 6">
              <a:extLst>
                <a:ext uri="{FF2B5EF4-FFF2-40B4-BE49-F238E27FC236}">
                  <a16:creationId xmlns:a16="http://schemas.microsoft.com/office/drawing/2014/main" id="{D89646EE-D3ED-4015-83D8-BECA17AF7AEF}"/>
                </a:ext>
              </a:extLst>
            </p:cNvPr>
            <p:cNvSpPr/>
            <p:nvPr/>
          </p:nvSpPr>
          <p:spPr>
            <a:xfrm>
              <a:off x="1205648" y="1759278"/>
              <a:ext cx="1904380" cy="1814185"/>
            </a:xfrm>
            <a:custGeom>
              <a:avLst/>
              <a:gdLst>
                <a:gd name="connsiteX0" fmla="*/ 0 w 3870960"/>
                <a:gd name="connsiteY0" fmla="*/ 1935480 h 3870960"/>
                <a:gd name="connsiteX1" fmla="*/ 1935480 w 3870960"/>
                <a:gd name="connsiteY1" fmla="*/ 0 h 3870960"/>
                <a:gd name="connsiteX2" fmla="*/ 3870960 w 3870960"/>
                <a:gd name="connsiteY2" fmla="*/ 1935480 h 3870960"/>
                <a:gd name="connsiteX3" fmla="*/ 1935480 w 3870960"/>
                <a:gd name="connsiteY3" fmla="*/ 3870960 h 3870960"/>
                <a:gd name="connsiteX4" fmla="*/ 0 w 3870960"/>
                <a:gd name="connsiteY4" fmla="*/ 1935480 h 3870960"/>
                <a:gd name="connsiteX0" fmla="*/ 0 w 4109499"/>
                <a:gd name="connsiteY0" fmla="*/ 2095081 h 3872230"/>
                <a:gd name="connsiteX1" fmla="*/ 2174019 w 4109499"/>
                <a:gd name="connsiteY1" fmla="*/ 575 h 3872230"/>
                <a:gd name="connsiteX2" fmla="*/ 4109499 w 4109499"/>
                <a:gd name="connsiteY2" fmla="*/ 1936055 h 3872230"/>
                <a:gd name="connsiteX3" fmla="*/ 2174019 w 4109499"/>
                <a:gd name="connsiteY3" fmla="*/ 3871535 h 3872230"/>
                <a:gd name="connsiteX4" fmla="*/ 0 w 4109499"/>
                <a:gd name="connsiteY4" fmla="*/ 2095081 h 3872230"/>
                <a:gd name="connsiteX0" fmla="*/ 0 w 4179073"/>
                <a:gd name="connsiteY0" fmla="*/ 2095008 h 3872075"/>
                <a:gd name="connsiteX1" fmla="*/ 2174019 w 4179073"/>
                <a:gd name="connsiteY1" fmla="*/ 502 h 3872075"/>
                <a:gd name="connsiteX2" fmla="*/ 4179073 w 4179073"/>
                <a:gd name="connsiteY2" fmla="*/ 1945921 h 3872075"/>
                <a:gd name="connsiteX3" fmla="*/ 2174019 w 4179073"/>
                <a:gd name="connsiteY3" fmla="*/ 3871462 h 3872075"/>
                <a:gd name="connsiteX4" fmla="*/ 0 w 4179073"/>
                <a:gd name="connsiteY4" fmla="*/ 2095008 h 3872075"/>
                <a:gd name="connsiteX0" fmla="*/ 22 w 4179095"/>
                <a:gd name="connsiteY0" fmla="*/ 2095008 h 3981157"/>
                <a:gd name="connsiteX1" fmla="*/ 2174041 w 4179095"/>
                <a:gd name="connsiteY1" fmla="*/ 502 h 3981157"/>
                <a:gd name="connsiteX2" fmla="*/ 4179095 w 4179095"/>
                <a:gd name="connsiteY2" fmla="*/ 1945921 h 3981157"/>
                <a:gd name="connsiteX3" fmla="*/ 2134284 w 4179095"/>
                <a:gd name="connsiteY3" fmla="*/ 3980792 h 3981157"/>
                <a:gd name="connsiteX4" fmla="*/ 22 w 4179095"/>
                <a:gd name="connsiteY4" fmla="*/ 2095008 h 3981157"/>
                <a:gd name="connsiteX0" fmla="*/ 14 w 4179087"/>
                <a:gd name="connsiteY0" fmla="*/ 2095008 h 3981157"/>
                <a:gd name="connsiteX1" fmla="*/ 2104459 w 4179087"/>
                <a:gd name="connsiteY1" fmla="*/ 502 h 3981157"/>
                <a:gd name="connsiteX2" fmla="*/ 4179087 w 4179087"/>
                <a:gd name="connsiteY2" fmla="*/ 1945921 h 3981157"/>
                <a:gd name="connsiteX3" fmla="*/ 2134276 w 4179087"/>
                <a:gd name="connsiteY3" fmla="*/ 3980792 h 3981157"/>
                <a:gd name="connsiteX4" fmla="*/ 14 w 4179087"/>
                <a:gd name="connsiteY4" fmla="*/ 2095008 h 39811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79087" h="3981157">
                  <a:moveTo>
                    <a:pt x="14" y="2095008"/>
                  </a:moveTo>
                  <a:cubicBezTo>
                    <a:pt x="-4955" y="1431626"/>
                    <a:pt x="1407947" y="25350"/>
                    <a:pt x="2104459" y="502"/>
                  </a:cubicBezTo>
                  <a:cubicBezTo>
                    <a:pt x="2800971" y="-24346"/>
                    <a:pt x="4179087" y="876985"/>
                    <a:pt x="4179087" y="1945921"/>
                  </a:cubicBezTo>
                  <a:cubicBezTo>
                    <a:pt x="4179087" y="3014857"/>
                    <a:pt x="2830788" y="3955944"/>
                    <a:pt x="2134276" y="3980792"/>
                  </a:cubicBezTo>
                  <a:cubicBezTo>
                    <a:pt x="1437764" y="4005640"/>
                    <a:pt x="4983" y="2758390"/>
                    <a:pt x="14" y="2095008"/>
                  </a:cubicBezTo>
                  <a:close/>
                </a:path>
              </a:pathLst>
            </a:custGeom>
            <a:solidFill>
              <a:schemeClr val="accent6">
                <a:lumMod val="20000"/>
                <a:lumOff val="80000"/>
                <a:alpha val="2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pic>
        <p:nvPicPr>
          <p:cNvPr id="86" name="图片占位符 26">
            <a:extLst>
              <a:ext uri="{FF2B5EF4-FFF2-40B4-BE49-F238E27FC236}">
                <a16:creationId xmlns:a16="http://schemas.microsoft.com/office/drawing/2014/main" id="{457CEF33-FD51-479B-A9FC-2EE51949AC38}"/>
              </a:ext>
            </a:extLst>
          </p:cNvPr>
          <p:cNvPicPr>
            <a:picLocks noChangeAspect="1"/>
          </p:cNvPicPr>
          <p:nvPr/>
        </p:nvPicPr>
        <p:blipFill rotWithShape="1">
          <a:blip r:embed="rId5">
            <a:extLst>
              <a:ext uri="{28A0092B-C50C-407E-A947-70E740481C1C}">
                <a14:useLocalDpi xmlns:a14="http://schemas.microsoft.com/office/drawing/2010/main" val="0"/>
              </a:ext>
            </a:extLst>
          </a:blip>
          <a:srcRect l="22032" t="5256" r="22032" b="5256"/>
          <a:stretch/>
        </p:blipFill>
        <p:spPr>
          <a:xfrm>
            <a:off x="6866407" y="1972848"/>
            <a:ext cx="1476000" cy="1476000"/>
          </a:xfrm>
          <a:prstGeom prst="ellipse">
            <a:avLst/>
          </a:prstGeom>
        </p:spPr>
      </p:pic>
      <p:pic>
        <p:nvPicPr>
          <p:cNvPr id="87" name="图片占位符 4">
            <a:extLst>
              <a:ext uri="{FF2B5EF4-FFF2-40B4-BE49-F238E27FC236}">
                <a16:creationId xmlns:a16="http://schemas.microsoft.com/office/drawing/2014/main" id="{6364DB13-6F19-4D48-BD02-31EA980EE8AB}"/>
              </a:ext>
            </a:extLst>
          </p:cNvPr>
          <p:cNvPicPr>
            <a:picLocks noChangeAspect="1"/>
          </p:cNvPicPr>
          <p:nvPr/>
        </p:nvPicPr>
        <p:blipFill rotWithShape="1">
          <a:blip r:embed="rId6">
            <a:extLst>
              <a:ext uri="{28A0092B-C50C-407E-A947-70E740481C1C}">
                <a14:useLocalDpi xmlns:a14="http://schemas.microsoft.com/office/drawing/2010/main" val="0"/>
              </a:ext>
            </a:extLst>
          </a:blip>
          <a:srcRect l="43335" t="21158" r="30985" b="17208"/>
          <a:stretch/>
        </p:blipFill>
        <p:spPr>
          <a:xfrm>
            <a:off x="9614705" y="1972848"/>
            <a:ext cx="1476000" cy="1476000"/>
          </a:xfrm>
          <a:prstGeom prst="ellipse">
            <a:avLst/>
          </a:prstGeom>
        </p:spPr>
      </p:pic>
      <p:pic>
        <p:nvPicPr>
          <p:cNvPr id="41" name="图片占位符 4">
            <a:extLst>
              <a:ext uri="{FF2B5EF4-FFF2-40B4-BE49-F238E27FC236}">
                <a16:creationId xmlns:a16="http://schemas.microsoft.com/office/drawing/2014/main" id="{6BC645DB-13E9-476E-A237-327BA5D6DC89}"/>
              </a:ext>
            </a:extLst>
          </p:cNvPr>
          <p:cNvPicPr>
            <a:picLocks noChangeAspect="1"/>
          </p:cNvPicPr>
          <p:nvPr/>
        </p:nvPicPr>
        <p:blipFill rotWithShape="1">
          <a:blip r:embed="rId2">
            <a:alphaModFix amt="25000"/>
            <a:duotone>
              <a:schemeClr val="accent5">
                <a:shade val="45000"/>
                <a:satMod val="135000"/>
              </a:schemeClr>
              <a:prstClr val="white"/>
            </a:duotone>
            <a:extLst>
              <a:ext uri="{28A0092B-C50C-407E-A947-70E740481C1C}">
                <a14:useLocalDpi xmlns:a14="http://schemas.microsoft.com/office/drawing/2010/main" val="0"/>
              </a:ext>
            </a:extLst>
          </a:blip>
          <a:srcRect l="70514" t="58287" r="10065" b="27696"/>
          <a:stretch/>
        </p:blipFill>
        <p:spPr>
          <a:xfrm rot="6491794" flipV="1">
            <a:off x="9903031" y="355781"/>
            <a:ext cx="1819957" cy="1855083"/>
          </a:xfrm>
          <a:prstGeom prst="rect">
            <a:avLst/>
          </a:prstGeom>
        </p:spPr>
      </p:pic>
      <p:pic>
        <p:nvPicPr>
          <p:cNvPr id="42" name="图片占位符 4">
            <a:extLst>
              <a:ext uri="{FF2B5EF4-FFF2-40B4-BE49-F238E27FC236}">
                <a16:creationId xmlns:a16="http://schemas.microsoft.com/office/drawing/2014/main" id="{0FC8EA66-0F6A-4231-A8CD-7BC8234E6C3F}"/>
              </a:ext>
            </a:extLst>
          </p:cNvPr>
          <p:cNvPicPr>
            <a:picLocks noChangeAspect="1"/>
          </p:cNvPicPr>
          <p:nvPr/>
        </p:nvPicPr>
        <p:blipFill rotWithShape="1">
          <a:blip r:embed="rId2">
            <a:duotone>
              <a:schemeClr val="accent6">
                <a:shade val="45000"/>
                <a:satMod val="135000"/>
              </a:schemeClr>
              <a:prstClr val="white"/>
            </a:duotone>
            <a:alphaModFix amt="19000"/>
            <a:extLst>
              <a:ext uri="{28A0092B-C50C-407E-A947-70E740481C1C}">
                <a14:useLocalDpi xmlns:a14="http://schemas.microsoft.com/office/drawing/2010/main" val="0"/>
              </a:ext>
            </a:extLst>
          </a:blip>
          <a:srcRect l="21882" t="17372" r="32727" b="62112"/>
          <a:stretch/>
        </p:blipFill>
        <p:spPr>
          <a:xfrm rot="1069226" flipV="1">
            <a:off x="539475" y="5267545"/>
            <a:ext cx="1941927" cy="1239619"/>
          </a:xfrm>
          <a:prstGeom prst="rect">
            <a:avLst/>
          </a:prstGeom>
        </p:spPr>
      </p:pic>
    </p:spTree>
    <p:extLst>
      <p:ext uri="{BB962C8B-B14F-4D97-AF65-F5344CB8AC3E}">
        <p14:creationId xmlns:p14="http://schemas.microsoft.com/office/powerpoint/2010/main" val="8275205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left)">
                                      <p:cBhvr>
                                        <p:cTn id="11" dur="500"/>
                                        <p:tgtEl>
                                          <p:spTgt spid="4"/>
                                        </p:tgtEl>
                                      </p:cBhvr>
                                    </p:animEffect>
                                  </p:childTnLst>
                                </p:cTn>
                              </p:par>
                              <p:par>
                                <p:cTn id="12" presetID="22" presetClass="entr" presetSubtype="8" fill="hold" nodeType="with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wipe(left)">
                                      <p:cBhvr>
                                        <p:cTn id="14" dur="500"/>
                                        <p:tgtEl>
                                          <p:spTgt spid="5"/>
                                        </p:tgtEl>
                                      </p:cBhvr>
                                    </p:animEffect>
                                  </p:childTnLst>
                                </p:cTn>
                              </p:par>
                              <p:par>
                                <p:cTn id="15" presetID="22" presetClass="entr" presetSubtype="8"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left)">
                                      <p:cBhvr>
                                        <p:cTn id="17" dur="500"/>
                                        <p:tgtEl>
                                          <p:spTgt spid="7"/>
                                        </p:tgtEl>
                                      </p:cBhvr>
                                    </p:animEffect>
                                  </p:childTnLst>
                                </p:cTn>
                              </p:par>
                              <p:par>
                                <p:cTn id="18" presetID="22" presetClass="entr" presetSubtype="8"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wipe(left)">
                                      <p:cBhvr>
                                        <p:cTn id="20" dur="500"/>
                                        <p:tgtEl>
                                          <p:spTgt spid="8"/>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ipe(left)">
                                      <p:cBhvr>
                                        <p:cTn id="23" dur="500"/>
                                        <p:tgtEl>
                                          <p:spTgt spid="9"/>
                                        </p:tgtEl>
                                      </p:cBhvr>
                                    </p:animEffect>
                                  </p:childTnLst>
                                </p:cTn>
                              </p:par>
                              <p:par>
                                <p:cTn id="24" presetID="22" presetClass="entr" presetSubtype="8" fill="hold" nodeType="withEffect">
                                  <p:stCondLst>
                                    <p:cond delay="0"/>
                                  </p:stCondLst>
                                  <p:childTnLst>
                                    <p:set>
                                      <p:cBhvr>
                                        <p:cTn id="25" dur="1" fill="hold">
                                          <p:stCondLst>
                                            <p:cond delay="0"/>
                                          </p:stCondLst>
                                        </p:cTn>
                                        <p:tgtEl>
                                          <p:spTgt spid="45"/>
                                        </p:tgtEl>
                                        <p:attrNameLst>
                                          <p:attrName>style.visibility</p:attrName>
                                        </p:attrNameLst>
                                      </p:cBhvr>
                                      <p:to>
                                        <p:strVal val="visible"/>
                                      </p:to>
                                    </p:set>
                                    <p:animEffect transition="in" filter="wipe(left)">
                                      <p:cBhvr>
                                        <p:cTn id="26" dur="500"/>
                                        <p:tgtEl>
                                          <p:spTgt spid="45"/>
                                        </p:tgtEl>
                                      </p:cBhvr>
                                    </p:animEffect>
                                  </p:childTnLst>
                                </p:cTn>
                              </p:par>
                              <p:par>
                                <p:cTn id="27" presetID="22" presetClass="entr" presetSubtype="8" fill="hold" nodeType="withEffect">
                                  <p:stCondLst>
                                    <p:cond delay="0"/>
                                  </p:stCondLst>
                                  <p:childTnLst>
                                    <p:set>
                                      <p:cBhvr>
                                        <p:cTn id="28" dur="1" fill="hold">
                                          <p:stCondLst>
                                            <p:cond delay="0"/>
                                          </p:stCondLst>
                                        </p:cTn>
                                        <p:tgtEl>
                                          <p:spTgt spid="40"/>
                                        </p:tgtEl>
                                        <p:attrNameLst>
                                          <p:attrName>style.visibility</p:attrName>
                                        </p:attrNameLst>
                                      </p:cBhvr>
                                      <p:to>
                                        <p:strVal val="visible"/>
                                      </p:to>
                                    </p:set>
                                    <p:animEffect transition="in" filter="wipe(left)">
                                      <p:cBhvr>
                                        <p:cTn id="29" dur="500"/>
                                        <p:tgtEl>
                                          <p:spTgt spid="40"/>
                                        </p:tgtEl>
                                      </p:cBhvr>
                                    </p:animEffect>
                                  </p:childTnLst>
                                </p:cTn>
                              </p:par>
                            </p:childTnLst>
                          </p:cTn>
                        </p:par>
                        <p:par>
                          <p:cTn id="30" fill="hold">
                            <p:stCondLst>
                              <p:cond delay="1000"/>
                            </p:stCondLst>
                            <p:childTnLst>
                              <p:par>
                                <p:cTn id="31" presetID="22" presetClass="entr" presetSubtype="8" fill="hold" nodeType="afterEffect">
                                  <p:stCondLst>
                                    <p:cond delay="0"/>
                                  </p:stCondLst>
                                  <p:childTnLst>
                                    <p:set>
                                      <p:cBhvr>
                                        <p:cTn id="32" dur="1" fill="hold">
                                          <p:stCondLst>
                                            <p:cond delay="0"/>
                                          </p:stCondLst>
                                        </p:cTn>
                                        <p:tgtEl>
                                          <p:spTgt spid="72"/>
                                        </p:tgtEl>
                                        <p:attrNameLst>
                                          <p:attrName>style.visibility</p:attrName>
                                        </p:attrNameLst>
                                      </p:cBhvr>
                                      <p:to>
                                        <p:strVal val="visible"/>
                                      </p:to>
                                    </p:set>
                                    <p:animEffect transition="in" filter="wipe(left)">
                                      <p:cBhvr>
                                        <p:cTn id="33" dur="500"/>
                                        <p:tgtEl>
                                          <p:spTgt spid="72"/>
                                        </p:tgtEl>
                                      </p:cBhvr>
                                    </p:animEffect>
                                  </p:childTnLst>
                                </p:cTn>
                              </p:par>
                              <p:par>
                                <p:cTn id="34" presetID="22" presetClass="entr" presetSubtype="8" fill="hold" grpId="0" nodeType="with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wipe(left)">
                                      <p:cBhvr>
                                        <p:cTn id="36" dur="500"/>
                                        <p:tgtEl>
                                          <p:spTgt spid="10"/>
                                        </p:tgtEl>
                                      </p:cBhvr>
                                    </p:animEffect>
                                  </p:childTnLst>
                                </p:cTn>
                              </p:par>
                              <p:par>
                                <p:cTn id="37" presetID="22" presetClass="entr" presetSubtype="8" fill="hold" nodeType="with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wipe(left)">
                                      <p:cBhvr>
                                        <p:cTn id="39" dur="500"/>
                                        <p:tgtEl>
                                          <p:spTgt spid="11"/>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wipe(left)">
                                      <p:cBhvr>
                                        <p:cTn id="42" dur="500"/>
                                        <p:tgtEl>
                                          <p:spTgt spid="13"/>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14"/>
                                        </p:tgtEl>
                                        <p:attrNameLst>
                                          <p:attrName>style.visibility</p:attrName>
                                        </p:attrNameLst>
                                      </p:cBhvr>
                                      <p:to>
                                        <p:strVal val="visible"/>
                                      </p:to>
                                    </p:set>
                                    <p:animEffect transition="in" filter="wipe(left)">
                                      <p:cBhvr>
                                        <p:cTn id="45" dur="500"/>
                                        <p:tgtEl>
                                          <p:spTgt spid="14"/>
                                        </p:tgtEl>
                                      </p:cBhvr>
                                    </p:animEffect>
                                  </p:childTnLst>
                                </p:cTn>
                              </p:par>
                              <p:par>
                                <p:cTn id="46" presetID="22" presetClass="entr" presetSubtype="8" fill="hold" grpId="0" nodeType="withEffect">
                                  <p:stCondLst>
                                    <p:cond delay="0"/>
                                  </p:stCondLst>
                                  <p:childTnLst>
                                    <p:set>
                                      <p:cBhvr>
                                        <p:cTn id="47" dur="1" fill="hold">
                                          <p:stCondLst>
                                            <p:cond delay="0"/>
                                          </p:stCondLst>
                                        </p:cTn>
                                        <p:tgtEl>
                                          <p:spTgt spid="15"/>
                                        </p:tgtEl>
                                        <p:attrNameLst>
                                          <p:attrName>style.visibility</p:attrName>
                                        </p:attrNameLst>
                                      </p:cBhvr>
                                      <p:to>
                                        <p:strVal val="visible"/>
                                      </p:to>
                                    </p:set>
                                    <p:animEffect transition="in" filter="wipe(left)">
                                      <p:cBhvr>
                                        <p:cTn id="48" dur="500"/>
                                        <p:tgtEl>
                                          <p:spTgt spid="15"/>
                                        </p:tgtEl>
                                      </p:cBhvr>
                                    </p:animEffect>
                                  </p:childTnLst>
                                </p:cTn>
                              </p:par>
                              <p:par>
                                <p:cTn id="49" presetID="22" presetClass="entr" presetSubtype="8" fill="hold" nodeType="withEffect">
                                  <p:stCondLst>
                                    <p:cond delay="0"/>
                                  </p:stCondLst>
                                  <p:childTnLst>
                                    <p:set>
                                      <p:cBhvr>
                                        <p:cTn id="50" dur="1" fill="hold">
                                          <p:stCondLst>
                                            <p:cond delay="0"/>
                                          </p:stCondLst>
                                        </p:cTn>
                                        <p:tgtEl>
                                          <p:spTgt spid="44"/>
                                        </p:tgtEl>
                                        <p:attrNameLst>
                                          <p:attrName>style.visibility</p:attrName>
                                        </p:attrNameLst>
                                      </p:cBhvr>
                                      <p:to>
                                        <p:strVal val="visible"/>
                                      </p:to>
                                    </p:set>
                                    <p:animEffect transition="in" filter="wipe(left)">
                                      <p:cBhvr>
                                        <p:cTn id="51" dur="500"/>
                                        <p:tgtEl>
                                          <p:spTgt spid="44"/>
                                        </p:tgtEl>
                                      </p:cBhvr>
                                    </p:animEffect>
                                  </p:childTnLst>
                                </p:cTn>
                              </p:par>
                            </p:childTnLst>
                          </p:cTn>
                        </p:par>
                        <p:par>
                          <p:cTn id="52" fill="hold">
                            <p:stCondLst>
                              <p:cond delay="1500"/>
                            </p:stCondLst>
                            <p:childTnLst>
                              <p:par>
                                <p:cTn id="53" presetID="22" presetClass="entr" presetSubtype="8" fill="hold" grpId="0" nodeType="afterEffect">
                                  <p:stCondLst>
                                    <p:cond delay="0"/>
                                  </p:stCondLst>
                                  <p:childTnLst>
                                    <p:set>
                                      <p:cBhvr>
                                        <p:cTn id="54" dur="1" fill="hold">
                                          <p:stCondLst>
                                            <p:cond delay="0"/>
                                          </p:stCondLst>
                                        </p:cTn>
                                        <p:tgtEl>
                                          <p:spTgt spid="16"/>
                                        </p:tgtEl>
                                        <p:attrNameLst>
                                          <p:attrName>style.visibility</p:attrName>
                                        </p:attrNameLst>
                                      </p:cBhvr>
                                      <p:to>
                                        <p:strVal val="visible"/>
                                      </p:to>
                                    </p:set>
                                    <p:animEffect transition="in" filter="wipe(left)">
                                      <p:cBhvr>
                                        <p:cTn id="55" dur="500"/>
                                        <p:tgtEl>
                                          <p:spTgt spid="16"/>
                                        </p:tgtEl>
                                      </p:cBhvr>
                                    </p:animEffect>
                                  </p:childTnLst>
                                </p:cTn>
                              </p:par>
                              <p:par>
                                <p:cTn id="56" presetID="22" presetClass="entr" presetSubtype="8" fill="hold" nodeType="withEffect">
                                  <p:stCondLst>
                                    <p:cond delay="0"/>
                                  </p:stCondLst>
                                  <p:childTnLst>
                                    <p:set>
                                      <p:cBhvr>
                                        <p:cTn id="57" dur="1" fill="hold">
                                          <p:stCondLst>
                                            <p:cond delay="0"/>
                                          </p:stCondLst>
                                        </p:cTn>
                                        <p:tgtEl>
                                          <p:spTgt spid="17"/>
                                        </p:tgtEl>
                                        <p:attrNameLst>
                                          <p:attrName>style.visibility</p:attrName>
                                        </p:attrNameLst>
                                      </p:cBhvr>
                                      <p:to>
                                        <p:strVal val="visible"/>
                                      </p:to>
                                    </p:set>
                                    <p:animEffect transition="in" filter="wipe(left)">
                                      <p:cBhvr>
                                        <p:cTn id="58" dur="500"/>
                                        <p:tgtEl>
                                          <p:spTgt spid="17"/>
                                        </p:tgtEl>
                                      </p:cBhvr>
                                    </p:animEffect>
                                  </p:childTnLst>
                                </p:cTn>
                              </p:par>
                              <p:par>
                                <p:cTn id="59" presetID="22" presetClass="entr" presetSubtype="8" fill="hold" grpId="0" nodeType="withEffect">
                                  <p:stCondLst>
                                    <p:cond delay="0"/>
                                  </p:stCondLst>
                                  <p:childTnLst>
                                    <p:set>
                                      <p:cBhvr>
                                        <p:cTn id="60" dur="1" fill="hold">
                                          <p:stCondLst>
                                            <p:cond delay="0"/>
                                          </p:stCondLst>
                                        </p:cTn>
                                        <p:tgtEl>
                                          <p:spTgt spid="19"/>
                                        </p:tgtEl>
                                        <p:attrNameLst>
                                          <p:attrName>style.visibility</p:attrName>
                                        </p:attrNameLst>
                                      </p:cBhvr>
                                      <p:to>
                                        <p:strVal val="visible"/>
                                      </p:to>
                                    </p:set>
                                    <p:animEffect transition="in" filter="wipe(left)">
                                      <p:cBhvr>
                                        <p:cTn id="61" dur="500"/>
                                        <p:tgtEl>
                                          <p:spTgt spid="19"/>
                                        </p:tgtEl>
                                      </p:cBhvr>
                                    </p:animEffect>
                                  </p:childTnLst>
                                </p:cTn>
                              </p:par>
                              <p:par>
                                <p:cTn id="62" presetID="22" presetClass="entr" presetSubtype="8" fill="hold" grpId="0" nodeType="withEffect">
                                  <p:stCondLst>
                                    <p:cond delay="0"/>
                                  </p:stCondLst>
                                  <p:childTnLst>
                                    <p:set>
                                      <p:cBhvr>
                                        <p:cTn id="63" dur="1" fill="hold">
                                          <p:stCondLst>
                                            <p:cond delay="0"/>
                                          </p:stCondLst>
                                        </p:cTn>
                                        <p:tgtEl>
                                          <p:spTgt spid="20"/>
                                        </p:tgtEl>
                                        <p:attrNameLst>
                                          <p:attrName>style.visibility</p:attrName>
                                        </p:attrNameLst>
                                      </p:cBhvr>
                                      <p:to>
                                        <p:strVal val="visible"/>
                                      </p:to>
                                    </p:set>
                                    <p:animEffect transition="in" filter="wipe(left)">
                                      <p:cBhvr>
                                        <p:cTn id="64" dur="500"/>
                                        <p:tgtEl>
                                          <p:spTgt spid="20"/>
                                        </p:tgtEl>
                                      </p:cBhvr>
                                    </p:animEffect>
                                  </p:childTnLst>
                                </p:cTn>
                              </p:par>
                              <p:par>
                                <p:cTn id="65" presetID="22" presetClass="entr" presetSubtype="8" fill="hold" grpId="0" nodeType="withEffect">
                                  <p:stCondLst>
                                    <p:cond delay="0"/>
                                  </p:stCondLst>
                                  <p:childTnLst>
                                    <p:set>
                                      <p:cBhvr>
                                        <p:cTn id="66" dur="1" fill="hold">
                                          <p:stCondLst>
                                            <p:cond delay="0"/>
                                          </p:stCondLst>
                                        </p:cTn>
                                        <p:tgtEl>
                                          <p:spTgt spid="21"/>
                                        </p:tgtEl>
                                        <p:attrNameLst>
                                          <p:attrName>style.visibility</p:attrName>
                                        </p:attrNameLst>
                                      </p:cBhvr>
                                      <p:to>
                                        <p:strVal val="visible"/>
                                      </p:to>
                                    </p:set>
                                    <p:animEffect transition="in" filter="wipe(left)">
                                      <p:cBhvr>
                                        <p:cTn id="67" dur="500"/>
                                        <p:tgtEl>
                                          <p:spTgt spid="21"/>
                                        </p:tgtEl>
                                      </p:cBhvr>
                                    </p:animEffect>
                                  </p:childTnLst>
                                </p:cTn>
                              </p:par>
                              <p:par>
                                <p:cTn id="68" presetID="22" presetClass="entr" presetSubtype="8" fill="hold" nodeType="withEffect">
                                  <p:stCondLst>
                                    <p:cond delay="0"/>
                                  </p:stCondLst>
                                  <p:childTnLst>
                                    <p:set>
                                      <p:cBhvr>
                                        <p:cTn id="69" dur="1" fill="hold">
                                          <p:stCondLst>
                                            <p:cond delay="0"/>
                                          </p:stCondLst>
                                        </p:cTn>
                                        <p:tgtEl>
                                          <p:spTgt spid="77"/>
                                        </p:tgtEl>
                                        <p:attrNameLst>
                                          <p:attrName>style.visibility</p:attrName>
                                        </p:attrNameLst>
                                      </p:cBhvr>
                                      <p:to>
                                        <p:strVal val="visible"/>
                                      </p:to>
                                    </p:set>
                                    <p:animEffect transition="in" filter="wipe(left)">
                                      <p:cBhvr>
                                        <p:cTn id="70" dur="500"/>
                                        <p:tgtEl>
                                          <p:spTgt spid="77"/>
                                        </p:tgtEl>
                                      </p:cBhvr>
                                    </p:animEffect>
                                  </p:childTnLst>
                                </p:cTn>
                              </p:par>
                              <p:par>
                                <p:cTn id="71" presetID="22" presetClass="entr" presetSubtype="8" fill="hold" nodeType="withEffect">
                                  <p:stCondLst>
                                    <p:cond delay="0"/>
                                  </p:stCondLst>
                                  <p:childTnLst>
                                    <p:set>
                                      <p:cBhvr>
                                        <p:cTn id="72" dur="1" fill="hold">
                                          <p:stCondLst>
                                            <p:cond delay="0"/>
                                          </p:stCondLst>
                                        </p:cTn>
                                        <p:tgtEl>
                                          <p:spTgt spid="86"/>
                                        </p:tgtEl>
                                        <p:attrNameLst>
                                          <p:attrName>style.visibility</p:attrName>
                                        </p:attrNameLst>
                                      </p:cBhvr>
                                      <p:to>
                                        <p:strVal val="visible"/>
                                      </p:to>
                                    </p:set>
                                    <p:animEffect transition="in" filter="wipe(left)">
                                      <p:cBhvr>
                                        <p:cTn id="73" dur="500"/>
                                        <p:tgtEl>
                                          <p:spTgt spid="86"/>
                                        </p:tgtEl>
                                      </p:cBhvr>
                                    </p:animEffect>
                                  </p:childTnLst>
                                </p:cTn>
                              </p:par>
                            </p:childTnLst>
                          </p:cTn>
                        </p:par>
                        <p:par>
                          <p:cTn id="74" fill="hold">
                            <p:stCondLst>
                              <p:cond delay="2000"/>
                            </p:stCondLst>
                            <p:childTnLst>
                              <p:par>
                                <p:cTn id="75" presetID="22" presetClass="entr" presetSubtype="8" fill="hold" grpId="0" nodeType="afterEffect">
                                  <p:stCondLst>
                                    <p:cond delay="0"/>
                                  </p:stCondLst>
                                  <p:childTnLst>
                                    <p:set>
                                      <p:cBhvr>
                                        <p:cTn id="76" dur="1" fill="hold">
                                          <p:stCondLst>
                                            <p:cond delay="0"/>
                                          </p:stCondLst>
                                        </p:cTn>
                                        <p:tgtEl>
                                          <p:spTgt spid="22"/>
                                        </p:tgtEl>
                                        <p:attrNameLst>
                                          <p:attrName>style.visibility</p:attrName>
                                        </p:attrNameLst>
                                      </p:cBhvr>
                                      <p:to>
                                        <p:strVal val="visible"/>
                                      </p:to>
                                    </p:set>
                                    <p:animEffect transition="in" filter="wipe(left)">
                                      <p:cBhvr>
                                        <p:cTn id="77" dur="500"/>
                                        <p:tgtEl>
                                          <p:spTgt spid="22"/>
                                        </p:tgtEl>
                                      </p:cBhvr>
                                    </p:animEffect>
                                  </p:childTnLst>
                                </p:cTn>
                              </p:par>
                              <p:par>
                                <p:cTn id="78" presetID="22" presetClass="entr" presetSubtype="8" fill="hold" nodeType="withEffect">
                                  <p:stCondLst>
                                    <p:cond delay="0"/>
                                  </p:stCondLst>
                                  <p:childTnLst>
                                    <p:set>
                                      <p:cBhvr>
                                        <p:cTn id="79" dur="1" fill="hold">
                                          <p:stCondLst>
                                            <p:cond delay="0"/>
                                          </p:stCondLst>
                                        </p:cTn>
                                        <p:tgtEl>
                                          <p:spTgt spid="23"/>
                                        </p:tgtEl>
                                        <p:attrNameLst>
                                          <p:attrName>style.visibility</p:attrName>
                                        </p:attrNameLst>
                                      </p:cBhvr>
                                      <p:to>
                                        <p:strVal val="visible"/>
                                      </p:to>
                                    </p:set>
                                    <p:animEffect transition="in" filter="wipe(left)">
                                      <p:cBhvr>
                                        <p:cTn id="80" dur="500"/>
                                        <p:tgtEl>
                                          <p:spTgt spid="23"/>
                                        </p:tgtEl>
                                      </p:cBhvr>
                                    </p:animEffect>
                                  </p:childTnLst>
                                </p:cTn>
                              </p:par>
                              <p:par>
                                <p:cTn id="81" presetID="22" presetClass="entr" presetSubtype="8" fill="hold" grpId="0" nodeType="withEffect">
                                  <p:stCondLst>
                                    <p:cond delay="0"/>
                                  </p:stCondLst>
                                  <p:childTnLst>
                                    <p:set>
                                      <p:cBhvr>
                                        <p:cTn id="82" dur="1" fill="hold">
                                          <p:stCondLst>
                                            <p:cond delay="0"/>
                                          </p:stCondLst>
                                        </p:cTn>
                                        <p:tgtEl>
                                          <p:spTgt spid="25"/>
                                        </p:tgtEl>
                                        <p:attrNameLst>
                                          <p:attrName>style.visibility</p:attrName>
                                        </p:attrNameLst>
                                      </p:cBhvr>
                                      <p:to>
                                        <p:strVal val="visible"/>
                                      </p:to>
                                    </p:set>
                                    <p:animEffect transition="in" filter="wipe(left)">
                                      <p:cBhvr>
                                        <p:cTn id="83" dur="500"/>
                                        <p:tgtEl>
                                          <p:spTgt spid="25"/>
                                        </p:tgtEl>
                                      </p:cBhvr>
                                    </p:animEffect>
                                  </p:childTnLst>
                                </p:cTn>
                              </p:par>
                              <p:par>
                                <p:cTn id="84" presetID="22" presetClass="entr" presetSubtype="8" fill="hold" grpId="0" nodeType="withEffect">
                                  <p:stCondLst>
                                    <p:cond delay="0"/>
                                  </p:stCondLst>
                                  <p:childTnLst>
                                    <p:set>
                                      <p:cBhvr>
                                        <p:cTn id="85" dur="1" fill="hold">
                                          <p:stCondLst>
                                            <p:cond delay="0"/>
                                          </p:stCondLst>
                                        </p:cTn>
                                        <p:tgtEl>
                                          <p:spTgt spid="26"/>
                                        </p:tgtEl>
                                        <p:attrNameLst>
                                          <p:attrName>style.visibility</p:attrName>
                                        </p:attrNameLst>
                                      </p:cBhvr>
                                      <p:to>
                                        <p:strVal val="visible"/>
                                      </p:to>
                                    </p:set>
                                    <p:animEffect transition="in" filter="wipe(left)">
                                      <p:cBhvr>
                                        <p:cTn id="86" dur="500"/>
                                        <p:tgtEl>
                                          <p:spTgt spid="26"/>
                                        </p:tgtEl>
                                      </p:cBhvr>
                                    </p:animEffect>
                                  </p:childTnLst>
                                </p:cTn>
                              </p:par>
                              <p:par>
                                <p:cTn id="87" presetID="22" presetClass="entr" presetSubtype="8" fill="hold" grpId="0" nodeType="withEffect">
                                  <p:stCondLst>
                                    <p:cond delay="0"/>
                                  </p:stCondLst>
                                  <p:childTnLst>
                                    <p:set>
                                      <p:cBhvr>
                                        <p:cTn id="88" dur="1" fill="hold">
                                          <p:stCondLst>
                                            <p:cond delay="0"/>
                                          </p:stCondLst>
                                        </p:cTn>
                                        <p:tgtEl>
                                          <p:spTgt spid="27"/>
                                        </p:tgtEl>
                                        <p:attrNameLst>
                                          <p:attrName>style.visibility</p:attrName>
                                        </p:attrNameLst>
                                      </p:cBhvr>
                                      <p:to>
                                        <p:strVal val="visible"/>
                                      </p:to>
                                    </p:set>
                                    <p:animEffect transition="in" filter="wipe(left)">
                                      <p:cBhvr>
                                        <p:cTn id="89" dur="500"/>
                                        <p:tgtEl>
                                          <p:spTgt spid="27"/>
                                        </p:tgtEl>
                                      </p:cBhvr>
                                    </p:animEffect>
                                  </p:childTnLst>
                                </p:cTn>
                              </p:par>
                              <p:par>
                                <p:cTn id="90" presetID="22" presetClass="entr" presetSubtype="8" fill="hold" nodeType="withEffect">
                                  <p:stCondLst>
                                    <p:cond delay="0"/>
                                  </p:stCondLst>
                                  <p:childTnLst>
                                    <p:set>
                                      <p:cBhvr>
                                        <p:cTn id="91" dur="1" fill="hold">
                                          <p:stCondLst>
                                            <p:cond delay="0"/>
                                          </p:stCondLst>
                                        </p:cTn>
                                        <p:tgtEl>
                                          <p:spTgt spid="82"/>
                                        </p:tgtEl>
                                        <p:attrNameLst>
                                          <p:attrName>style.visibility</p:attrName>
                                        </p:attrNameLst>
                                      </p:cBhvr>
                                      <p:to>
                                        <p:strVal val="visible"/>
                                      </p:to>
                                    </p:set>
                                    <p:animEffect transition="in" filter="wipe(left)">
                                      <p:cBhvr>
                                        <p:cTn id="92" dur="500"/>
                                        <p:tgtEl>
                                          <p:spTgt spid="82"/>
                                        </p:tgtEl>
                                      </p:cBhvr>
                                    </p:animEffect>
                                  </p:childTnLst>
                                </p:cTn>
                              </p:par>
                              <p:par>
                                <p:cTn id="93" presetID="22" presetClass="entr" presetSubtype="8" fill="hold" nodeType="withEffect">
                                  <p:stCondLst>
                                    <p:cond delay="0"/>
                                  </p:stCondLst>
                                  <p:childTnLst>
                                    <p:set>
                                      <p:cBhvr>
                                        <p:cTn id="94" dur="1" fill="hold">
                                          <p:stCondLst>
                                            <p:cond delay="0"/>
                                          </p:stCondLst>
                                        </p:cTn>
                                        <p:tgtEl>
                                          <p:spTgt spid="87"/>
                                        </p:tgtEl>
                                        <p:attrNameLst>
                                          <p:attrName>style.visibility</p:attrName>
                                        </p:attrNameLst>
                                      </p:cBhvr>
                                      <p:to>
                                        <p:strVal val="visible"/>
                                      </p:to>
                                    </p:set>
                                    <p:animEffect transition="in" filter="wipe(left)">
                                      <p:cBhvr>
                                        <p:cTn id="95" dur="500"/>
                                        <p:tgtEl>
                                          <p:spTgt spid="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animBg="1"/>
      <p:bldP spid="8" grpId="0" animBg="1"/>
      <p:bldP spid="9" grpId="0"/>
      <p:bldP spid="10" grpId="0"/>
      <p:bldP spid="13" grpId="0" animBg="1"/>
      <p:bldP spid="14" grpId="0" animBg="1"/>
      <p:bldP spid="15" grpId="0"/>
      <p:bldP spid="16" grpId="0"/>
      <p:bldP spid="19" grpId="0" animBg="1"/>
      <p:bldP spid="20" grpId="0" animBg="1"/>
      <p:bldP spid="21" grpId="0"/>
      <p:bldP spid="22" grpId="0"/>
      <p:bldP spid="25" grpId="0" animBg="1"/>
      <p:bldP spid="26" grpId="0" animBg="1"/>
      <p:bldP spid="27"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箭头连接符 2">
            <a:extLst>
              <a:ext uri="{FF2B5EF4-FFF2-40B4-BE49-F238E27FC236}">
                <a16:creationId xmlns:a16="http://schemas.microsoft.com/office/drawing/2014/main" id="{0D636C73-2F6E-40E6-8B8F-6AE7E6EA595D}"/>
              </a:ext>
            </a:extLst>
          </p:cNvPr>
          <p:cNvCxnSpPr/>
          <p:nvPr/>
        </p:nvCxnSpPr>
        <p:spPr bwMode="auto">
          <a:xfrm>
            <a:off x="669925" y="2554493"/>
            <a:ext cx="10850563" cy="0"/>
          </a:xfrm>
          <a:prstGeom prst="straightConnector1">
            <a:avLst/>
          </a:prstGeom>
          <a:solidFill>
            <a:schemeClr val="accent1"/>
          </a:solidFill>
          <a:ln w="38100" cap="flat" cmpd="sng" algn="ctr">
            <a:solidFill>
              <a:schemeClr val="bg1">
                <a:lumMod val="85000"/>
              </a:schemeClr>
            </a:solidFill>
            <a:prstDash val="solid"/>
            <a:round/>
            <a:headEnd type="none" w="med" len="med"/>
            <a:tailEnd type="arrow" w="lg" len="lg"/>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24" name="组合 23">
            <a:extLst>
              <a:ext uri="{FF2B5EF4-FFF2-40B4-BE49-F238E27FC236}">
                <a16:creationId xmlns:a16="http://schemas.microsoft.com/office/drawing/2014/main" id="{A89B55E3-F110-4325-8D85-2E655D48D668}"/>
              </a:ext>
            </a:extLst>
          </p:cNvPr>
          <p:cNvGrpSpPr/>
          <p:nvPr/>
        </p:nvGrpSpPr>
        <p:grpSpPr>
          <a:xfrm>
            <a:off x="109196" y="314990"/>
            <a:ext cx="464851" cy="380782"/>
            <a:chOff x="5117023" y="3520600"/>
            <a:chExt cx="298450" cy="244475"/>
          </a:xfrm>
          <a:gradFill>
            <a:gsLst>
              <a:gs pos="0">
                <a:schemeClr val="accent1"/>
              </a:gs>
              <a:gs pos="100000">
                <a:schemeClr val="accent6"/>
              </a:gs>
            </a:gsLst>
            <a:lin ang="2700000" scaled="0"/>
          </a:gradFill>
        </p:grpSpPr>
        <p:sp>
          <p:nvSpPr>
            <p:cNvPr id="25" name="Freeform 26">
              <a:extLst>
                <a:ext uri="{FF2B5EF4-FFF2-40B4-BE49-F238E27FC236}">
                  <a16:creationId xmlns:a16="http://schemas.microsoft.com/office/drawing/2014/main" id="{D5A4F5B4-632B-4340-B396-917175C01AD4}"/>
                </a:ext>
              </a:extLst>
            </p:cNvPr>
            <p:cNvSpPr>
              <a:spLocks/>
            </p:cNvSpPr>
            <p:nvPr/>
          </p:nvSpPr>
          <p:spPr bwMode="auto">
            <a:xfrm>
              <a:off x="5117023" y="3569812"/>
              <a:ext cx="298450" cy="176213"/>
            </a:xfrm>
            <a:custGeom>
              <a:avLst/>
              <a:gdLst>
                <a:gd name="T0" fmla="*/ 0 w 163"/>
                <a:gd name="T1" fmla="*/ 92 h 96"/>
                <a:gd name="T2" fmla="*/ 51 w 163"/>
                <a:gd name="T3" fmla="*/ 82 h 96"/>
                <a:gd name="T4" fmla="*/ 79 w 163"/>
                <a:gd name="T5" fmla="*/ 63 h 96"/>
                <a:gd name="T6" fmla="*/ 121 w 163"/>
                <a:gd name="T7" fmla="*/ 25 h 96"/>
                <a:gd name="T8" fmla="*/ 163 w 163"/>
                <a:gd name="T9" fmla="*/ 3 h 96"/>
                <a:gd name="T10" fmla="*/ 104 w 163"/>
                <a:gd name="T11" fmla="*/ 19 h 96"/>
                <a:gd name="T12" fmla="*/ 69 w 163"/>
                <a:gd name="T13" fmla="*/ 18 h 96"/>
                <a:gd name="T14" fmla="*/ 7 w 163"/>
                <a:gd name="T15" fmla="*/ 9 h 96"/>
                <a:gd name="T16" fmla="*/ 12 w 163"/>
                <a:gd name="T17" fmla="*/ 11 h 96"/>
                <a:gd name="T18" fmla="*/ 46 w 163"/>
                <a:gd name="T19" fmla="*/ 24 h 96"/>
                <a:gd name="T20" fmla="*/ 65 w 163"/>
                <a:gd name="T21" fmla="*/ 53 h 96"/>
                <a:gd name="T22" fmla="*/ 0 w 163"/>
                <a:gd name="T23" fmla="*/ 92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3" h="96">
                  <a:moveTo>
                    <a:pt x="0" y="92"/>
                  </a:moveTo>
                  <a:cubicBezTo>
                    <a:pt x="15" y="96"/>
                    <a:pt x="39" y="88"/>
                    <a:pt x="51" y="82"/>
                  </a:cubicBezTo>
                  <a:cubicBezTo>
                    <a:pt x="61" y="76"/>
                    <a:pt x="70" y="70"/>
                    <a:pt x="79" y="63"/>
                  </a:cubicBezTo>
                  <a:cubicBezTo>
                    <a:pt x="97" y="49"/>
                    <a:pt x="110" y="34"/>
                    <a:pt x="121" y="25"/>
                  </a:cubicBezTo>
                  <a:cubicBezTo>
                    <a:pt x="141" y="8"/>
                    <a:pt x="154" y="8"/>
                    <a:pt x="163" y="3"/>
                  </a:cubicBezTo>
                  <a:cubicBezTo>
                    <a:pt x="142" y="0"/>
                    <a:pt x="120" y="7"/>
                    <a:pt x="104" y="19"/>
                  </a:cubicBezTo>
                  <a:cubicBezTo>
                    <a:pt x="89" y="30"/>
                    <a:pt x="84" y="27"/>
                    <a:pt x="69" y="18"/>
                  </a:cubicBezTo>
                  <a:cubicBezTo>
                    <a:pt x="52" y="7"/>
                    <a:pt x="27" y="6"/>
                    <a:pt x="7" y="9"/>
                  </a:cubicBezTo>
                  <a:cubicBezTo>
                    <a:pt x="12" y="11"/>
                    <a:pt x="12" y="11"/>
                    <a:pt x="12" y="11"/>
                  </a:cubicBezTo>
                  <a:cubicBezTo>
                    <a:pt x="26" y="15"/>
                    <a:pt x="33" y="17"/>
                    <a:pt x="46" y="24"/>
                  </a:cubicBezTo>
                  <a:cubicBezTo>
                    <a:pt x="54" y="27"/>
                    <a:pt x="77" y="40"/>
                    <a:pt x="65" y="53"/>
                  </a:cubicBezTo>
                  <a:cubicBezTo>
                    <a:pt x="56" y="63"/>
                    <a:pt x="21" y="90"/>
                    <a:pt x="0" y="92"/>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8" name="Freeform 27">
              <a:extLst>
                <a:ext uri="{FF2B5EF4-FFF2-40B4-BE49-F238E27FC236}">
                  <a16:creationId xmlns:a16="http://schemas.microsoft.com/office/drawing/2014/main" id="{466928AD-27B6-4B9F-A319-B3A75F49F430}"/>
                </a:ext>
              </a:extLst>
            </p:cNvPr>
            <p:cNvSpPr>
              <a:spLocks/>
            </p:cNvSpPr>
            <p:nvPr/>
          </p:nvSpPr>
          <p:spPr bwMode="auto">
            <a:xfrm>
              <a:off x="5169410" y="3614262"/>
              <a:ext cx="222250" cy="150813"/>
            </a:xfrm>
            <a:custGeom>
              <a:avLst/>
              <a:gdLst>
                <a:gd name="T0" fmla="*/ 0 w 121"/>
                <a:gd name="T1" fmla="*/ 77 h 82"/>
                <a:gd name="T2" fmla="*/ 44 w 121"/>
                <a:gd name="T3" fmla="*/ 74 h 82"/>
                <a:gd name="T4" fmla="*/ 74 w 121"/>
                <a:gd name="T5" fmla="*/ 54 h 82"/>
                <a:gd name="T6" fmla="*/ 121 w 121"/>
                <a:gd name="T7" fmla="*/ 0 h 82"/>
                <a:gd name="T8" fmla="*/ 91 w 121"/>
                <a:gd name="T9" fmla="*/ 19 h 82"/>
                <a:gd name="T10" fmla="*/ 78 w 121"/>
                <a:gd name="T11" fmla="*/ 32 h 82"/>
                <a:gd name="T12" fmla="*/ 72 w 121"/>
                <a:gd name="T13" fmla="*/ 39 h 82"/>
                <a:gd name="T14" fmla="*/ 66 w 121"/>
                <a:gd name="T15" fmla="*/ 44 h 82"/>
                <a:gd name="T16" fmla="*/ 0 w 121"/>
                <a:gd name="T17" fmla="*/ 77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1" h="82">
                  <a:moveTo>
                    <a:pt x="0" y="77"/>
                  </a:moveTo>
                  <a:cubicBezTo>
                    <a:pt x="11" y="82"/>
                    <a:pt x="34" y="78"/>
                    <a:pt x="44" y="74"/>
                  </a:cubicBezTo>
                  <a:cubicBezTo>
                    <a:pt x="57" y="70"/>
                    <a:pt x="67" y="61"/>
                    <a:pt x="74" y="54"/>
                  </a:cubicBezTo>
                  <a:cubicBezTo>
                    <a:pt x="85" y="43"/>
                    <a:pt x="111" y="14"/>
                    <a:pt x="121" y="0"/>
                  </a:cubicBezTo>
                  <a:cubicBezTo>
                    <a:pt x="111" y="3"/>
                    <a:pt x="97" y="14"/>
                    <a:pt x="91" y="19"/>
                  </a:cubicBezTo>
                  <a:cubicBezTo>
                    <a:pt x="78" y="32"/>
                    <a:pt x="78" y="32"/>
                    <a:pt x="78" y="32"/>
                  </a:cubicBezTo>
                  <a:cubicBezTo>
                    <a:pt x="76" y="35"/>
                    <a:pt x="74" y="36"/>
                    <a:pt x="72" y="39"/>
                  </a:cubicBezTo>
                  <a:cubicBezTo>
                    <a:pt x="70" y="41"/>
                    <a:pt x="68" y="42"/>
                    <a:pt x="66" y="44"/>
                  </a:cubicBezTo>
                  <a:cubicBezTo>
                    <a:pt x="48" y="61"/>
                    <a:pt x="25" y="72"/>
                    <a:pt x="0" y="77"/>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9" name="Freeform 28">
              <a:extLst>
                <a:ext uri="{FF2B5EF4-FFF2-40B4-BE49-F238E27FC236}">
                  <a16:creationId xmlns:a16="http://schemas.microsoft.com/office/drawing/2014/main" id="{F7051DA8-C9A8-46B1-A02A-3C58B7C4A981}"/>
                </a:ext>
              </a:extLst>
            </p:cNvPr>
            <p:cNvSpPr>
              <a:spLocks/>
            </p:cNvSpPr>
            <p:nvPr/>
          </p:nvSpPr>
          <p:spPr bwMode="auto">
            <a:xfrm>
              <a:off x="5236085" y="3520600"/>
              <a:ext cx="68263" cy="60325"/>
            </a:xfrm>
            <a:custGeom>
              <a:avLst/>
              <a:gdLst>
                <a:gd name="T0" fmla="*/ 18 w 37"/>
                <a:gd name="T1" fmla="*/ 2 h 33"/>
                <a:gd name="T2" fmla="*/ 25 w 37"/>
                <a:gd name="T3" fmla="*/ 28 h 33"/>
                <a:gd name="T4" fmla="*/ 34 w 37"/>
                <a:gd name="T5" fmla="*/ 11 h 33"/>
                <a:gd name="T6" fmla="*/ 18 w 37"/>
                <a:gd name="T7" fmla="*/ 2 h 33"/>
              </a:gdLst>
              <a:ahLst/>
              <a:cxnLst>
                <a:cxn ang="0">
                  <a:pos x="T0" y="T1"/>
                </a:cxn>
                <a:cxn ang="0">
                  <a:pos x="T2" y="T3"/>
                </a:cxn>
                <a:cxn ang="0">
                  <a:pos x="T4" y="T5"/>
                </a:cxn>
                <a:cxn ang="0">
                  <a:pos x="T6" y="T7"/>
                </a:cxn>
              </a:cxnLst>
              <a:rect l="0" t="0" r="r" b="b"/>
              <a:pathLst>
                <a:path w="37" h="33">
                  <a:moveTo>
                    <a:pt x="18" y="2"/>
                  </a:moveTo>
                  <a:cubicBezTo>
                    <a:pt x="0" y="8"/>
                    <a:pt x="8" y="33"/>
                    <a:pt x="25" y="28"/>
                  </a:cubicBezTo>
                  <a:cubicBezTo>
                    <a:pt x="31" y="27"/>
                    <a:pt x="37" y="20"/>
                    <a:pt x="34" y="11"/>
                  </a:cubicBezTo>
                  <a:cubicBezTo>
                    <a:pt x="33" y="5"/>
                    <a:pt x="26" y="0"/>
                    <a:pt x="18" y="2"/>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grpSp>
        <p:nvGrpSpPr>
          <p:cNvPr id="36" name="组合 35">
            <a:extLst>
              <a:ext uri="{FF2B5EF4-FFF2-40B4-BE49-F238E27FC236}">
                <a16:creationId xmlns:a16="http://schemas.microsoft.com/office/drawing/2014/main" id="{FE3FFBF6-72D0-4027-8DC1-DFE1A09CE5D7}"/>
              </a:ext>
            </a:extLst>
          </p:cNvPr>
          <p:cNvGrpSpPr/>
          <p:nvPr/>
        </p:nvGrpSpPr>
        <p:grpSpPr>
          <a:xfrm>
            <a:off x="1207400" y="1922820"/>
            <a:ext cx="2512319" cy="3472132"/>
            <a:chOff x="980440" y="1922820"/>
            <a:chExt cx="2512319" cy="3472132"/>
          </a:xfrm>
        </p:grpSpPr>
        <p:sp>
          <p:nvSpPr>
            <p:cNvPr id="31" name="矩形: 圆角 30">
              <a:extLst>
                <a:ext uri="{FF2B5EF4-FFF2-40B4-BE49-F238E27FC236}">
                  <a16:creationId xmlns:a16="http://schemas.microsoft.com/office/drawing/2014/main" id="{93271C8C-3257-468E-99BC-843E18E0F5D7}"/>
                </a:ext>
              </a:extLst>
            </p:cNvPr>
            <p:cNvSpPr/>
            <p:nvPr/>
          </p:nvSpPr>
          <p:spPr>
            <a:xfrm>
              <a:off x="980440" y="2913501"/>
              <a:ext cx="2512319" cy="2481451"/>
            </a:xfrm>
            <a:prstGeom prst="roundRect">
              <a:avLst>
                <a:gd name="adj" fmla="val 3139"/>
              </a:avLst>
            </a:prstGeom>
            <a:solidFill>
              <a:schemeClr val="bg1"/>
            </a:solidFill>
            <a:ln>
              <a:noFill/>
            </a:ln>
            <a:effectLst>
              <a:outerShdw blurRad="63500" dist="38100" dir="2700000" algn="tl"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11" name="组合 10">
              <a:extLst>
                <a:ext uri="{FF2B5EF4-FFF2-40B4-BE49-F238E27FC236}">
                  <a16:creationId xmlns:a16="http://schemas.microsoft.com/office/drawing/2014/main" id="{01215F08-4546-47B4-AF12-01CC6B2E72E7}"/>
                </a:ext>
              </a:extLst>
            </p:cNvPr>
            <p:cNvGrpSpPr/>
            <p:nvPr/>
          </p:nvGrpSpPr>
          <p:grpSpPr>
            <a:xfrm>
              <a:off x="1305689" y="1922820"/>
              <a:ext cx="1861821" cy="789896"/>
              <a:chOff x="1262378" y="1922820"/>
              <a:chExt cx="1861821" cy="789896"/>
            </a:xfrm>
          </p:grpSpPr>
          <p:sp>
            <p:nvSpPr>
              <p:cNvPr id="8" name="椭圆 7">
                <a:extLst>
                  <a:ext uri="{FF2B5EF4-FFF2-40B4-BE49-F238E27FC236}">
                    <a16:creationId xmlns:a16="http://schemas.microsoft.com/office/drawing/2014/main" id="{4C309928-808B-49CB-A24B-3DEDDDFAF11A}"/>
                  </a:ext>
                </a:extLst>
              </p:cNvPr>
              <p:cNvSpPr/>
              <p:nvPr/>
            </p:nvSpPr>
            <p:spPr bwMode="auto">
              <a:xfrm>
                <a:off x="2035065" y="2396270"/>
                <a:ext cx="316446" cy="316446"/>
              </a:xfrm>
              <a:prstGeom prst="ellipse">
                <a:avLst/>
              </a:prstGeom>
              <a:gradFill>
                <a:gsLst>
                  <a:gs pos="0">
                    <a:schemeClr val="accent1"/>
                  </a:gs>
                  <a:gs pos="100000">
                    <a:schemeClr val="accent6"/>
                  </a:gs>
                </a:gsLst>
                <a:lin ang="900000" scaled="0"/>
              </a:gradFill>
              <a:ln w="60325">
                <a:solidFill>
                  <a:schemeClr val="bg1"/>
                </a:solid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cs typeface="+mn-ea"/>
                  <a:sym typeface="+mn-lt"/>
                </a:endParaRPr>
              </a:p>
            </p:txBody>
          </p:sp>
          <p:sp>
            <p:nvSpPr>
              <p:cNvPr id="16" name="Text Box 20">
                <a:extLst>
                  <a:ext uri="{FF2B5EF4-FFF2-40B4-BE49-F238E27FC236}">
                    <a16:creationId xmlns:a16="http://schemas.microsoft.com/office/drawing/2014/main" id="{2830DD1F-BF2F-482D-B9FC-0822439E5066}"/>
                  </a:ext>
                </a:extLst>
              </p:cNvPr>
              <p:cNvSpPr txBox="1">
                <a:spLocks noChangeArrowheads="1"/>
              </p:cNvSpPr>
              <p:nvPr/>
            </p:nvSpPr>
            <p:spPr bwMode="auto">
              <a:xfrm>
                <a:off x="1262378" y="1922820"/>
                <a:ext cx="1861821" cy="461665"/>
              </a:xfrm>
              <a:prstGeom prst="rect">
                <a:avLst/>
              </a:prstGeom>
              <a:noFill/>
              <a:ln>
                <a:noFill/>
              </a:ln>
              <a:effectLst/>
              <a:extLst/>
            </p:spPr>
            <p:txBody>
              <a:bodyPr wrap="square" lIns="0" rIns="0" anchor="ctr">
                <a:spAutoFit/>
              </a:bodyPr>
              <a:lstStyle>
                <a:lvl1pPr algn="l">
                  <a:defRPr>
                    <a:solidFill>
                      <a:schemeClr val="tx1"/>
                    </a:solidFill>
                    <a:latin typeface="Arial" panose="020B0604020202020204" pitchFamily="34" charset="0"/>
                    <a:ea typeface="宋体" panose="02010600030101010101" pitchFamily="2" charset="-122"/>
                  </a:defRPr>
                </a:lvl1pPr>
                <a:lvl2pPr marL="742950" indent="-285750" algn="l">
                  <a:defRPr>
                    <a:solidFill>
                      <a:schemeClr val="tx1"/>
                    </a:solidFill>
                    <a:latin typeface="Arial" panose="020B0604020202020204" pitchFamily="34" charset="0"/>
                    <a:ea typeface="宋体" panose="02010600030101010101" pitchFamily="2" charset="-122"/>
                  </a:defRPr>
                </a:lvl2pPr>
                <a:lvl3pPr marL="1143000" indent="-228600" algn="l">
                  <a:defRPr>
                    <a:solidFill>
                      <a:schemeClr val="tx1"/>
                    </a:solidFill>
                    <a:latin typeface="Arial" panose="020B0604020202020204" pitchFamily="34" charset="0"/>
                    <a:ea typeface="宋体" panose="02010600030101010101" pitchFamily="2" charset="-122"/>
                  </a:defRPr>
                </a:lvl3pPr>
                <a:lvl4pPr marL="1600200" indent="-228600" algn="l">
                  <a:defRPr>
                    <a:solidFill>
                      <a:schemeClr val="tx1"/>
                    </a:solidFill>
                    <a:latin typeface="Arial" panose="020B0604020202020204" pitchFamily="34" charset="0"/>
                    <a:ea typeface="宋体" panose="02010600030101010101" pitchFamily="2" charset="-122"/>
                  </a:defRPr>
                </a:lvl4pPr>
                <a:lvl5pPr marL="2057400" indent="-228600" algn="l">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1097554" rtl="0" eaLnBrk="1" fontAlgn="base" latinLnBrk="0" hangingPunct="1">
                  <a:lnSpc>
                    <a:spcPct val="100000"/>
                  </a:lnSpc>
                  <a:spcBef>
                    <a:spcPct val="0"/>
                  </a:spcBef>
                  <a:spcAft>
                    <a:spcPct val="0"/>
                  </a:spcAft>
                  <a:buClrTx/>
                  <a:buSzTx/>
                  <a:buFontTx/>
                  <a:buNone/>
                  <a:tabLst/>
                  <a:defRPr/>
                </a:pPr>
                <a:r>
                  <a:rPr kumimoji="0" lang="zh-CN" altLang="en-US" sz="2400" b="0" i="0" u="none" strike="noStrike" kern="1200" cap="none" spc="0" normalizeH="0" baseline="0" noProof="0">
                    <a:ln>
                      <a:noFill/>
                    </a:ln>
                    <a:solidFill>
                      <a:schemeClr val="accent1"/>
                    </a:solidFill>
                    <a:effectLst/>
                    <a:uLnTx/>
                    <a:uFillTx/>
                    <a:latin typeface="+mn-lt"/>
                    <a:ea typeface="+mn-ea"/>
                    <a:cs typeface="+mn-ea"/>
                    <a:sym typeface="+mn-lt"/>
                  </a:rPr>
                  <a:t>第一阶段</a:t>
                </a:r>
                <a:endParaRPr kumimoji="0" lang="en-US" altLang="zh-CN" sz="2400" b="0" i="0" u="none" strike="noStrike" kern="1200" cap="none" spc="0" normalizeH="0" baseline="0" noProof="0" dirty="0">
                  <a:ln>
                    <a:noFill/>
                  </a:ln>
                  <a:solidFill>
                    <a:schemeClr val="accent1"/>
                  </a:solidFill>
                  <a:effectLst/>
                  <a:uLnTx/>
                  <a:uFillTx/>
                  <a:latin typeface="+mn-lt"/>
                  <a:ea typeface="+mn-ea"/>
                  <a:cs typeface="+mn-ea"/>
                  <a:sym typeface="+mn-lt"/>
                </a:endParaRPr>
              </a:p>
            </p:txBody>
          </p:sp>
        </p:grpSp>
        <p:sp>
          <p:nvSpPr>
            <p:cNvPr id="20" name="文本框 19">
              <a:extLst>
                <a:ext uri="{FF2B5EF4-FFF2-40B4-BE49-F238E27FC236}">
                  <a16:creationId xmlns:a16="http://schemas.microsoft.com/office/drawing/2014/main" id="{D660BE24-380E-40F2-98FD-EC746125DD65}"/>
                </a:ext>
              </a:extLst>
            </p:cNvPr>
            <p:cNvSpPr txBox="1"/>
            <p:nvPr/>
          </p:nvSpPr>
          <p:spPr>
            <a:xfrm>
              <a:off x="1247656" y="3343200"/>
              <a:ext cx="1977887" cy="1654812"/>
            </a:xfrm>
            <a:prstGeom prst="rect">
              <a:avLst/>
            </a:prstGeom>
            <a:noFill/>
          </p:spPr>
          <p:txBody>
            <a:bodyPr wrap="square" rtlCol="0">
              <a:spAutoFit/>
            </a:bodyPr>
            <a:lstStyle/>
            <a:p>
              <a:pPr algn="just">
                <a:lnSpc>
                  <a:spcPct val="130000"/>
                </a:lnSpc>
              </a:pPr>
              <a:r>
                <a:rPr lang="zh-CN" altLang="en-US" sz="2000">
                  <a:latin typeface="+mn-ea"/>
                  <a:cs typeface="+mn-ea"/>
                  <a:sym typeface="+mn-lt"/>
                </a:rPr>
                <a:t>描述该阶段主要完成了什么工作，项目的进程、成果是怎样的</a:t>
              </a:r>
            </a:p>
          </p:txBody>
        </p:sp>
      </p:grpSp>
      <p:grpSp>
        <p:nvGrpSpPr>
          <p:cNvPr id="15" name="组合 14">
            <a:extLst>
              <a:ext uri="{FF2B5EF4-FFF2-40B4-BE49-F238E27FC236}">
                <a16:creationId xmlns:a16="http://schemas.microsoft.com/office/drawing/2014/main" id="{E0FD2DD3-C1D8-42B2-935F-F2EF422394D9}"/>
              </a:ext>
            </a:extLst>
          </p:cNvPr>
          <p:cNvGrpSpPr/>
          <p:nvPr/>
        </p:nvGrpSpPr>
        <p:grpSpPr>
          <a:xfrm>
            <a:off x="4839046" y="1922820"/>
            <a:ext cx="2512319" cy="3472132"/>
            <a:chOff x="4633239" y="1922820"/>
            <a:chExt cx="2512319" cy="3472132"/>
          </a:xfrm>
        </p:grpSpPr>
        <p:grpSp>
          <p:nvGrpSpPr>
            <p:cNvPr id="4" name="组合 3">
              <a:extLst>
                <a:ext uri="{FF2B5EF4-FFF2-40B4-BE49-F238E27FC236}">
                  <a16:creationId xmlns:a16="http://schemas.microsoft.com/office/drawing/2014/main" id="{15082ED4-185A-495E-B38C-7DC6C73561C2}"/>
                </a:ext>
              </a:extLst>
            </p:cNvPr>
            <p:cNvGrpSpPr/>
            <p:nvPr/>
          </p:nvGrpSpPr>
          <p:grpSpPr>
            <a:xfrm>
              <a:off x="4994792" y="1922820"/>
              <a:ext cx="1861821" cy="789896"/>
              <a:chOff x="4498226" y="1922820"/>
              <a:chExt cx="1861821" cy="789896"/>
            </a:xfrm>
          </p:grpSpPr>
          <p:sp>
            <p:nvSpPr>
              <p:cNvPr id="10" name="椭圆 9">
                <a:extLst>
                  <a:ext uri="{FF2B5EF4-FFF2-40B4-BE49-F238E27FC236}">
                    <a16:creationId xmlns:a16="http://schemas.microsoft.com/office/drawing/2014/main" id="{27060354-1051-4FA5-9D5B-F1470DABDC72}"/>
                  </a:ext>
                </a:extLst>
              </p:cNvPr>
              <p:cNvSpPr/>
              <p:nvPr/>
            </p:nvSpPr>
            <p:spPr bwMode="auto">
              <a:xfrm>
                <a:off x="5270913" y="2396270"/>
                <a:ext cx="316446" cy="316446"/>
              </a:xfrm>
              <a:prstGeom prst="ellipse">
                <a:avLst/>
              </a:prstGeom>
              <a:gradFill>
                <a:gsLst>
                  <a:gs pos="0">
                    <a:schemeClr val="accent1"/>
                  </a:gs>
                  <a:gs pos="100000">
                    <a:schemeClr val="accent6"/>
                  </a:gs>
                </a:gsLst>
                <a:lin ang="900000" scaled="0"/>
              </a:gradFill>
              <a:ln w="60325">
                <a:solidFill>
                  <a:schemeClr val="bg1"/>
                </a:solid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cs typeface="+mn-ea"/>
                  <a:sym typeface="+mn-lt"/>
                </a:endParaRPr>
              </a:p>
            </p:txBody>
          </p:sp>
          <p:sp>
            <p:nvSpPr>
              <p:cNvPr id="17" name="Text Box 20">
                <a:extLst>
                  <a:ext uri="{FF2B5EF4-FFF2-40B4-BE49-F238E27FC236}">
                    <a16:creationId xmlns:a16="http://schemas.microsoft.com/office/drawing/2014/main" id="{6E2BE4E5-A3FE-4438-9948-74C55C988250}"/>
                  </a:ext>
                </a:extLst>
              </p:cNvPr>
              <p:cNvSpPr txBox="1">
                <a:spLocks noChangeArrowheads="1"/>
              </p:cNvSpPr>
              <p:nvPr/>
            </p:nvSpPr>
            <p:spPr bwMode="auto">
              <a:xfrm>
                <a:off x="4498226" y="1922820"/>
                <a:ext cx="1861821" cy="461665"/>
              </a:xfrm>
              <a:prstGeom prst="rect">
                <a:avLst/>
              </a:prstGeom>
              <a:noFill/>
              <a:ln>
                <a:noFill/>
              </a:ln>
              <a:effectLst/>
              <a:extLst/>
            </p:spPr>
            <p:txBody>
              <a:bodyPr wrap="square" lIns="0" rIns="0" anchor="ctr">
                <a:spAutoFit/>
              </a:bodyPr>
              <a:lstStyle>
                <a:lvl1pPr algn="l">
                  <a:defRPr>
                    <a:solidFill>
                      <a:schemeClr val="tx1"/>
                    </a:solidFill>
                    <a:latin typeface="Arial" panose="020B0604020202020204" pitchFamily="34" charset="0"/>
                    <a:ea typeface="宋体" panose="02010600030101010101" pitchFamily="2" charset="-122"/>
                  </a:defRPr>
                </a:lvl1pPr>
                <a:lvl2pPr marL="742950" indent="-285750" algn="l">
                  <a:defRPr>
                    <a:solidFill>
                      <a:schemeClr val="tx1"/>
                    </a:solidFill>
                    <a:latin typeface="Arial" panose="020B0604020202020204" pitchFamily="34" charset="0"/>
                    <a:ea typeface="宋体" panose="02010600030101010101" pitchFamily="2" charset="-122"/>
                  </a:defRPr>
                </a:lvl2pPr>
                <a:lvl3pPr marL="1143000" indent="-228600" algn="l">
                  <a:defRPr>
                    <a:solidFill>
                      <a:schemeClr val="tx1"/>
                    </a:solidFill>
                    <a:latin typeface="Arial" panose="020B0604020202020204" pitchFamily="34" charset="0"/>
                    <a:ea typeface="宋体" panose="02010600030101010101" pitchFamily="2" charset="-122"/>
                  </a:defRPr>
                </a:lvl3pPr>
                <a:lvl4pPr marL="1600200" indent="-228600" algn="l">
                  <a:defRPr>
                    <a:solidFill>
                      <a:schemeClr val="tx1"/>
                    </a:solidFill>
                    <a:latin typeface="Arial" panose="020B0604020202020204" pitchFamily="34" charset="0"/>
                    <a:ea typeface="宋体" panose="02010600030101010101" pitchFamily="2" charset="-122"/>
                  </a:defRPr>
                </a:lvl4pPr>
                <a:lvl5pPr marL="2057400" indent="-228600" algn="l">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1097554" rtl="0" eaLnBrk="1" fontAlgn="base" latinLnBrk="0" hangingPunct="1">
                  <a:lnSpc>
                    <a:spcPct val="100000"/>
                  </a:lnSpc>
                  <a:spcBef>
                    <a:spcPct val="0"/>
                  </a:spcBef>
                  <a:spcAft>
                    <a:spcPct val="0"/>
                  </a:spcAft>
                  <a:buClrTx/>
                  <a:buSzTx/>
                  <a:buFontTx/>
                  <a:buNone/>
                  <a:tabLst/>
                  <a:defRPr/>
                </a:pPr>
                <a:r>
                  <a:rPr kumimoji="0" lang="zh-CN" altLang="en-US" sz="2400" b="0" i="0" u="none" strike="noStrike" kern="1200" cap="none" spc="0" normalizeH="0" baseline="0" noProof="0">
                    <a:ln>
                      <a:noFill/>
                    </a:ln>
                    <a:solidFill>
                      <a:schemeClr val="accent1"/>
                    </a:solidFill>
                    <a:effectLst/>
                    <a:uLnTx/>
                    <a:uFillTx/>
                    <a:latin typeface="+mn-lt"/>
                    <a:ea typeface="+mn-ea"/>
                    <a:cs typeface="+mn-ea"/>
                    <a:sym typeface="+mn-lt"/>
                  </a:rPr>
                  <a:t>第二</a:t>
                </a:r>
                <a:r>
                  <a:rPr lang="zh-CN" altLang="en-US" sz="2400">
                    <a:solidFill>
                      <a:schemeClr val="accent1"/>
                    </a:solidFill>
                    <a:latin typeface="+mn-lt"/>
                    <a:ea typeface="+mn-ea"/>
                    <a:cs typeface="+mn-ea"/>
                    <a:sym typeface="+mn-lt"/>
                  </a:rPr>
                  <a:t>阶段</a:t>
                </a:r>
                <a:endParaRPr kumimoji="0" lang="en-US" altLang="zh-CN" sz="2400" b="0" i="0" u="none" strike="noStrike" kern="1200" cap="none" spc="0" normalizeH="0" baseline="0" noProof="0" dirty="0">
                  <a:ln>
                    <a:noFill/>
                  </a:ln>
                  <a:solidFill>
                    <a:schemeClr val="accent1"/>
                  </a:solidFill>
                  <a:effectLst/>
                  <a:uLnTx/>
                  <a:uFillTx/>
                  <a:latin typeface="+mn-lt"/>
                  <a:ea typeface="+mn-ea"/>
                  <a:cs typeface="+mn-ea"/>
                  <a:sym typeface="+mn-lt"/>
                </a:endParaRPr>
              </a:p>
            </p:txBody>
          </p:sp>
        </p:grpSp>
        <p:sp>
          <p:nvSpPr>
            <p:cNvPr id="32" name="矩形: 圆角 31">
              <a:extLst>
                <a:ext uri="{FF2B5EF4-FFF2-40B4-BE49-F238E27FC236}">
                  <a16:creationId xmlns:a16="http://schemas.microsoft.com/office/drawing/2014/main" id="{E5868182-2106-44B9-A4D1-1B1FD0355D0E}"/>
                </a:ext>
              </a:extLst>
            </p:cNvPr>
            <p:cNvSpPr/>
            <p:nvPr/>
          </p:nvSpPr>
          <p:spPr>
            <a:xfrm>
              <a:off x="4633239" y="2913501"/>
              <a:ext cx="2512319" cy="2481451"/>
            </a:xfrm>
            <a:prstGeom prst="roundRect">
              <a:avLst>
                <a:gd name="adj" fmla="val 3139"/>
              </a:avLst>
            </a:prstGeom>
            <a:solidFill>
              <a:schemeClr val="bg1"/>
            </a:solidFill>
            <a:ln>
              <a:noFill/>
            </a:ln>
            <a:effectLst>
              <a:outerShdw blurRad="63500" dist="38100" dir="2700000" algn="tl"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3" name="文本框 32">
              <a:extLst>
                <a:ext uri="{FF2B5EF4-FFF2-40B4-BE49-F238E27FC236}">
                  <a16:creationId xmlns:a16="http://schemas.microsoft.com/office/drawing/2014/main" id="{DB1E0F58-D96A-4520-8AE9-9501C3586FA3}"/>
                </a:ext>
              </a:extLst>
            </p:cNvPr>
            <p:cNvSpPr txBox="1"/>
            <p:nvPr/>
          </p:nvSpPr>
          <p:spPr>
            <a:xfrm>
              <a:off x="4900455" y="3343200"/>
              <a:ext cx="1977887" cy="1654812"/>
            </a:xfrm>
            <a:prstGeom prst="rect">
              <a:avLst/>
            </a:prstGeom>
            <a:noFill/>
          </p:spPr>
          <p:txBody>
            <a:bodyPr wrap="square" rtlCol="0">
              <a:spAutoFit/>
            </a:bodyPr>
            <a:lstStyle/>
            <a:p>
              <a:pPr algn="just">
                <a:lnSpc>
                  <a:spcPct val="130000"/>
                </a:lnSpc>
              </a:pPr>
              <a:r>
                <a:rPr lang="zh-CN" altLang="en-US" sz="2000">
                  <a:latin typeface="+mn-ea"/>
                  <a:cs typeface="+mn-ea"/>
                  <a:sym typeface="+mn-lt"/>
                </a:rPr>
                <a:t>描述该阶段主要完成了什么工作，项目的进程、成果是怎样的</a:t>
              </a:r>
            </a:p>
          </p:txBody>
        </p:sp>
      </p:grpSp>
      <p:grpSp>
        <p:nvGrpSpPr>
          <p:cNvPr id="13" name="组合 12">
            <a:extLst>
              <a:ext uri="{FF2B5EF4-FFF2-40B4-BE49-F238E27FC236}">
                <a16:creationId xmlns:a16="http://schemas.microsoft.com/office/drawing/2014/main" id="{643CB733-3B87-4F07-BF1E-924069CC2366}"/>
              </a:ext>
            </a:extLst>
          </p:cNvPr>
          <p:cNvGrpSpPr/>
          <p:nvPr/>
        </p:nvGrpSpPr>
        <p:grpSpPr>
          <a:xfrm>
            <a:off x="8470693" y="1922820"/>
            <a:ext cx="2512319" cy="3472132"/>
            <a:chOff x="8243733" y="1922820"/>
            <a:chExt cx="2512319" cy="3472132"/>
          </a:xfrm>
        </p:grpSpPr>
        <p:grpSp>
          <p:nvGrpSpPr>
            <p:cNvPr id="9" name="组合 8">
              <a:extLst>
                <a:ext uri="{FF2B5EF4-FFF2-40B4-BE49-F238E27FC236}">
                  <a16:creationId xmlns:a16="http://schemas.microsoft.com/office/drawing/2014/main" id="{998FAB1A-1486-4398-BF2A-82DF53939B43}"/>
                </a:ext>
              </a:extLst>
            </p:cNvPr>
            <p:cNvGrpSpPr/>
            <p:nvPr/>
          </p:nvGrpSpPr>
          <p:grpSpPr>
            <a:xfrm>
              <a:off x="8568982" y="1922820"/>
              <a:ext cx="1861821" cy="789896"/>
              <a:chOff x="8727206" y="1922820"/>
              <a:chExt cx="1861821" cy="789896"/>
            </a:xfrm>
          </p:grpSpPr>
          <p:sp>
            <p:nvSpPr>
              <p:cNvPr id="12" name="椭圆 11">
                <a:extLst>
                  <a:ext uri="{FF2B5EF4-FFF2-40B4-BE49-F238E27FC236}">
                    <a16:creationId xmlns:a16="http://schemas.microsoft.com/office/drawing/2014/main" id="{C5732AE9-5BE8-463A-9E1C-A68B1B4B9F86}"/>
                  </a:ext>
                </a:extLst>
              </p:cNvPr>
              <p:cNvSpPr/>
              <p:nvPr/>
            </p:nvSpPr>
            <p:spPr bwMode="auto">
              <a:xfrm>
                <a:off x="9499893" y="2396270"/>
                <a:ext cx="316446" cy="316446"/>
              </a:xfrm>
              <a:prstGeom prst="ellipse">
                <a:avLst/>
              </a:prstGeom>
              <a:gradFill>
                <a:gsLst>
                  <a:gs pos="0">
                    <a:schemeClr val="accent1"/>
                  </a:gs>
                  <a:gs pos="100000">
                    <a:schemeClr val="accent6"/>
                  </a:gs>
                </a:gsLst>
                <a:lin ang="900000" scaled="0"/>
              </a:gradFill>
              <a:ln w="60325">
                <a:solidFill>
                  <a:schemeClr val="bg1"/>
                </a:solid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cs typeface="+mn-ea"/>
                  <a:sym typeface="+mn-lt"/>
                </a:endParaRPr>
              </a:p>
            </p:txBody>
          </p:sp>
          <p:sp>
            <p:nvSpPr>
              <p:cNvPr id="18" name="Text Box 20">
                <a:extLst>
                  <a:ext uri="{FF2B5EF4-FFF2-40B4-BE49-F238E27FC236}">
                    <a16:creationId xmlns:a16="http://schemas.microsoft.com/office/drawing/2014/main" id="{7D975564-E41D-41FD-941D-B96042DE7F9A}"/>
                  </a:ext>
                </a:extLst>
              </p:cNvPr>
              <p:cNvSpPr txBox="1">
                <a:spLocks noChangeArrowheads="1"/>
              </p:cNvSpPr>
              <p:nvPr/>
            </p:nvSpPr>
            <p:spPr bwMode="auto">
              <a:xfrm>
                <a:off x="8727206" y="1922820"/>
                <a:ext cx="1861821" cy="461665"/>
              </a:xfrm>
              <a:prstGeom prst="rect">
                <a:avLst/>
              </a:prstGeom>
              <a:noFill/>
              <a:ln>
                <a:noFill/>
              </a:ln>
              <a:effectLst/>
              <a:extLst/>
            </p:spPr>
            <p:txBody>
              <a:bodyPr wrap="square" lIns="0" rIns="0" anchor="ctr">
                <a:spAutoFit/>
              </a:bodyPr>
              <a:lstStyle>
                <a:lvl1pPr algn="l">
                  <a:defRPr>
                    <a:solidFill>
                      <a:schemeClr val="tx1"/>
                    </a:solidFill>
                    <a:latin typeface="Arial" panose="020B0604020202020204" pitchFamily="34" charset="0"/>
                    <a:ea typeface="宋体" panose="02010600030101010101" pitchFamily="2" charset="-122"/>
                  </a:defRPr>
                </a:lvl1pPr>
                <a:lvl2pPr marL="742950" indent="-285750" algn="l">
                  <a:defRPr>
                    <a:solidFill>
                      <a:schemeClr val="tx1"/>
                    </a:solidFill>
                    <a:latin typeface="Arial" panose="020B0604020202020204" pitchFamily="34" charset="0"/>
                    <a:ea typeface="宋体" panose="02010600030101010101" pitchFamily="2" charset="-122"/>
                  </a:defRPr>
                </a:lvl2pPr>
                <a:lvl3pPr marL="1143000" indent="-228600" algn="l">
                  <a:defRPr>
                    <a:solidFill>
                      <a:schemeClr val="tx1"/>
                    </a:solidFill>
                    <a:latin typeface="Arial" panose="020B0604020202020204" pitchFamily="34" charset="0"/>
                    <a:ea typeface="宋体" panose="02010600030101010101" pitchFamily="2" charset="-122"/>
                  </a:defRPr>
                </a:lvl3pPr>
                <a:lvl4pPr marL="1600200" indent="-228600" algn="l">
                  <a:defRPr>
                    <a:solidFill>
                      <a:schemeClr val="tx1"/>
                    </a:solidFill>
                    <a:latin typeface="Arial" panose="020B0604020202020204" pitchFamily="34" charset="0"/>
                    <a:ea typeface="宋体" panose="02010600030101010101" pitchFamily="2" charset="-122"/>
                  </a:defRPr>
                </a:lvl4pPr>
                <a:lvl5pPr marL="2057400" indent="-228600" algn="l">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1097554" rtl="0" eaLnBrk="1" fontAlgn="base" latinLnBrk="0" hangingPunct="1">
                  <a:lnSpc>
                    <a:spcPct val="100000"/>
                  </a:lnSpc>
                  <a:spcBef>
                    <a:spcPct val="0"/>
                  </a:spcBef>
                  <a:spcAft>
                    <a:spcPct val="0"/>
                  </a:spcAft>
                  <a:buClrTx/>
                  <a:buSzTx/>
                  <a:buFontTx/>
                  <a:buNone/>
                  <a:tabLst/>
                  <a:defRPr/>
                </a:pPr>
                <a:r>
                  <a:rPr kumimoji="0" lang="zh-CN" altLang="en-US" sz="2400" b="0" i="0" u="none" strike="noStrike" kern="1200" cap="none" spc="0" normalizeH="0" baseline="0" noProof="0">
                    <a:ln>
                      <a:noFill/>
                    </a:ln>
                    <a:solidFill>
                      <a:schemeClr val="accent1"/>
                    </a:solidFill>
                    <a:effectLst/>
                    <a:uLnTx/>
                    <a:uFillTx/>
                    <a:latin typeface="+mn-lt"/>
                    <a:ea typeface="+mn-ea"/>
                    <a:cs typeface="+mn-ea"/>
                    <a:sym typeface="+mn-lt"/>
                  </a:rPr>
                  <a:t>第三</a:t>
                </a:r>
                <a:r>
                  <a:rPr lang="zh-CN" altLang="en-US" sz="2400">
                    <a:solidFill>
                      <a:schemeClr val="accent1"/>
                    </a:solidFill>
                    <a:latin typeface="+mn-lt"/>
                    <a:ea typeface="+mn-ea"/>
                    <a:cs typeface="+mn-ea"/>
                    <a:sym typeface="+mn-lt"/>
                  </a:rPr>
                  <a:t>阶段</a:t>
                </a:r>
                <a:endParaRPr kumimoji="0" lang="en-US" altLang="zh-CN" sz="2400" b="0" i="0" u="none" strike="noStrike" kern="1200" cap="none" spc="0" normalizeH="0" baseline="0" noProof="0" dirty="0">
                  <a:ln>
                    <a:noFill/>
                  </a:ln>
                  <a:solidFill>
                    <a:schemeClr val="accent1"/>
                  </a:solidFill>
                  <a:effectLst/>
                  <a:uLnTx/>
                  <a:uFillTx/>
                  <a:latin typeface="+mn-lt"/>
                  <a:ea typeface="+mn-ea"/>
                  <a:cs typeface="+mn-ea"/>
                  <a:sym typeface="+mn-lt"/>
                </a:endParaRPr>
              </a:p>
            </p:txBody>
          </p:sp>
        </p:grpSp>
        <p:sp>
          <p:nvSpPr>
            <p:cNvPr id="34" name="矩形: 圆角 33">
              <a:extLst>
                <a:ext uri="{FF2B5EF4-FFF2-40B4-BE49-F238E27FC236}">
                  <a16:creationId xmlns:a16="http://schemas.microsoft.com/office/drawing/2014/main" id="{7FB86B18-EF1B-485C-A79D-7F6725BF9A5C}"/>
                </a:ext>
              </a:extLst>
            </p:cNvPr>
            <p:cNvSpPr/>
            <p:nvPr/>
          </p:nvSpPr>
          <p:spPr>
            <a:xfrm>
              <a:off x="8243733" y="2913501"/>
              <a:ext cx="2512319" cy="2481451"/>
            </a:xfrm>
            <a:prstGeom prst="roundRect">
              <a:avLst>
                <a:gd name="adj" fmla="val 3139"/>
              </a:avLst>
            </a:prstGeom>
            <a:solidFill>
              <a:schemeClr val="bg1"/>
            </a:solidFill>
            <a:ln>
              <a:noFill/>
            </a:ln>
            <a:effectLst>
              <a:outerShdw blurRad="63500" dist="38100" dir="2700000" algn="tl"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5" name="文本框 34">
              <a:extLst>
                <a:ext uri="{FF2B5EF4-FFF2-40B4-BE49-F238E27FC236}">
                  <a16:creationId xmlns:a16="http://schemas.microsoft.com/office/drawing/2014/main" id="{D0104818-44BD-4348-8EFB-D0B62B61C535}"/>
                </a:ext>
              </a:extLst>
            </p:cNvPr>
            <p:cNvSpPr txBox="1"/>
            <p:nvPr/>
          </p:nvSpPr>
          <p:spPr>
            <a:xfrm>
              <a:off x="8510949" y="3343200"/>
              <a:ext cx="1977887" cy="1654812"/>
            </a:xfrm>
            <a:prstGeom prst="rect">
              <a:avLst/>
            </a:prstGeom>
            <a:noFill/>
          </p:spPr>
          <p:txBody>
            <a:bodyPr wrap="square" rtlCol="0">
              <a:spAutoFit/>
            </a:bodyPr>
            <a:lstStyle/>
            <a:p>
              <a:pPr algn="just">
                <a:lnSpc>
                  <a:spcPct val="130000"/>
                </a:lnSpc>
              </a:pPr>
              <a:r>
                <a:rPr lang="zh-CN" altLang="en-US" sz="2000">
                  <a:latin typeface="+mn-ea"/>
                  <a:cs typeface="+mn-ea"/>
                  <a:sym typeface="+mn-lt"/>
                </a:rPr>
                <a:t>描述该阶段主要完成了什么工作，项目的进程、成果是怎样的</a:t>
              </a:r>
            </a:p>
          </p:txBody>
        </p:sp>
      </p:grpSp>
      <p:sp>
        <p:nvSpPr>
          <p:cNvPr id="5" name="文本占位符 4">
            <a:extLst>
              <a:ext uri="{FF2B5EF4-FFF2-40B4-BE49-F238E27FC236}">
                <a16:creationId xmlns:a16="http://schemas.microsoft.com/office/drawing/2014/main" id="{B56C6157-5496-4266-ACCC-D58E63213FBF}"/>
              </a:ext>
            </a:extLst>
          </p:cNvPr>
          <p:cNvSpPr>
            <a:spLocks noGrp="1"/>
          </p:cNvSpPr>
          <p:nvPr>
            <p:ph type="body" sz="quarter" idx="10"/>
          </p:nvPr>
        </p:nvSpPr>
        <p:spPr/>
        <p:txBody>
          <a:bodyPr/>
          <a:lstStyle/>
          <a:p>
            <a:r>
              <a:rPr lang="zh-CN" altLang="en-US">
                <a:cs typeface="+mn-ea"/>
                <a:sym typeface="+mn-lt"/>
              </a:rPr>
              <a:t>递进关系参考版式</a:t>
            </a:r>
            <a:r>
              <a:rPr lang="en-US" altLang="zh-CN">
                <a:cs typeface="+mn-ea"/>
                <a:sym typeface="+mn-lt"/>
              </a:rPr>
              <a:t>02</a:t>
            </a:r>
          </a:p>
        </p:txBody>
      </p:sp>
      <p:pic>
        <p:nvPicPr>
          <p:cNvPr id="30" name="图片占位符 4">
            <a:extLst>
              <a:ext uri="{FF2B5EF4-FFF2-40B4-BE49-F238E27FC236}">
                <a16:creationId xmlns:a16="http://schemas.microsoft.com/office/drawing/2014/main" id="{DE7AC5C2-DA66-43B5-B292-7A350256A87C}"/>
              </a:ext>
            </a:extLst>
          </p:cNvPr>
          <p:cNvPicPr>
            <a:picLocks noChangeAspect="1"/>
          </p:cNvPicPr>
          <p:nvPr/>
        </p:nvPicPr>
        <p:blipFill rotWithShape="1">
          <a:blip r:embed="rId2">
            <a:duotone>
              <a:schemeClr val="accent6">
                <a:shade val="45000"/>
                <a:satMod val="135000"/>
              </a:schemeClr>
              <a:prstClr val="white"/>
            </a:duotone>
            <a:alphaModFix amt="29000"/>
            <a:extLst>
              <a:ext uri="{28A0092B-C50C-407E-A947-70E740481C1C}">
                <a14:useLocalDpi xmlns:a14="http://schemas.microsoft.com/office/drawing/2010/main" val="0"/>
              </a:ext>
            </a:extLst>
          </a:blip>
          <a:srcRect l="21882" t="17372" r="32727" b="62112"/>
          <a:stretch/>
        </p:blipFill>
        <p:spPr>
          <a:xfrm flipV="1">
            <a:off x="-291930" y="4974434"/>
            <a:ext cx="3116698" cy="1989528"/>
          </a:xfrm>
          <a:prstGeom prst="rect">
            <a:avLst/>
          </a:prstGeom>
        </p:spPr>
      </p:pic>
      <p:pic>
        <p:nvPicPr>
          <p:cNvPr id="37" name="图片占位符 4">
            <a:extLst>
              <a:ext uri="{FF2B5EF4-FFF2-40B4-BE49-F238E27FC236}">
                <a16:creationId xmlns:a16="http://schemas.microsoft.com/office/drawing/2014/main" id="{99BF80EA-0EEF-450E-8AAA-51A56870F64F}"/>
              </a:ext>
            </a:extLst>
          </p:cNvPr>
          <p:cNvPicPr>
            <a:picLocks noChangeAspect="1"/>
          </p:cNvPicPr>
          <p:nvPr/>
        </p:nvPicPr>
        <p:blipFill rotWithShape="1">
          <a:blip r:embed="rId2">
            <a:duotone>
              <a:schemeClr val="accent6">
                <a:shade val="45000"/>
                <a:satMod val="135000"/>
              </a:schemeClr>
              <a:prstClr val="white"/>
            </a:duotone>
            <a:alphaModFix amt="25000"/>
            <a:extLst>
              <a:ext uri="{28A0092B-C50C-407E-A947-70E740481C1C}">
                <a14:useLocalDpi xmlns:a14="http://schemas.microsoft.com/office/drawing/2010/main" val="0"/>
              </a:ext>
            </a:extLst>
          </a:blip>
          <a:srcRect l="70514" t="58287" r="10065" b="27696"/>
          <a:stretch/>
        </p:blipFill>
        <p:spPr>
          <a:xfrm rot="19614721" flipV="1">
            <a:off x="10616577" y="5087805"/>
            <a:ext cx="1502820" cy="1531825"/>
          </a:xfrm>
          <a:prstGeom prst="rect">
            <a:avLst/>
          </a:prstGeom>
        </p:spPr>
      </p:pic>
      <p:pic>
        <p:nvPicPr>
          <p:cNvPr id="39" name="图片占位符 4">
            <a:extLst>
              <a:ext uri="{FF2B5EF4-FFF2-40B4-BE49-F238E27FC236}">
                <a16:creationId xmlns:a16="http://schemas.microsoft.com/office/drawing/2014/main" id="{25D6B40B-5F95-4BFC-90E8-051E3D251AD9}"/>
              </a:ext>
            </a:extLst>
          </p:cNvPr>
          <p:cNvPicPr>
            <a:picLocks noChangeAspect="1"/>
          </p:cNvPicPr>
          <p:nvPr/>
        </p:nvPicPr>
        <p:blipFill rotWithShape="1">
          <a:blip r:embed="rId2">
            <a:duotone>
              <a:schemeClr val="accent6">
                <a:shade val="45000"/>
                <a:satMod val="135000"/>
              </a:schemeClr>
              <a:prstClr val="white"/>
            </a:duotone>
            <a:alphaModFix amt="29000"/>
            <a:extLst>
              <a:ext uri="{28A0092B-C50C-407E-A947-70E740481C1C}">
                <a14:useLocalDpi xmlns:a14="http://schemas.microsoft.com/office/drawing/2010/main" val="0"/>
              </a:ext>
            </a:extLst>
          </a:blip>
          <a:srcRect l="21882" t="17372" r="32727" b="62112"/>
          <a:stretch/>
        </p:blipFill>
        <p:spPr>
          <a:xfrm rot="1146751" flipV="1">
            <a:off x="5654039" y="493363"/>
            <a:ext cx="2816653" cy="1797996"/>
          </a:xfrm>
          <a:prstGeom prst="rect">
            <a:avLst/>
          </a:prstGeom>
        </p:spPr>
      </p:pic>
    </p:spTree>
    <p:extLst>
      <p:ext uri="{BB962C8B-B14F-4D97-AF65-F5344CB8AC3E}">
        <p14:creationId xmlns:p14="http://schemas.microsoft.com/office/powerpoint/2010/main" val="29171258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36"/>
                                        </p:tgtEl>
                                        <p:attrNameLst>
                                          <p:attrName>style.visibility</p:attrName>
                                        </p:attrNameLst>
                                      </p:cBhvr>
                                      <p:to>
                                        <p:strVal val="visible"/>
                                      </p:to>
                                    </p:set>
                                    <p:animEffect transition="in" filter="wipe(left)">
                                      <p:cBhvr>
                                        <p:cTn id="11" dur="500"/>
                                        <p:tgtEl>
                                          <p:spTgt spid="36"/>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wipe(left)">
                                      <p:cBhvr>
                                        <p:cTn id="15" dur="500"/>
                                        <p:tgtEl>
                                          <p:spTgt spid="15"/>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left)">
                                      <p:cBhvr>
                                        <p:cTn id="1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36266509-42B0-4384-A3A2-041ACF3F505B}"/>
              </a:ext>
            </a:extLst>
          </p:cNvPr>
          <p:cNvSpPr>
            <a:spLocks noGrp="1"/>
          </p:cNvSpPr>
          <p:nvPr>
            <p:ph type="body" sz="quarter" idx="10"/>
          </p:nvPr>
        </p:nvSpPr>
        <p:spPr/>
        <p:txBody>
          <a:bodyPr/>
          <a:lstStyle/>
          <a:p>
            <a:r>
              <a:rPr lang="zh-CN" altLang="en-US">
                <a:cs typeface="+mn-ea"/>
                <a:sym typeface="+mn-lt"/>
              </a:rPr>
              <a:t>递进关系参考版式</a:t>
            </a:r>
            <a:r>
              <a:rPr lang="en-US" altLang="zh-CN">
                <a:latin typeface="+mn-lt"/>
                <a:ea typeface="+mn-ea"/>
                <a:cs typeface="+mn-ea"/>
                <a:sym typeface="+mn-lt"/>
              </a:rPr>
              <a:t>03</a:t>
            </a:r>
            <a:endParaRPr lang="zh-CN" altLang="en-US">
              <a:latin typeface="+mn-lt"/>
              <a:ea typeface="+mn-ea"/>
              <a:cs typeface="+mn-ea"/>
              <a:sym typeface="+mn-lt"/>
            </a:endParaRPr>
          </a:p>
        </p:txBody>
      </p:sp>
      <p:sp>
        <p:nvSpPr>
          <p:cNvPr id="6" name="形状 5">
            <a:extLst>
              <a:ext uri="{FF2B5EF4-FFF2-40B4-BE49-F238E27FC236}">
                <a16:creationId xmlns:a16="http://schemas.microsoft.com/office/drawing/2014/main" id="{B8789564-ED6F-4994-9C65-1E3794F91FC8}"/>
              </a:ext>
            </a:extLst>
          </p:cNvPr>
          <p:cNvSpPr/>
          <p:nvPr/>
        </p:nvSpPr>
        <p:spPr>
          <a:xfrm>
            <a:off x="2553352" y="2764100"/>
            <a:ext cx="3305675" cy="3305675"/>
          </a:xfrm>
          <a:prstGeom prst="leftCircularArrow">
            <a:avLst>
              <a:gd name="adj1" fmla="val 4148"/>
              <a:gd name="adj2" fmla="val 522768"/>
              <a:gd name="adj3" fmla="val 2460310"/>
              <a:gd name="adj4" fmla="val 9186520"/>
              <a:gd name="adj5" fmla="val 4839"/>
            </a:avLst>
          </a:prstGeom>
          <a:gradFill>
            <a:gsLst>
              <a:gs pos="0">
                <a:schemeClr val="bg1">
                  <a:lumMod val="85000"/>
                </a:schemeClr>
              </a:gs>
              <a:gs pos="100000">
                <a:schemeClr val="bg1">
                  <a:lumMod val="85000"/>
                  <a:alpha val="16000"/>
                </a:schemeClr>
              </a:gs>
            </a:gsLst>
            <a:lin ang="5400000" scaled="0"/>
          </a:gradFill>
        </p:spPr>
        <p:style>
          <a:lnRef idx="0">
            <a:schemeClr val="accent1">
              <a:tint val="60000"/>
              <a:hueOff val="0"/>
              <a:satOff val="0"/>
              <a:lumOff val="0"/>
              <a:alphaOff val="0"/>
            </a:schemeClr>
          </a:lnRef>
          <a:fillRef idx="1">
            <a:scrgbClr r="0" g="0" b="0"/>
          </a:fillRef>
          <a:effectRef idx="0">
            <a:schemeClr val="accent1">
              <a:tint val="60000"/>
              <a:hueOff val="0"/>
              <a:satOff val="0"/>
              <a:lumOff val="0"/>
              <a:alphaOff val="0"/>
            </a:schemeClr>
          </a:effectRef>
          <a:fontRef idx="minor">
            <a:schemeClr val="lt1"/>
          </a:fontRef>
        </p:style>
        <p:txBody>
          <a:bodyPr/>
          <a:lstStyle/>
          <a:p>
            <a:endParaRPr lang="zh-CN" altLang="en-US">
              <a:cs typeface="+mn-ea"/>
              <a:sym typeface="+mn-lt"/>
            </a:endParaRPr>
          </a:p>
        </p:txBody>
      </p:sp>
      <p:grpSp>
        <p:nvGrpSpPr>
          <p:cNvPr id="5" name="组合 4">
            <a:extLst>
              <a:ext uri="{FF2B5EF4-FFF2-40B4-BE49-F238E27FC236}">
                <a16:creationId xmlns:a16="http://schemas.microsoft.com/office/drawing/2014/main" id="{B8E03B8F-DE0B-45B2-B2AB-10E193E38888}"/>
              </a:ext>
            </a:extLst>
          </p:cNvPr>
          <p:cNvGrpSpPr/>
          <p:nvPr/>
        </p:nvGrpSpPr>
        <p:grpSpPr>
          <a:xfrm>
            <a:off x="1068867" y="2522919"/>
            <a:ext cx="2992827" cy="2574409"/>
            <a:chOff x="1068867" y="2522919"/>
            <a:chExt cx="2992827" cy="2574409"/>
          </a:xfrm>
        </p:grpSpPr>
        <p:sp>
          <p:nvSpPr>
            <p:cNvPr id="4" name="任意多边形: 形状 3">
              <a:extLst>
                <a:ext uri="{FF2B5EF4-FFF2-40B4-BE49-F238E27FC236}">
                  <a16:creationId xmlns:a16="http://schemas.microsoft.com/office/drawing/2014/main" id="{43B1E13E-764A-49EA-AE85-3A734009C458}"/>
                </a:ext>
              </a:extLst>
            </p:cNvPr>
            <p:cNvSpPr/>
            <p:nvPr/>
          </p:nvSpPr>
          <p:spPr>
            <a:xfrm>
              <a:off x="1068867" y="2522919"/>
              <a:ext cx="2693544" cy="2221611"/>
            </a:xfrm>
            <a:custGeom>
              <a:avLst/>
              <a:gdLst>
                <a:gd name="connsiteX0" fmla="*/ 0 w 2693544"/>
                <a:gd name="connsiteY0" fmla="*/ 222161 h 2221611"/>
                <a:gd name="connsiteX1" fmla="*/ 222161 w 2693544"/>
                <a:gd name="connsiteY1" fmla="*/ 0 h 2221611"/>
                <a:gd name="connsiteX2" fmla="*/ 2471383 w 2693544"/>
                <a:gd name="connsiteY2" fmla="*/ 0 h 2221611"/>
                <a:gd name="connsiteX3" fmla="*/ 2693544 w 2693544"/>
                <a:gd name="connsiteY3" fmla="*/ 222161 h 2221611"/>
                <a:gd name="connsiteX4" fmla="*/ 2693544 w 2693544"/>
                <a:gd name="connsiteY4" fmla="*/ 1999450 h 2221611"/>
                <a:gd name="connsiteX5" fmla="*/ 2471383 w 2693544"/>
                <a:gd name="connsiteY5" fmla="*/ 2221611 h 2221611"/>
                <a:gd name="connsiteX6" fmla="*/ 222161 w 2693544"/>
                <a:gd name="connsiteY6" fmla="*/ 2221611 h 2221611"/>
                <a:gd name="connsiteX7" fmla="*/ 0 w 2693544"/>
                <a:gd name="connsiteY7" fmla="*/ 1999450 h 2221611"/>
                <a:gd name="connsiteX8" fmla="*/ 0 w 2693544"/>
                <a:gd name="connsiteY8" fmla="*/ 222161 h 22216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93544" h="2221611">
                  <a:moveTo>
                    <a:pt x="0" y="222161"/>
                  </a:moveTo>
                  <a:cubicBezTo>
                    <a:pt x="0" y="99465"/>
                    <a:pt x="99465" y="0"/>
                    <a:pt x="222161" y="0"/>
                  </a:cubicBezTo>
                  <a:lnTo>
                    <a:pt x="2471383" y="0"/>
                  </a:lnTo>
                  <a:cubicBezTo>
                    <a:pt x="2594079" y="0"/>
                    <a:pt x="2693544" y="99465"/>
                    <a:pt x="2693544" y="222161"/>
                  </a:cubicBezTo>
                  <a:lnTo>
                    <a:pt x="2693544" y="1999450"/>
                  </a:lnTo>
                  <a:cubicBezTo>
                    <a:pt x="2693544" y="2122146"/>
                    <a:pt x="2594079" y="2221611"/>
                    <a:pt x="2471383" y="2221611"/>
                  </a:cubicBezTo>
                  <a:lnTo>
                    <a:pt x="222161" y="2221611"/>
                  </a:lnTo>
                  <a:cubicBezTo>
                    <a:pt x="99465" y="2221611"/>
                    <a:pt x="0" y="2122146"/>
                    <a:pt x="0" y="1999450"/>
                  </a:cubicBezTo>
                  <a:lnTo>
                    <a:pt x="0" y="222161"/>
                  </a:lnTo>
                  <a:close/>
                </a:path>
              </a:pathLst>
            </a:custGeom>
            <a:solidFill>
              <a:schemeClr val="bg1">
                <a:alpha val="90000"/>
              </a:schemeClr>
            </a:solidFill>
            <a:ln>
              <a:noFill/>
            </a:ln>
            <a:effectLst>
              <a:outerShdw blurRad="63500" sx="101000" sy="101000" algn="ctr" rotWithShape="0">
                <a:schemeClr val="accent1">
                  <a:alpha val="10000"/>
                </a:schemeClr>
              </a:outerShdw>
            </a:effectLst>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41125" tIns="141125" rIns="141125" bIns="645985" numCol="1" spcCol="1270" anchor="ctr" anchorCtr="0">
              <a:noAutofit/>
            </a:bodyPr>
            <a:lstStyle/>
            <a:p>
              <a:pPr marL="0" lvl="1" indent="0" algn="just" defTabSz="889000">
                <a:lnSpc>
                  <a:spcPct val="110000"/>
                </a:lnSpc>
                <a:spcBef>
                  <a:spcPct val="0"/>
                </a:spcBef>
                <a:spcAft>
                  <a:spcPts val="0"/>
                </a:spcAft>
                <a:buFontTx/>
                <a:buNone/>
              </a:pPr>
              <a:r>
                <a:rPr lang="zh-CN" sz="2000" kern="1200">
                  <a:latin typeface="+mn-ea"/>
                  <a:cs typeface="+mn-ea"/>
                  <a:sym typeface="+mn-lt"/>
                </a:rPr>
                <a:t>广东药科大学创办于</a:t>
              </a:r>
              <a:r>
                <a:rPr lang="en-US" sz="2000" kern="1200">
                  <a:cs typeface="+mn-ea"/>
                  <a:sym typeface="+mn-lt"/>
                </a:rPr>
                <a:t>1958</a:t>
              </a:r>
              <a:r>
                <a:rPr lang="zh-CN" sz="2000" kern="1200">
                  <a:latin typeface="+mn-ea"/>
                  <a:cs typeface="+mn-ea"/>
                  <a:sym typeface="+mn-lt"/>
                </a:rPr>
                <a:t>年，是全国三所药科大学之一</a:t>
              </a:r>
            </a:p>
          </p:txBody>
        </p:sp>
        <p:sp>
          <p:nvSpPr>
            <p:cNvPr id="7" name="任意多边形: 形状 6">
              <a:extLst>
                <a:ext uri="{FF2B5EF4-FFF2-40B4-BE49-F238E27FC236}">
                  <a16:creationId xmlns:a16="http://schemas.microsoft.com/office/drawing/2014/main" id="{8B55A6AB-39FE-477B-97B3-63CF71ADE623}"/>
                </a:ext>
              </a:extLst>
            </p:cNvPr>
            <p:cNvSpPr/>
            <p:nvPr/>
          </p:nvSpPr>
          <p:spPr>
            <a:xfrm>
              <a:off x="1667433" y="4391732"/>
              <a:ext cx="2394261" cy="705596"/>
            </a:xfrm>
            <a:custGeom>
              <a:avLst/>
              <a:gdLst>
                <a:gd name="connsiteX0" fmla="*/ 0 w 2394261"/>
                <a:gd name="connsiteY0" fmla="*/ 70560 h 705596"/>
                <a:gd name="connsiteX1" fmla="*/ 70560 w 2394261"/>
                <a:gd name="connsiteY1" fmla="*/ 0 h 705596"/>
                <a:gd name="connsiteX2" fmla="*/ 2323701 w 2394261"/>
                <a:gd name="connsiteY2" fmla="*/ 0 h 705596"/>
                <a:gd name="connsiteX3" fmla="*/ 2394261 w 2394261"/>
                <a:gd name="connsiteY3" fmla="*/ 70560 h 705596"/>
                <a:gd name="connsiteX4" fmla="*/ 2394261 w 2394261"/>
                <a:gd name="connsiteY4" fmla="*/ 635036 h 705596"/>
                <a:gd name="connsiteX5" fmla="*/ 2323701 w 2394261"/>
                <a:gd name="connsiteY5" fmla="*/ 705596 h 705596"/>
                <a:gd name="connsiteX6" fmla="*/ 70560 w 2394261"/>
                <a:gd name="connsiteY6" fmla="*/ 705596 h 705596"/>
                <a:gd name="connsiteX7" fmla="*/ 0 w 2394261"/>
                <a:gd name="connsiteY7" fmla="*/ 635036 h 705596"/>
                <a:gd name="connsiteX8" fmla="*/ 0 w 2394261"/>
                <a:gd name="connsiteY8" fmla="*/ 70560 h 705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94261" h="705596">
                  <a:moveTo>
                    <a:pt x="0" y="70560"/>
                  </a:moveTo>
                  <a:cubicBezTo>
                    <a:pt x="0" y="31591"/>
                    <a:pt x="31591" y="0"/>
                    <a:pt x="70560" y="0"/>
                  </a:cubicBezTo>
                  <a:lnTo>
                    <a:pt x="2323701" y="0"/>
                  </a:lnTo>
                  <a:cubicBezTo>
                    <a:pt x="2362670" y="0"/>
                    <a:pt x="2394261" y="31591"/>
                    <a:pt x="2394261" y="70560"/>
                  </a:cubicBezTo>
                  <a:lnTo>
                    <a:pt x="2394261" y="635036"/>
                  </a:lnTo>
                  <a:cubicBezTo>
                    <a:pt x="2394261" y="674005"/>
                    <a:pt x="2362670" y="705596"/>
                    <a:pt x="2323701" y="705596"/>
                  </a:cubicBezTo>
                  <a:lnTo>
                    <a:pt x="70560" y="705596"/>
                  </a:lnTo>
                  <a:cubicBezTo>
                    <a:pt x="31591" y="705596"/>
                    <a:pt x="0" y="674005"/>
                    <a:pt x="0" y="635036"/>
                  </a:cubicBezTo>
                  <a:lnTo>
                    <a:pt x="0" y="70560"/>
                  </a:lnTo>
                  <a:close/>
                </a:path>
              </a:pathLst>
            </a:custGeom>
            <a:gradFill>
              <a:gsLst>
                <a:gs pos="0">
                  <a:schemeClr val="accent1"/>
                </a:gs>
                <a:gs pos="100000">
                  <a:schemeClr val="accent6"/>
                </a:gs>
              </a:gsLst>
              <a:lin ang="2700000" scaled="0"/>
            </a:gradFill>
            <a:ln>
              <a:noFill/>
            </a:ln>
            <a:effectLst>
              <a:outerShdw blurRad="165100" dist="38100" dir="2700000" algn="tl"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a:latin typeface="+mj-ea"/>
                  <a:ea typeface="+mj-ea"/>
                  <a:cs typeface="+mn-ea"/>
                  <a:sym typeface="+mn-lt"/>
                </a:rPr>
                <a:t>小标题</a:t>
              </a:r>
              <a:r>
                <a:rPr lang="en-US" sz="2400">
                  <a:latin typeface="+mj-ea"/>
                  <a:ea typeface="+mj-ea"/>
                  <a:cs typeface="+mn-ea"/>
                  <a:sym typeface="+mn-lt"/>
                </a:rPr>
                <a:t>1</a:t>
              </a:r>
              <a:endParaRPr lang="zh-CN" altLang="en-US" sz="2400">
                <a:latin typeface="+mj-ea"/>
                <a:ea typeface="+mj-ea"/>
                <a:cs typeface="+mn-ea"/>
                <a:sym typeface="+mn-lt"/>
              </a:endParaRPr>
            </a:p>
          </p:txBody>
        </p:sp>
      </p:grpSp>
      <p:sp>
        <p:nvSpPr>
          <p:cNvPr id="9" name="箭头: 环形 8">
            <a:extLst>
              <a:ext uri="{FF2B5EF4-FFF2-40B4-BE49-F238E27FC236}">
                <a16:creationId xmlns:a16="http://schemas.microsoft.com/office/drawing/2014/main" id="{518A6F9D-8407-4D15-9EC5-1884315C01C1}"/>
              </a:ext>
            </a:extLst>
          </p:cNvPr>
          <p:cNvSpPr/>
          <p:nvPr/>
        </p:nvSpPr>
        <p:spPr>
          <a:xfrm>
            <a:off x="6176903" y="1110825"/>
            <a:ext cx="3649516" cy="3649516"/>
          </a:xfrm>
          <a:prstGeom prst="circularArrow">
            <a:avLst>
              <a:gd name="adj1" fmla="val 3757"/>
              <a:gd name="adj2" fmla="val 469063"/>
              <a:gd name="adj3" fmla="val 19209812"/>
              <a:gd name="adj4" fmla="val 12429896"/>
              <a:gd name="adj5" fmla="val 4383"/>
            </a:avLst>
          </a:prstGeom>
          <a:gradFill>
            <a:gsLst>
              <a:gs pos="0">
                <a:schemeClr val="bg1">
                  <a:lumMod val="85000"/>
                </a:schemeClr>
              </a:gs>
              <a:gs pos="100000">
                <a:schemeClr val="bg1">
                  <a:lumMod val="85000"/>
                  <a:alpha val="16000"/>
                </a:schemeClr>
              </a:gs>
            </a:gsLst>
            <a:lin ang="16200000" scaled="0"/>
          </a:gradFill>
        </p:spPr>
        <p:style>
          <a:lnRef idx="0">
            <a:schemeClr val="accent1">
              <a:tint val="60000"/>
              <a:hueOff val="0"/>
              <a:satOff val="0"/>
              <a:lumOff val="0"/>
              <a:alphaOff val="0"/>
            </a:schemeClr>
          </a:lnRef>
          <a:fillRef idx="1">
            <a:scrgbClr r="0" g="0" b="0"/>
          </a:fillRef>
          <a:effectRef idx="0">
            <a:schemeClr val="accent1">
              <a:tint val="60000"/>
              <a:hueOff val="0"/>
              <a:satOff val="0"/>
              <a:lumOff val="0"/>
              <a:alphaOff val="0"/>
            </a:schemeClr>
          </a:effectRef>
          <a:fontRef idx="minor">
            <a:schemeClr val="lt1"/>
          </a:fontRef>
        </p:style>
        <p:txBody>
          <a:bodyPr/>
          <a:lstStyle/>
          <a:p>
            <a:endParaRPr lang="zh-CN" altLang="en-US">
              <a:cs typeface="+mn-ea"/>
              <a:sym typeface="+mn-lt"/>
            </a:endParaRPr>
          </a:p>
        </p:txBody>
      </p:sp>
      <p:grpSp>
        <p:nvGrpSpPr>
          <p:cNvPr id="16" name="组合 15">
            <a:extLst>
              <a:ext uri="{FF2B5EF4-FFF2-40B4-BE49-F238E27FC236}">
                <a16:creationId xmlns:a16="http://schemas.microsoft.com/office/drawing/2014/main" id="{F221E243-9440-4B86-82E4-A83A66171A94}"/>
              </a:ext>
            </a:extLst>
          </p:cNvPr>
          <p:cNvGrpSpPr/>
          <p:nvPr/>
        </p:nvGrpSpPr>
        <p:grpSpPr>
          <a:xfrm>
            <a:off x="4714646" y="2170302"/>
            <a:ext cx="2992826" cy="2574228"/>
            <a:chOff x="4714646" y="2170302"/>
            <a:chExt cx="2992826" cy="2574228"/>
          </a:xfrm>
        </p:grpSpPr>
        <p:sp>
          <p:nvSpPr>
            <p:cNvPr id="8" name="任意多边形: 形状 7">
              <a:extLst>
                <a:ext uri="{FF2B5EF4-FFF2-40B4-BE49-F238E27FC236}">
                  <a16:creationId xmlns:a16="http://schemas.microsoft.com/office/drawing/2014/main" id="{7381FB42-7AC3-4BB0-AFA7-DC7CB953AF83}"/>
                </a:ext>
              </a:extLst>
            </p:cNvPr>
            <p:cNvSpPr/>
            <p:nvPr/>
          </p:nvSpPr>
          <p:spPr>
            <a:xfrm>
              <a:off x="4714646" y="2522919"/>
              <a:ext cx="2693544" cy="2221611"/>
            </a:xfrm>
            <a:custGeom>
              <a:avLst/>
              <a:gdLst>
                <a:gd name="connsiteX0" fmla="*/ 0 w 2693544"/>
                <a:gd name="connsiteY0" fmla="*/ 222161 h 2221611"/>
                <a:gd name="connsiteX1" fmla="*/ 222161 w 2693544"/>
                <a:gd name="connsiteY1" fmla="*/ 0 h 2221611"/>
                <a:gd name="connsiteX2" fmla="*/ 2471383 w 2693544"/>
                <a:gd name="connsiteY2" fmla="*/ 0 h 2221611"/>
                <a:gd name="connsiteX3" fmla="*/ 2693544 w 2693544"/>
                <a:gd name="connsiteY3" fmla="*/ 222161 h 2221611"/>
                <a:gd name="connsiteX4" fmla="*/ 2693544 w 2693544"/>
                <a:gd name="connsiteY4" fmla="*/ 1999450 h 2221611"/>
                <a:gd name="connsiteX5" fmla="*/ 2471383 w 2693544"/>
                <a:gd name="connsiteY5" fmla="*/ 2221611 h 2221611"/>
                <a:gd name="connsiteX6" fmla="*/ 222161 w 2693544"/>
                <a:gd name="connsiteY6" fmla="*/ 2221611 h 2221611"/>
                <a:gd name="connsiteX7" fmla="*/ 0 w 2693544"/>
                <a:gd name="connsiteY7" fmla="*/ 1999450 h 2221611"/>
                <a:gd name="connsiteX8" fmla="*/ 0 w 2693544"/>
                <a:gd name="connsiteY8" fmla="*/ 222161 h 22216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93544" h="2221611">
                  <a:moveTo>
                    <a:pt x="0" y="222161"/>
                  </a:moveTo>
                  <a:cubicBezTo>
                    <a:pt x="0" y="99465"/>
                    <a:pt x="99465" y="0"/>
                    <a:pt x="222161" y="0"/>
                  </a:cubicBezTo>
                  <a:lnTo>
                    <a:pt x="2471383" y="0"/>
                  </a:lnTo>
                  <a:cubicBezTo>
                    <a:pt x="2594079" y="0"/>
                    <a:pt x="2693544" y="99465"/>
                    <a:pt x="2693544" y="222161"/>
                  </a:cubicBezTo>
                  <a:lnTo>
                    <a:pt x="2693544" y="1999450"/>
                  </a:lnTo>
                  <a:cubicBezTo>
                    <a:pt x="2693544" y="2122146"/>
                    <a:pt x="2594079" y="2221611"/>
                    <a:pt x="2471383" y="2221611"/>
                  </a:cubicBezTo>
                  <a:lnTo>
                    <a:pt x="222161" y="2221611"/>
                  </a:lnTo>
                  <a:cubicBezTo>
                    <a:pt x="99465" y="2221611"/>
                    <a:pt x="0" y="2122146"/>
                    <a:pt x="0" y="1999450"/>
                  </a:cubicBezTo>
                  <a:lnTo>
                    <a:pt x="0" y="222161"/>
                  </a:lnTo>
                  <a:close/>
                </a:path>
              </a:pathLst>
            </a:custGeom>
            <a:solidFill>
              <a:schemeClr val="bg1">
                <a:alpha val="90000"/>
              </a:schemeClr>
            </a:solidFill>
            <a:ln>
              <a:noFill/>
            </a:ln>
            <a:effectLst>
              <a:outerShdw blurRad="63500" sx="101000" sy="101000" algn="ctr" rotWithShape="0">
                <a:schemeClr val="accent1">
                  <a:alpha val="10000"/>
                </a:schemeClr>
              </a:outerShdw>
            </a:effectLst>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41125" tIns="141125" rIns="141125" bIns="645985" numCol="1" spcCol="1270" anchor="b" anchorCtr="0">
              <a:noAutofit/>
            </a:bodyPr>
            <a:lstStyle/>
            <a:p>
              <a:pPr marL="0" lvl="1" algn="just" defTabSz="889000">
                <a:lnSpc>
                  <a:spcPct val="110000"/>
                </a:lnSpc>
                <a:spcBef>
                  <a:spcPct val="0"/>
                </a:spcBef>
              </a:pPr>
              <a:r>
                <a:rPr lang="zh-CN" altLang="en-US" sz="2000">
                  <a:latin typeface="+mn-ea"/>
                  <a:cs typeface="+mn-ea"/>
                  <a:sym typeface="+mn-lt"/>
                </a:rPr>
                <a:t>广东药科大学创办于</a:t>
              </a:r>
              <a:r>
                <a:rPr lang="en-US" sz="2000">
                  <a:latin typeface="+mj-ea"/>
                  <a:ea typeface="+mj-ea"/>
                  <a:cs typeface="+mn-ea"/>
                  <a:sym typeface="+mn-lt"/>
                </a:rPr>
                <a:t>1958</a:t>
              </a:r>
              <a:r>
                <a:rPr lang="zh-CN" altLang="en-US" sz="2000">
                  <a:latin typeface="+mn-ea"/>
                  <a:cs typeface="+mn-ea"/>
                  <a:sym typeface="+mn-lt"/>
                </a:rPr>
                <a:t>年，是全国三所药科大学之一</a:t>
              </a:r>
            </a:p>
          </p:txBody>
        </p:sp>
        <p:sp>
          <p:nvSpPr>
            <p:cNvPr id="10" name="任意多边形: 形状 9">
              <a:extLst>
                <a:ext uri="{FF2B5EF4-FFF2-40B4-BE49-F238E27FC236}">
                  <a16:creationId xmlns:a16="http://schemas.microsoft.com/office/drawing/2014/main" id="{EF1F9C8B-D05D-4307-8CD1-0DC5E77ADB8B}"/>
                </a:ext>
              </a:extLst>
            </p:cNvPr>
            <p:cNvSpPr/>
            <p:nvPr/>
          </p:nvSpPr>
          <p:spPr>
            <a:xfrm>
              <a:off x="5313211" y="2170302"/>
              <a:ext cx="2394261" cy="705234"/>
            </a:xfrm>
            <a:custGeom>
              <a:avLst/>
              <a:gdLst>
                <a:gd name="connsiteX0" fmla="*/ 0 w 2394261"/>
                <a:gd name="connsiteY0" fmla="*/ 70523 h 705234"/>
                <a:gd name="connsiteX1" fmla="*/ 70523 w 2394261"/>
                <a:gd name="connsiteY1" fmla="*/ 0 h 705234"/>
                <a:gd name="connsiteX2" fmla="*/ 2323738 w 2394261"/>
                <a:gd name="connsiteY2" fmla="*/ 0 h 705234"/>
                <a:gd name="connsiteX3" fmla="*/ 2394261 w 2394261"/>
                <a:gd name="connsiteY3" fmla="*/ 70523 h 705234"/>
                <a:gd name="connsiteX4" fmla="*/ 2394261 w 2394261"/>
                <a:gd name="connsiteY4" fmla="*/ 634711 h 705234"/>
                <a:gd name="connsiteX5" fmla="*/ 2323738 w 2394261"/>
                <a:gd name="connsiteY5" fmla="*/ 705234 h 705234"/>
                <a:gd name="connsiteX6" fmla="*/ 70523 w 2394261"/>
                <a:gd name="connsiteY6" fmla="*/ 705234 h 705234"/>
                <a:gd name="connsiteX7" fmla="*/ 0 w 2394261"/>
                <a:gd name="connsiteY7" fmla="*/ 634711 h 705234"/>
                <a:gd name="connsiteX8" fmla="*/ 0 w 2394261"/>
                <a:gd name="connsiteY8" fmla="*/ 70523 h 7052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94261" h="705234">
                  <a:moveTo>
                    <a:pt x="0" y="70523"/>
                  </a:moveTo>
                  <a:cubicBezTo>
                    <a:pt x="0" y="31574"/>
                    <a:pt x="31574" y="0"/>
                    <a:pt x="70523" y="0"/>
                  </a:cubicBezTo>
                  <a:lnTo>
                    <a:pt x="2323738" y="0"/>
                  </a:lnTo>
                  <a:cubicBezTo>
                    <a:pt x="2362687" y="0"/>
                    <a:pt x="2394261" y="31574"/>
                    <a:pt x="2394261" y="70523"/>
                  </a:cubicBezTo>
                  <a:lnTo>
                    <a:pt x="2394261" y="634711"/>
                  </a:lnTo>
                  <a:cubicBezTo>
                    <a:pt x="2394261" y="673660"/>
                    <a:pt x="2362687" y="705234"/>
                    <a:pt x="2323738" y="705234"/>
                  </a:cubicBezTo>
                  <a:lnTo>
                    <a:pt x="70523" y="705234"/>
                  </a:lnTo>
                  <a:cubicBezTo>
                    <a:pt x="31574" y="705234"/>
                    <a:pt x="0" y="673660"/>
                    <a:pt x="0" y="634711"/>
                  </a:cubicBezTo>
                  <a:lnTo>
                    <a:pt x="0" y="70523"/>
                  </a:lnTo>
                  <a:close/>
                </a:path>
              </a:pathLst>
            </a:custGeom>
            <a:gradFill>
              <a:gsLst>
                <a:gs pos="0">
                  <a:schemeClr val="accent1"/>
                </a:gs>
                <a:gs pos="100000">
                  <a:schemeClr val="accent6"/>
                </a:gs>
              </a:gsLst>
              <a:lin ang="2700000" scaled="0"/>
            </a:gradFill>
            <a:ln>
              <a:noFill/>
            </a:ln>
            <a:effectLst>
              <a:outerShdw blurRad="165100" dist="38100" dir="2700000" algn="tl"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a:latin typeface="+mj-ea"/>
                  <a:ea typeface="+mj-ea"/>
                  <a:cs typeface="+mn-ea"/>
                  <a:sym typeface="+mn-lt"/>
                </a:rPr>
                <a:t>小标题</a:t>
              </a:r>
              <a:r>
                <a:rPr lang="en-US" sz="2400">
                  <a:latin typeface="+mj-ea"/>
                  <a:ea typeface="+mj-ea"/>
                  <a:cs typeface="+mn-ea"/>
                  <a:sym typeface="+mn-lt"/>
                </a:rPr>
                <a:t>2</a:t>
              </a:r>
              <a:endParaRPr lang="zh-CN" altLang="en-US" sz="2400">
                <a:latin typeface="+mj-ea"/>
                <a:ea typeface="+mj-ea"/>
                <a:cs typeface="+mn-ea"/>
                <a:sym typeface="+mn-lt"/>
              </a:endParaRPr>
            </a:p>
          </p:txBody>
        </p:sp>
      </p:grpSp>
      <p:grpSp>
        <p:nvGrpSpPr>
          <p:cNvPr id="17" name="组合 16">
            <a:extLst>
              <a:ext uri="{FF2B5EF4-FFF2-40B4-BE49-F238E27FC236}">
                <a16:creationId xmlns:a16="http://schemas.microsoft.com/office/drawing/2014/main" id="{D3DB2C16-E671-4F8D-A4F8-6605910EAA03}"/>
              </a:ext>
            </a:extLst>
          </p:cNvPr>
          <p:cNvGrpSpPr/>
          <p:nvPr/>
        </p:nvGrpSpPr>
        <p:grpSpPr>
          <a:xfrm>
            <a:off x="8360424" y="2522919"/>
            <a:ext cx="2992827" cy="2574409"/>
            <a:chOff x="8360424" y="2522919"/>
            <a:chExt cx="2992827" cy="2574409"/>
          </a:xfrm>
        </p:grpSpPr>
        <p:sp>
          <p:nvSpPr>
            <p:cNvPr id="11" name="任意多边形: 形状 10">
              <a:extLst>
                <a:ext uri="{FF2B5EF4-FFF2-40B4-BE49-F238E27FC236}">
                  <a16:creationId xmlns:a16="http://schemas.microsoft.com/office/drawing/2014/main" id="{31EB0FD1-106A-4D81-B637-A681F851558A}"/>
                </a:ext>
              </a:extLst>
            </p:cNvPr>
            <p:cNvSpPr/>
            <p:nvPr/>
          </p:nvSpPr>
          <p:spPr>
            <a:xfrm>
              <a:off x="8360424" y="2522919"/>
              <a:ext cx="2693544" cy="2221611"/>
            </a:xfrm>
            <a:custGeom>
              <a:avLst/>
              <a:gdLst>
                <a:gd name="connsiteX0" fmla="*/ 0 w 2693544"/>
                <a:gd name="connsiteY0" fmla="*/ 222161 h 2221611"/>
                <a:gd name="connsiteX1" fmla="*/ 222161 w 2693544"/>
                <a:gd name="connsiteY1" fmla="*/ 0 h 2221611"/>
                <a:gd name="connsiteX2" fmla="*/ 2471383 w 2693544"/>
                <a:gd name="connsiteY2" fmla="*/ 0 h 2221611"/>
                <a:gd name="connsiteX3" fmla="*/ 2693544 w 2693544"/>
                <a:gd name="connsiteY3" fmla="*/ 222161 h 2221611"/>
                <a:gd name="connsiteX4" fmla="*/ 2693544 w 2693544"/>
                <a:gd name="connsiteY4" fmla="*/ 1999450 h 2221611"/>
                <a:gd name="connsiteX5" fmla="*/ 2471383 w 2693544"/>
                <a:gd name="connsiteY5" fmla="*/ 2221611 h 2221611"/>
                <a:gd name="connsiteX6" fmla="*/ 222161 w 2693544"/>
                <a:gd name="connsiteY6" fmla="*/ 2221611 h 2221611"/>
                <a:gd name="connsiteX7" fmla="*/ 0 w 2693544"/>
                <a:gd name="connsiteY7" fmla="*/ 1999450 h 2221611"/>
                <a:gd name="connsiteX8" fmla="*/ 0 w 2693544"/>
                <a:gd name="connsiteY8" fmla="*/ 222161 h 22216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93544" h="2221611">
                  <a:moveTo>
                    <a:pt x="0" y="222161"/>
                  </a:moveTo>
                  <a:cubicBezTo>
                    <a:pt x="0" y="99465"/>
                    <a:pt x="99465" y="0"/>
                    <a:pt x="222161" y="0"/>
                  </a:cubicBezTo>
                  <a:lnTo>
                    <a:pt x="2471383" y="0"/>
                  </a:lnTo>
                  <a:cubicBezTo>
                    <a:pt x="2594079" y="0"/>
                    <a:pt x="2693544" y="99465"/>
                    <a:pt x="2693544" y="222161"/>
                  </a:cubicBezTo>
                  <a:lnTo>
                    <a:pt x="2693544" y="1999450"/>
                  </a:lnTo>
                  <a:cubicBezTo>
                    <a:pt x="2693544" y="2122146"/>
                    <a:pt x="2594079" y="2221611"/>
                    <a:pt x="2471383" y="2221611"/>
                  </a:cubicBezTo>
                  <a:lnTo>
                    <a:pt x="222161" y="2221611"/>
                  </a:lnTo>
                  <a:cubicBezTo>
                    <a:pt x="99465" y="2221611"/>
                    <a:pt x="0" y="2122146"/>
                    <a:pt x="0" y="1999450"/>
                  </a:cubicBezTo>
                  <a:lnTo>
                    <a:pt x="0" y="222161"/>
                  </a:lnTo>
                  <a:close/>
                </a:path>
              </a:pathLst>
            </a:custGeom>
            <a:solidFill>
              <a:schemeClr val="bg1">
                <a:alpha val="90000"/>
              </a:schemeClr>
            </a:solidFill>
            <a:ln>
              <a:noFill/>
            </a:ln>
            <a:effectLst>
              <a:outerShdw blurRad="63500" sx="101000" sy="101000" algn="ctr" rotWithShape="0">
                <a:schemeClr val="accent1">
                  <a:alpha val="10000"/>
                </a:schemeClr>
              </a:outerShdw>
            </a:effectLst>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41125" tIns="141125" rIns="141125" bIns="645985" numCol="1" spcCol="1270" anchor="ctr" anchorCtr="0">
              <a:noAutofit/>
            </a:bodyPr>
            <a:lstStyle/>
            <a:p>
              <a:pPr marL="0" lvl="1" algn="just" defTabSz="889000">
                <a:lnSpc>
                  <a:spcPct val="110000"/>
                </a:lnSpc>
                <a:spcBef>
                  <a:spcPct val="0"/>
                </a:spcBef>
              </a:pPr>
              <a:r>
                <a:rPr lang="zh-CN" altLang="en-US" sz="2000">
                  <a:latin typeface="+mn-ea"/>
                  <a:cs typeface="+mn-ea"/>
                  <a:sym typeface="+mn-lt"/>
                </a:rPr>
                <a:t>广东药科大学创办于</a:t>
              </a:r>
              <a:r>
                <a:rPr lang="en-US" sz="2000">
                  <a:latin typeface="+mj-ea"/>
                  <a:ea typeface="+mj-ea"/>
                  <a:cs typeface="+mn-ea"/>
                  <a:sym typeface="+mn-lt"/>
                </a:rPr>
                <a:t>1958</a:t>
              </a:r>
              <a:r>
                <a:rPr lang="zh-CN" altLang="en-US" sz="2000">
                  <a:latin typeface="+mn-ea"/>
                  <a:cs typeface="+mn-ea"/>
                  <a:sym typeface="+mn-lt"/>
                </a:rPr>
                <a:t>年，是全国三所药科大学之一</a:t>
              </a:r>
            </a:p>
          </p:txBody>
        </p:sp>
        <p:sp>
          <p:nvSpPr>
            <p:cNvPr id="12" name="任意多边形: 形状 11">
              <a:extLst>
                <a:ext uri="{FF2B5EF4-FFF2-40B4-BE49-F238E27FC236}">
                  <a16:creationId xmlns:a16="http://schemas.microsoft.com/office/drawing/2014/main" id="{3F61089A-F47F-4702-9301-7B7E7FEE458A}"/>
                </a:ext>
              </a:extLst>
            </p:cNvPr>
            <p:cNvSpPr/>
            <p:nvPr/>
          </p:nvSpPr>
          <p:spPr>
            <a:xfrm>
              <a:off x="8958990" y="4391732"/>
              <a:ext cx="2394261" cy="705596"/>
            </a:xfrm>
            <a:custGeom>
              <a:avLst/>
              <a:gdLst>
                <a:gd name="connsiteX0" fmla="*/ 0 w 2394261"/>
                <a:gd name="connsiteY0" fmla="*/ 70560 h 705596"/>
                <a:gd name="connsiteX1" fmla="*/ 70560 w 2394261"/>
                <a:gd name="connsiteY1" fmla="*/ 0 h 705596"/>
                <a:gd name="connsiteX2" fmla="*/ 2323701 w 2394261"/>
                <a:gd name="connsiteY2" fmla="*/ 0 h 705596"/>
                <a:gd name="connsiteX3" fmla="*/ 2394261 w 2394261"/>
                <a:gd name="connsiteY3" fmla="*/ 70560 h 705596"/>
                <a:gd name="connsiteX4" fmla="*/ 2394261 w 2394261"/>
                <a:gd name="connsiteY4" fmla="*/ 635036 h 705596"/>
                <a:gd name="connsiteX5" fmla="*/ 2323701 w 2394261"/>
                <a:gd name="connsiteY5" fmla="*/ 705596 h 705596"/>
                <a:gd name="connsiteX6" fmla="*/ 70560 w 2394261"/>
                <a:gd name="connsiteY6" fmla="*/ 705596 h 705596"/>
                <a:gd name="connsiteX7" fmla="*/ 0 w 2394261"/>
                <a:gd name="connsiteY7" fmla="*/ 635036 h 705596"/>
                <a:gd name="connsiteX8" fmla="*/ 0 w 2394261"/>
                <a:gd name="connsiteY8" fmla="*/ 70560 h 705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94261" h="705596">
                  <a:moveTo>
                    <a:pt x="0" y="70560"/>
                  </a:moveTo>
                  <a:cubicBezTo>
                    <a:pt x="0" y="31591"/>
                    <a:pt x="31591" y="0"/>
                    <a:pt x="70560" y="0"/>
                  </a:cubicBezTo>
                  <a:lnTo>
                    <a:pt x="2323701" y="0"/>
                  </a:lnTo>
                  <a:cubicBezTo>
                    <a:pt x="2362670" y="0"/>
                    <a:pt x="2394261" y="31591"/>
                    <a:pt x="2394261" y="70560"/>
                  </a:cubicBezTo>
                  <a:lnTo>
                    <a:pt x="2394261" y="635036"/>
                  </a:lnTo>
                  <a:cubicBezTo>
                    <a:pt x="2394261" y="674005"/>
                    <a:pt x="2362670" y="705596"/>
                    <a:pt x="2323701" y="705596"/>
                  </a:cubicBezTo>
                  <a:lnTo>
                    <a:pt x="70560" y="705596"/>
                  </a:lnTo>
                  <a:cubicBezTo>
                    <a:pt x="31591" y="705596"/>
                    <a:pt x="0" y="674005"/>
                    <a:pt x="0" y="635036"/>
                  </a:cubicBezTo>
                  <a:lnTo>
                    <a:pt x="0" y="70560"/>
                  </a:lnTo>
                  <a:close/>
                </a:path>
              </a:pathLst>
            </a:custGeom>
            <a:gradFill>
              <a:gsLst>
                <a:gs pos="0">
                  <a:schemeClr val="accent1"/>
                </a:gs>
                <a:gs pos="100000">
                  <a:schemeClr val="accent6"/>
                </a:gs>
              </a:gsLst>
              <a:lin ang="2700000" scaled="0"/>
            </a:gradFill>
            <a:ln>
              <a:noFill/>
            </a:ln>
            <a:effectLst>
              <a:outerShdw blurRad="165100" dist="38100" dir="2700000" algn="tl"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a:latin typeface="+mj-ea"/>
                  <a:ea typeface="+mj-ea"/>
                  <a:cs typeface="+mn-ea"/>
                  <a:sym typeface="+mn-lt"/>
                </a:rPr>
                <a:t>小标题</a:t>
              </a:r>
              <a:r>
                <a:rPr lang="en-US" sz="2400">
                  <a:latin typeface="+mj-ea"/>
                  <a:ea typeface="+mj-ea"/>
                  <a:cs typeface="+mn-ea"/>
                  <a:sym typeface="+mn-lt"/>
                </a:rPr>
                <a:t>3</a:t>
              </a:r>
              <a:endParaRPr lang="zh-CN" altLang="en-US" sz="2400">
                <a:latin typeface="+mj-ea"/>
                <a:ea typeface="+mj-ea"/>
                <a:cs typeface="+mn-ea"/>
                <a:sym typeface="+mn-lt"/>
              </a:endParaRPr>
            </a:p>
          </p:txBody>
        </p:sp>
      </p:grpSp>
      <p:pic>
        <p:nvPicPr>
          <p:cNvPr id="13" name="图片占位符 4">
            <a:extLst>
              <a:ext uri="{FF2B5EF4-FFF2-40B4-BE49-F238E27FC236}">
                <a16:creationId xmlns:a16="http://schemas.microsoft.com/office/drawing/2014/main" id="{0216463D-4221-4201-B33E-BAB5344143B9}"/>
              </a:ext>
            </a:extLst>
          </p:cNvPr>
          <p:cNvPicPr>
            <a:picLocks noChangeAspect="1"/>
          </p:cNvPicPr>
          <p:nvPr/>
        </p:nvPicPr>
        <p:blipFill rotWithShape="1">
          <a:blip r:embed="rId3">
            <a:alphaModFix amt="25000"/>
            <a:duotone>
              <a:schemeClr val="accent5">
                <a:shade val="45000"/>
                <a:satMod val="135000"/>
              </a:schemeClr>
              <a:prstClr val="white"/>
            </a:duotone>
            <a:extLst>
              <a:ext uri="{28A0092B-C50C-407E-A947-70E740481C1C}">
                <a14:useLocalDpi xmlns:a14="http://schemas.microsoft.com/office/drawing/2010/main" val="0"/>
              </a:ext>
            </a:extLst>
          </a:blip>
          <a:srcRect l="70514" t="58287" r="10065" b="27696"/>
          <a:stretch/>
        </p:blipFill>
        <p:spPr>
          <a:xfrm rot="6491794" flipV="1">
            <a:off x="9675404" y="712473"/>
            <a:ext cx="2029413" cy="2068582"/>
          </a:xfrm>
          <a:prstGeom prst="rect">
            <a:avLst/>
          </a:prstGeom>
        </p:spPr>
      </p:pic>
      <p:pic>
        <p:nvPicPr>
          <p:cNvPr id="14" name="图片占位符 4">
            <a:extLst>
              <a:ext uri="{FF2B5EF4-FFF2-40B4-BE49-F238E27FC236}">
                <a16:creationId xmlns:a16="http://schemas.microsoft.com/office/drawing/2014/main" id="{720431CC-5141-4F0D-B1CD-D5050557111F}"/>
              </a:ext>
            </a:extLst>
          </p:cNvPr>
          <p:cNvPicPr>
            <a:picLocks noChangeAspect="1"/>
          </p:cNvPicPr>
          <p:nvPr/>
        </p:nvPicPr>
        <p:blipFill rotWithShape="1">
          <a:blip r:embed="rId3">
            <a:alphaModFix amt="25000"/>
            <a:duotone>
              <a:schemeClr val="accent5">
                <a:shade val="45000"/>
                <a:satMod val="135000"/>
              </a:schemeClr>
              <a:prstClr val="white"/>
            </a:duotone>
            <a:extLst>
              <a:ext uri="{28A0092B-C50C-407E-A947-70E740481C1C}">
                <a14:useLocalDpi xmlns:a14="http://schemas.microsoft.com/office/drawing/2010/main" val="0"/>
              </a:ext>
            </a:extLst>
          </a:blip>
          <a:srcRect l="70514" t="58287" r="10065" b="27696"/>
          <a:stretch/>
        </p:blipFill>
        <p:spPr>
          <a:xfrm rot="6491794" flipV="1">
            <a:off x="6105409" y="4668452"/>
            <a:ext cx="2029413" cy="2068582"/>
          </a:xfrm>
          <a:prstGeom prst="rect">
            <a:avLst/>
          </a:prstGeom>
        </p:spPr>
      </p:pic>
      <p:pic>
        <p:nvPicPr>
          <p:cNvPr id="15" name="图片占位符 4">
            <a:extLst>
              <a:ext uri="{FF2B5EF4-FFF2-40B4-BE49-F238E27FC236}">
                <a16:creationId xmlns:a16="http://schemas.microsoft.com/office/drawing/2014/main" id="{A4CC4E68-F5DB-4DE8-8B56-C682FED64B42}"/>
              </a:ext>
            </a:extLst>
          </p:cNvPr>
          <p:cNvPicPr>
            <a:picLocks noChangeAspect="1"/>
          </p:cNvPicPr>
          <p:nvPr/>
        </p:nvPicPr>
        <p:blipFill rotWithShape="1">
          <a:blip r:embed="rId3">
            <a:alphaModFix amt="25000"/>
            <a:duotone>
              <a:schemeClr val="accent5">
                <a:shade val="45000"/>
                <a:satMod val="135000"/>
              </a:schemeClr>
              <a:prstClr val="white"/>
            </a:duotone>
            <a:extLst>
              <a:ext uri="{28A0092B-C50C-407E-A947-70E740481C1C}">
                <a14:useLocalDpi xmlns:a14="http://schemas.microsoft.com/office/drawing/2010/main" val="0"/>
              </a:ext>
            </a:extLst>
          </a:blip>
          <a:srcRect l="70514" t="58287" r="10065" b="27696"/>
          <a:stretch/>
        </p:blipFill>
        <p:spPr>
          <a:xfrm rot="8170069" flipV="1">
            <a:off x="786529" y="834030"/>
            <a:ext cx="1608882" cy="1639934"/>
          </a:xfrm>
          <a:prstGeom prst="rect">
            <a:avLst/>
          </a:prstGeom>
        </p:spPr>
      </p:pic>
    </p:spTree>
    <p:extLst>
      <p:ext uri="{BB962C8B-B14F-4D97-AF65-F5344CB8AC3E}">
        <p14:creationId xmlns:p14="http://schemas.microsoft.com/office/powerpoint/2010/main" val="4726833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wipe(left)">
                                      <p:cBhvr>
                                        <p:cTn id="15" dur="500"/>
                                        <p:tgtEl>
                                          <p:spTgt spid="16"/>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left)">
                                      <p:cBhvr>
                                        <p:cTn id="19" dur="500"/>
                                        <p:tgtEl>
                                          <p:spTgt spid="9"/>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wipe(left)">
                                      <p:cBhvr>
                                        <p:cTn id="23"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图片占位符 28" descr="图片包含 空调&#10;&#10;自动生成的说明">
            <a:extLst>
              <a:ext uri="{FF2B5EF4-FFF2-40B4-BE49-F238E27FC236}">
                <a16:creationId xmlns:a16="http://schemas.microsoft.com/office/drawing/2014/main" id="{3A6A24CA-E7AD-4750-89F8-67D8AF4E9344}"/>
              </a:ext>
            </a:extLst>
          </p:cNvPr>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l="3457" r="3457"/>
          <a:stretch>
            <a:fillRect/>
          </a:stretch>
        </p:blipFill>
        <p:spPr/>
      </p:pic>
      <p:sp>
        <p:nvSpPr>
          <p:cNvPr id="5" name="矩形 4">
            <a:extLst>
              <a:ext uri="{FF2B5EF4-FFF2-40B4-BE49-F238E27FC236}">
                <a16:creationId xmlns:a16="http://schemas.microsoft.com/office/drawing/2014/main" id="{812B2C1B-A2D6-4EF8-B63B-81435D458564}"/>
              </a:ext>
            </a:extLst>
          </p:cNvPr>
          <p:cNvSpPr/>
          <p:nvPr/>
        </p:nvSpPr>
        <p:spPr>
          <a:xfrm>
            <a:off x="0" y="0"/>
            <a:ext cx="12192001" cy="3395140"/>
          </a:xfrm>
          <a:prstGeom prst="rect">
            <a:avLst/>
          </a:prstGeom>
          <a:gradFill>
            <a:gsLst>
              <a:gs pos="0">
                <a:schemeClr val="accent1"/>
              </a:gs>
              <a:gs pos="100000">
                <a:schemeClr val="accent6">
                  <a:alpha val="46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6" name="图片 5">
            <a:extLst>
              <a:ext uri="{FF2B5EF4-FFF2-40B4-BE49-F238E27FC236}">
                <a16:creationId xmlns:a16="http://schemas.microsoft.com/office/drawing/2014/main" id="{4AF28D8C-74AF-48D6-82AD-B0FD69D252BD}"/>
              </a:ext>
            </a:extLst>
          </p:cNvPr>
          <p:cNvPicPr>
            <a:picLocks noChangeAspect="1"/>
          </p:cNvPicPr>
          <p:nvPr/>
        </p:nvPicPr>
        <p:blipFill>
          <a:blip r:embed="rId4">
            <a:alphaModFix amt="42000"/>
            <a:extLst>
              <a:ext uri="{28A0092B-C50C-407E-A947-70E740481C1C}">
                <a14:useLocalDpi xmlns:a14="http://schemas.microsoft.com/office/drawing/2010/main" val="0"/>
              </a:ext>
            </a:extLst>
          </a:blip>
          <a:stretch>
            <a:fillRect/>
          </a:stretch>
        </p:blipFill>
        <p:spPr>
          <a:xfrm>
            <a:off x="660400" y="571096"/>
            <a:ext cx="2316772" cy="2316772"/>
          </a:xfrm>
          <a:prstGeom prst="rect">
            <a:avLst/>
          </a:prstGeom>
        </p:spPr>
      </p:pic>
      <p:grpSp>
        <p:nvGrpSpPr>
          <p:cNvPr id="7" name="组合 6">
            <a:extLst>
              <a:ext uri="{FF2B5EF4-FFF2-40B4-BE49-F238E27FC236}">
                <a16:creationId xmlns:a16="http://schemas.microsoft.com/office/drawing/2014/main" id="{8834B9DD-F6D1-4B41-A903-EC43E779F01F}"/>
              </a:ext>
            </a:extLst>
          </p:cNvPr>
          <p:cNvGrpSpPr/>
          <p:nvPr/>
        </p:nvGrpSpPr>
        <p:grpSpPr>
          <a:xfrm>
            <a:off x="3764860" y="3969438"/>
            <a:ext cx="4381500" cy="646331"/>
            <a:chOff x="5882640" y="1321087"/>
            <a:chExt cx="4381500" cy="646331"/>
          </a:xfrm>
        </p:grpSpPr>
        <p:sp>
          <p:nvSpPr>
            <p:cNvPr id="8" name="文本框 7">
              <a:extLst>
                <a:ext uri="{FF2B5EF4-FFF2-40B4-BE49-F238E27FC236}">
                  <a16:creationId xmlns:a16="http://schemas.microsoft.com/office/drawing/2014/main" id="{DB4B9DA1-0193-4577-8628-81BF417288B7}"/>
                </a:ext>
              </a:extLst>
            </p:cNvPr>
            <p:cNvSpPr txBox="1"/>
            <p:nvPr/>
          </p:nvSpPr>
          <p:spPr>
            <a:xfrm>
              <a:off x="5882640" y="1321087"/>
              <a:ext cx="1036320" cy="646331"/>
            </a:xfrm>
            <a:prstGeom prst="rect">
              <a:avLst/>
            </a:prstGeom>
            <a:noFill/>
          </p:spPr>
          <p:txBody>
            <a:bodyPr wrap="square" rtlCol="0">
              <a:spAutoFit/>
            </a:bodyPr>
            <a:lstStyle/>
            <a:p>
              <a:pPr algn="ctr"/>
              <a:r>
                <a:rPr lang="en-US" altLang="zh-CN" sz="3600">
                  <a:solidFill>
                    <a:schemeClr val="bg1">
                      <a:lumMod val="65000"/>
                    </a:schemeClr>
                  </a:solidFill>
                  <a:cs typeface="+mn-ea"/>
                  <a:sym typeface="+mn-lt"/>
                </a:rPr>
                <a:t>01</a:t>
              </a:r>
              <a:endParaRPr lang="zh-CN" altLang="en-US" sz="3600">
                <a:solidFill>
                  <a:schemeClr val="bg1">
                    <a:lumMod val="65000"/>
                  </a:schemeClr>
                </a:solidFill>
                <a:cs typeface="+mn-ea"/>
                <a:sym typeface="+mn-lt"/>
              </a:endParaRPr>
            </a:p>
          </p:txBody>
        </p:sp>
        <p:sp>
          <p:nvSpPr>
            <p:cNvPr id="9" name="文本框 8">
              <a:extLst>
                <a:ext uri="{FF2B5EF4-FFF2-40B4-BE49-F238E27FC236}">
                  <a16:creationId xmlns:a16="http://schemas.microsoft.com/office/drawing/2014/main" id="{6A187B6B-0F2C-42F0-AE9D-9EB7EC5578FA}"/>
                </a:ext>
              </a:extLst>
            </p:cNvPr>
            <p:cNvSpPr txBox="1"/>
            <p:nvPr/>
          </p:nvSpPr>
          <p:spPr>
            <a:xfrm>
              <a:off x="6743700" y="1382642"/>
              <a:ext cx="3520440" cy="523220"/>
            </a:xfrm>
            <a:prstGeom prst="rect">
              <a:avLst/>
            </a:prstGeom>
            <a:noFill/>
          </p:spPr>
          <p:txBody>
            <a:bodyPr wrap="square" rtlCol="0">
              <a:spAutoFit/>
            </a:bodyPr>
            <a:lstStyle/>
            <a:p>
              <a:r>
                <a:rPr lang="zh-CN" altLang="en-US" sz="2800">
                  <a:solidFill>
                    <a:schemeClr val="tx1">
                      <a:lumMod val="75000"/>
                      <a:lumOff val="25000"/>
                    </a:schemeClr>
                  </a:solidFill>
                  <a:latin typeface="+mn-ea"/>
                  <a:cs typeface="+mn-ea"/>
                  <a:sym typeface="+mn-lt"/>
                </a:rPr>
                <a:t>请输入标题信息</a:t>
              </a:r>
            </a:p>
          </p:txBody>
        </p:sp>
      </p:grpSp>
      <p:grpSp>
        <p:nvGrpSpPr>
          <p:cNvPr id="10" name="组合 9">
            <a:extLst>
              <a:ext uri="{FF2B5EF4-FFF2-40B4-BE49-F238E27FC236}">
                <a16:creationId xmlns:a16="http://schemas.microsoft.com/office/drawing/2014/main" id="{D9E903D7-A6C0-4B70-AD27-0CF5CB887D11}"/>
              </a:ext>
            </a:extLst>
          </p:cNvPr>
          <p:cNvGrpSpPr/>
          <p:nvPr/>
        </p:nvGrpSpPr>
        <p:grpSpPr>
          <a:xfrm>
            <a:off x="7785331" y="3969438"/>
            <a:ext cx="4381500" cy="646331"/>
            <a:chOff x="5882640" y="2236053"/>
            <a:chExt cx="4381500" cy="646331"/>
          </a:xfrm>
        </p:grpSpPr>
        <p:sp>
          <p:nvSpPr>
            <p:cNvPr id="11" name="文本框 10">
              <a:extLst>
                <a:ext uri="{FF2B5EF4-FFF2-40B4-BE49-F238E27FC236}">
                  <a16:creationId xmlns:a16="http://schemas.microsoft.com/office/drawing/2014/main" id="{A041305D-2D6D-4FCD-ABCB-1721F57B51CF}"/>
                </a:ext>
              </a:extLst>
            </p:cNvPr>
            <p:cNvSpPr txBox="1"/>
            <p:nvPr/>
          </p:nvSpPr>
          <p:spPr>
            <a:xfrm>
              <a:off x="5882640" y="2236053"/>
              <a:ext cx="1036320" cy="646331"/>
            </a:xfrm>
            <a:prstGeom prst="rect">
              <a:avLst/>
            </a:prstGeom>
            <a:noFill/>
          </p:spPr>
          <p:txBody>
            <a:bodyPr wrap="square" rtlCol="0">
              <a:spAutoFit/>
            </a:bodyPr>
            <a:lstStyle/>
            <a:p>
              <a:pPr algn="ctr"/>
              <a:r>
                <a:rPr lang="en-US" altLang="zh-CN" sz="3600">
                  <a:solidFill>
                    <a:schemeClr val="bg1">
                      <a:lumMod val="65000"/>
                    </a:schemeClr>
                  </a:solidFill>
                  <a:cs typeface="+mn-ea"/>
                  <a:sym typeface="+mn-lt"/>
                </a:rPr>
                <a:t>02</a:t>
              </a:r>
              <a:endParaRPr lang="zh-CN" altLang="en-US" sz="3600">
                <a:solidFill>
                  <a:schemeClr val="bg1">
                    <a:lumMod val="65000"/>
                  </a:schemeClr>
                </a:solidFill>
                <a:cs typeface="+mn-ea"/>
                <a:sym typeface="+mn-lt"/>
              </a:endParaRPr>
            </a:p>
          </p:txBody>
        </p:sp>
        <p:sp>
          <p:nvSpPr>
            <p:cNvPr id="12" name="文本框 11">
              <a:extLst>
                <a:ext uri="{FF2B5EF4-FFF2-40B4-BE49-F238E27FC236}">
                  <a16:creationId xmlns:a16="http://schemas.microsoft.com/office/drawing/2014/main" id="{6EDB4EB0-669E-4F6F-916D-D72CE02084C9}"/>
                </a:ext>
              </a:extLst>
            </p:cNvPr>
            <p:cNvSpPr txBox="1"/>
            <p:nvPr/>
          </p:nvSpPr>
          <p:spPr>
            <a:xfrm>
              <a:off x="6743700" y="2297608"/>
              <a:ext cx="3520440" cy="523220"/>
            </a:xfrm>
            <a:prstGeom prst="rect">
              <a:avLst/>
            </a:prstGeom>
            <a:noFill/>
          </p:spPr>
          <p:txBody>
            <a:bodyPr wrap="square" rtlCol="0">
              <a:spAutoFit/>
            </a:bodyPr>
            <a:lstStyle/>
            <a:p>
              <a:r>
                <a:rPr lang="zh-CN" altLang="en-US" sz="2800">
                  <a:latin typeface="+mn-ea"/>
                  <a:cs typeface="+mn-ea"/>
                  <a:sym typeface="+mn-lt"/>
                </a:rPr>
                <a:t>请输入标题信息</a:t>
              </a:r>
            </a:p>
          </p:txBody>
        </p:sp>
      </p:grpSp>
      <p:grpSp>
        <p:nvGrpSpPr>
          <p:cNvPr id="13" name="组合 12">
            <a:extLst>
              <a:ext uri="{FF2B5EF4-FFF2-40B4-BE49-F238E27FC236}">
                <a16:creationId xmlns:a16="http://schemas.microsoft.com/office/drawing/2014/main" id="{D78C0D12-C236-4B38-BE89-0BD290C7C529}"/>
              </a:ext>
            </a:extLst>
          </p:cNvPr>
          <p:cNvGrpSpPr/>
          <p:nvPr/>
        </p:nvGrpSpPr>
        <p:grpSpPr>
          <a:xfrm>
            <a:off x="3764860" y="5128511"/>
            <a:ext cx="4381500" cy="646331"/>
            <a:chOff x="5882640" y="3105835"/>
            <a:chExt cx="4381500" cy="646331"/>
          </a:xfrm>
        </p:grpSpPr>
        <p:sp>
          <p:nvSpPr>
            <p:cNvPr id="14" name="文本框 13">
              <a:extLst>
                <a:ext uri="{FF2B5EF4-FFF2-40B4-BE49-F238E27FC236}">
                  <a16:creationId xmlns:a16="http://schemas.microsoft.com/office/drawing/2014/main" id="{EBCD3A5E-6094-413C-8607-7E980D37C851}"/>
                </a:ext>
              </a:extLst>
            </p:cNvPr>
            <p:cNvSpPr txBox="1"/>
            <p:nvPr/>
          </p:nvSpPr>
          <p:spPr>
            <a:xfrm>
              <a:off x="5882640" y="3105835"/>
              <a:ext cx="1036320" cy="646331"/>
            </a:xfrm>
            <a:prstGeom prst="rect">
              <a:avLst/>
            </a:prstGeom>
            <a:noFill/>
          </p:spPr>
          <p:txBody>
            <a:bodyPr wrap="square" rtlCol="0">
              <a:spAutoFit/>
            </a:bodyPr>
            <a:lstStyle/>
            <a:p>
              <a:pPr algn="ctr"/>
              <a:r>
                <a:rPr lang="en-US" altLang="zh-CN" sz="3600">
                  <a:solidFill>
                    <a:schemeClr val="bg1">
                      <a:lumMod val="65000"/>
                    </a:schemeClr>
                  </a:solidFill>
                  <a:cs typeface="+mn-ea"/>
                  <a:sym typeface="+mn-lt"/>
                </a:rPr>
                <a:t>03</a:t>
              </a:r>
              <a:endParaRPr lang="zh-CN" altLang="en-US" sz="3600">
                <a:solidFill>
                  <a:schemeClr val="bg1">
                    <a:lumMod val="65000"/>
                  </a:schemeClr>
                </a:solidFill>
                <a:cs typeface="+mn-ea"/>
                <a:sym typeface="+mn-lt"/>
              </a:endParaRPr>
            </a:p>
          </p:txBody>
        </p:sp>
        <p:sp>
          <p:nvSpPr>
            <p:cNvPr id="15" name="文本框 14">
              <a:extLst>
                <a:ext uri="{FF2B5EF4-FFF2-40B4-BE49-F238E27FC236}">
                  <a16:creationId xmlns:a16="http://schemas.microsoft.com/office/drawing/2014/main" id="{8A592424-D5B6-4E2F-AD1E-774F32D1E8D3}"/>
                </a:ext>
              </a:extLst>
            </p:cNvPr>
            <p:cNvSpPr txBox="1"/>
            <p:nvPr/>
          </p:nvSpPr>
          <p:spPr>
            <a:xfrm>
              <a:off x="6743700" y="3167390"/>
              <a:ext cx="3520440" cy="523220"/>
            </a:xfrm>
            <a:prstGeom prst="rect">
              <a:avLst/>
            </a:prstGeom>
            <a:noFill/>
          </p:spPr>
          <p:txBody>
            <a:bodyPr wrap="square" rtlCol="0">
              <a:spAutoFit/>
            </a:bodyPr>
            <a:lstStyle/>
            <a:p>
              <a:r>
                <a:rPr lang="zh-CN" altLang="en-US" sz="2800">
                  <a:latin typeface="+mn-ea"/>
                  <a:cs typeface="+mn-ea"/>
                  <a:sym typeface="+mn-lt"/>
                </a:rPr>
                <a:t>请输入标题信息</a:t>
              </a:r>
            </a:p>
          </p:txBody>
        </p:sp>
      </p:grpSp>
      <p:grpSp>
        <p:nvGrpSpPr>
          <p:cNvPr id="16" name="组合 15">
            <a:extLst>
              <a:ext uri="{FF2B5EF4-FFF2-40B4-BE49-F238E27FC236}">
                <a16:creationId xmlns:a16="http://schemas.microsoft.com/office/drawing/2014/main" id="{B1447575-BA0A-402A-9618-40EA6AC37C3A}"/>
              </a:ext>
            </a:extLst>
          </p:cNvPr>
          <p:cNvGrpSpPr/>
          <p:nvPr/>
        </p:nvGrpSpPr>
        <p:grpSpPr>
          <a:xfrm>
            <a:off x="7785331" y="5128511"/>
            <a:ext cx="4381500" cy="646331"/>
            <a:chOff x="5882640" y="3975617"/>
            <a:chExt cx="4381500" cy="646331"/>
          </a:xfrm>
        </p:grpSpPr>
        <p:sp>
          <p:nvSpPr>
            <p:cNvPr id="17" name="文本框 16">
              <a:extLst>
                <a:ext uri="{FF2B5EF4-FFF2-40B4-BE49-F238E27FC236}">
                  <a16:creationId xmlns:a16="http://schemas.microsoft.com/office/drawing/2014/main" id="{C01FC7C4-75E3-49CF-B97B-586EDE56C1F3}"/>
                </a:ext>
              </a:extLst>
            </p:cNvPr>
            <p:cNvSpPr txBox="1"/>
            <p:nvPr/>
          </p:nvSpPr>
          <p:spPr>
            <a:xfrm>
              <a:off x="5882640" y="3975617"/>
              <a:ext cx="1036320" cy="646331"/>
            </a:xfrm>
            <a:prstGeom prst="rect">
              <a:avLst/>
            </a:prstGeom>
            <a:noFill/>
          </p:spPr>
          <p:txBody>
            <a:bodyPr wrap="square" rtlCol="0">
              <a:spAutoFit/>
            </a:bodyPr>
            <a:lstStyle/>
            <a:p>
              <a:pPr algn="ctr"/>
              <a:r>
                <a:rPr lang="en-US" altLang="zh-CN" sz="3600">
                  <a:solidFill>
                    <a:schemeClr val="bg1">
                      <a:lumMod val="65000"/>
                    </a:schemeClr>
                  </a:solidFill>
                  <a:cs typeface="+mn-ea"/>
                  <a:sym typeface="+mn-lt"/>
                </a:rPr>
                <a:t>04</a:t>
              </a:r>
              <a:endParaRPr lang="zh-CN" altLang="en-US" sz="3600">
                <a:solidFill>
                  <a:schemeClr val="bg1">
                    <a:lumMod val="65000"/>
                  </a:schemeClr>
                </a:solidFill>
                <a:cs typeface="+mn-ea"/>
                <a:sym typeface="+mn-lt"/>
              </a:endParaRPr>
            </a:p>
          </p:txBody>
        </p:sp>
        <p:sp>
          <p:nvSpPr>
            <p:cNvPr id="18" name="文本框 17">
              <a:extLst>
                <a:ext uri="{FF2B5EF4-FFF2-40B4-BE49-F238E27FC236}">
                  <a16:creationId xmlns:a16="http://schemas.microsoft.com/office/drawing/2014/main" id="{DD3BD9A0-0517-49B2-BEEC-CCC196D5B9DC}"/>
                </a:ext>
              </a:extLst>
            </p:cNvPr>
            <p:cNvSpPr txBox="1"/>
            <p:nvPr/>
          </p:nvSpPr>
          <p:spPr>
            <a:xfrm>
              <a:off x="6743700" y="4037172"/>
              <a:ext cx="3520440" cy="523220"/>
            </a:xfrm>
            <a:prstGeom prst="rect">
              <a:avLst/>
            </a:prstGeom>
            <a:noFill/>
          </p:spPr>
          <p:txBody>
            <a:bodyPr wrap="square" rtlCol="0">
              <a:spAutoFit/>
            </a:bodyPr>
            <a:lstStyle/>
            <a:p>
              <a:r>
                <a:rPr lang="zh-CN" altLang="en-US" sz="2800">
                  <a:latin typeface="+mn-ea"/>
                  <a:cs typeface="+mn-ea"/>
                  <a:sym typeface="+mn-lt"/>
                </a:rPr>
                <a:t>请输入标题信息</a:t>
              </a:r>
            </a:p>
          </p:txBody>
        </p:sp>
      </p:grpSp>
      <p:grpSp>
        <p:nvGrpSpPr>
          <p:cNvPr id="3" name="组合 2">
            <a:extLst>
              <a:ext uri="{FF2B5EF4-FFF2-40B4-BE49-F238E27FC236}">
                <a16:creationId xmlns:a16="http://schemas.microsoft.com/office/drawing/2014/main" id="{B1A93131-96CC-438F-923E-70937771C50B}"/>
              </a:ext>
            </a:extLst>
          </p:cNvPr>
          <p:cNvGrpSpPr/>
          <p:nvPr/>
        </p:nvGrpSpPr>
        <p:grpSpPr>
          <a:xfrm>
            <a:off x="858621" y="4030993"/>
            <a:ext cx="1855679" cy="1355151"/>
            <a:chOff x="858621" y="4030993"/>
            <a:chExt cx="1855679" cy="1355151"/>
          </a:xfrm>
        </p:grpSpPr>
        <p:sp>
          <p:nvSpPr>
            <p:cNvPr id="19" name="文本框 18">
              <a:extLst>
                <a:ext uri="{FF2B5EF4-FFF2-40B4-BE49-F238E27FC236}">
                  <a16:creationId xmlns:a16="http://schemas.microsoft.com/office/drawing/2014/main" id="{15EFCA0D-7F4E-4480-B1A4-842C6675DE4D}"/>
                </a:ext>
              </a:extLst>
            </p:cNvPr>
            <p:cNvSpPr txBox="1"/>
            <p:nvPr/>
          </p:nvSpPr>
          <p:spPr>
            <a:xfrm>
              <a:off x="863701" y="4030993"/>
              <a:ext cx="1850599" cy="769441"/>
            </a:xfrm>
            <a:prstGeom prst="rect">
              <a:avLst/>
            </a:prstGeom>
            <a:noFill/>
          </p:spPr>
          <p:txBody>
            <a:bodyPr wrap="square" lIns="0" rtlCol="0">
              <a:spAutoFit/>
            </a:bodyPr>
            <a:lstStyle/>
            <a:p>
              <a:pPr algn="ctr"/>
              <a:r>
                <a:rPr lang="zh-CN" altLang="en-US" sz="4400" spc="600">
                  <a:solidFill>
                    <a:schemeClr val="accent1"/>
                  </a:solidFill>
                  <a:latin typeface="+mj-ea"/>
                  <a:ea typeface="+mj-ea"/>
                  <a:cs typeface="+mn-ea"/>
                  <a:sym typeface="+mn-lt"/>
                </a:rPr>
                <a:t>目 录</a:t>
              </a:r>
            </a:p>
          </p:txBody>
        </p:sp>
        <p:sp>
          <p:nvSpPr>
            <p:cNvPr id="20" name="文本框 19">
              <a:extLst>
                <a:ext uri="{FF2B5EF4-FFF2-40B4-BE49-F238E27FC236}">
                  <a16:creationId xmlns:a16="http://schemas.microsoft.com/office/drawing/2014/main" id="{FDA658E5-38AC-4849-A65B-707903B6B075}"/>
                </a:ext>
              </a:extLst>
            </p:cNvPr>
            <p:cNvSpPr txBox="1"/>
            <p:nvPr/>
          </p:nvSpPr>
          <p:spPr>
            <a:xfrm>
              <a:off x="858621" y="4947562"/>
              <a:ext cx="1850599" cy="438582"/>
            </a:xfrm>
            <a:prstGeom prst="rect">
              <a:avLst/>
            </a:prstGeom>
            <a:noFill/>
          </p:spPr>
          <p:txBody>
            <a:bodyPr wrap="square" lIns="0" rtlCol="0">
              <a:spAutoFit/>
            </a:bodyPr>
            <a:lstStyle/>
            <a:p>
              <a:pPr algn="ctr"/>
              <a:r>
                <a:rPr lang="en-US" altLang="zh-CN" sz="2250">
                  <a:solidFill>
                    <a:schemeClr val="accent1"/>
                  </a:solidFill>
                  <a:cs typeface="+mn-ea"/>
                  <a:sym typeface="+mn-lt"/>
                </a:rPr>
                <a:t>CONTENT</a:t>
              </a:r>
              <a:endParaRPr lang="zh-CN" altLang="en-US" sz="2250">
                <a:solidFill>
                  <a:schemeClr val="accent1"/>
                </a:solidFill>
                <a:cs typeface="+mn-ea"/>
                <a:sym typeface="+mn-lt"/>
              </a:endParaRPr>
            </a:p>
          </p:txBody>
        </p:sp>
      </p:grpSp>
      <p:grpSp>
        <p:nvGrpSpPr>
          <p:cNvPr id="2" name="组合 1">
            <a:extLst>
              <a:ext uri="{FF2B5EF4-FFF2-40B4-BE49-F238E27FC236}">
                <a16:creationId xmlns:a16="http://schemas.microsoft.com/office/drawing/2014/main" id="{8F7C3807-1B24-4A42-BA8D-4C4D1B16BD24}"/>
              </a:ext>
            </a:extLst>
          </p:cNvPr>
          <p:cNvGrpSpPr/>
          <p:nvPr/>
        </p:nvGrpSpPr>
        <p:grpSpPr>
          <a:xfrm>
            <a:off x="4170415" y="540476"/>
            <a:ext cx="5829627" cy="2378013"/>
            <a:chOff x="4048495" y="541767"/>
            <a:chExt cx="5829627" cy="2378013"/>
          </a:xfrm>
        </p:grpSpPr>
        <p:sp>
          <p:nvSpPr>
            <p:cNvPr id="23" name="Freeform 5">
              <a:extLst>
                <a:ext uri="{FF2B5EF4-FFF2-40B4-BE49-F238E27FC236}">
                  <a16:creationId xmlns:a16="http://schemas.microsoft.com/office/drawing/2014/main" id="{21434F78-4012-42F9-A154-32A273CA8C96}"/>
                </a:ext>
              </a:extLst>
            </p:cNvPr>
            <p:cNvSpPr>
              <a:spLocks noEditPoints="1"/>
            </p:cNvSpPr>
            <p:nvPr/>
          </p:nvSpPr>
          <p:spPr bwMode="auto">
            <a:xfrm>
              <a:off x="4048495" y="571648"/>
              <a:ext cx="1071080" cy="2348132"/>
            </a:xfrm>
            <a:custGeom>
              <a:avLst/>
              <a:gdLst>
                <a:gd name="T0" fmla="*/ 13 w 90"/>
                <a:gd name="T1" fmla="*/ 22 h 197"/>
                <a:gd name="T2" fmla="*/ 24 w 90"/>
                <a:gd name="T3" fmla="*/ 6 h 197"/>
                <a:gd name="T4" fmla="*/ 35 w 90"/>
                <a:gd name="T5" fmla="*/ 16 h 197"/>
                <a:gd name="T6" fmla="*/ 42 w 90"/>
                <a:gd name="T7" fmla="*/ 20 h 197"/>
                <a:gd name="T8" fmla="*/ 24 w 90"/>
                <a:gd name="T9" fmla="*/ 41 h 197"/>
                <a:gd name="T10" fmla="*/ 17 w 90"/>
                <a:gd name="T11" fmla="*/ 38 h 197"/>
                <a:gd name="T12" fmla="*/ 3 w 90"/>
                <a:gd name="T13" fmla="*/ 4 h 197"/>
                <a:gd name="T14" fmla="*/ 48 w 90"/>
                <a:gd name="T15" fmla="*/ 52 h 197"/>
                <a:gd name="T16" fmla="*/ 61 w 90"/>
                <a:gd name="T17" fmla="*/ 98 h 197"/>
                <a:gd name="T18" fmla="*/ 48 w 90"/>
                <a:gd name="T19" fmla="*/ 140 h 197"/>
                <a:gd name="T20" fmla="*/ 74 w 90"/>
                <a:gd name="T21" fmla="*/ 135 h 197"/>
                <a:gd name="T22" fmla="*/ 66 w 90"/>
                <a:gd name="T23" fmla="*/ 115 h 197"/>
                <a:gd name="T24" fmla="*/ 74 w 90"/>
                <a:gd name="T25" fmla="*/ 90 h 197"/>
                <a:gd name="T26" fmla="*/ 66 w 90"/>
                <a:gd name="T27" fmla="*/ 70 h 197"/>
                <a:gd name="T28" fmla="*/ 87 w 90"/>
                <a:gd name="T29" fmla="*/ 56 h 197"/>
                <a:gd name="T30" fmla="*/ 82 w 90"/>
                <a:gd name="T31" fmla="*/ 89 h 197"/>
                <a:gd name="T32" fmla="*/ 88 w 90"/>
                <a:gd name="T33" fmla="*/ 100 h 197"/>
                <a:gd name="T34" fmla="*/ 82 w 90"/>
                <a:gd name="T35" fmla="*/ 135 h 197"/>
                <a:gd name="T36" fmla="*/ 64 w 90"/>
                <a:gd name="T37" fmla="*/ 156 h 197"/>
                <a:gd name="T38" fmla="*/ 86 w 90"/>
                <a:gd name="T39" fmla="*/ 166 h 197"/>
                <a:gd name="T40" fmla="*/ 82 w 90"/>
                <a:gd name="T41" fmla="*/ 192 h 197"/>
                <a:gd name="T42" fmla="*/ 48 w 90"/>
                <a:gd name="T43" fmla="*/ 177 h 197"/>
                <a:gd name="T44" fmla="*/ 41 w 90"/>
                <a:gd name="T45" fmla="*/ 177 h 197"/>
                <a:gd name="T46" fmla="*/ 7 w 90"/>
                <a:gd name="T47" fmla="*/ 192 h 197"/>
                <a:gd name="T48" fmla="*/ 4 w 90"/>
                <a:gd name="T49" fmla="*/ 166 h 197"/>
                <a:gd name="T50" fmla="*/ 25 w 90"/>
                <a:gd name="T51" fmla="*/ 156 h 197"/>
                <a:gd name="T52" fmla="*/ 2 w 90"/>
                <a:gd name="T53" fmla="*/ 130 h 197"/>
                <a:gd name="T54" fmla="*/ 7 w 90"/>
                <a:gd name="T55" fmla="*/ 96 h 197"/>
                <a:gd name="T56" fmla="*/ 2 w 90"/>
                <a:gd name="T57" fmla="*/ 85 h 197"/>
                <a:gd name="T58" fmla="*/ 11 w 90"/>
                <a:gd name="T59" fmla="*/ 52 h 197"/>
                <a:gd name="T60" fmla="*/ 23 w 90"/>
                <a:gd name="T61" fmla="*/ 71 h 197"/>
                <a:gd name="T62" fmla="*/ 15 w 90"/>
                <a:gd name="T63" fmla="*/ 96 h 197"/>
                <a:gd name="T64" fmla="*/ 23 w 90"/>
                <a:gd name="T65" fmla="*/ 116 h 197"/>
                <a:gd name="T66" fmla="*/ 14 w 90"/>
                <a:gd name="T67" fmla="*/ 140 h 197"/>
                <a:gd name="T68" fmla="*/ 31 w 90"/>
                <a:gd name="T69" fmla="*/ 126 h 197"/>
                <a:gd name="T70" fmla="*/ 41 w 90"/>
                <a:gd name="T71" fmla="*/ 52 h 197"/>
                <a:gd name="T72" fmla="*/ 48 w 90"/>
                <a:gd name="T73" fmla="*/ 47 h 197"/>
                <a:gd name="T74" fmla="*/ 7 w 90"/>
                <a:gd name="T75" fmla="*/ 74 h 197"/>
                <a:gd name="T76" fmla="*/ 16 w 90"/>
                <a:gd name="T77" fmla="*/ 73 h 197"/>
                <a:gd name="T78" fmla="*/ 9 w 90"/>
                <a:gd name="T79" fmla="*/ 69 h 197"/>
                <a:gd name="T80" fmla="*/ 7 w 90"/>
                <a:gd name="T81" fmla="*/ 114 h 197"/>
                <a:gd name="T82" fmla="*/ 13 w 90"/>
                <a:gd name="T83" fmla="*/ 118 h 197"/>
                <a:gd name="T84" fmla="*/ 15 w 90"/>
                <a:gd name="T85" fmla="*/ 113 h 197"/>
                <a:gd name="T86" fmla="*/ 7 w 90"/>
                <a:gd name="T87" fmla="*/ 114 h 197"/>
                <a:gd name="T88" fmla="*/ 54 w 90"/>
                <a:gd name="T89" fmla="*/ 85 h 197"/>
                <a:gd name="T90" fmla="*/ 40 w 90"/>
                <a:gd name="T91" fmla="*/ 69 h 197"/>
                <a:gd name="T92" fmla="*/ 34 w 90"/>
                <a:gd name="T93" fmla="*/ 100 h 197"/>
                <a:gd name="T94" fmla="*/ 48 w 90"/>
                <a:gd name="T95" fmla="*/ 120 h 197"/>
                <a:gd name="T96" fmla="*/ 34 w 90"/>
                <a:gd name="T97" fmla="*/ 100 h 197"/>
                <a:gd name="T98" fmla="*/ 55 w 90"/>
                <a:gd name="T99" fmla="*/ 21 h 197"/>
                <a:gd name="T100" fmla="*/ 69 w 90"/>
                <a:gd name="T101" fmla="*/ 0 h 197"/>
                <a:gd name="T102" fmla="*/ 81 w 90"/>
                <a:gd name="T103" fmla="*/ 21 h 197"/>
                <a:gd name="T104" fmla="*/ 90 w 90"/>
                <a:gd name="T105" fmla="*/ 6 h 197"/>
                <a:gd name="T106" fmla="*/ 72 w 90"/>
                <a:gd name="T107" fmla="*/ 38 h 197"/>
                <a:gd name="T108" fmla="*/ 65 w 90"/>
                <a:gd name="T109" fmla="*/ 38 h 197"/>
                <a:gd name="T110" fmla="*/ 46 w 90"/>
                <a:gd name="T111" fmla="*/ 6 h 197"/>
                <a:gd name="T112" fmla="*/ 73 w 90"/>
                <a:gd name="T113" fmla="*/ 114 h 197"/>
                <a:gd name="T114" fmla="*/ 80 w 90"/>
                <a:gd name="T115" fmla="*/ 118 h 197"/>
                <a:gd name="T116" fmla="*/ 82 w 90"/>
                <a:gd name="T117" fmla="*/ 113 h 197"/>
                <a:gd name="T118" fmla="*/ 73 w 90"/>
                <a:gd name="T119" fmla="*/ 114 h 197"/>
                <a:gd name="T120" fmla="*/ 74 w 90"/>
                <a:gd name="T121" fmla="*/ 74 h 197"/>
                <a:gd name="T122" fmla="*/ 82 w 90"/>
                <a:gd name="T123" fmla="*/ 73 h 197"/>
                <a:gd name="T124" fmla="*/ 76 w 90"/>
                <a:gd name="T125" fmla="*/ 69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0" h="197">
                  <a:moveTo>
                    <a:pt x="7" y="9"/>
                  </a:moveTo>
                  <a:cubicBezTo>
                    <a:pt x="7" y="18"/>
                    <a:pt x="7" y="18"/>
                    <a:pt x="7" y="18"/>
                  </a:cubicBezTo>
                  <a:cubicBezTo>
                    <a:pt x="7" y="19"/>
                    <a:pt x="7" y="20"/>
                    <a:pt x="8" y="21"/>
                  </a:cubicBezTo>
                  <a:cubicBezTo>
                    <a:pt x="9" y="22"/>
                    <a:pt x="11" y="22"/>
                    <a:pt x="13" y="22"/>
                  </a:cubicBezTo>
                  <a:cubicBezTo>
                    <a:pt x="17" y="22"/>
                    <a:pt x="17" y="22"/>
                    <a:pt x="17" y="22"/>
                  </a:cubicBezTo>
                  <a:cubicBezTo>
                    <a:pt x="17" y="6"/>
                    <a:pt x="17" y="6"/>
                    <a:pt x="17" y="6"/>
                  </a:cubicBezTo>
                  <a:cubicBezTo>
                    <a:pt x="17" y="3"/>
                    <a:pt x="18" y="1"/>
                    <a:pt x="20" y="1"/>
                  </a:cubicBezTo>
                  <a:cubicBezTo>
                    <a:pt x="23" y="1"/>
                    <a:pt x="24" y="3"/>
                    <a:pt x="24" y="6"/>
                  </a:cubicBezTo>
                  <a:cubicBezTo>
                    <a:pt x="24" y="22"/>
                    <a:pt x="24" y="22"/>
                    <a:pt x="24" y="22"/>
                  </a:cubicBezTo>
                  <a:cubicBezTo>
                    <a:pt x="28" y="22"/>
                    <a:pt x="28" y="22"/>
                    <a:pt x="28" y="22"/>
                  </a:cubicBezTo>
                  <a:cubicBezTo>
                    <a:pt x="31" y="22"/>
                    <a:pt x="32" y="22"/>
                    <a:pt x="34" y="21"/>
                  </a:cubicBezTo>
                  <a:cubicBezTo>
                    <a:pt x="35" y="20"/>
                    <a:pt x="35" y="18"/>
                    <a:pt x="35" y="16"/>
                  </a:cubicBezTo>
                  <a:cubicBezTo>
                    <a:pt x="35" y="6"/>
                    <a:pt x="35" y="6"/>
                    <a:pt x="35" y="6"/>
                  </a:cubicBezTo>
                  <a:cubicBezTo>
                    <a:pt x="35" y="3"/>
                    <a:pt x="36" y="1"/>
                    <a:pt x="39" y="1"/>
                  </a:cubicBezTo>
                  <a:cubicBezTo>
                    <a:pt x="41" y="1"/>
                    <a:pt x="42" y="3"/>
                    <a:pt x="42" y="6"/>
                  </a:cubicBezTo>
                  <a:cubicBezTo>
                    <a:pt x="42" y="20"/>
                    <a:pt x="42" y="20"/>
                    <a:pt x="42" y="20"/>
                  </a:cubicBezTo>
                  <a:cubicBezTo>
                    <a:pt x="42" y="26"/>
                    <a:pt x="41" y="31"/>
                    <a:pt x="38" y="34"/>
                  </a:cubicBezTo>
                  <a:cubicBezTo>
                    <a:pt x="36" y="37"/>
                    <a:pt x="31" y="38"/>
                    <a:pt x="25" y="38"/>
                  </a:cubicBezTo>
                  <a:cubicBezTo>
                    <a:pt x="24" y="38"/>
                    <a:pt x="24" y="38"/>
                    <a:pt x="24" y="38"/>
                  </a:cubicBezTo>
                  <a:cubicBezTo>
                    <a:pt x="24" y="41"/>
                    <a:pt x="24" y="41"/>
                    <a:pt x="24" y="41"/>
                  </a:cubicBezTo>
                  <a:cubicBezTo>
                    <a:pt x="24" y="45"/>
                    <a:pt x="23" y="47"/>
                    <a:pt x="20" y="47"/>
                  </a:cubicBezTo>
                  <a:cubicBezTo>
                    <a:pt x="18" y="47"/>
                    <a:pt x="17" y="45"/>
                    <a:pt x="17" y="41"/>
                  </a:cubicBezTo>
                  <a:cubicBezTo>
                    <a:pt x="17" y="38"/>
                    <a:pt x="17" y="38"/>
                    <a:pt x="17" y="38"/>
                  </a:cubicBezTo>
                  <a:cubicBezTo>
                    <a:pt x="17" y="38"/>
                    <a:pt x="17" y="38"/>
                    <a:pt x="17" y="38"/>
                  </a:cubicBezTo>
                  <a:cubicBezTo>
                    <a:pt x="11" y="38"/>
                    <a:pt x="6" y="37"/>
                    <a:pt x="4" y="34"/>
                  </a:cubicBezTo>
                  <a:cubicBezTo>
                    <a:pt x="1" y="32"/>
                    <a:pt x="0" y="28"/>
                    <a:pt x="0" y="22"/>
                  </a:cubicBezTo>
                  <a:cubicBezTo>
                    <a:pt x="0" y="9"/>
                    <a:pt x="0" y="9"/>
                    <a:pt x="0" y="9"/>
                  </a:cubicBezTo>
                  <a:cubicBezTo>
                    <a:pt x="0" y="6"/>
                    <a:pt x="1" y="4"/>
                    <a:pt x="3" y="4"/>
                  </a:cubicBezTo>
                  <a:cubicBezTo>
                    <a:pt x="6" y="4"/>
                    <a:pt x="7" y="6"/>
                    <a:pt x="7" y="9"/>
                  </a:cubicBezTo>
                  <a:moveTo>
                    <a:pt x="48" y="47"/>
                  </a:moveTo>
                  <a:cubicBezTo>
                    <a:pt x="48" y="47"/>
                    <a:pt x="48" y="47"/>
                    <a:pt x="48" y="47"/>
                  </a:cubicBezTo>
                  <a:cubicBezTo>
                    <a:pt x="48" y="52"/>
                    <a:pt x="48" y="52"/>
                    <a:pt x="48" y="52"/>
                  </a:cubicBezTo>
                  <a:cubicBezTo>
                    <a:pt x="48" y="52"/>
                    <a:pt x="48" y="52"/>
                    <a:pt x="48" y="52"/>
                  </a:cubicBezTo>
                  <a:cubicBezTo>
                    <a:pt x="52" y="52"/>
                    <a:pt x="56" y="55"/>
                    <a:pt x="58" y="61"/>
                  </a:cubicBezTo>
                  <a:cubicBezTo>
                    <a:pt x="60" y="67"/>
                    <a:pt x="61" y="76"/>
                    <a:pt x="61" y="89"/>
                  </a:cubicBezTo>
                  <a:cubicBezTo>
                    <a:pt x="61" y="98"/>
                    <a:pt x="61" y="98"/>
                    <a:pt x="61" y="98"/>
                  </a:cubicBezTo>
                  <a:cubicBezTo>
                    <a:pt x="61" y="110"/>
                    <a:pt x="60" y="120"/>
                    <a:pt x="58" y="126"/>
                  </a:cubicBezTo>
                  <a:cubicBezTo>
                    <a:pt x="56" y="132"/>
                    <a:pt x="52" y="135"/>
                    <a:pt x="48" y="135"/>
                  </a:cubicBezTo>
                  <a:cubicBezTo>
                    <a:pt x="48" y="135"/>
                    <a:pt x="48" y="135"/>
                    <a:pt x="48" y="135"/>
                  </a:cubicBezTo>
                  <a:cubicBezTo>
                    <a:pt x="48" y="140"/>
                    <a:pt x="48" y="140"/>
                    <a:pt x="48" y="140"/>
                  </a:cubicBezTo>
                  <a:cubicBezTo>
                    <a:pt x="64" y="140"/>
                    <a:pt x="64" y="140"/>
                    <a:pt x="64" y="140"/>
                  </a:cubicBezTo>
                  <a:cubicBezTo>
                    <a:pt x="68" y="140"/>
                    <a:pt x="70" y="140"/>
                    <a:pt x="72" y="139"/>
                  </a:cubicBezTo>
                  <a:cubicBezTo>
                    <a:pt x="74" y="139"/>
                    <a:pt x="74" y="138"/>
                    <a:pt x="74" y="137"/>
                  </a:cubicBezTo>
                  <a:cubicBezTo>
                    <a:pt x="74" y="135"/>
                    <a:pt x="74" y="135"/>
                    <a:pt x="74" y="135"/>
                  </a:cubicBezTo>
                  <a:cubicBezTo>
                    <a:pt x="74" y="135"/>
                    <a:pt x="74" y="135"/>
                    <a:pt x="74" y="135"/>
                  </a:cubicBezTo>
                  <a:cubicBezTo>
                    <a:pt x="71" y="135"/>
                    <a:pt x="69" y="134"/>
                    <a:pt x="68" y="131"/>
                  </a:cubicBezTo>
                  <a:cubicBezTo>
                    <a:pt x="66" y="128"/>
                    <a:pt x="66" y="123"/>
                    <a:pt x="66" y="116"/>
                  </a:cubicBezTo>
                  <a:cubicBezTo>
                    <a:pt x="66" y="115"/>
                    <a:pt x="66" y="115"/>
                    <a:pt x="66" y="115"/>
                  </a:cubicBezTo>
                  <a:cubicBezTo>
                    <a:pt x="66" y="108"/>
                    <a:pt x="66" y="103"/>
                    <a:pt x="68" y="100"/>
                  </a:cubicBezTo>
                  <a:cubicBezTo>
                    <a:pt x="69" y="97"/>
                    <a:pt x="71" y="96"/>
                    <a:pt x="74" y="96"/>
                  </a:cubicBezTo>
                  <a:cubicBezTo>
                    <a:pt x="74" y="96"/>
                    <a:pt x="74" y="96"/>
                    <a:pt x="74" y="96"/>
                  </a:cubicBezTo>
                  <a:cubicBezTo>
                    <a:pt x="74" y="90"/>
                    <a:pt x="74" y="90"/>
                    <a:pt x="74" y="90"/>
                  </a:cubicBezTo>
                  <a:cubicBezTo>
                    <a:pt x="74" y="90"/>
                    <a:pt x="74" y="90"/>
                    <a:pt x="74" y="90"/>
                  </a:cubicBezTo>
                  <a:cubicBezTo>
                    <a:pt x="71" y="90"/>
                    <a:pt x="69" y="88"/>
                    <a:pt x="68" y="85"/>
                  </a:cubicBezTo>
                  <a:cubicBezTo>
                    <a:pt x="66" y="82"/>
                    <a:pt x="66" y="78"/>
                    <a:pt x="66" y="71"/>
                  </a:cubicBezTo>
                  <a:cubicBezTo>
                    <a:pt x="66" y="70"/>
                    <a:pt x="66" y="70"/>
                    <a:pt x="66" y="70"/>
                  </a:cubicBezTo>
                  <a:cubicBezTo>
                    <a:pt x="66" y="64"/>
                    <a:pt x="67" y="59"/>
                    <a:pt x="68" y="56"/>
                  </a:cubicBezTo>
                  <a:cubicBezTo>
                    <a:pt x="70" y="53"/>
                    <a:pt x="73" y="52"/>
                    <a:pt x="78" y="52"/>
                  </a:cubicBezTo>
                  <a:cubicBezTo>
                    <a:pt x="78" y="52"/>
                    <a:pt x="78" y="52"/>
                    <a:pt x="78" y="52"/>
                  </a:cubicBezTo>
                  <a:cubicBezTo>
                    <a:pt x="82" y="52"/>
                    <a:pt x="85" y="53"/>
                    <a:pt x="87" y="56"/>
                  </a:cubicBezTo>
                  <a:cubicBezTo>
                    <a:pt x="89" y="59"/>
                    <a:pt x="90" y="64"/>
                    <a:pt x="90" y="70"/>
                  </a:cubicBezTo>
                  <a:cubicBezTo>
                    <a:pt x="90" y="71"/>
                    <a:pt x="90" y="71"/>
                    <a:pt x="90" y="71"/>
                  </a:cubicBezTo>
                  <a:cubicBezTo>
                    <a:pt x="90" y="78"/>
                    <a:pt x="89" y="82"/>
                    <a:pt x="88" y="85"/>
                  </a:cubicBezTo>
                  <a:cubicBezTo>
                    <a:pt x="86" y="88"/>
                    <a:pt x="84" y="89"/>
                    <a:pt x="82" y="89"/>
                  </a:cubicBezTo>
                  <a:cubicBezTo>
                    <a:pt x="81" y="89"/>
                    <a:pt x="81" y="89"/>
                    <a:pt x="81" y="89"/>
                  </a:cubicBezTo>
                  <a:cubicBezTo>
                    <a:pt x="81" y="96"/>
                    <a:pt x="81" y="96"/>
                    <a:pt x="81" y="96"/>
                  </a:cubicBezTo>
                  <a:cubicBezTo>
                    <a:pt x="82" y="96"/>
                    <a:pt x="82" y="96"/>
                    <a:pt x="82" y="96"/>
                  </a:cubicBezTo>
                  <a:cubicBezTo>
                    <a:pt x="84" y="96"/>
                    <a:pt x="86" y="97"/>
                    <a:pt x="88" y="100"/>
                  </a:cubicBezTo>
                  <a:cubicBezTo>
                    <a:pt x="89" y="103"/>
                    <a:pt x="90" y="108"/>
                    <a:pt x="90" y="115"/>
                  </a:cubicBezTo>
                  <a:cubicBezTo>
                    <a:pt x="90" y="116"/>
                    <a:pt x="90" y="116"/>
                    <a:pt x="90" y="116"/>
                  </a:cubicBezTo>
                  <a:cubicBezTo>
                    <a:pt x="90" y="122"/>
                    <a:pt x="89" y="127"/>
                    <a:pt x="88" y="130"/>
                  </a:cubicBezTo>
                  <a:cubicBezTo>
                    <a:pt x="86" y="133"/>
                    <a:pt x="84" y="135"/>
                    <a:pt x="82" y="135"/>
                  </a:cubicBezTo>
                  <a:cubicBezTo>
                    <a:pt x="81" y="135"/>
                    <a:pt x="81" y="135"/>
                    <a:pt x="81" y="135"/>
                  </a:cubicBezTo>
                  <a:cubicBezTo>
                    <a:pt x="81" y="135"/>
                    <a:pt x="81" y="135"/>
                    <a:pt x="81" y="135"/>
                  </a:cubicBezTo>
                  <a:cubicBezTo>
                    <a:pt x="81" y="143"/>
                    <a:pt x="80" y="148"/>
                    <a:pt x="77" y="151"/>
                  </a:cubicBezTo>
                  <a:cubicBezTo>
                    <a:pt x="74" y="155"/>
                    <a:pt x="70" y="156"/>
                    <a:pt x="64" y="156"/>
                  </a:cubicBezTo>
                  <a:cubicBezTo>
                    <a:pt x="48" y="156"/>
                    <a:pt x="48" y="156"/>
                    <a:pt x="48" y="156"/>
                  </a:cubicBezTo>
                  <a:cubicBezTo>
                    <a:pt x="48" y="162"/>
                    <a:pt x="48" y="162"/>
                    <a:pt x="48" y="162"/>
                  </a:cubicBezTo>
                  <a:cubicBezTo>
                    <a:pt x="72" y="162"/>
                    <a:pt x="72" y="162"/>
                    <a:pt x="72" y="162"/>
                  </a:cubicBezTo>
                  <a:cubicBezTo>
                    <a:pt x="78" y="162"/>
                    <a:pt x="83" y="164"/>
                    <a:pt x="86" y="166"/>
                  </a:cubicBezTo>
                  <a:cubicBezTo>
                    <a:pt x="88" y="169"/>
                    <a:pt x="90" y="173"/>
                    <a:pt x="90" y="179"/>
                  </a:cubicBezTo>
                  <a:cubicBezTo>
                    <a:pt x="90" y="192"/>
                    <a:pt x="90" y="192"/>
                    <a:pt x="90" y="192"/>
                  </a:cubicBezTo>
                  <a:cubicBezTo>
                    <a:pt x="90" y="195"/>
                    <a:pt x="88" y="197"/>
                    <a:pt x="86" y="197"/>
                  </a:cubicBezTo>
                  <a:cubicBezTo>
                    <a:pt x="84" y="197"/>
                    <a:pt x="82" y="195"/>
                    <a:pt x="82" y="192"/>
                  </a:cubicBezTo>
                  <a:cubicBezTo>
                    <a:pt x="82" y="183"/>
                    <a:pt x="82" y="183"/>
                    <a:pt x="82" y="183"/>
                  </a:cubicBezTo>
                  <a:cubicBezTo>
                    <a:pt x="82" y="181"/>
                    <a:pt x="82" y="179"/>
                    <a:pt x="80" y="179"/>
                  </a:cubicBezTo>
                  <a:cubicBezTo>
                    <a:pt x="78" y="178"/>
                    <a:pt x="76" y="177"/>
                    <a:pt x="72" y="177"/>
                  </a:cubicBezTo>
                  <a:cubicBezTo>
                    <a:pt x="48" y="177"/>
                    <a:pt x="48" y="177"/>
                    <a:pt x="48" y="177"/>
                  </a:cubicBezTo>
                  <a:cubicBezTo>
                    <a:pt x="48" y="192"/>
                    <a:pt x="48" y="192"/>
                    <a:pt x="48" y="192"/>
                  </a:cubicBezTo>
                  <a:cubicBezTo>
                    <a:pt x="48" y="195"/>
                    <a:pt x="47" y="197"/>
                    <a:pt x="44" y="197"/>
                  </a:cubicBezTo>
                  <a:cubicBezTo>
                    <a:pt x="42" y="197"/>
                    <a:pt x="41" y="195"/>
                    <a:pt x="41" y="192"/>
                  </a:cubicBezTo>
                  <a:cubicBezTo>
                    <a:pt x="41" y="177"/>
                    <a:pt x="41" y="177"/>
                    <a:pt x="41" y="177"/>
                  </a:cubicBezTo>
                  <a:cubicBezTo>
                    <a:pt x="17" y="177"/>
                    <a:pt x="17" y="177"/>
                    <a:pt x="17" y="177"/>
                  </a:cubicBezTo>
                  <a:cubicBezTo>
                    <a:pt x="14" y="177"/>
                    <a:pt x="11" y="178"/>
                    <a:pt x="9" y="179"/>
                  </a:cubicBezTo>
                  <a:cubicBezTo>
                    <a:pt x="8" y="179"/>
                    <a:pt x="7" y="181"/>
                    <a:pt x="7" y="183"/>
                  </a:cubicBezTo>
                  <a:cubicBezTo>
                    <a:pt x="7" y="192"/>
                    <a:pt x="7" y="192"/>
                    <a:pt x="7" y="192"/>
                  </a:cubicBezTo>
                  <a:cubicBezTo>
                    <a:pt x="7" y="195"/>
                    <a:pt x="6" y="197"/>
                    <a:pt x="3" y="197"/>
                  </a:cubicBezTo>
                  <a:cubicBezTo>
                    <a:pt x="1" y="197"/>
                    <a:pt x="0" y="195"/>
                    <a:pt x="0" y="192"/>
                  </a:cubicBezTo>
                  <a:cubicBezTo>
                    <a:pt x="0" y="179"/>
                    <a:pt x="0" y="179"/>
                    <a:pt x="0" y="179"/>
                  </a:cubicBezTo>
                  <a:cubicBezTo>
                    <a:pt x="0" y="173"/>
                    <a:pt x="1" y="169"/>
                    <a:pt x="4" y="166"/>
                  </a:cubicBezTo>
                  <a:cubicBezTo>
                    <a:pt x="6" y="164"/>
                    <a:pt x="11" y="162"/>
                    <a:pt x="17" y="162"/>
                  </a:cubicBezTo>
                  <a:cubicBezTo>
                    <a:pt x="41" y="162"/>
                    <a:pt x="41" y="162"/>
                    <a:pt x="41" y="162"/>
                  </a:cubicBezTo>
                  <a:cubicBezTo>
                    <a:pt x="41" y="156"/>
                    <a:pt x="41" y="156"/>
                    <a:pt x="41" y="156"/>
                  </a:cubicBezTo>
                  <a:cubicBezTo>
                    <a:pt x="25" y="156"/>
                    <a:pt x="25" y="156"/>
                    <a:pt x="25" y="156"/>
                  </a:cubicBezTo>
                  <a:cubicBezTo>
                    <a:pt x="19" y="156"/>
                    <a:pt x="14" y="155"/>
                    <a:pt x="12" y="151"/>
                  </a:cubicBezTo>
                  <a:cubicBezTo>
                    <a:pt x="9" y="148"/>
                    <a:pt x="7" y="143"/>
                    <a:pt x="7" y="135"/>
                  </a:cubicBezTo>
                  <a:cubicBezTo>
                    <a:pt x="7" y="135"/>
                    <a:pt x="7" y="135"/>
                    <a:pt x="7" y="135"/>
                  </a:cubicBezTo>
                  <a:cubicBezTo>
                    <a:pt x="4" y="135"/>
                    <a:pt x="3" y="133"/>
                    <a:pt x="2" y="130"/>
                  </a:cubicBezTo>
                  <a:cubicBezTo>
                    <a:pt x="0" y="127"/>
                    <a:pt x="0" y="122"/>
                    <a:pt x="0" y="116"/>
                  </a:cubicBezTo>
                  <a:cubicBezTo>
                    <a:pt x="0" y="115"/>
                    <a:pt x="0" y="115"/>
                    <a:pt x="0" y="115"/>
                  </a:cubicBezTo>
                  <a:cubicBezTo>
                    <a:pt x="0" y="108"/>
                    <a:pt x="0" y="103"/>
                    <a:pt x="2" y="100"/>
                  </a:cubicBezTo>
                  <a:cubicBezTo>
                    <a:pt x="3" y="97"/>
                    <a:pt x="5" y="96"/>
                    <a:pt x="7" y="96"/>
                  </a:cubicBezTo>
                  <a:cubicBezTo>
                    <a:pt x="8" y="96"/>
                    <a:pt x="8" y="96"/>
                    <a:pt x="8" y="96"/>
                  </a:cubicBezTo>
                  <a:cubicBezTo>
                    <a:pt x="8" y="90"/>
                    <a:pt x="8" y="90"/>
                    <a:pt x="8" y="90"/>
                  </a:cubicBezTo>
                  <a:cubicBezTo>
                    <a:pt x="7" y="90"/>
                    <a:pt x="7" y="90"/>
                    <a:pt x="7" y="90"/>
                  </a:cubicBezTo>
                  <a:cubicBezTo>
                    <a:pt x="5" y="90"/>
                    <a:pt x="3" y="88"/>
                    <a:pt x="2" y="85"/>
                  </a:cubicBezTo>
                  <a:cubicBezTo>
                    <a:pt x="0" y="82"/>
                    <a:pt x="0" y="78"/>
                    <a:pt x="0" y="71"/>
                  </a:cubicBezTo>
                  <a:cubicBezTo>
                    <a:pt x="0" y="70"/>
                    <a:pt x="0" y="70"/>
                    <a:pt x="0" y="70"/>
                  </a:cubicBezTo>
                  <a:cubicBezTo>
                    <a:pt x="0" y="64"/>
                    <a:pt x="0" y="59"/>
                    <a:pt x="2" y="56"/>
                  </a:cubicBezTo>
                  <a:cubicBezTo>
                    <a:pt x="4" y="53"/>
                    <a:pt x="7" y="52"/>
                    <a:pt x="11" y="52"/>
                  </a:cubicBezTo>
                  <a:cubicBezTo>
                    <a:pt x="12" y="52"/>
                    <a:pt x="12" y="52"/>
                    <a:pt x="12" y="52"/>
                  </a:cubicBezTo>
                  <a:cubicBezTo>
                    <a:pt x="16" y="52"/>
                    <a:pt x="18" y="53"/>
                    <a:pt x="20" y="56"/>
                  </a:cubicBezTo>
                  <a:cubicBezTo>
                    <a:pt x="22" y="59"/>
                    <a:pt x="23" y="64"/>
                    <a:pt x="23" y="70"/>
                  </a:cubicBezTo>
                  <a:cubicBezTo>
                    <a:pt x="23" y="71"/>
                    <a:pt x="23" y="71"/>
                    <a:pt x="23" y="71"/>
                  </a:cubicBezTo>
                  <a:cubicBezTo>
                    <a:pt x="23" y="78"/>
                    <a:pt x="22" y="82"/>
                    <a:pt x="21" y="85"/>
                  </a:cubicBezTo>
                  <a:cubicBezTo>
                    <a:pt x="20" y="88"/>
                    <a:pt x="18" y="89"/>
                    <a:pt x="15" y="89"/>
                  </a:cubicBezTo>
                  <a:cubicBezTo>
                    <a:pt x="15" y="89"/>
                    <a:pt x="15" y="89"/>
                    <a:pt x="15" y="89"/>
                  </a:cubicBezTo>
                  <a:cubicBezTo>
                    <a:pt x="15" y="96"/>
                    <a:pt x="15" y="96"/>
                    <a:pt x="15" y="96"/>
                  </a:cubicBezTo>
                  <a:cubicBezTo>
                    <a:pt x="15" y="96"/>
                    <a:pt x="15" y="96"/>
                    <a:pt x="15" y="96"/>
                  </a:cubicBezTo>
                  <a:cubicBezTo>
                    <a:pt x="18" y="96"/>
                    <a:pt x="20" y="97"/>
                    <a:pt x="21" y="100"/>
                  </a:cubicBezTo>
                  <a:cubicBezTo>
                    <a:pt x="22" y="103"/>
                    <a:pt x="23" y="108"/>
                    <a:pt x="23" y="115"/>
                  </a:cubicBezTo>
                  <a:cubicBezTo>
                    <a:pt x="23" y="116"/>
                    <a:pt x="23" y="116"/>
                    <a:pt x="23" y="116"/>
                  </a:cubicBezTo>
                  <a:cubicBezTo>
                    <a:pt x="23" y="123"/>
                    <a:pt x="22" y="128"/>
                    <a:pt x="21" y="131"/>
                  </a:cubicBezTo>
                  <a:cubicBezTo>
                    <a:pt x="20" y="134"/>
                    <a:pt x="18" y="136"/>
                    <a:pt x="15" y="136"/>
                  </a:cubicBezTo>
                  <a:cubicBezTo>
                    <a:pt x="14" y="136"/>
                    <a:pt x="14" y="136"/>
                    <a:pt x="14" y="136"/>
                  </a:cubicBezTo>
                  <a:cubicBezTo>
                    <a:pt x="14" y="140"/>
                    <a:pt x="14" y="140"/>
                    <a:pt x="14" y="140"/>
                  </a:cubicBezTo>
                  <a:cubicBezTo>
                    <a:pt x="41" y="140"/>
                    <a:pt x="41" y="140"/>
                    <a:pt x="41" y="140"/>
                  </a:cubicBezTo>
                  <a:cubicBezTo>
                    <a:pt x="41" y="135"/>
                    <a:pt x="41" y="135"/>
                    <a:pt x="41" y="135"/>
                  </a:cubicBezTo>
                  <a:cubicBezTo>
                    <a:pt x="41" y="135"/>
                    <a:pt x="41" y="135"/>
                    <a:pt x="41" y="135"/>
                  </a:cubicBezTo>
                  <a:cubicBezTo>
                    <a:pt x="36" y="135"/>
                    <a:pt x="33" y="132"/>
                    <a:pt x="31" y="126"/>
                  </a:cubicBezTo>
                  <a:cubicBezTo>
                    <a:pt x="28" y="120"/>
                    <a:pt x="28" y="110"/>
                    <a:pt x="28" y="98"/>
                  </a:cubicBezTo>
                  <a:cubicBezTo>
                    <a:pt x="28" y="89"/>
                    <a:pt x="28" y="89"/>
                    <a:pt x="28" y="89"/>
                  </a:cubicBezTo>
                  <a:cubicBezTo>
                    <a:pt x="28" y="76"/>
                    <a:pt x="28" y="67"/>
                    <a:pt x="31" y="61"/>
                  </a:cubicBezTo>
                  <a:cubicBezTo>
                    <a:pt x="33" y="55"/>
                    <a:pt x="36" y="52"/>
                    <a:pt x="41" y="52"/>
                  </a:cubicBezTo>
                  <a:cubicBezTo>
                    <a:pt x="41" y="52"/>
                    <a:pt x="41" y="52"/>
                    <a:pt x="41" y="52"/>
                  </a:cubicBezTo>
                  <a:cubicBezTo>
                    <a:pt x="41" y="47"/>
                    <a:pt x="41" y="47"/>
                    <a:pt x="41" y="47"/>
                  </a:cubicBezTo>
                  <a:cubicBezTo>
                    <a:pt x="41" y="43"/>
                    <a:pt x="42" y="41"/>
                    <a:pt x="44" y="41"/>
                  </a:cubicBezTo>
                  <a:cubicBezTo>
                    <a:pt x="47" y="41"/>
                    <a:pt x="48" y="43"/>
                    <a:pt x="48" y="47"/>
                  </a:cubicBezTo>
                  <a:moveTo>
                    <a:pt x="7" y="70"/>
                  </a:moveTo>
                  <a:cubicBezTo>
                    <a:pt x="7" y="70"/>
                    <a:pt x="7" y="70"/>
                    <a:pt x="7" y="70"/>
                  </a:cubicBezTo>
                  <a:cubicBezTo>
                    <a:pt x="7" y="73"/>
                    <a:pt x="7" y="73"/>
                    <a:pt x="7" y="73"/>
                  </a:cubicBezTo>
                  <a:cubicBezTo>
                    <a:pt x="7" y="74"/>
                    <a:pt x="7" y="74"/>
                    <a:pt x="7" y="74"/>
                  </a:cubicBezTo>
                  <a:cubicBezTo>
                    <a:pt x="8" y="74"/>
                    <a:pt x="8" y="75"/>
                    <a:pt x="9" y="75"/>
                  </a:cubicBezTo>
                  <a:cubicBezTo>
                    <a:pt x="13" y="75"/>
                    <a:pt x="13" y="75"/>
                    <a:pt x="13" y="75"/>
                  </a:cubicBezTo>
                  <a:cubicBezTo>
                    <a:pt x="14" y="75"/>
                    <a:pt x="15" y="74"/>
                    <a:pt x="15" y="74"/>
                  </a:cubicBezTo>
                  <a:cubicBezTo>
                    <a:pt x="16" y="74"/>
                    <a:pt x="16" y="74"/>
                    <a:pt x="16" y="73"/>
                  </a:cubicBezTo>
                  <a:cubicBezTo>
                    <a:pt x="16" y="70"/>
                    <a:pt x="16" y="70"/>
                    <a:pt x="16" y="70"/>
                  </a:cubicBezTo>
                  <a:cubicBezTo>
                    <a:pt x="16" y="70"/>
                    <a:pt x="16" y="69"/>
                    <a:pt x="15" y="69"/>
                  </a:cubicBezTo>
                  <a:cubicBezTo>
                    <a:pt x="15" y="69"/>
                    <a:pt x="14" y="69"/>
                    <a:pt x="13" y="69"/>
                  </a:cubicBezTo>
                  <a:cubicBezTo>
                    <a:pt x="9" y="69"/>
                    <a:pt x="9" y="69"/>
                    <a:pt x="9" y="69"/>
                  </a:cubicBezTo>
                  <a:cubicBezTo>
                    <a:pt x="8" y="69"/>
                    <a:pt x="8" y="69"/>
                    <a:pt x="7" y="69"/>
                  </a:cubicBezTo>
                  <a:cubicBezTo>
                    <a:pt x="7" y="69"/>
                    <a:pt x="7" y="70"/>
                    <a:pt x="7" y="70"/>
                  </a:cubicBezTo>
                  <a:moveTo>
                    <a:pt x="7" y="114"/>
                  </a:moveTo>
                  <a:cubicBezTo>
                    <a:pt x="7" y="114"/>
                    <a:pt x="7" y="114"/>
                    <a:pt x="7" y="114"/>
                  </a:cubicBezTo>
                  <a:cubicBezTo>
                    <a:pt x="7" y="117"/>
                    <a:pt x="7" y="117"/>
                    <a:pt x="7" y="117"/>
                  </a:cubicBezTo>
                  <a:cubicBezTo>
                    <a:pt x="7" y="117"/>
                    <a:pt x="7" y="118"/>
                    <a:pt x="7" y="118"/>
                  </a:cubicBezTo>
                  <a:cubicBezTo>
                    <a:pt x="8" y="118"/>
                    <a:pt x="8" y="118"/>
                    <a:pt x="9" y="118"/>
                  </a:cubicBezTo>
                  <a:cubicBezTo>
                    <a:pt x="13" y="118"/>
                    <a:pt x="13" y="118"/>
                    <a:pt x="13" y="118"/>
                  </a:cubicBezTo>
                  <a:cubicBezTo>
                    <a:pt x="14" y="118"/>
                    <a:pt x="15" y="118"/>
                    <a:pt x="15" y="118"/>
                  </a:cubicBezTo>
                  <a:cubicBezTo>
                    <a:pt x="16" y="118"/>
                    <a:pt x="16" y="117"/>
                    <a:pt x="16" y="117"/>
                  </a:cubicBezTo>
                  <a:cubicBezTo>
                    <a:pt x="16" y="114"/>
                    <a:pt x="16" y="114"/>
                    <a:pt x="16" y="114"/>
                  </a:cubicBezTo>
                  <a:cubicBezTo>
                    <a:pt x="16" y="113"/>
                    <a:pt x="16" y="113"/>
                    <a:pt x="15" y="113"/>
                  </a:cubicBezTo>
                  <a:cubicBezTo>
                    <a:pt x="15" y="113"/>
                    <a:pt x="14" y="113"/>
                    <a:pt x="13" y="113"/>
                  </a:cubicBezTo>
                  <a:cubicBezTo>
                    <a:pt x="9" y="113"/>
                    <a:pt x="9" y="113"/>
                    <a:pt x="9" y="113"/>
                  </a:cubicBezTo>
                  <a:cubicBezTo>
                    <a:pt x="8" y="113"/>
                    <a:pt x="8" y="113"/>
                    <a:pt x="7" y="113"/>
                  </a:cubicBezTo>
                  <a:cubicBezTo>
                    <a:pt x="7" y="113"/>
                    <a:pt x="7" y="113"/>
                    <a:pt x="7" y="114"/>
                  </a:cubicBezTo>
                  <a:moveTo>
                    <a:pt x="34" y="78"/>
                  </a:moveTo>
                  <a:cubicBezTo>
                    <a:pt x="34" y="78"/>
                    <a:pt x="34" y="78"/>
                    <a:pt x="34" y="78"/>
                  </a:cubicBezTo>
                  <a:cubicBezTo>
                    <a:pt x="34" y="85"/>
                    <a:pt x="34" y="85"/>
                    <a:pt x="34" y="85"/>
                  </a:cubicBezTo>
                  <a:cubicBezTo>
                    <a:pt x="54" y="85"/>
                    <a:pt x="54" y="85"/>
                    <a:pt x="54" y="85"/>
                  </a:cubicBezTo>
                  <a:cubicBezTo>
                    <a:pt x="54" y="78"/>
                    <a:pt x="54" y="78"/>
                    <a:pt x="54" y="78"/>
                  </a:cubicBezTo>
                  <a:cubicBezTo>
                    <a:pt x="54" y="75"/>
                    <a:pt x="54" y="72"/>
                    <a:pt x="52" y="71"/>
                  </a:cubicBezTo>
                  <a:cubicBezTo>
                    <a:pt x="52" y="70"/>
                    <a:pt x="50" y="69"/>
                    <a:pt x="48" y="69"/>
                  </a:cubicBezTo>
                  <a:cubicBezTo>
                    <a:pt x="40" y="69"/>
                    <a:pt x="40" y="69"/>
                    <a:pt x="40" y="69"/>
                  </a:cubicBezTo>
                  <a:cubicBezTo>
                    <a:pt x="38" y="69"/>
                    <a:pt x="36" y="70"/>
                    <a:pt x="35" y="71"/>
                  </a:cubicBezTo>
                  <a:cubicBezTo>
                    <a:pt x="34" y="72"/>
                    <a:pt x="34" y="75"/>
                    <a:pt x="34" y="78"/>
                  </a:cubicBezTo>
                  <a:moveTo>
                    <a:pt x="34" y="100"/>
                  </a:moveTo>
                  <a:cubicBezTo>
                    <a:pt x="34" y="100"/>
                    <a:pt x="34" y="100"/>
                    <a:pt x="34" y="100"/>
                  </a:cubicBezTo>
                  <a:cubicBezTo>
                    <a:pt x="34" y="108"/>
                    <a:pt x="34" y="108"/>
                    <a:pt x="34" y="108"/>
                  </a:cubicBezTo>
                  <a:cubicBezTo>
                    <a:pt x="34" y="112"/>
                    <a:pt x="35" y="115"/>
                    <a:pt x="36" y="117"/>
                  </a:cubicBezTo>
                  <a:cubicBezTo>
                    <a:pt x="37" y="119"/>
                    <a:pt x="38" y="120"/>
                    <a:pt x="40" y="120"/>
                  </a:cubicBezTo>
                  <a:cubicBezTo>
                    <a:pt x="48" y="120"/>
                    <a:pt x="48" y="120"/>
                    <a:pt x="48" y="120"/>
                  </a:cubicBezTo>
                  <a:cubicBezTo>
                    <a:pt x="50" y="120"/>
                    <a:pt x="52" y="119"/>
                    <a:pt x="53" y="117"/>
                  </a:cubicBezTo>
                  <a:cubicBezTo>
                    <a:pt x="54" y="115"/>
                    <a:pt x="54" y="112"/>
                    <a:pt x="54" y="108"/>
                  </a:cubicBezTo>
                  <a:cubicBezTo>
                    <a:pt x="54" y="100"/>
                    <a:pt x="54" y="100"/>
                    <a:pt x="54" y="100"/>
                  </a:cubicBezTo>
                  <a:lnTo>
                    <a:pt x="34" y="100"/>
                  </a:lnTo>
                  <a:close/>
                  <a:moveTo>
                    <a:pt x="53" y="6"/>
                  </a:moveTo>
                  <a:cubicBezTo>
                    <a:pt x="53" y="6"/>
                    <a:pt x="53" y="6"/>
                    <a:pt x="53" y="6"/>
                  </a:cubicBezTo>
                  <a:cubicBezTo>
                    <a:pt x="53" y="16"/>
                    <a:pt x="53" y="16"/>
                    <a:pt x="53" y="16"/>
                  </a:cubicBezTo>
                  <a:cubicBezTo>
                    <a:pt x="53" y="18"/>
                    <a:pt x="54" y="20"/>
                    <a:pt x="55" y="21"/>
                  </a:cubicBezTo>
                  <a:cubicBezTo>
                    <a:pt x="56" y="22"/>
                    <a:pt x="58" y="22"/>
                    <a:pt x="60" y="22"/>
                  </a:cubicBezTo>
                  <a:cubicBezTo>
                    <a:pt x="65" y="22"/>
                    <a:pt x="65" y="22"/>
                    <a:pt x="65" y="22"/>
                  </a:cubicBezTo>
                  <a:cubicBezTo>
                    <a:pt x="65" y="5"/>
                    <a:pt x="65" y="5"/>
                    <a:pt x="65" y="5"/>
                  </a:cubicBezTo>
                  <a:cubicBezTo>
                    <a:pt x="65" y="2"/>
                    <a:pt x="66" y="0"/>
                    <a:pt x="69" y="0"/>
                  </a:cubicBezTo>
                  <a:cubicBezTo>
                    <a:pt x="71" y="0"/>
                    <a:pt x="72" y="2"/>
                    <a:pt x="72" y="5"/>
                  </a:cubicBezTo>
                  <a:cubicBezTo>
                    <a:pt x="72" y="22"/>
                    <a:pt x="72" y="22"/>
                    <a:pt x="72" y="22"/>
                  </a:cubicBezTo>
                  <a:cubicBezTo>
                    <a:pt x="76" y="22"/>
                    <a:pt x="76" y="22"/>
                    <a:pt x="76" y="22"/>
                  </a:cubicBezTo>
                  <a:cubicBezTo>
                    <a:pt x="78" y="22"/>
                    <a:pt x="80" y="22"/>
                    <a:pt x="81" y="21"/>
                  </a:cubicBezTo>
                  <a:cubicBezTo>
                    <a:pt x="82" y="20"/>
                    <a:pt x="82" y="18"/>
                    <a:pt x="82" y="16"/>
                  </a:cubicBezTo>
                  <a:cubicBezTo>
                    <a:pt x="82" y="6"/>
                    <a:pt x="82" y="6"/>
                    <a:pt x="82" y="6"/>
                  </a:cubicBezTo>
                  <a:cubicBezTo>
                    <a:pt x="82" y="3"/>
                    <a:pt x="84" y="1"/>
                    <a:pt x="86" y="1"/>
                  </a:cubicBezTo>
                  <a:cubicBezTo>
                    <a:pt x="88" y="1"/>
                    <a:pt x="90" y="3"/>
                    <a:pt x="90" y="6"/>
                  </a:cubicBezTo>
                  <a:cubicBezTo>
                    <a:pt x="90" y="20"/>
                    <a:pt x="90" y="20"/>
                    <a:pt x="90" y="20"/>
                  </a:cubicBezTo>
                  <a:cubicBezTo>
                    <a:pt x="90" y="26"/>
                    <a:pt x="88" y="31"/>
                    <a:pt x="86" y="34"/>
                  </a:cubicBezTo>
                  <a:cubicBezTo>
                    <a:pt x="83" y="37"/>
                    <a:pt x="78" y="38"/>
                    <a:pt x="72" y="38"/>
                  </a:cubicBezTo>
                  <a:cubicBezTo>
                    <a:pt x="72" y="38"/>
                    <a:pt x="72" y="38"/>
                    <a:pt x="72" y="38"/>
                  </a:cubicBezTo>
                  <a:cubicBezTo>
                    <a:pt x="72" y="41"/>
                    <a:pt x="72" y="41"/>
                    <a:pt x="72" y="41"/>
                  </a:cubicBezTo>
                  <a:cubicBezTo>
                    <a:pt x="72" y="45"/>
                    <a:pt x="71" y="47"/>
                    <a:pt x="69" y="47"/>
                  </a:cubicBezTo>
                  <a:cubicBezTo>
                    <a:pt x="66" y="47"/>
                    <a:pt x="65" y="45"/>
                    <a:pt x="65" y="41"/>
                  </a:cubicBezTo>
                  <a:cubicBezTo>
                    <a:pt x="65" y="38"/>
                    <a:pt x="65" y="38"/>
                    <a:pt x="65" y="38"/>
                  </a:cubicBezTo>
                  <a:cubicBezTo>
                    <a:pt x="64" y="38"/>
                    <a:pt x="64" y="38"/>
                    <a:pt x="64" y="38"/>
                  </a:cubicBezTo>
                  <a:cubicBezTo>
                    <a:pt x="58" y="38"/>
                    <a:pt x="54" y="37"/>
                    <a:pt x="51" y="34"/>
                  </a:cubicBezTo>
                  <a:cubicBezTo>
                    <a:pt x="48" y="31"/>
                    <a:pt x="46" y="26"/>
                    <a:pt x="46" y="20"/>
                  </a:cubicBezTo>
                  <a:cubicBezTo>
                    <a:pt x="46" y="6"/>
                    <a:pt x="46" y="6"/>
                    <a:pt x="46" y="6"/>
                  </a:cubicBezTo>
                  <a:cubicBezTo>
                    <a:pt x="46" y="2"/>
                    <a:pt x="48" y="1"/>
                    <a:pt x="50" y="1"/>
                  </a:cubicBezTo>
                  <a:cubicBezTo>
                    <a:pt x="52" y="1"/>
                    <a:pt x="53" y="2"/>
                    <a:pt x="53" y="6"/>
                  </a:cubicBezTo>
                  <a:moveTo>
                    <a:pt x="73" y="114"/>
                  </a:moveTo>
                  <a:cubicBezTo>
                    <a:pt x="73" y="114"/>
                    <a:pt x="73" y="114"/>
                    <a:pt x="73" y="114"/>
                  </a:cubicBezTo>
                  <a:cubicBezTo>
                    <a:pt x="73" y="117"/>
                    <a:pt x="73" y="117"/>
                    <a:pt x="73" y="117"/>
                  </a:cubicBezTo>
                  <a:cubicBezTo>
                    <a:pt x="73" y="117"/>
                    <a:pt x="73" y="118"/>
                    <a:pt x="73" y="118"/>
                  </a:cubicBezTo>
                  <a:cubicBezTo>
                    <a:pt x="74" y="118"/>
                    <a:pt x="74" y="118"/>
                    <a:pt x="76" y="118"/>
                  </a:cubicBezTo>
                  <a:cubicBezTo>
                    <a:pt x="80" y="118"/>
                    <a:pt x="80" y="118"/>
                    <a:pt x="80" y="118"/>
                  </a:cubicBezTo>
                  <a:cubicBezTo>
                    <a:pt x="80" y="118"/>
                    <a:pt x="81" y="118"/>
                    <a:pt x="82" y="118"/>
                  </a:cubicBezTo>
                  <a:cubicBezTo>
                    <a:pt x="82" y="118"/>
                    <a:pt x="82" y="117"/>
                    <a:pt x="82" y="117"/>
                  </a:cubicBezTo>
                  <a:cubicBezTo>
                    <a:pt x="82" y="114"/>
                    <a:pt x="82" y="114"/>
                    <a:pt x="82" y="114"/>
                  </a:cubicBezTo>
                  <a:cubicBezTo>
                    <a:pt x="82" y="113"/>
                    <a:pt x="82" y="113"/>
                    <a:pt x="82" y="113"/>
                  </a:cubicBezTo>
                  <a:cubicBezTo>
                    <a:pt x="81" y="113"/>
                    <a:pt x="81" y="113"/>
                    <a:pt x="80" y="113"/>
                  </a:cubicBezTo>
                  <a:cubicBezTo>
                    <a:pt x="76" y="113"/>
                    <a:pt x="76" y="113"/>
                    <a:pt x="76" y="113"/>
                  </a:cubicBezTo>
                  <a:cubicBezTo>
                    <a:pt x="74" y="113"/>
                    <a:pt x="74" y="113"/>
                    <a:pt x="73" y="113"/>
                  </a:cubicBezTo>
                  <a:cubicBezTo>
                    <a:pt x="73" y="113"/>
                    <a:pt x="73" y="113"/>
                    <a:pt x="73" y="114"/>
                  </a:cubicBezTo>
                  <a:moveTo>
                    <a:pt x="74" y="70"/>
                  </a:moveTo>
                  <a:cubicBezTo>
                    <a:pt x="74" y="70"/>
                    <a:pt x="74" y="70"/>
                    <a:pt x="74" y="70"/>
                  </a:cubicBezTo>
                  <a:cubicBezTo>
                    <a:pt x="74" y="73"/>
                    <a:pt x="74" y="73"/>
                    <a:pt x="74" y="73"/>
                  </a:cubicBezTo>
                  <a:cubicBezTo>
                    <a:pt x="74" y="74"/>
                    <a:pt x="74" y="74"/>
                    <a:pt x="74" y="74"/>
                  </a:cubicBezTo>
                  <a:cubicBezTo>
                    <a:pt x="74" y="74"/>
                    <a:pt x="75" y="75"/>
                    <a:pt x="76" y="75"/>
                  </a:cubicBezTo>
                  <a:cubicBezTo>
                    <a:pt x="80" y="75"/>
                    <a:pt x="80" y="75"/>
                    <a:pt x="80" y="75"/>
                  </a:cubicBezTo>
                  <a:cubicBezTo>
                    <a:pt x="81" y="75"/>
                    <a:pt x="81" y="74"/>
                    <a:pt x="82" y="74"/>
                  </a:cubicBezTo>
                  <a:cubicBezTo>
                    <a:pt x="82" y="74"/>
                    <a:pt x="82" y="74"/>
                    <a:pt x="82" y="73"/>
                  </a:cubicBezTo>
                  <a:cubicBezTo>
                    <a:pt x="82" y="70"/>
                    <a:pt x="82" y="70"/>
                    <a:pt x="82" y="70"/>
                  </a:cubicBezTo>
                  <a:cubicBezTo>
                    <a:pt x="82" y="70"/>
                    <a:pt x="82" y="69"/>
                    <a:pt x="82" y="69"/>
                  </a:cubicBezTo>
                  <a:cubicBezTo>
                    <a:pt x="81" y="69"/>
                    <a:pt x="81" y="69"/>
                    <a:pt x="80" y="69"/>
                  </a:cubicBezTo>
                  <a:cubicBezTo>
                    <a:pt x="76" y="69"/>
                    <a:pt x="76" y="69"/>
                    <a:pt x="76" y="69"/>
                  </a:cubicBezTo>
                  <a:cubicBezTo>
                    <a:pt x="75" y="69"/>
                    <a:pt x="74" y="69"/>
                    <a:pt x="74" y="69"/>
                  </a:cubicBezTo>
                  <a:cubicBezTo>
                    <a:pt x="74" y="69"/>
                    <a:pt x="74" y="70"/>
                    <a:pt x="74" y="70"/>
                  </a:cubicBezTo>
                </a:path>
              </a:pathLst>
            </a:custGeom>
            <a:solidFill>
              <a:schemeClr val="bg1">
                <a:alpha val="28000"/>
              </a:schemeClr>
            </a:solid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4" name="Freeform 6">
              <a:extLst>
                <a:ext uri="{FF2B5EF4-FFF2-40B4-BE49-F238E27FC236}">
                  <a16:creationId xmlns:a16="http://schemas.microsoft.com/office/drawing/2014/main" id="{176B57E6-46C1-4ACA-A8B3-C5650754B5E6}"/>
                </a:ext>
              </a:extLst>
            </p:cNvPr>
            <p:cNvSpPr>
              <a:spLocks noEditPoints="1"/>
            </p:cNvSpPr>
            <p:nvPr/>
          </p:nvSpPr>
          <p:spPr bwMode="auto">
            <a:xfrm>
              <a:off x="5658090" y="541767"/>
              <a:ext cx="1040613" cy="2313591"/>
            </a:xfrm>
            <a:custGeom>
              <a:avLst/>
              <a:gdLst>
                <a:gd name="T0" fmla="*/ 13 w 90"/>
                <a:gd name="T1" fmla="*/ 2 h 198"/>
                <a:gd name="T2" fmla="*/ 24 w 90"/>
                <a:gd name="T3" fmla="*/ 18 h 198"/>
                <a:gd name="T4" fmla="*/ 8 w 90"/>
                <a:gd name="T5" fmla="*/ 25 h 198"/>
                <a:gd name="T6" fmla="*/ 27 w 90"/>
                <a:gd name="T7" fmla="*/ 37 h 198"/>
                <a:gd name="T8" fmla="*/ 8 w 90"/>
                <a:gd name="T9" fmla="*/ 50 h 198"/>
                <a:gd name="T10" fmla="*/ 24 w 90"/>
                <a:gd name="T11" fmla="*/ 56 h 198"/>
                <a:gd name="T12" fmla="*/ 13 w 90"/>
                <a:gd name="T13" fmla="*/ 72 h 198"/>
                <a:gd name="T14" fmla="*/ 0 w 90"/>
                <a:gd name="T15" fmla="*/ 36 h 198"/>
                <a:gd name="T16" fmla="*/ 5 w 90"/>
                <a:gd name="T17" fmla="*/ 88 h 198"/>
                <a:gd name="T18" fmla="*/ 86 w 90"/>
                <a:gd name="T19" fmla="*/ 88 h 198"/>
                <a:gd name="T20" fmla="*/ 87 w 90"/>
                <a:gd name="T21" fmla="*/ 198 h 198"/>
                <a:gd name="T22" fmla="*/ 81 w 90"/>
                <a:gd name="T23" fmla="*/ 100 h 198"/>
                <a:gd name="T24" fmla="*/ 10 w 90"/>
                <a:gd name="T25" fmla="*/ 100 h 198"/>
                <a:gd name="T26" fmla="*/ 4 w 90"/>
                <a:gd name="T27" fmla="*/ 198 h 198"/>
                <a:gd name="T28" fmla="*/ 18 w 90"/>
                <a:gd name="T29" fmla="*/ 104 h 198"/>
                <a:gd name="T30" fmla="*/ 21 w 90"/>
                <a:gd name="T31" fmla="*/ 150 h 198"/>
                <a:gd name="T32" fmla="*/ 42 w 90"/>
                <a:gd name="T33" fmla="*/ 146 h 198"/>
                <a:gd name="T34" fmla="*/ 23 w 90"/>
                <a:gd name="T35" fmla="*/ 125 h 198"/>
                <a:gd name="T36" fmla="*/ 41 w 90"/>
                <a:gd name="T37" fmla="*/ 104 h 198"/>
                <a:gd name="T38" fmla="*/ 67 w 90"/>
                <a:gd name="T39" fmla="*/ 124 h 198"/>
                <a:gd name="T40" fmla="*/ 50 w 90"/>
                <a:gd name="T41" fmla="*/ 146 h 198"/>
                <a:gd name="T42" fmla="*/ 62 w 90"/>
                <a:gd name="T43" fmla="*/ 154 h 198"/>
                <a:gd name="T44" fmla="*/ 72 w 90"/>
                <a:gd name="T45" fmla="*/ 104 h 198"/>
                <a:gd name="T46" fmla="*/ 79 w 90"/>
                <a:gd name="T47" fmla="*/ 135 h 198"/>
                <a:gd name="T48" fmla="*/ 49 w 90"/>
                <a:gd name="T49" fmla="*/ 170 h 198"/>
                <a:gd name="T50" fmla="*/ 31 w 90"/>
                <a:gd name="T51" fmla="*/ 196 h 198"/>
                <a:gd name="T52" fmla="*/ 13 w 90"/>
                <a:gd name="T53" fmla="*/ 181 h 198"/>
                <a:gd name="T54" fmla="*/ 42 w 90"/>
                <a:gd name="T55" fmla="*/ 175 h 198"/>
                <a:gd name="T56" fmla="*/ 15 w 90"/>
                <a:gd name="T57" fmla="*/ 162 h 198"/>
                <a:gd name="T58" fmla="*/ 15 w 90"/>
                <a:gd name="T59" fmla="*/ 98 h 198"/>
                <a:gd name="T60" fmla="*/ 30 w 90"/>
                <a:gd name="T61" fmla="*/ 16 h 198"/>
                <a:gd name="T62" fmla="*/ 45 w 90"/>
                <a:gd name="T63" fmla="*/ 14 h 198"/>
                <a:gd name="T64" fmla="*/ 58 w 90"/>
                <a:gd name="T65" fmla="*/ 16 h 198"/>
                <a:gd name="T66" fmla="*/ 59 w 90"/>
                <a:gd name="T67" fmla="*/ 31 h 198"/>
                <a:gd name="T68" fmla="*/ 59 w 90"/>
                <a:gd name="T69" fmla="*/ 46 h 198"/>
                <a:gd name="T70" fmla="*/ 60 w 90"/>
                <a:gd name="T71" fmla="*/ 63 h 198"/>
                <a:gd name="T72" fmla="*/ 45 w 90"/>
                <a:gd name="T73" fmla="*/ 61 h 198"/>
                <a:gd name="T74" fmla="*/ 30 w 90"/>
                <a:gd name="T75" fmla="*/ 63 h 198"/>
                <a:gd name="T76" fmla="*/ 30 w 90"/>
                <a:gd name="T77" fmla="*/ 45 h 198"/>
                <a:gd name="T78" fmla="*/ 30 w 90"/>
                <a:gd name="T79" fmla="*/ 32 h 198"/>
                <a:gd name="T80" fmla="*/ 30 w 90"/>
                <a:gd name="T81" fmla="*/ 16 h 198"/>
                <a:gd name="T82" fmla="*/ 31 w 90"/>
                <a:gd name="T83" fmla="*/ 129 h 198"/>
                <a:gd name="T84" fmla="*/ 57 w 90"/>
                <a:gd name="T85" fmla="*/ 120 h 198"/>
                <a:gd name="T86" fmla="*/ 33 w 90"/>
                <a:gd name="T87" fmla="*/ 120 h 198"/>
                <a:gd name="T88" fmla="*/ 44 w 90"/>
                <a:gd name="T89" fmla="*/ 32 h 198"/>
                <a:gd name="T90" fmla="*/ 50 w 90"/>
                <a:gd name="T91" fmla="*/ 38 h 198"/>
                <a:gd name="T92" fmla="*/ 66 w 90"/>
                <a:gd name="T93" fmla="*/ 2 h 198"/>
                <a:gd name="T94" fmla="*/ 90 w 90"/>
                <a:gd name="T95" fmla="*/ 37 h 198"/>
                <a:gd name="T96" fmla="*/ 77 w 90"/>
                <a:gd name="T97" fmla="*/ 73 h 198"/>
                <a:gd name="T98" fmla="*/ 66 w 90"/>
                <a:gd name="T99" fmla="*/ 57 h 198"/>
                <a:gd name="T100" fmla="*/ 83 w 90"/>
                <a:gd name="T101" fmla="*/ 50 h 198"/>
                <a:gd name="T102" fmla="*/ 63 w 90"/>
                <a:gd name="T103" fmla="*/ 37 h 198"/>
                <a:gd name="T104" fmla="*/ 83 w 90"/>
                <a:gd name="T105" fmla="*/ 25 h 198"/>
                <a:gd name="T106" fmla="*/ 66 w 90"/>
                <a:gd name="T107" fmla="*/ 19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0" h="198">
                  <a:moveTo>
                    <a:pt x="0" y="36"/>
                  </a:moveTo>
                  <a:cubicBezTo>
                    <a:pt x="0" y="24"/>
                    <a:pt x="1" y="16"/>
                    <a:pt x="3" y="10"/>
                  </a:cubicBezTo>
                  <a:cubicBezTo>
                    <a:pt x="6" y="4"/>
                    <a:pt x="9" y="2"/>
                    <a:pt x="13" y="2"/>
                  </a:cubicBezTo>
                  <a:cubicBezTo>
                    <a:pt x="24" y="2"/>
                    <a:pt x="24" y="2"/>
                    <a:pt x="24" y="2"/>
                  </a:cubicBezTo>
                  <a:cubicBezTo>
                    <a:pt x="26" y="2"/>
                    <a:pt x="27" y="4"/>
                    <a:pt x="27" y="10"/>
                  </a:cubicBezTo>
                  <a:cubicBezTo>
                    <a:pt x="27" y="16"/>
                    <a:pt x="26" y="18"/>
                    <a:pt x="24" y="18"/>
                  </a:cubicBezTo>
                  <a:cubicBezTo>
                    <a:pt x="13" y="18"/>
                    <a:pt x="13" y="18"/>
                    <a:pt x="13" y="18"/>
                  </a:cubicBezTo>
                  <a:cubicBezTo>
                    <a:pt x="11" y="18"/>
                    <a:pt x="10" y="19"/>
                    <a:pt x="9" y="20"/>
                  </a:cubicBezTo>
                  <a:cubicBezTo>
                    <a:pt x="8" y="21"/>
                    <a:pt x="8" y="23"/>
                    <a:pt x="8" y="25"/>
                  </a:cubicBezTo>
                  <a:cubicBezTo>
                    <a:pt x="8" y="29"/>
                    <a:pt x="8" y="29"/>
                    <a:pt x="8" y="29"/>
                  </a:cubicBezTo>
                  <a:cubicBezTo>
                    <a:pt x="24" y="29"/>
                    <a:pt x="24" y="29"/>
                    <a:pt x="24" y="29"/>
                  </a:cubicBezTo>
                  <a:cubicBezTo>
                    <a:pt x="26" y="29"/>
                    <a:pt x="27" y="32"/>
                    <a:pt x="27" y="37"/>
                  </a:cubicBezTo>
                  <a:cubicBezTo>
                    <a:pt x="27" y="42"/>
                    <a:pt x="26" y="45"/>
                    <a:pt x="24" y="45"/>
                  </a:cubicBezTo>
                  <a:cubicBezTo>
                    <a:pt x="8" y="45"/>
                    <a:pt x="8" y="45"/>
                    <a:pt x="8" y="45"/>
                  </a:cubicBezTo>
                  <a:cubicBezTo>
                    <a:pt x="8" y="50"/>
                    <a:pt x="8" y="50"/>
                    <a:pt x="8" y="50"/>
                  </a:cubicBezTo>
                  <a:cubicBezTo>
                    <a:pt x="8" y="52"/>
                    <a:pt x="8" y="54"/>
                    <a:pt x="9" y="55"/>
                  </a:cubicBezTo>
                  <a:cubicBezTo>
                    <a:pt x="10" y="56"/>
                    <a:pt x="11" y="56"/>
                    <a:pt x="13" y="56"/>
                  </a:cubicBezTo>
                  <a:cubicBezTo>
                    <a:pt x="24" y="56"/>
                    <a:pt x="24" y="56"/>
                    <a:pt x="24" y="56"/>
                  </a:cubicBezTo>
                  <a:cubicBezTo>
                    <a:pt x="26" y="56"/>
                    <a:pt x="27" y="59"/>
                    <a:pt x="27" y="64"/>
                  </a:cubicBezTo>
                  <a:cubicBezTo>
                    <a:pt x="27" y="70"/>
                    <a:pt x="26" y="72"/>
                    <a:pt x="24" y="72"/>
                  </a:cubicBezTo>
                  <a:cubicBezTo>
                    <a:pt x="13" y="72"/>
                    <a:pt x="13" y="72"/>
                    <a:pt x="13" y="72"/>
                  </a:cubicBezTo>
                  <a:cubicBezTo>
                    <a:pt x="9" y="72"/>
                    <a:pt x="6" y="70"/>
                    <a:pt x="3" y="64"/>
                  </a:cubicBezTo>
                  <a:cubicBezTo>
                    <a:pt x="1" y="58"/>
                    <a:pt x="0" y="50"/>
                    <a:pt x="0" y="37"/>
                  </a:cubicBezTo>
                  <a:lnTo>
                    <a:pt x="0" y="36"/>
                  </a:lnTo>
                  <a:close/>
                  <a:moveTo>
                    <a:pt x="0" y="117"/>
                  </a:moveTo>
                  <a:cubicBezTo>
                    <a:pt x="0" y="117"/>
                    <a:pt x="0" y="117"/>
                    <a:pt x="0" y="117"/>
                  </a:cubicBezTo>
                  <a:cubicBezTo>
                    <a:pt x="0" y="104"/>
                    <a:pt x="2" y="94"/>
                    <a:pt x="5" y="88"/>
                  </a:cubicBezTo>
                  <a:cubicBezTo>
                    <a:pt x="7" y="82"/>
                    <a:pt x="12" y="80"/>
                    <a:pt x="18" y="80"/>
                  </a:cubicBezTo>
                  <a:cubicBezTo>
                    <a:pt x="73" y="80"/>
                    <a:pt x="73" y="80"/>
                    <a:pt x="73" y="80"/>
                  </a:cubicBezTo>
                  <a:cubicBezTo>
                    <a:pt x="79" y="80"/>
                    <a:pt x="84" y="82"/>
                    <a:pt x="86" y="88"/>
                  </a:cubicBezTo>
                  <a:cubicBezTo>
                    <a:pt x="89" y="94"/>
                    <a:pt x="90" y="104"/>
                    <a:pt x="90" y="117"/>
                  </a:cubicBezTo>
                  <a:cubicBezTo>
                    <a:pt x="90" y="192"/>
                    <a:pt x="90" y="192"/>
                    <a:pt x="90" y="192"/>
                  </a:cubicBezTo>
                  <a:cubicBezTo>
                    <a:pt x="90" y="196"/>
                    <a:pt x="89" y="198"/>
                    <a:pt x="87" y="198"/>
                  </a:cubicBezTo>
                  <a:cubicBezTo>
                    <a:pt x="84" y="198"/>
                    <a:pt x="83" y="196"/>
                    <a:pt x="83" y="192"/>
                  </a:cubicBezTo>
                  <a:cubicBezTo>
                    <a:pt x="83" y="117"/>
                    <a:pt x="83" y="117"/>
                    <a:pt x="83" y="117"/>
                  </a:cubicBezTo>
                  <a:cubicBezTo>
                    <a:pt x="83" y="110"/>
                    <a:pt x="82" y="104"/>
                    <a:pt x="81" y="100"/>
                  </a:cubicBezTo>
                  <a:cubicBezTo>
                    <a:pt x="79" y="97"/>
                    <a:pt x="76" y="95"/>
                    <a:pt x="73" y="95"/>
                  </a:cubicBezTo>
                  <a:cubicBezTo>
                    <a:pt x="18" y="95"/>
                    <a:pt x="18" y="95"/>
                    <a:pt x="18" y="95"/>
                  </a:cubicBezTo>
                  <a:cubicBezTo>
                    <a:pt x="14" y="95"/>
                    <a:pt x="12" y="97"/>
                    <a:pt x="10" y="100"/>
                  </a:cubicBezTo>
                  <a:cubicBezTo>
                    <a:pt x="8" y="104"/>
                    <a:pt x="8" y="110"/>
                    <a:pt x="8" y="117"/>
                  </a:cubicBezTo>
                  <a:cubicBezTo>
                    <a:pt x="8" y="192"/>
                    <a:pt x="8" y="192"/>
                    <a:pt x="8" y="192"/>
                  </a:cubicBezTo>
                  <a:cubicBezTo>
                    <a:pt x="8" y="196"/>
                    <a:pt x="6" y="198"/>
                    <a:pt x="4" y="198"/>
                  </a:cubicBezTo>
                  <a:cubicBezTo>
                    <a:pt x="1" y="198"/>
                    <a:pt x="0" y="196"/>
                    <a:pt x="0" y="192"/>
                  </a:cubicBezTo>
                  <a:lnTo>
                    <a:pt x="0" y="117"/>
                  </a:lnTo>
                  <a:close/>
                  <a:moveTo>
                    <a:pt x="18" y="104"/>
                  </a:moveTo>
                  <a:cubicBezTo>
                    <a:pt x="18" y="104"/>
                    <a:pt x="18" y="104"/>
                    <a:pt x="18" y="104"/>
                  </a:cubicBezTo>
                  <a:cubicBezTo>
                    <a:pt x="18" y="137"/>
                    <a:pt x="18" y="137"/>
                    <a:pt x="18" y="137"/>
                  </a:cubicBezTo>
                  <a:cubicBezTo>
                    <a:pt x="18" y="143"/>
                    <a:pt x="19" y="147"/>
                    <a:pt x="21" y="150"/>
                  </a:cubicBezTo>
                  <a:cubicBezTo>
                    <a:pt x="22" y="152"/>
                    <a:pt x="25" y="154"/>
                    <a:pt x="29" y="154"/>
                  </a:cubicBezTo>
                  <a:cubicBezTo>
                    <a:pt x="42" y="154"/>
                    <a:pt x="42" y="154"/>
                    <a:pt x="42" y="154"/>
                  </a:cubicBezTo>
                  <a:cubicBezTo>
                    <a:pt x="42" y="146"/>
                    <a:pt x="42" y="146"/>
                    <a:pt x="42" y="146"/>
                  </a:cubicBezTo>
                  <a:cubicBezTo>
                    <a:pt x="41" y="146"/>
                    <a:pt x="41" y="146"/>
                    <a:pt x="41" y="146"/>
                  </a:cubicBezTo>
                  <a:cubicBezTo>
                    <a:pt x="34" y="146"/>
                    <a:pt x="30" y="145"/>
                    <a:pt x="27" y="142"/>
                  </a:cubicBezTo>
                  <a:cubicBezTo>
                    <a:pt x="24" y="138"/>
                    <a:pt x="23" y="133"/>
                    <a:pt x="23" y="125"/>
                  </a:cubicBezTo>
                  <a:cubicBezTo>
                    <a:pt x="23" y="124"/>
                    <a:pt x="23" y="124"/>
                    <a:pt x="23" y="124"/>
                  </a:cubicBezTo>
                  <a:cubicBezTo>
                    <a:pt x="23" y="117"/>
                    <a:pt x="24" y="112"/>
                    <a:pt x="27" y="109"/>
                  </a:cubicBezTo>
                  <a:cubicBezTo>
                    <a:pt x="30" y="106"/>
                    <a:pt x="34" y="104"/>
                    <a:pt x="41" y="104"/>
                  </a:cubicBezTo>
                  <a:cubicBezTo>
                    <a:pt x="50" y="104"/>
                    <a:pt x="50" y="104"/>
                    <a:pt x="50" y="104"/>
                  </a:cubicBezTo>
                  <a:cubicBezTo>
                    <a:pt x="56" y="104"/>
                    <a:pt x="60" y="106"/>
                    <a:pt x="63" y="109"/>
                  </a:cubicBezTo>
                  <a:cubicBezTo>
                    <a:pt x="66" y="112"/>
                    <a:pt x="67" y="117"/>
                    <a:pt x="67" y="124"/>
                  </a:cubicBezTo>
                  <a:cubicBezTo>
                    <a:pt x="67" y="125"/>
                    <a:pt x="67" y="125"/>
                    <a:pt x="67" y="125"/>
                  </a:cubicBezTo>
                  <a:cubicBezTo>
                    <a:pt x="67" y="133"/>
                    <a:pt x="66" y="138"/>
                    <a:pt x="63" y="142"/>
                  </a:cubicBezTo>
                  <a:cubicBezTo>
                    <a:pt x="60" y="145"/>
                    <a:pt x="56" y="146"/>
                    <a:pt x="50" y="146"/>
                  </a:cubicBezTo>
                  <a:cubicBezTo>
                    <a:pt x="49" y="146"/>
                    <a:pt x="49" y="146"/>
                    <a:pt x="49" y="146"/>
                  </a:cubicBezTo>
                  <a:cubicBezTo>
                    <a:pt x="49" y="154"/>
                    <a:pt x="49" y="154"/>
                    <a:pt x="49" y="154"/>
                  </a:cubicBezTo>
                  <a:cubicBezTo>
                    <a:pt x="62" y="154"/>
                    <a:pt x="62" y="154"/>
                    <a:pt x="62" y="154"/>
                  </a:cubicBezTo>
                  <a:cubicBezTo>
                    <a:pt x="65" y="154"/>
                    <a:pt x="68" y="152"/>
                    <a:pt x="70" y="150"/>
                  </a:cubicBezTo>
                  <a:cubicBezTo>
                    <a:pt x="71" y="147"/>
                    <a:pt x="72" y="143"/>
                    <a:pt x="72" y="137"/>
                  </a:cubicBezTo>
                  <a:cubicBezTo>
                    <a:pt x="72" y="104"/>
                    <a:pt x="72" y="104"/>
                    <a:pt x="72" y="104"/>
                  </a:cubicBezTo>
                  <a:cubicBezTo>
                    <a:pt x="72" y="100"/>
                    <a:pt x="73" y="98"/>
                    <a:pt x="76" y="98"/>
                  </a:cubicBezTo>
                  <a:cubicBezTo>
                    <a:pt x="78" y="98"/>
                    <a:pt x="79" y="100"/>
                    <a:pt x="79" y="104"/>
                  </a:cubicBezTo>
                  <a:cubicBezTo>
                    <a:pt x="79" y="135"/>
                    <a:pt x="79" y="135"/>
                    <a:pt x="79" y="135"/>
                  </a:cubicBezTo>
                  <a:cubicBezTo>
                    <a:pt x="79" y="148"/>
                    <a:pt x="78" y="156"/>
                    <a:pt x="75" y="162"/>
                  </a:cubicBezTo>
                  <a:cubicBezTo>
                    <a:pt x="72" y="168"/>
                    <a:pt x="68" y="170"/>
                    <a:pt x="62" y="170"/>
                  </a:cubicBezTo>
                  <a:cubicBezTo>
                    <a:pt x="49" y="170"/>
                    <a:pt x="49" y="170"/>
                    <a:pt x="49" y="170"/>
                  </a:cubicBezTo>
                  <a:cubicBezTo>
                    <a:pt x="49" y="171"/>
                    <a:pt x="49" y="171"/>
                    <a:pt x="49" y="171"/>
                  </a:cubicBezTo>
                  <a:cubicBezTo>
                    <a:pt x="49" y="180"/>
                    <a:pt x="47" y="186"/>
                    <a:pt x="44" y="190"/>
                  </a:cubicBezTo>
                  <a:cubicBezTo>
                    <a:pt x="42" y="194"/>
                    <a:pt x="37" y="196"/>
                    <a:pt x="31" y="196"/>
                  </a:cubicBezTo>
                  <a:cubicBezTo>
                    <a:pt x="13" y="196"/>
                    <a:pt x="13" y="196"/>
                    <a:pt x="13" y="196"/>
                  </a:cubicBezTo>
                  <a:cubicBezTo>
                    <a:pt x="11" y="196"/>
                    <a:pt x="10" y="193"/>
                    <a:pt x="10" y="188"/>
                  </a:cubicBezTo>
                  <a:cubicBezTo>
                    <a:pt x="10" y="183"/>
                    <a:pt x="11" y="181"/>
                    <a:pt x="13" y="181"/>
                  </a:cubicBezTo>
                  <a:cubicBezTo>
                    <a:pt x="32" y="181"/>
                    <a:pt x="32" y="181"/>
                    <a:pt x="32" y="181"/>
                  </a:cubicBezTo>
                  <a:cubicBezTo>
                    <a:pt x="35" y="181"/>
                    <a:pt x="38" y="180"/>
                    <a:pt x="39" y="179"/>
                  </a:cubicBezTo>
                  <a:cubicBezTo>
                    <a:pt x="41" y="178"/>
                    <a:pt x="42" y="177"/>
                    <a:pt x="42" y="175"/>
                  </a:cubicBezTo>
                  <a:cubicBezTo>
                    <a:pt x="42" y="170"/>
                    <a:pt x="42" y="170"/>
                    <a:pt x="42" y="170"/>
                  </a:cubicBezTo>
                  <a:cubicBezTo>
                    <a:pt x="29" y="170"/>
                    <a:pt x="29" y="170"/>
                    <a:pt x="29" y="170"/>
                  </a:cubicBezTo>
                  <a:cubicBezTo>
                    <a:pt x="22" y="170"/>
                    <a:pt x="18" y="168"/>
                    <a:pt x="15" y="162"/>
                  </a:cubicBezTo>
                  <a:cubicBezTo>
                    <a:pt x="12" y="156"/>
                    <a:pt x="11" y="148"/>
                    <a:pt x="11" y="135"/>
                  </a:cubicBezTo>
                  <a:cubicBezTo>
                    <a:pt x="11" y="104"/>
                    <a:pt x="11" y="104"/>
                    <a:pt x="11" y="104"/>
                  </a:cubicBezTo>
                  <a:cubicBezTo>
                    <a:pt x="11" y="100"/>
                    <a:pt x="12" y="98"/>
                    <a:pt x="15" y="98"/>
                  </a:cubicBezTo>
                  <a:cubicBezTo>
                    <a:pt x="17" y="98"/>
                    <a:pt x="18" y="100"/>
                    <a:pt x="18" y="104"/>
                  </a:cubicBezTo>
                  <a:moveTo>
                    <a:pt x="30" y="16"/>
                  </a:moveTo>
                  <a:cubicBezTo>
                    <a:pt x="30" y="16"/>
                    <a:pt x="30" y="16"/>
                    <a:pt x="30" y="16"/>
                  </a:cubicBezTo>
                  <a:cubicBezTo>
                    <a:pt x="29" y="14"/>
                    <a:pt x="29" y="11"/>
                    <a:pt x="30" y="6"/>
                  </a:cubicBezTo>
                  <a:cubicBezTo>
                    <a:pt x="32" y="1"/>
                    <a:pt x="34" y="0"/>
                    <a:pt x="35" y="2"/>
                  </a:cubicBezTo>
                  <a:cubicBezTo>
                    <a:pt x="45" y="14"/>
                    <a:pt x="45" y="14"/>
                    <a:pt x="45" y="14"/>
                  </a:cubicBezTo>
                  <a:cubicBezTo>
                    <a:pt x="53" y="2"/>
                    <a:pt x="53" y="2"/>
                    <a:pt x="53" y="2"/>
                  </a:cubicBezTo>
                  <a:cubicBezTo>
                    <a:pt x="55" y="0"/>
                    <a:pt x="56" y="1"/>
                    <a:pt x="58" y="6"/>
                  </a:cubicBezTo>
                  <a:cubicBezTo>
                    <a:pt x="60" y="11"/>
                    <a:pt x="60" y="14"/>
                    <a:pt x="58" y="16"/>
                  </a:cubicBezTo>
                  <a:cubicBezTo>
                    <a:pt x="52" y="23"/>
                    <a:pt x="52" y="23"/>
                    <a:pt x="52" y="23"/>
                  </a:cubicBezTo>
                  <a:cubicBezTo>
                    <a:pt x="55" y="26"/>
                    <a:pt x="55" y="26"/>
                    <a:pt x="55" y="26"/>
                  </a:cubicBezTo>
                  <a:cubicBezTo>
                    <a:pt x="57" y="28"/>
                    <a:pt x="58" y="30"/>
                    <a:pt x="59" y="31"/>
                  </a:cubicBezTo>
                  <a:cubicBezTo>
                    <a:pt x="59" y="32"/>
                    <a:pt x="60" y="34"/>
                    <a:pt x="60" y="35"/>
                  </a:cubicBezTo>
                  <a:cubicBezTo>
                    <a:pt x="60" y="41"/>
                    <a:pt x="60" y="41"/>
                    <a:pt x="60" y="41"/>
                  </a:cubicBezTo>
                  <a:cubicBezTo>
                    <a:pt x="60" y="42"/>
                    <a:pt x="59" y="44"/>
                    <a:pt x="59" y="46"/>
                  </a:cubicBezTo>
                  <a:cubicBezTo>
                    <a:pt x="58" y="47"/>
                    <a:pt x="57" y="48"/>
                    <a:pt x="55" y="50"/>
                  </a:cubicBezTo>
                  <a:cubicBezTo>
                    <a:pt x="52" y="54"/>
                    <a:pt x="52" y="54"/>
                    <a:pt x="52" y="54"/>
                  </a:cubicBezTo>
                  <a:cubicBezTo>
                    <a:pt x="60" y="63"/>
                    <a:pt x="60" y="63"/>
                    <a:pt x="60" y="63"/>
                  </a:cubicBezTo>
                  <a:cubicBezTo>
                    <a:pt x="61" y="64"/>
                    <a:pt x="61" y="68"/>
                    <a:pt x="59" y="72"/>
                  </a:cubicBezTo>
                  <a:cubicBezTo>
                    <a:pt x="57" y="77"/>
                    <a:pt x="56" y="78"/>
                    <a:pt x="54" y="75"/>
                  </a:cubicBezTo>
                  <a:cubicBezTo>
                    <a:pt x="45" y="61"/>
                    <a:pt x="45" y="61"/>
                    <a:pt x="45" y="61"/>
                  </a:cubicBezTo>
                  <a:cubicBezTo>
                    <a:pt x="35" y="75"/>
                    <a:pt x="35" y="75"/>
                    <a:pt x="35" y="75"/>
                  </a:cubicBezTo>
                  <a:cubicBezTo>
                    <a:pt x="34" y="78"/>
                    <a:pt x="32" y="76"/>
                    <a:pt x="30" y="72"/>
                  </a:cubicBezTo>
                  <a:cubicBezTo>
                    <a:pt x="28" y="68"/>
                    <a:pt x="28" y="65"/>
                    <a:pt x="30" y="63"/>
                  </a:cubicBezTo>
                  <a:cubicBezTo>
                    <a:pt x="36" y="54"/>
                    <a:pt x="36" y="54"/>
                    <a:pt x="36" y="54"/>
                  </a:cubicBezTo>
                  <a:cubicBezTo>
                    <a:pt x="33" y="50"/>
                    <a:pt x="33" y="50"/>
                    <a:pt x="33" y="50"/>
                  </a:cubicBezTo>
                  <a:cubicBezTo>
                    <a:pt x="32" y="48"/>
                    <a:pt x="31" y="47"/>
                    <a:pt x="30" y="45"/>
                  </a:cubicBezTo>
                  <a:cubicBezTo>
                    <a:pt x="30" y="44"/>
                    <a:pt x="29" y="42"/>
                    <a:pt x="29" y="41"/>
                  </a:cubicBezTo>
                  <a:cubicBezTo>
                    <a:pt x="29" y="35"/>
                    <a:pt x="29" y="35"/>
                    <a:pt x="29" y="35"/>
                  </a:cubicBezTo>
                  <a:cubicBezTo>
                    <a:pt x="29" y="34"/>
                    <a:pt x="30" y="33"/>
                    <a:pt x="30" y="32"/>
                  </a:cubicBezTo>
                  <a:cubicBezTo>
                    <a:pt x="31" y="30"/>
                    <a:pt x="32" y="28"/>
                    <a:pt x="33" y="27"/>
                  </a:cubicBezTo>
                  <a:cubicBezTo>
                    <a:pt x="36" y="24"/>
                    <a:pt x="36" y="24"/>
                    <a:pt x="36" y="24"/>
                  </a:cubicBezTo>
                  <a:lnTo>
                    <a:pt x="30" y="16"/>
                  </a:lnTo>
                  <a:close/>
                  <a:moveTo>
                    <a:pt x="31" y="124"/>
                  </a:moveTo>
                  <a:cubicBezTo>
                    <a:pt x="31" y="124"/>
                    <a:pt x="31" y="124"/>
                    <a:pt x="31" y="124"/>
                  </a:cubicBezTo>
                  <a:cubicBezTo>
                    <a:pt x="31" y="129"/>
                    <a:pt x="31" y="129"/>
                    <a:pt x="31" y="129"/>
                  </a:cubicBezTo>
                  <a:cubicBezTo>
                    <a:pt x="59" y="129"/>
                    <a:pt x="59" y="129"/>
                    <a:pt x="59" y="129"/>
                  </a:cubicBezTo>
                  <a:cubicBezTo>
                    <a:pt x="59" y="124"/>
                    <a:pt x="59" y="124"/>
                    <a:pt x="59" y="124"/>
                  </a:cubicBezTo>
                  <a:cubicBezTo>
                    <a:pt x="59" y="122"/>
                    <a:pt x="58" y="121"/>
                    <a:pt x="57" y="120"/>
                  </a:cubicBezTo>
                  <a:cubicBezTo>
                    <a:pt x="56" y="119"/>
                    <a:pt x="54" y="119"/>
                    <a:pt x="51" y="119"/>
                  </a:cubicBezTo>
                  <a:cubicBezTo>
                    <a:pt x="39" y="119"/>
                    <a:pt x="39" y="119"/>
                    <a:pt x="39" y="119"/>
                  </a:cubicBezTo>
                  <a:cubicBezTo>
                    <a:pt x="36" y="119"/>
                    <a:pt x="34" y="119"/>
                    <a:pt x="33" y="120"/>
                  </a:cubicBezTo>
                  <a:cubicBezTo>
                    <a:pt x="32" y="121"/>
                    <a:pt x="31" y="122"/>
                    <a:pt x="31" y="124"/>
                  </a:cubicBezTo>
                  <a:moveTo>
                    <a:pt x="44" y="32"/>
                  </a:moveTo>
                  <a:cubicBezTo>
                    <a:pt x="44" y="32"/>
                    <a:pt x="44" y="32"/>
                    <a:pt x="44" y="32"/>
                  </a:cubicBezTo>
                  <a:cubicBezTo>
                    <a:pt x="38" y="39"/>
                    <a:pt x="38" y="39"/>
                    <a:pt x="38" y="39"/>
                  </a:cubicBezTo>
                  <a:cubicBezTo>
                    <a:pt x="44" y="46"/>
                    <a:pt x="44" y="46"/>
                    <a:pt x="44" y="46"/>
                  </a:cubicBezTo>
                  <a:cubicBezTo>
                    <a:pt x="50" y="38"/>
                    <a:pt x="50" y="38"/>
                    <a:pt x="50" y="38"/>
                  </a:cubicBezTo>
                  <a:lnTo>
                    <a:pt x="44" y="32"/>
                  </a:lnTo>
                  <a:close/>
                  <a:moveTo>
                    <a:pt x="66" y="2"/>
                  </a:moveTo>
                  <a:cubicBezTo>
                    <a:pt x="66" y="2"/>
                    <a:pt x="66" y="2"/>
                    <a:pt x="66" y="2"/>
                  </a:cubicBezTo>
                  <a:cubicBezTo>
                    <a:pt x="77" y="2"/>
                    <a:pt x="77" y="2"/>
                    <a:pt x="77" y="2"/>
                  </a:cubicBezTo>
                  <a:cubicBezTo>
                    <a:pt x="82" y="2"/>
                    <a:pt x="85" y="4"/>
                    <a:pt x="87" y="10"/>
                  </a:cubicBezTo>
                  <a:cubicBezTo>
                    <a:pt x="89" y="16"/>
                    <a:pt x="90" y="25"/>
                    <a:pt x="90" y="37"/>
                  </a:cubicBezTo>
                  <a:cubicBezTo>
                    <a:pt x="90" y="38"/>
                    <a:pt x="90" y="38"/>
                    <a:pt x="90" y="38"/>
                  </a:cubicBezTo>
                  <a:cubicBezTo>
                    <a:pt x="90" y="50"/>
                    <a:pt x="89" y="59"/>
                    <a:pt x="87" y="64"/>
                  </a:cubicBezTo>
                  <a:cubicBezTo>
                    <a:pt x="85" y="70"/>
                    <a:pt x="82" y="73"/>
                    <a:pt x="77" y="73"/>
                  </a:cubicBezTo>
                  <a:cubicBezTo>
                    <a:pt x="66" y="73"/>
                    <a:pt x="66" y="73"/>
                    <a:pt x="66" y="73"/>
                  </a:cubicBezTo>
                  <a:cubicBezTo>
                    <a:pt x="64" y="73"/>
                    <a:pt x="63" y="70"/>
                    <a:pt x="63" y="65"/>
                  </a:cubicBezTo>
                  <a:cubicBezTo>
                    <a:pt x="63" y="60"/>
                    <a:pt x="64" y="57"/>
                    <a:pt x="66" y="57"/>
                  </a:cubicBezTo>
                  <a:cubicBezTo>
                    <a:pt x="77" y="57"/>
                    <a:pt x="77" y="57"/>
                    <a:pt x="77" y="57"/>
                  </a:cubicBezTo>
                  <a:cubicBezTo>
                    <a:pt x="79" y="57"/>
                    <a:pt x="81" y="56"/>
                    <a:pt x="82" y="55"/>
                  </a:cubicBezTo>
                  <a:cubicBezTo>
                    <a:pt x="83" y="54"/>
                    <a:pt x="83" y="52"/>
                    <a:pt x="83" y="50"/>
                  </a:cubicBezTo>
                  <a:cubicBezTo>
                    <a:pt x="83" y="45"/>
                    <a:pt x="83" y="45"/>
                    <a:pt x="83" y="45"/>
                  </a:cubicBezTo>
                  <a:cubicBezTo>
                    <a:pt x="66" y="45"/>
                    <a:pt x="66" y="45"/>
                    <a:pt x="66" y="45"/>
                  </a:cubicBezTo>
                  <a:cubicBezTo>
                    <a:pt x="64" y="45"/>
                    <a:pt x="63" y="42"/>
                    <a:pt x="63" y="37"/>
                  </a:cubicBezTo>
                  <a:cubicBezTo>
                    <a:pt x="63" y="32"/>
                    <a:pt x="64" y="29"/>
                    <a:pt x="66" y="29"/>
                  </a:cubicBezTo>
                  <a:cubicBezTo>
                    <a:pt x="83" y="29"/>
                    <a:pt x="83" y="29"/>
                    <a:pt x="83" y="29"/>
                  </a:cubicBezTo>
                  <a:cubicBezTo>
                    <a:pt x="83" y="25"/>
                    <a:pt x="83" y="25"/>
                    <a:pt x="83" y="25"/>
                  </a:cubicBezTo>
                  <a:cubicBezTo>
                    <a:pt x="83" y="23"/>
                    <a:pt x="83" y="21"/>
                    <a:pt x="82" y="20"/>
                  </a:cubicBezTo>
                  <a:cubicBezTo>
                    <a:pt x="81" y="19"/>
                    <a:pt x="80" y="19"/>
                    <a:pt x="78" y="19"/>
                  </a:cubicBezTo>
                  <a:cubicBezTo>
                    <a:pt x="66" y="19"/>
                    <a:pt x="66" y="19"/>
                    <a:pt x="66" y="19"/>
                  </a:cubicBezTo>
                  <a:cubicBezTo>
                    <a:pt x="64" y="19"/>
                    <a:pt x="63" y="16"/>
                    <a:pt x="63" y="10"/>
                  </a:cubicBezTo>
                  <a:cubicBezTo>
                    <a:pt x="63" y="4"/>
                    <a:pt x="64" y="2"/>
                    <a:pt x="66" y="2"/>
                  </a:cubicBezTo>
                </a:path>
              </a:pathLst>
            </a:custGeom>
            <a:solidFill>
              <a:schemeClr val="bg1">
                <a:alpha val="28000"/>
              </a:schemeClr>
            </a:solid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5" name="Freeform 7">
              <a:extLst>
                <a:ext uri="{FF2B5EF4-FFF2-40B4-BE49-F238E27FC236}">
                  <a16:creationId xmlns:a16="http://schemas.microsoft.com/office/drawing/2014/main" id="{AB477101-4A85-4A8D-B5EC-CB6A5CDF2D67}"/>
                </a:ext>
              </a:extLst>
            </p:cNvPr>
            <p:cNvSpPr>
              <a:spLocks noEditPoints="1"/>
            </p:cNvSpPr>
            <p:nvPr/>
          </p:nvSpPr>
          <p:spPr bwMode="auto">
            <a:xfrm>
              <a:off x="7237218" y="583902"/>
              <a:ext cx="1039824" cy="2271456"/>
            </a:xfrm>
            <a:custGeom>
              <a:avLst/>
              <a:gdLst>
                <a:gd name="T0" fmla="*/ 7 w 90"/>
                <a:gd name="T1" fmla="*/ 5 h 194"/>
                <a:gd name="T2" fmla="*/ 7 w 90"/>
                <a:gd name="T3" fmla="*/ 18 h 194"/>
                <a:gd name="T4" fmla="*/ 41 w 90"/>
                <a:gd name="T5" fmla="*/ 18 h 194"/>
                <a:gd name="T6" fmla="*/ 41 w 90"/>
                <a:gd name="T7" fmla="*/ 5 h 194"/>
                <a:gd name="T8" fmla="*/ 45 w 90"/>
                <a:gd name="T9" fmla="*/ 0 h 194"/>
                <a:gd name="T10" fmla="*/ 49 w 90"/>
                <a:gd name="T11" fmla="*/ 5 h 194"/>
                <a:gd name="T12" fmla="*/ 49 w 90"/>
                <a:gd name="T13" fmla="*/ 18 h 194"/>
                <a:gd name="T14" fmla="*/ 83 w 90"/>
                <a:gd name="T15" fmla="*/ 18 h 194"/>
                <a:gd name="T16" fmla="*/ 83 w 90"/>
                <a:gd name="T17" fmla="*/ 7 h 194"/>
                <a:gd name="T18" fmla="*/ 87 w 90"/>
                <a:gd name="T19" fmla="*/ 1 h 194"/>
                <a:gd name="T20" fmla="*/ 90 w 90"/>
                <a:gd name="T21" fmla="*/ 7 h 194"/>
                <a:gd name="T22" fmla="*/ 90 w 90"/>
                <a:gd name="T23" fmla="*/ 60 h 194"/>
                <a:gd name="T24" fmla="*/ 86 w 90"/>
                <a:gd name="T25" fmla="*/ 88 h 194"/>
                <a:gd name="T26" fmla="*/ 73 w 90"/>
                <a:gd name="T27" fmla="*/ 97 h 194"/>
                <a:gd name="T28" fmla="*/ 49 w 90"/>
                <a:gd name="T29" fmla="*/ 97 h 194"/>
                <a:gd name="T30" fmla="*/ 49 w 90"/>
                <a:gd name="T31" fmla="*/ 119 h 194"/>
                <a:gd name="T32" fmla="*/ 86 w 90"/>
                <a:gd name="T33" fmla="*/ 119 h 194"/>
                <a:gd name="T34" fmla="*/ 89 w 90"/>
                <a:gd name="T35" fmla="*/ 128 h 194"/>
                <a:gd name="T36" fmla="*/ 86 w 90"/>
                <a:gd name="T37" fmla="*/ 137 h 194"/>
                <a:gd name="T38" fmla="*/ 49 w 90"/>
                <a:gd name="T39" fmla="*/ 137 h 194"/>
                <a:gd name="T40" fmla="*/ 49 w 90"/>
                <a:gd name="T41" fmla="*/ 156 h 194"/>
                <a:gd name="T42" fmla="*/ 87 w 90"/>
                <a:gd name="T43" fmla="*/ 156 h 194"/>
                <a:gd name="T44" fmla="*/ 90 w 90"/>
                <a:gd name="T45" fmla="*/ 164 h 194"/>
                <a:gd name="T46" fmla="*/ 87 w 90"/>
                <a:gd name="T47" fmla="*/ 172 h 194"/>
                <a:gd name="T48" fmla="*/ 49 w 90"/>
                <a:gd name="T49" fmla="*/ 172 h 194"/>
                <a:gd name="T50" fmla="*/ 49 w 90"/>
                <a:gd name="T51" fmla="*/ 188 h 194"/>
                <a:gd name="T52" fmla="*/ 45 w 90"/>
                <a:gd name="T53" fmla="*/ 194 h 194"/>
                <a:gd name="T54" fmla="*/ 41 w 90"/>
                <a:gd name="T55" fmla="*/ 188 h 194"/>
                <a:gd name="T56" fmla="*/ 41 w 90"/>
                <a:gd name="T57" fmla="*/ 97 h 194"/>
                <a:gd name="T58" fmla="*/ 18 w 90"/>
                <a:gd name="T59" fmla="*/ 97 h 194"/>
                <a:gd name="T60" fmla="*/ 5 w 90"/>
                <a:gd name="T61" fmla="*/ 88 h 194"/>
                <a:gd name="T62" fmla="*/ 0 w 90"/>
                <a:gd name="T63" fmla="*/ 60 h 194"/>
                <a:gd name="T64" fmla="*/ 0 w 90"/>
                <a:gd name="T65" fmla="*/ 5 h 194"/>
                <a:gd name="T66" fmla="*/ 4 w 90"/>
                <a:gd name="T67" fmla="*/ 0 h 194"/>
                <a:gd name="T68" fmla="*/ 7 w 90"/>
                <a:gd name="T69" fmla="*/ 5 h 194"/>
                <a:gd name="T70" fmla="*/ 7 w 90"/>
                <a:gd name="T71" fmla="*/ 35 h 194"/>
                <a:gd name="T72" fmla="*/ 7 w 90"/>
                <a:gd name="T73" fmla="*/ 35 h 194"/>
                <a:gd name="T74" fmla="*/ 7 w 90"/>
                <a:gd name="T75" fmla="*/ 60 h 194"/>
                <a:gd name="T76" fmla="*/ 10 w 90"/>
                <a:gd name="T77" fmla="*/ 76 h 194"/>
                <a:gd name="T78" fmla="*/ 18 w 90"/>
                <a:gd name="T79" fmla="*/ 82 h 194"/>
                <a:gd name="T80" fmla="*/ 41 w 90"/>
                <a:gd name="T81" fmla="*/ 82 h 194"/>
                <a:gd name="T82" fmla="*/ 41 w 90"/>
                <a:gd name="T83" fmla="*/ 35 h 194"/>
                <a:gd name="T84" fmla="*/ 7 w 90"/>
                <a:gd name="T85" fmla="*/ 35 h 194"/>
                <a:gd name="T86" fmla="*/ 49 w 90"/>
                <a:gd name="T87" fmla="*/ 35 h 194"/>
                <a:gd name="T88" fmla="*/ 49 w 90"/>
                <a:gd name="T89" fmla="*/ 35 h 194"/>
                <a:gd name="T90" fmla="*/ 49 w 90"/>
                <a:gd name="T91" fmla="*/ 82 h 194"/>
                <a:gd name="T92" fmla="*/ 73 w 90"/>
                <a:gd name="T93" fmla="*/ 82 h 194"/>
                <a:gd name="T94" fmla="*/ 81 w 90"/>
                <a:gd name="T95" fmla="*/ 76 h 194"/>
                <a:gd name="T96" fmla="*/ 83 w 90"/>
                <a:gd name="T97" fmla="*/ 60 h 194"/>
                <a:gd name="T98" fmla="*/ 83 w 90"/>
                <a:gd name="T99" fmla="*/ 35 h 194"/>
                <a:gd name="T100" fmla="*/ 49 w 90"/>
                <a:gd name="T101" fmla="*/ 35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0" h="194">
                  <a:moveTo>
                    <a:pt x="7" y="5"/>
                  </a:moveTo>
                  <a:cubicBezTo>
                    <a:pt x="7" y="18"/>
                    <a:pt x="7" y="18"/>
                    <a:pt x="7" y="18"/>
                  </a:cubicBezTo>
                  <a:cubicBezTo>
                    <a:pt x="41" y="18"/>
                    <a:pt x="41" y="18"/>
                    <a:pt x="41" y="18"/>
                  </a:cubicBezTo>
                  <a:cubicBezTo>
                    <a:pt x="41" y="5"/>
                    <a:pt x="41" y="5"/>
                    <a:pt x="41" y="5"/>
                  </a:cubicBezTo>
                  <a:cubicBezTo>
                    <a:pt x="41" y="2"/>
                    <a:pt x="43" y="0"/>
                    <a:pt x="45" y="0"/>
                  </a:cubicBezTo>
                  <a:cubicBezTo>
                    <a:pt x="47" y="0"/>
                    <a:pt x="49" y="2"/>
                    <a:pt x="49" y="5"/>
                  </a:cubicBezTo>
                  <a:cubicBezTo>
                    <a:pt x="49" y="18"/>
                    <a:pt x="49" y="18"/>
                    <a:pt x="49" y="18"/>
                  </a:cubicBezTo>
                  <a:cubicBezTo>
                    <a:pt x="83" y="18"/>
                    <a:pt x="83" y="18"/>
                    <a:pt x="83" y="18"/>
                  </a:cubicBezTo>
                  <a:cubicBezTo>
                    <a:pt x="83" y="7"/>
                    <a:pt x="83" y="7"/>
                    <a:pt x="83" y="7"/>
                  </a:cubicBezTo>
                  <a:cubicBezTo>
                    <a:pt x="83" y="3"/>
                    <a:pt x="84" y="1"/>
                    <a:pt x="87" y="1"/>
                  </a:cubicBezTo>
                  <a:cubicBezTo>
                    <a:pt x="89" y="1"/>
                    <a:pt x="90" y="3"/>
                    <a:pt x="90" y="7"/>
                  </a:cubicBezTo>
                  <a:cubicBezTo>
                    <a:pt x="90" y="60"/>
                    <a:pt x="90" y="60"/>
                    <a:pt x="90" y="60"/>
                  </a:cubicBezTo>
                  <a:cubicBezTo>
                    <a:pt x="90" y="73"/>
                    <a:pt x="89" y="82"/>
                    <a:pt x="86" y="88"/>
                  </a:cubicBezTo>
                  <a:cubicBezTo>
                    <a:pt x="84" y="94"/>
                    <a:pt x="79" y="97"/>
                    <a:pt x="73" y="97"/>
                  </a:cubicBezTo>
                  <a:cubicBezTo>
                    <a:pt x="49" y="97"/>
                    <a:pt x="49" y="97"/>
                    <a:pt x="49" y="97"/>
                  </a:cubicBezTo>
                  <a:cubicBezTo>
                    <a:pt x="49" y="119"/>
                    <a:pt x="49" y="119"/>
                    <a:pt x="49" y="119"/>
                  </a:cubicBezTo>
                  <a:cubicBezTo>
                    <a:pt x="86" y="119"/>
                    <a:pt x="86" y="119"/>
                    <a:pt x="86" y="119"/>
                  </a:cubicBezTo>
                  <a:cubicBezTo>
                    <a:pt x="88" y="119"/>
                    <a:pt x="89" y="122"/>
                    <a:pt x="89" y="128"/>
                  </a:cubicBezTo>
                  <a:cubicBezTo>
                    <a:pt x="89" y="134"/>
                    <a:pt x="88" y="137"/>
                    <a:pt x="86" y="137"/>
                  </a:cubicBezTo>
                  <a:cubicBezTo>
                    <a:pt x="49" y="137"/>
                    <a:pt x="49" y="137"/>
                    <a:pt x="49" y="137"/>
                  </a:cubicBezTo>
                  <a:cubicBezTo>
                    <a:pt x="49" y="156"/>
                    <a:pt x="49" y="156"/>
                    <a:pt x="49" y="156"/>
                  </a:cubicBezTo>
                  <a:cubicBezTo>
                    <a:pt x="87" y="156"/>
                    <a:pt x="87" y="156"/>
                    <a:pt x="87" y="156"/>
                  </a:cubicBezTo>
                  <a:cubicBezTo>
                    <a:pt x="89" y="156"/>
                    <a:pt x="90" y="159"/>
                    <a:pt x="90" y="164"/>
                  </a:cubicBezTo>
                  <a:cubicBezTo>
                    <a:pt x="90" y="170"/>
                    <a:pt x="89" y="172"/>
                    <a:pt x="87" y="172"/>
                  </a:cubicBezTo>
                  <a:cubicBezTo>
                    <a:pt x="49" y="172"/>
                    <a:pt x="49" y="172"/>
                    <a:pt x="49" y="172"/>
                  </a:cubicBezTo>
                  <a:cubicBezTo>
                    <a:pt x="49" y="188"/>
                    <a:pt x="49" y="188"/>
                    <a:pt x="49" y="188"/>
                  </a:cubicBezTo>
                  <a:cubicBezTo>
                    <a:pt x="49" y="192"/>
                    <a:pt x="47" y="194"/>
                    <a:pt x="45" y="194"/>
                  </a:cubicBezTo>
                  <a:cubicBezTo>
                    <a:pt x="43" y="194"/>
                    <a:pt x="41" y="192"/>
                    <a:pt x="41" y="188"/>
                  </a:cubicBezTo>
                  <a:cubicBezTo>
                    <a:pt x="41" y="97"/>
                    <a:pt x="41" y="97"/>
                    <a:pt x="41" y="97"/>
                  </a:cubicBezTo>
                  <a:cubicBezTo>
                    <a:pt x="18" y="97"/>
                    <a:pt x="18" y="97"/>
                    <a:pt x="18" y="97"/>
                  </a:cubicBezTo>
                  <a:cubicBezTo>
                    <a:pt x="12" y="97"/>
                    <a:pt x="7" y="94"/>
                    <a:pt x="5" y="88"/>
                  </a:cubicBezTo>
                  <a:cubicBezTo>
                    <a:pt x="2" y="82"/>
                    <a:pt x="0" y="73"/>
                    <a:pt x="0" y="60"/>
                  </a:cubicBezTo>
                  <a:cubicBezTo>
                    <a:pt x="0" y="5"/>
                    <a:pt x="0" y="5"/>
                    <a:pt x="0" y="5"/>
                  </a:cubicBezTo>
                  <a:cubicBezTo>
                    <a:pt x="0" y="2"/>
                    <a:pt x="1" y="0"/>
                    <a:pt x="4" y="0"/>
                  </a:cubicBezTo>
                  <a:cubicBezTo>
                    <a:pt x="6" y="0"/>
                    <a:pt x="7" y="2"/>
                    <a:pt x="7" y="5"/>
                  </a:cubicBezTo>
                  <a:moveTo>
                    <a:pt x="7" y="35"/>
                  </a:moveTo>
                  <a:cubicBezTo>
                    <a:pt x="7" y="35"/>
                    <a:pt x="7" y="35"/>
                    <a:pt x="7" y="35"/>
                  </a:cubicBezTo>
                  <a:cubicBezTo>
                    <a:pt x="7" y="60"/>
                    <a:pt x="7" y="60"/>
                    <a:pt x="7" y="60"/>
                  </a:cubicBezTo>
                  <a:cubicBezTo>
                    <a:pt x="7" y="67"/>
                    <a:pt x="8" y="73"/>
                    <a:pt x="10" y="76"/>
                  </a:cubicBezTo>
                  <a:cubicBezTo>
                    <a:pt x="11" y="80"/>
                    <a:pt x="14" y="82"/>
                    <a:pt x="18" y="82"/>
                  </a:cubicBezTo>
                  <a:cubicBezTo>
                    <a:pt x="41" y="82"/>
                    <a:pt x="41" y="82"/>
                    <a:pt x="41" y="82"/>
                  </a:cubicBezTo>
                  <a:cubicBezTo>
                    <a:pt x="41" y="35"/>
                    <a:pt x="41" y="35"/>
                    <a:pt x="41" y="35"/>
                  </a:cubicBezTo>
                  <a:lnTo>
                    <a:pt x="7" y="35"/>
                  </a:lnTo>
                  <a:close/>
                  <a:moveTo>
                    <a:pt x="49" y="35"/>
                  </a:moveTo>
                  <a:cubicBezTo>
                    <a:pt x="49" y="35"/>
                    <a:pt x="49" y="35"/>
                    <a:pt x="49" y="35"/>
                  </a:cubicBezTo>
                  <a:cubicBezTo>
                    <a:pt x="49" y="82"/>
                    <a:pt x="49" y="82"/>
                    <a:pt x="49" y="82"/>
                  </a:cubicBezTo>
                  <a:cubicBezTo>
                    <a:pt x="73" y="82"/>
                    <a:pt x="73" y="82"/>
                    <a:pt x="73" y="82"/>
                  </a:cubicBezTo>
                  <a:cubicBezTo>
                    <a:pt x="76" y="82"/>
                    <a:pt x="79" y="80"/>
                    <a:pt x="81" y="76"/>
                  </a:cubicBezTo>
                  <a:cubicBezTo>
                    <a:pt x="82" y="73"/>
                    <a:pt x="83" y="67"/>
                    <a:pt x="83" y="60"/>
                  </a:cubicBezTo>
                  <a:cubicBezTo>
                    <a:pt x="83" y="35"/>
                    <a:pt x="83" y="35"/>
                    <a:pt x="83" y="35"/>
                  </a:cubicBezTo>
                  <a:lnTo>
                    <a:pt x="49" y="35"/>
                  </a:lnTo>
                  <a:close/>
                </a:path>
              </a:pathLst>
            </a:custGeom>
            <a:solidFill>
              <a:schemeClr val="bg1">
                <a:alpha val="28000"/>
              </a:schemeClr>
            </a:solid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6" name="Freeform 8">
              <a:extLst>
                <a:ext uri="{FF2B5EF4-FFF2-40B4-BE49-F238E27FC236}">
                  <a16:creationId xmlns:a16="http://schemas.microsoft.com/office/drawing/2014/main" id="{9279330D-49D2-45E8-871D-6811B7942F95}"/>
                </a:ext>
              </a:extLst>
            </p:cNvPr>
            <p:cNvSpPr>
              <a:spLocks noEditPoints="1"/>
            </p:cNvSpPr>
            <p:nvPr/>
          </p:nvSpPr>
          <p:spPr bwMode="auto">
            <a:xfrm>
              <a:off x="8815556" y="610945"/>
              <a:ext cx="1062566" cy="2298821"/>
            </a:xfrm>
            <a:custGeom>
              <a:avLst/>
              <a:gdLst>
                <a:gd name="T0" fmla="*/ 86 w 90"/>
                <a:gd name="T1" fmla="*/ 0 h 194"/>
                <a:gd name="T2" fmla="*/ 86 w 90"/>
                <a:gd name="T3" fmla="*/ 16 h 194"/>
                <a:gd name="T4" fmla="*/ 61 w 90"/>
                <a:gd name="T5" fmla="*/ 48 h 194"/>
                <a:gd name="T6" fmla="*/ 82 w 90"/>
                <a:gd name="T7" fmla="*/ 41 h 194"/>
                <a:gd name="T8" fmla="*/ 90 w 90"/>
                <a:gd name="T9" fmla="*/ 41 h 194"/>
                <a:gd name="T10" fmla="*/ 85 w 90"/>
                <a:gd name="T11" fmla="*/ 185 h 194"/>
                <a:gd name="T12" fmla="*/ 17 w 90"/>
                <a:gd name="T13" fmla="*/ 194 h 194"/>
                <a:gd name="T14" fmla="*/ 0 w 90"/>
                <a:gd name="T15" fmla="*/ 157 h 194"/>
                <a:gd name="T16" fmla="*/ 3 w 90"/>
                <a:gd name="T17" fmla="*/ 35 h 194"/>
                <a:gd name="T18" fmla="*/ 7 w 90"/>
                <a:gd name="T19" fmla="*/ 48 h 194"/>
                <a:gd name="T20" fmla="*/ 27 w 90"/>
                <a:gd name="T21" fmla="*/ 17 h 194"/>
                <a:gd name="T22" fmla="*/ 0 w 90"/>
                <a:gd name="T23" fmla="*/ 8 h 194"/>
                <a:gd name="T24" fmla="*/ 34 w 90"/>
                <a:gd name="T25" fmla="*/ 65 h 194"/>
                <a:gd name="T26" fmla="*/ 34 w 90"/>
                <a:gd name="T27" fmla="*/ 108 h 194"/>
                <a:gd name="T28" fmla="*/ 17 w 90"/>
                <a:gd name="T29" fmla="*/ 146 h 194"/>
                <a:gd name="T30" fmla="*/ 7 w 90"/>
                <a:gd name="T31" fmla="*/ 159 h 194"/>
                <a:gd name="T32" fmla="*/ 17 w 90"/>
                <a:gd name="T33" fmla="*/ 179 h 194"/>
                <a:gd name="T34" fmla="*/ 80 w 90"/>
                <a:gd name="T35" fmla="*/ 174 h 194"/>
                <a:gd name="T36" fmla="*/ 82 w 90"/>
                <a:gd name="T37" fmla="*/ 146 h 194"/>
                <a:gd name="T38" fmla="*/ 58 w 90"/>
                <a:gd name="T39" fmla="*/ 137 h 194"/>
                <a:gd name="T40" fmla="*/ 54 w 90"/>
                <a:gd name="T41" fmla="*/ 65 h 194"/>
                <a:gd name="T42" fmla="*/ 7 w 90"/>
                <a:gd name="T43" fmla="*/ 65 h 194"/>
                <a:gd name="T44" fmla="*/ 7 w 90"/>
                <a:gd name="T45" fmla="*/ 130 h 194"/>
                <a:gd name="T46" fmla="*/ 25 w 90"/>
                <a:gd name="T47" fmla="*/ 125 h 194"/>
                <a:gd name="T48" fmla="*/ 27 w 90"/>
                <a:gd name="T49" fmla="*/ 65 h 194"/>
                <a:gd name="T50" fmla="*/ 34 w 90"/>
                <a:gd name="T51" fmla="*/ 17 h 194"/>
                <a:gd name="T52" fmla="*/ 34 w 90"/>
                <a:gd name="T53" fmla="*/ 48 h 194"/>
                <a:gd name="T54" fmla="*/ 54 w 90"/>
                <a:gd name="T55" fmla="*/ 17 h 194"/>
                <a:gd name="T56" fmla="*/ 61 w 90"/>
                <a:gd name="T57" fmla="*/ 65 h 194"/>
                <a:gd name="T58" fmla="*/ 61 w 90"/>
                <a:gd name="T59" fmla="*/ 108 h 194"/>
                <a:gd name="T60" fmla="*/ 72 w 90"/>
                <a:gd name="T61" fmla="*/ 130 h 194"/>
                <a:gd name="T62" fmla="*/ 82 w 90"/>
                <a:gd name="T63" fmla="*/ 65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0" h="194">
                  <a:moveTo>
                    <a:pt x="3" y="0"/>
                  </a:moveTo>
                  <a:cubicBezTo>
                    <a:pt x="86" y="0"/>
                    <a:pt x="86" y="0"/>
                    <a:pt x="86" y="0"/>
                  </a:cubicBezTo>
                  <a:cubicBezTo>
                    <a:pt x="87" y="0"/>
                    <a:pt x="88" y="2"/>
                    <a:pt x="88" y="8"/>
                  </a:cubicBezTo>
                  <a:cubicBezTo>
                    <a:pt x="88" y="14"/>
                    <a:pt x="87" y="16"/>
                    <a:pt x="86" y="16"/>
                  </a:cubicBezTo>
                  <a:cubicBezTo>
                    <a:pt x="61" y="16"/>
                    <a:pt x="61" y="16"/>
                    <a:pt x="61" y="16"/>
                  </a:cubicBezTo>
                  <a:cubicBezTo>
                    <a:pt x="61" y="48"/>
                    <a:pt x="61" y="48"/>
                    <a:pt x="61" y="48"/>
                  </a:cubicBezTo>
                  <a:cubicBezTo>
                    <a:pt x="82" y="48"/>
                    <a:pt x="82" y="48"/>
                    <a:pt x="82" y="48"/>
                  </a:cubicBezTo>
                  <a:cubicBezTo>
                    <a:pt x="82" y="41"/>
                    <a:pt x="82" y="41"/>
                    <a:pt x="82" y="41"/>
                  </a:cubicBezTo>
                  <a:cubicBezTo>
                    <a:pt x="82" y="37"/>
                    <a:pt x="84" y="35"/>
                    <a:pt x="86" y="35"/>
                  </a:cubicBezTo>
                  <a:cubicBezTo>
                    <a:pt x="88" y="35"/>
                    <a:pt x="90" y="37"/>
                    <a:pt x="90" y="41"/>
                  </a:cubicBezTo>
                  <a:cubicBezTo>
                    <a:pt x="90" y="157"/>
                    <a:pt x="90" y="157"/>
                    <a:pt x="90" y="157"/>
                  </a:cubicBezTo>
                  <a:cubicBezTo>
                    <a:pt x="90" y="170"/>
                    <a:pt x="88" y="179"/>
                    <a:pt x="85" y="185"/>
                  </a:cubicBezTo>
                  <a:cubicBezTo>
                    <a:pt x="82" y="191"/>
                    <a:pt x="78" y="194"/>
                    <a:pt x="72" y="194"/>
                  </a:cubicBezTo>
                  <a:cubicBezTo>
                    <a:pt x="17" y="194"/>
                    <a:pt x="17" y="194"/>
                    <a:pt x="17" y="194"/>
                  </a:cubicBezTo>
                  <a:cubicBezTo>
                    <a:pt x="11" y="194"/>
                    <a:pt x="6" y="191"/>
                    <a:pt x="4" y="185"/>
                  </a:cubicBezTo>
                  <a:cubicBezTo>
                    <a:pt x="1" y="179"/>
                    <a:pt x="0" y="170"/>
                    <a:pt x="0" y="157"/>
                  </a:cubicBezTo>
                  <a:cubicBezTo>
                    <a:pt x="0" y="41"/>
                    <a:pt x="0" y="41"/>
                    <a:pt x="0" y="41"/>
                  </a:cubicBezTo>
                  <a:cubicBezTo>
                    <a:pt x="0" y="37"/>
                    <a:pt x="1" y="35"/>
                    <a:pt x="3" y="35"/>
                  </a:cubicBezTo>
                  <a:cubicBezTo>
                    <a:pt x="6" y="35"/>
                    <a:pt x="7" y="37"/>
                    <a:pt x="7" y="41"/>
                  </a:cubicBezTo>
                  <a:cubicBezTo>
                    <a:pt x="7" y="48"/>
                    <a:pt x="7" y="48"/>
                    <a:pt x="7" y="48"/>
                  </a:cubicBezTo>
                  <a:cubicBezTo>
                    <a:pt x="27" y="48"/>
                    <a:pt x="27" y="48"/>
                    <a:pt x="27" y="48"/>
                  </a:cubicBezTo>
                  <a:cubicBezTo>
                    <a:pt x="27" y="17"/>
                    <a:pt x="27" y="17"/>
                    <a:pt x="27" y="17"/>
                  </a:cubicBezTo>
                  <a:cubicBezTo>
                    <a:pt x="3" y="17"/>
                    <a:pt x="3" y="17"/>
                    <a:pt x="3" y="17"/>
                  </a:cubicBezTo>
                  <a:cubicBezTo>
                    <a:pt x="1" y="17"/>
                    <a:pt x="0" y="14"/>
                    <a:pt x="0" y="8"/>
                  </a:cubicBezTo>
                  <a:cubicBezTo>
                    <a:pt x="0" y="2"/>
                    <a:pt x="1" y="0"/>
                    <a:pt x="3" y="0"/>
                  </a:cubicBezTo>
                  <a:moveTo>
                    <a:pt x="34" y="65"/>
                  </a:moveTo>
                  <a:cubicBezTo>
                    <a:pt x="34" y="65"/>
                    <a:pt x="34" y="65"/>
                    <a:pt x="34" y="65"/>
                  </a:cubicBezTo>
                  <a:cubicBezTo>
                    <a:pt x="34" y="108"/>
                    <a:pt x="34" y="108"/>
                    <a:pt x="34" y="108"/>
                  </a:cubicBezTo>
                  <a:cubicBezTo>
                    <a:pt x="34" y="121"/>
                    <a:pt x="33" y="131"/>
                    <a:pt x="30" y="137"/>
                  </a:cubicBezTo>
                  <a:cubicBezTo>
                    <a:pt x="28" y="143"/>
                    <a:pt x="23" y="146"/>
                    <a:pt x="17" y="146"/>
                  </a:cubicBezTo>
                  <a:cubicBezTo>
                    <a:pt x="7" y="146"/>
                    <a:pt x="7" y="146"/>
                    <a:pt x="7" y="146"/>
                  </a:cubicBezTo>
                  <a:cubicBezTo>
                    <a:pt x="7" y="159"/>
                    <a:pt x="7" y="159"/>
                    <a:pt x="7" y="159"/>
                  </a:cubicBezTo>
                  <a:cubicBezTo>
                    <a:pt x="7" y="166"/>
                    <a:pt x="8" y="171"/>
                    <a:pt x="9" y="174"/>
                  </a:cubicBezTo>
                  <a:cubicBezTo>
                    <a:pt x="11" y="177"/>
                    <a:pt x="14" y="179"/>
                    <a:pt x="17" y="179"/>
                  </a:cubicBezTo>
                  <a:cubicBezTo>
                    <a:pt x="72" y="179"/>
                    <a:pt x="72" y="179"/>
                    <a:pt x="72" y="179"/>
                  </a:cubicBezTo>
                  <a:cubicBezTo>
                    <a:pt x="75" y="179"/>
                    <a:pt x="78" y="177"/>
                    <a:pt x="80" y="174"/>
                  </a:cubicBezTo>
                  <a:cubicBezTo>
                    <a:pt x="82" y="171"/>
                    <a:pt x="82" y="166"/>
                    <a:pt x="82" y="159"/>
                  </a:cubicBezTo>
                  <a:cubicBezTo>
                    <a:pt x="82" y="146"/>
                    <a:pt x="82" y="146"/>
                    <a:pt x="82" y="146"/>
                  </a:cubicBezTo>
                  <a:cubicBezTo>
                    <a:pt x="72" y="146"/>
                    <a:pt x="72" y="146"/>
                    <a:pt x="72" y="146"/>
                  </a:cubicBezTo>
                  <a:cubicBezTo>
                    <a:pt x="66" y="146"/>
                    <a:pt x="61" y="143"/>
                    <a:pt x="58" y="137"/>
                  </a:cubicBezTo>
                  <a:cubicBezTo>
                    <a:pt x="56" y="131"/>
                    <a:pt x="54" y="121"/>
                    <a:pt x="54" y="108"/>
                  </a:cubicBezTo>
                  <a:cubicBezTo>
                    <a:pt x="54" y="65"/>
                    <a:pt x="54" y="65"/>
                    <a:pt x="54" y="65"/>
                  </a:cubicBezTo>
                  <a:lnTo>
                    <a:pt x="34" y="65"/>
                  </a:lnTo>
                  <a:close/>
                  <a:moveTo>
                    <a:pt x="7" y="65"/>
                  </a:moveTo>
                  <a:cubicBezTo>
                    <a:pt x="7" y="65"/>
                    <a:pt x="7" y="65"/>
                    <a:pt x="7" y="65"/>
                  </a:cubicBezTo>
                  <a:cubicBezTo>
                    <a:pt x="7" y="130"/>
                    <a:pt x="7" y="130"/>
                    <a:pt x="7" y="130"/>
                  </a:cubicBezTo>
                  <a:cubicBezTo>
                    <a:pt x="17" y="130"/>
                    <a:pt x="17" y="130"/>
                    <a:pt x="17" y="130"/>
                  </a:cubicBezTo>
                  <a:cubicBezTo>
                    <a:pt x="20" y="130"/>
                    <a:pt x="23" y="129"/>
                    <a:pt x="25" y="125"/>
                  </a:cubicBezTo>
                  <a:cubicBezTo>
                    <a:pt x="26" y="121"/>
                    <a:pt x="27" y="116"/>
                    <a:pt x="27" y="108"/>
                  </a:cubicBezTo>
                  <a:cubicBezTo>
                    <a:pt x="27" y="65"/>
                    <a:pt x="27" y="65"/>
                    <a:pt x="27" y="65"/>
                  </a:cubicBezTo>
                  <a:lnTo>
                    <a:pt x="7" y="65"/>
                  </a:lnTo>
                  <a:close/>
                  <a:moveTo>
                    <a:pt x="34" y="17"/>
                  </a:moveTo>
                  <a:cubicBezTo>
                    <a:pt x="34" y="17"/>
                    <a:pt x="34" y="17"/>
                    <a:pt x="34" y="17"/>
                  </a:cubicBezTo>
                  <a:cubicBezTo>
                    <a:pt x="34" y="48"/>
                    <a:pt x="34" y="48"/>
                    <a:pt x="34" y="48"/>
                  </a:cubicBezTo>
                  <a:cubicBezTo>
                    <a:pt x="54" y="48"/>
                    <a:pt x="54" y="48"/>
                    <a:pt x="54" y="48"/>
                  </a:cubicBezTo>
                  <a:cubicBezTo>
                    <a:pt x="54" y="17"/>
                    <a:pt x="54" y="17"/>
                    <a:pt x="54" y="17"/>
                  </a:cubicBezTo>
                  <a:lnTo>
                    <a:pt x="34" y="17"/>
                  </a:lnTo>
                  <a:close/>
                  <a:moveTo>
                    <a:pt x="61" y="65"/>
                  </a:moveTo>
                  <a:cubicBezTo>
                    <a:pt x="61" y="65"/>
                    <a:pt x="61" y="65"/>
                    <a:pt x="61" y="65"/>
                  </a:cubicBezTo>
                  <a:cubicBezTo>
                    <a:pt x="61" y="108"/>
                    <a:pt x="61" y="108"/>
                    <a:pt x="61" y="108"/>
                  </a:cubicBezTo>
                  <a:cubicBezTo>
                    <a:pt x="61" y="116"/>
                    <a:pt x="62" y="121"/>
                    <a:pt x="64" y="125"/>
                  </a:cubicBezTo>
                  <a:cubicBezTo>
                    <a:pt x="66" y="129"/>
                    <a:pt x="68" y="130"/>
                    <a:pt x="72" y="130"/>
                  </a:cubicBezTo>
                  <a:cubicBezTo>
                    <a:pt x="82" y="130"/>
                    <a:pt x="82" y="130"/>
                    <a:pt x="82" y="130"/>
                  </a:cubicBezTo>
                  <a:cubicBezTo>
                    <a:pt x="82" y="65"/>
                    <a:pt x="82" y="65"/>
                    <a:pt x="82" y="65"/>
                  </a:cubicBezTo>
                  <a:lnTo>
                    <a:pt x="61" y="65"/>
                  </a:lnTo>
                  <a:close/>
                </a:path>
              </a:pathLst>
            </a:custGeom>
            <a:solidFill>
              <a:schemeClr val="bg1">
                <a:alpha val="28000"/>
              </a:schemeClr>
            </a:solid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spTree>
    <p:extLst>
      <p:ext uri="{BB962C8B-B14F-4D97-AF65-F5344CB8AC3E}">
        <p14:creationId xmlns:p14="http://schemas.microsoft.com/office/powerpoint/2010/main" val="19768703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750"/>
                                        <p:tgtEl>
                                          <p:spTgt spid="3"/>
                                        </p:tgtEl>
                                      </p:cBhvr>
                                    </p:animEffect>
                                  </p:childTnLst>
                                </p:cTn>
                              </p:par>
                            </p:childTnLst>
                          </p:cTn>
                        </p:par>
                        <p:par>
                          <p:cTn id="16" fill="hold">
                            <p:stCondLst>
                              <p:cond delay="1750"/>
                            </p:stCondLst>
                            <p:childTnLst>
                              <p:par>
                                <p:cTn id="17" presetID="10" presetClass="entr" presetSubtype="0"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par>
                                <p:cTn id="20" presetID="10" presetClass="entr" presetSubtype="0" fill="hold" nodeType="with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500"/>
                                        <p:tgtEl>
                                          <p:spTgt spid="10"/>
                                        </p:tgtEl>
                                      </p:cBhvr>
                                    </p:animEffect>
                                  </p:childTnLst>
                                </p:cTn>
                              </p:par>
                              <p:par>
                                <p:cTn id="23" presetID="10" presetClass="entr" presetSubtype="0" fill="hold" nodeType="with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500"/>
                                        <p:tgtEl>
                                          <p:spTgt spid="13"/>
                                        </p:tgtEl>
                                      </p:cBhvr>
                                    </p:animEffect>
                                  </p:childTnLst>
                                </p:cTn>
                              </p:par>
                              <p:par>
                                <p:cTn id="26" presetID="10" presetClass="entr" presetSubtype="0" fill="hold" nodeType="with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fade">
                                      <p:cBhvr>
                                        <p:cTn id="28"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id="{190E8C35-7A46-49E7-A30E-AB4E6D22B5B3}"/>
              </a:ext>
            </a:extLst>
          </p:cNvPr>
          <p:cNvGrpSpPr/>
          <p:nvPr/>
        </p:nvGrpSpPr>
        <p:grpSpPr>
          <a:xfrm>
            <a:off x="660401" y="1346200"/>
            <a:ext cx="10919277" cy="4812282"/>
            <a:chOff x="660401" y="1346200"/>
            <a:chExt cx="10919277" cy="4812282"/>
          </a:xfrm>
        </p:grpSpPr>
        <p:sp>
          <p:nvSpPr>
            <p:cNvPr id="26" name="矩形: 圆角 25">
              <a:extLst>
                <a:ext uri="{FF2B5EF4-FFF2-40B4-BE49-F238E27FC236}">
                  <a16:creationId xmlns:a16="http://schemas.microsoft.com/office/drawing/2014/main" id="{8876CC24-0FCC-44E2-AB73-4B4DB7CC688B}"/>
                </a:ext>
              </a:extLst>
            </p:cNvPr>
            <p:cNvSpPr/>
            <p:nvPr/>
          </p:nvSpPr>
          <p:spPr>
            <a:xfrm>
              <a:off x="660401" y="1346200"/>
              <a:ext cx="10871200" cy="4572000"/>
            </a:xfrm>
            <a:prstGeom prst="roundRect">
              <a:avLst>
                <a:gd name="adj" fmla="val 3139"/>
              </a:avLst>
            </a:prstGeom>
            <a:solidFill>
              <a:schemeClr val="bg1"/>
            </a:solidFill>
            <a:ln>
              <a:noFill/>
            </a:ln>
            <a:effectLst>
              <a:outerShdw blurRad="63500" dist="38100" dir="2700000" algn="tl"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27" name="图片占位符 4">
              <a:extLst>
                <a:ext uri="{FF2B5EF4-FFF2-40B4-BE49-F238E27FC236}">
                  <a16:creationId xmlns:a16="http://schemas.microsoft.com/office/drawing/2014/main" id="{F065C08B-6C7E-44BF-AAC4-316269A667CD}"/>
                </a:ext>
              </a:extLst>
            </p:cNvPr>
            <p:cNvPicPr>
              <a:picLocks noChangeAspect="1"/>
            </p:cNvPicPr>
            <p:nvPr/>
          </p:nvPicPr>
          <p:blipFill rotWithShape="1">
            <a:blip r:embed="rId2">
              <a:alphaModFix amt="25000"/>
              <a:duotone>
                <a:schemeClr val="accent5">
                  <a:shade val="45000"/>
                  <a:satMod val="135000"/>
                </a:schemeClr>
                <a:prstClr val="white"/>
              </a:duotone>
              <a:extLst>
                <a:ext uri="{28A0092B-C50C-407E-A947-70E740481C1C}">
                  <a14:useLocalDpi xmlns:a14="http://schemas.microsoft.com/office/drawing/2010/main" val="0"/>
                </a:ext>
              </a:extLst>
            </a:blip>
            <a:srcRect l="70514" t="58287" r="10065" b="27696"/>
            <a:stretch/>
          </p:blipFill>
          <p:spPr>
            <a:xfrm rot="6491794" flipV="1">
              <a:off x="695575" y="4488750"/>
              <a:ext cx="1653772" cy="1685691"/>
            </a:xfrm>
            <a:prstGeom prst="rect">
              <a:avLst/>
            </a:prstGeom>
          </p:spPr>
        </p:pic>
        <p:pic>
          <p:nvPicPr>
            <p:cNvPr id="34" name="图片占位符 4">
              <a:extLst>
                <a:ext uri="{FF2B5EF4-FFF2-40B4-BE49-F238E27FC236}">
                  <a16:creationId xmlns:a16="http://schemas.microsoft.com/office/drawing/2014/main" id="{10C093AC-15B6-41BE-AD4D-550650D01E93}"/>
                </a:ext>
              </a:extLst>
            </p:cNvPr>
            <p:cNvPicPr>
              <a:picLocks noChangeAspect="1"/>
            </p:cNvPicPr>
            <p:nvPr/>
          </p:nvPicPr>
          <p:blipFill rotWithShape="1">
            <a:blip r:embed="rId2">
              <a:alphaModFix amt="25000"/>
              <a:duotone>
                <a:schemeClr val="accent5">
                  <a:shade val="45000"/>
                  <a:satMod val="135000"/>
                </a:schemeClr>
                <a:prstClr val="white"/>
              </a:duotone>
              <a:extLst>
                <a:ext uri="{28A0092B-C50C-407E-A947-70E740481C1C}">
                  <a14:useLocalDpi xmlns:a14="http://schemas.microsoft.com/office/drawing/2010/main" val="0"/>
                </a:ext>
              </a:extLst>
            </a:blip>
            <a:srcRect l="70514" t="58287" r="10065" b="27696"/>
            <a:stretch/>
          </p:blipFill>
          <p:spPr>
            <a:xfrm rot="15108206">
              <a:off x="9909947" y="2789354"/>
              <a:ext cx="1653772" cy="1685691"/>
            </a:xfrm>
            <a:prstGeom prst="rect">
              <a:avLst/>
            </a:prstGeom>
          </p:spPr>
        </p:pic>
      </p:grpSp>
      <p:sp>
        <p:nvSpPr>
          <p:cNvPr id="2" name="文本占位符 1">
            <a:extLst>
              <a:ext uri="{FF2B5EF4-FFF2-40B4-BE49-F238E27FC236}">
                <a16:creationId xmlns:a16="http://schemas.microsoft.com/office/drawing/2014/main" id="{CE38E225-B1D8-49DF-B21B-2FDF85EDE053}"/>
              </a:ext>
            </a:extLst>
          </p:cNvPr>
          <p:cNvSpPr>
            <a:spLocks noGrp="1"/>
          </p:cNvSpPr>
          <p:nvPr>
            <p:ph type="body" sz="quarter" idx="10"/>
          </p:nvPr>
        </p:nvSpPr>
        <p:spPr/>
        <p:txBody>
          <a:bodyPr/>
          <a:lstStyle/>
          <a:p>
            <a:r>
              <a:rPr lang="zh-CN" altLang="en-US">
                <a:cs typeface="+mn-ea"/>
                <a:sym typeface="+mn-lt"/>
              </a:rPr>
              <a:t>递进关系参考版式</a:t>
            </a:r>
            <a:r>
              <a:rPr lang="en-US" altLang="zh-CN">
                <a:latin typeface="+mn-lt"/>
                <a:ea typeface="+mn-ea"/>
                <a:cs typeface="+mn-ea"/>
                <a:sym typeface="+mn-lt"/>
              </a:rPr>
              <a:t>04</a:t>
            </a:r>
            <a:endParaRPr lang="zh-CN" altLang="en-US">
              <a:latin typeface="+mn-lt"/>
              <a:ea typeface="+mn-ea"/>
              <a:cs typeface="+mn-ea"/>
              <a:sym typeface="+mn-lt"/>
            </a:endParaRPr>
          </a:p>
        </p:txBody>
      </p:sp>
      <p:grpSp>
        <p:nvGrpSpPr>
          <p:cNvPr id="8" name="组合 7">
            <a:extLst>
              <a:ext uri="{FF2B5EF4-FFF2-40B4-BE49-F238E27FC236}">
                <a16:creationId xmlns:a16="http://schemas.microsoft.com/office/drawing/2014/main" id="{D1BF3E5F-CD32-41F4-B9A9-5EA6AACDA476}"/>
              </a:ext>
            </a:extLst>
          </p:cNvPr>
          <p:cNvGrpSpPr/>
          <p:nvPr/>
        </p:nvGrpSpPr>
        <p:grpSpPr>
          <a:xfrm>
            <a:off x="4702380" y="2270194"/>
            <a:ext cx="3291201" cy="2731035"/>
            <a:chOff x="4702380" y="2270194"/>
            <a:chExt cx="3291201" cy="2731035"/>
          </a:xfrm>
        </p:grpSpPr>
        <p:grpSp>
          <p:nvGrpSpPr>
            <p:cNvPr id="14" name="组合 13">
              <a:extLst>
                <a:ext uri="{FF2B5EF4-FFF2-40B4-BE49-F238E27FC236}">
                  <a16:creationId xmlns:a16="http://schemas.microsoft.com/office/drawing/2014/main" id="{9E4D29B5-299E-4B1A-9317-8E02E3F51774}"/>
                </a:ext>
              </a:extLst>
            </p:cNvPr>
            <p:cNvGrpSpPr/>
            <p:nvPr/>
          </p:nvGrpSpPr>
          <p:grpSpPr>
            <a:xfrm>
              <a:off x="4702380" y="2270194"/>
              <a:ext cx="3291201" cy="2731035"/>
              <a:chOff x="4602482" y="1813978"/>
              <a:chExt cx="3291201" cy="2731035"/>
            </a:xfrm>
          </p:grpSpPr>
          <p:sp>
            <p:nvSpPr>
              <p:cNvPr id="3" name="任意多边形: 形状 2">
                <a:extLst>
                  <a:ext uri="{FF2B5EF4-FFF2-40B4-BE49-F238E27FC236}">
                    <a16:creationId xmlns:a16="http://schemas.microsoft.com/office/drawing/2014/main" id="{3A479A9A-2759-464C-A1B4-88326B35C7E9}"/>
                  </a:ext>
                </a:extLst>
              </p:cNvPr>
              <p:cNvSpPr/>
              <p:nvPr/>
            </p:nvSpPr>
            <p:spPr>
              <a:xfrm rot="19267777" flipV="1">
                <a:off x="4901646" y="1813978"/>
                <a:ext cx="2228573" cy="1048458"/>
              </a:xfrm>
              <a:custGeom>
                <a:avLst/>
                <a:gdLst>
                  <a:gd name="connsiteX0" fmla="*/ 1536682 w 1872222"/>
                  <a:gd name="connsiteY0" fmla="*/ 534328 h 764013"/>
                  <a:gd name="connsiteX1" fmla="*/ 1857494 w 1872222"/>
                  <a:gd name="connsiteY1" fmla="*/ 57279 h 764013"/>
                  <a:gd name="connsiteX2" fmla="*/ 1872222 w 1872222"/>
                  <a:gd name="connsiteY2" fmla="*/ 0 h 764013"/>
                  <a:gd name="connsiteX3" fmla="*/ 1422870 w 1872222"/>
                  <a:gd name="connsiteY3" fmla="*/ 23196 h 764013"/>
                  <a:gd name="connsiteX4" fmla="*/ 1372830 w 1872222"/>
                  <a:gd name="connsiteY4" fmla="*/ 99511 h 764013"/>
                  <a:gd name="connsiteX5" fmla="*/ 690088 w 1872222"/>
                  <a:gd name="connsiteY5" fmla="*/ 480993 h 764013"/>
                  <a:gd name="connsiteX6" fmla="*/ 112376 w 1872222"/>
                  <a:gd name="connsiteY6" fmla="*/ 304527 h 764013"/>
                  <a:gd name="connsiteX7" fmla="*/ 0 w 1872222"/>
                  <a:gd name="connsiteY7" fmla="*/ 211808 h 764013"/>
                  <a:gd name="connsiteX8" fmla="*/ 12433 w 1872222"/>
                  <a:gd name="connsiteY8" fmla="*/ 237616 h 764013"/>
                  <a:gd name="connsiteX9" fmla="*/ 896874 w 1872222"/>
                  <a:gd name="connsiteY9" fmla="*/ 764013 h 764013"/>
                  <a:gd name="connsiteX10" fmla="*/ 1536682 w 1872222"/>
                  <a:gd name="connsiteY10" fmla="*/ 534328 h 764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872222" h="764013">
                    <a:moveTo>
                      <a:pt x="1536682" y="534328"/>
                    </a:moveTo>
                    <a:cubicBezTo>
                      <a:pt x="1685713" y="411337"/>
                      <a:pt x="1798717" y="246254"/>
                      <a:pt x="1857494" y="57279"/>
                    </a:cubicBezTo>
                    <a:lnTo>
                      <a:pt x="1872222" y="0"/>
                    </a:lnTo>
                    <a:lnTo>
                      <a:pt x="1422870" y="23196"/>
                    </a:lnTo>
                    <a:lnTo>
                      <a:pt x="1372830" y="99511"/>
                    </a:lnTo>
                    <a:cubicBezTo>
                      <a:pt x="1209790" y="325918"/>
                      <a:pt x="975418" y="480993"/>
                      <a:pt x="690088" y="480993"/>
                    </a:cubicBezTo>
                    <a:cubicBezTo>
                      <a:pt x="476091" y="480993"/>
                      <a:pt x="277288" y="415938"/>
                      <a:pt x="112376" y="304527"/>
                    </a:cubicBezTo>
                    <a:lnTo>
                      <a:pt x="0" y="211808"/>
                    </a:lnTo>
                    <a:lnTo>
                      <a:pt x="12433" y="237616"/>
                    </a:lnTo>
                    <a:cubicBezTo>
                      <a:pt x="182761" y="551162"/>
                      <a:pt x="514960" y="764013"/>
                      <a:pt x="896874" y="764013"/>
                    </a:cubicBezTo>
                    <a:cubicBezTo>
                      <a:pt x="1139910" y="764013"/>
                      <a:pt x="1362814" y="677817"/>
                      <a:pt x="1536682" y="534328"/>
                    </a:cubicBezTo>
                    <a:close/>
                  </a:path>
                </a:pathLst>
              </a:custGeom>
              <a:gradFill>
                <a:gsLst>
                  <a:gs pos="0">
                    <a:schemeClr val="accent1"/>
                  </a:gs>
                  <a:gs pos="100000">
                    <a:schemeClr val="accent6"/>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任意多边形: 形状 3">
                <a:extLst>
                  <a:ext uri="{FF2B5EF4-FFF2-40B4-BE49-F238E27FC236}">
                    <a16:creationId xmlns:a16="http://schemas.microsoft.com/office/drawing/2014/main" id="{0E56E560-7D5F-4B65-82AD-04DD0FB474A5}"/>
                  </a:ext>
                </a:extLst>
              </p:cNvPr>
              <p:cNvSpPr/>
              <p:nvPr/>
            </p:nvSpPr>
            <p:spPr>
              <a:xfrm rot="2610277" flipV="1">
                <a:off x="5665110" y="2630204"/>
                <a:ext cx="2228573" cy="1048458"/>
              </a:xfrm>
              <a:custGeom>
                <a:avLst/>
                <a:gdLst>
                  <a:gd name="connsiteX0" fmla="*/ 1536682 w 1872222"/>
                  <a:gd name="connsiteY0" fmla="*/ 534328 h 764013"/>
                  <a:gd name="connsiteX1" fmla="*/ 1857494 w 1872222"/>
                  <a:gd name="connsiteY1" fmla="*/ 57279 h 764013"/>
                  <a:gd name="connsiteX2" fmla="*/ 1872222 w 1872222"/>
                  <a:gd name="connsiteY2" fmla="*/ 0 h 764013"/>
                  <a:gd name="connsiteX3" fmla="*/ 1422870 w 1872222"/>
                  <a:gd name="connsiteY3" fmla="*/ 23196 h 764013"/>
                  <a:gd name="connsiteX4" fmla="*/ 1372830 w 1872222"/>
                  <a:gd name="connsiteY4" fmla="*/ 99511 h 764013"/>
                  <a:gd name="connsiteX5" fmla="*/ 690088 w 1872222"/>
                  <a:gd name="connsiteY5" fmla="*/ 480993 h 764013"/>
                  <a:gd name="connsiteX6" fmla="*/ 112376 w 1872222"/>
                  <a:gd name="connsiteY6" fmla="*/ 304527 h 764013"/>
                  <a:gd name="connsiteX7" fmla="*/ 0 w 1872222"/>
                  <a:gd name="connsiteY7" fmla="*/ 211808 h 764013"/>
                  <a:gd name="connsiteX8" fmla="*/ 12433 w 1872222"/>
                  <a:gd name="connsiteY8" fmla="*/ 237616 h 764013"/>
                  <a:gd name="connsiteX9" fmla="*/ 896874 w 1872222"/>
                  <a:gd name="connsiteY9" fmla="*/ 764013 h 764013"/>
                  <a:gd name="connsiteX10" fmla="*/ 1536682 w 1872222"/>
                  <a:gd name="connsiteY10" fmla="*/ 534328 h 764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872222" h="764013">
                    <a:moveTo>
                      <a:pt x="1536682" y="534328"/>
                    </a:moveTo>
                    <a:cubicBezTo>
                      <a:pt x="1685713" y="411337"/>
                      <a:pt x="1798717" y="246254"/>
                      <a:pt x="1857494" y="57279"/>
                    </a:cubicBezTo>
                    <a:lnTo>
                      <a:pt x="1872222" y="0"/>
                    </a:lnTo>
                    <a:lnTo>
                      <a:pt x="1422870" y="23196"/>
                    </a:lnTo>
                    <a:lnTo>
                      <a:pt x="1372830" y="99511"/>
                    </a:lnTo>
                    <a:cubicBezTo>
                      <a:pt x="1209790" y="325918"/>
                      <a:pt x="975418" y="480993"/>
                      <a:pt x="690088" y="480993"/>
                    </a:cubicBezTo>
                    <a:cubicBezTo>
                      <a:pt x="476091" y="480993"/>
                      <a:pt x="277288" y="415938"/>
                      <a:pt x="112376" y="304527"/>
                    </a:cubicBezTo>
                    <a:lnTo>
                      <a:pt x="0" y="211808"/>
                    </a:lnTo>
                    <a:lnTo>
                      <a:pt x="12433" y="237616"/>
                    </a:lnTo>
                    <a:cubicBezTo>
                      <a:pt x="182761" y="551162"/>
                      <a:pt x="514960" y="764013"/>
                      <a:pt x="896874" y="764013"/>
                    </a:cubicBezTo>
                    <a:cubicBezTo>
                      <a:pt x="1139910" y="764013"/>
                      <a:pt x="1362814" y="677817"/>
                      <a:pt x="1536682" y="534328"/>
                    </a:cubicBezTo>
                    <a:close/>
                  </a:path>
                </a:pathLst>
              </a:custGeom>
              <a:gradFill>
                <a:gsLst>
                  <a:gs pos="0">
                    <a:schemeClr val="accent1"/>
                  </a:gs>
                  <a:gs pos="100000">
                    <a:schemeClr val="accent6"/>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5" name="任意多边形: 形状 4">
                <a:extLst>
                  <a:ext uri="{FF2B5EF4-FFF2-40B4-BE49-F238E27FC236}">
                    <a16:creationId xmlns:a16="http://schemas.microsoft.com/office/drawing/2014/main" id="{D108CC3A-F667-4709-9A45-7CB9CDE7CED3}"/>
                  </a:ext>
                </a:extLst>
              </p:cNvPr>
              <p:cNvSpPr/>
              <p:nvPr/>
            </p:nvSpPr>
            <p:spPr>
              <a:xfrm rot="8500354" flipV="1">
                <a:off x="4817673" y="3496555"/>
                <a:ext cx="2228573" cy="1048458"/>
              </a:xfrm>
              <a:custGeom>
                <a:avLst/>
                <a:gdLst>
                  <a:gd name="connsiteX0" fmla="*/ 1536682 w 1872222"/>
                  <a:gd name="connsiteY0" fmla="*/ 534328 h 764013"/>
                  <a:gd name="connsiteX1" fmla="*/ 1857494 w 1872222"/>
                  <a:gd name="connsiteY1" fmla="*/ 57279 h 764013"/>
                  <a:gd name="connsiteX2" fmla="*/ 1872222 w 1872222"/>
                  <a:gd name="connsiteY2" fmla="*/ 0 h 764013"/>
                  <a:gd name="connsiteX3" fmla="*/ 1422870 w 1872222"/>
                  <a:gd name="connsiteY3" fmla="*/ 23196 h 764013"/>
                  <a:gd name="connsiteX4" fmla="*/ 1372830 w 1872222"/>
                  <a:gd name="connsiteY4" fmla="*/ 99511 h 764013"/>
                  <a:gd name="connsiteX5" fmla="*/ 690088 w 1872222"/>
                  <a:gd name="connsiteY5" fmla="*/ 480993 h 764013"/>
                  <a:gd name="connsiteX6" fmla="*/ 112376 w 1872222"/>
                  <a:gd name="connsiteY6" fmla="*/ 304527 h 764013"/>
                  <a:gd name="connsiteX7" fmla="*/ 0 w 1872222"/>
                  <a:gd name="connsiteY7" fmla="*/ 211808 h 764013"/>
                  <a:gd name="connsiteX8" fmla="*/ 12433 w 1872222"/>
                  <a:gd name="connsiteY8" fmla="*/ 237616 h 764013"/>
                  <a:gd name="connsiteX9" fmla="*/ 896874 w 1872222"/>
                  <a:gd name="connsiteY9" fmla="*/ 764013 h 764013"/>
                  <a:gd name="connsiteX10" fmla="*/ 1536682 w 1872222"/>
                  <a:gd name="connsiteY10" fmla="*/ 534328 h 764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872222" h="764013">
                    <a:moveTo>
                      <a:pt x="1536682" y="534328"/>
                    </a:moveTo>
                    <a:cubicBezTo>
                      <a:pt x="1685713" y="411337"/>
                      <a:pt x="1798717" y="246254"/>
                      <a:pt x="1857494" y="57279"/>
                    </a:cubicBezTo>
                    <a:lnTo>
                      <a:pt x="1872222" y="0"/>
                    </a:lnTo>
                    <a:lnTo>
                      <a:pt x="1422870" y="23196"/>
                    </a:lnTo>
                    <a:lnTo>
                      <a:pt x="1372830" y="99511"/>
                    </a:lnTo>
                    <a:cubicBezTo>
                      <a:pt x="1209790" y="325918"/>
                      <a:pt x="975418" y="480993"/>
                      <a:pt x="690088" y="480993"/>
                    </a:cubicBezTo>
                    <a:cubicBezTo>
                      <a:pt x="476091" y="480993"/>
                      <a:pt x="277288" y="415938"/>
                      <a:pt x="112376" y="304527"/>
                    </a:cubicBezTo>
                    <a:lnTo>
                      <a:pt x="0" y="211808"/>
                    </a:lnTo>
                    <a:lnTo>
                      <a:pt x="12433" y="237616"/>
                    </a:lnTo>
                    <a:cubicBezTo>
                      <a:pt x="182761" y="551162"/>
                      <a:pt x="514960" y="764013"/>
                      <a:pt x="896874" y="764013"/>
                    </a:cubicBezTo>
                    <a:cubicBezTo>
                      <a:pt x="1139910" y="764013"/>
                      <a:pt x="1362814" y="677817"/>
                      <a:pt x="1536682" y="534328"/>
                    </a:cubicBezTo>
                    <a:close/>
                  </a:path>
                </a:pathLst>
              </a:custGeom>
              <a:gradFill>
                <a:gsLst>
                  <a:gs pos="0">
                    <a:schemeClr val="accent1"/>
                  </a:gs>
                  <a:gs pos="100000">
                    <a:schemeClr val="accent6"/>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6" name="任意多边形: 形状 5">
                <a:extLst>
                  <a:ext uri="{FF2B5EF4-FFF2-40B4-BE49-F238E27FC236}">
                    <a16:creationId xmlns:a16="http://schemas.microsoft.com/office/drawing/2014/main" id="{554D5664-B84A-465E-AE44-9BFD3AAEA90D}"/>
                  </a:ext>
                </a:extLst>
              </p:cNvPr>
              <p:cNvSpPr/>
              <p:nvPr/>
            </p:nvSpPr>
            <p:spPr>
              <a:xfrm rot="14381921" flipV="1">
                <a:off x="4012424" y="2547532"/>
                <a:ext cx="2228573" cy="1048458"/>
              </a:xfrm>
              <a:custGeom>
                <a:avLst/>
                <a:gdLst>
                  <a:gd name="connsiteX0" fmla="*/ 1536682 w 1872222"/>
                  <a:gd name="connsiteY0" fmla="*/ 534328 h 764013"/>
                  <a:gd name="connsiteX1" fmla="*/ 1857494 w 1872222"/>
                  <a:gd name="connsiteY1" fmla="*/ 57279 h 764013"/>
                  <a:gd name="connsiteX2" fmla="*/ 1872222 w 1872222"/>
                  <a:gd name="connsiteY2" fmla="*/ 0 h 764013"/>
                  <a:gd name="connsiteX3" fmla="*/ 1422870 w 1872222"/>
                  <a:gd name="connsiteY3" fmla="*/ 23196 h 764013"/>
                  <a:gd name="connsiteX4" fmla="*/ 1372830 w 1872222"/>
                  <a:gd name="connsiteY4" fmla="*/ 99511 h 764013"/>
                  <a:gd name="connsiteX5" fmla="*/ 690088 w 1872222"/>
                  <a:gd name="connsiteY5" fmla="*/ 480993 h 764013"/>
                  <a:gd name="connsiteX6" fmla="*/ 112376 w 1872222"/>
                  <a:gd name="connsiteY6" fmla="*/ 304527 h 764013"/>
                  <a:gd name="connsiteX7" fmla="*/ 0 w 1872222"/>
                  <a:gd name="connsiteY7" fmla="*/ 211808 h 764013"/>
                  <a:gd name="connsiteX8" fmla="*/ 12433 w 1872222"/>
                  <a:gd name="connsiteY8" fmla="*/ 237616 h 764013"/>
                  <a:gd name="connsiteX9" fmla="*/ 896874 w 1872222"/>
                  <a:gd name="connsiteY9" fmla="*/ 764013 h 764013"/>
                  <a:gd name="connsiteX10" fmla="*/ 1536682 w 1872222"/>
                  <a:gd name="connsiteY10" fmla="*/ 534328 h 764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872222" h="764013">
                    <a:moveTo>
                      <a:pt x="1536682" y="534328"/>
                    </a:moveTo>
                    <a:cubicBezTo>
                      <a:pt x="1685713" y="411337"/>
                      <a:pt x="1798717" y="246254"/>
                      <a:pt x="1857494" y="57279"/>
                    </a:cubicBezTo>
                    <a:lnTo>
                      <a:pt x="1872222" y="0"/>
                    </a:lnTo>
                    <a:lnTo>
                      <a:pt x="1422870" y="23196"/>
                    </a:lnTo>
                    <a:lnTo>
                      <a:pt x="1372830" y="99511"/>
                    </a:lnTo>
                    <a:cubicBezTo>
                      <a:pt x="1209790" y="325918"/>
                      <a:pt x="975418" y="480993"/>
                      <a:pt x="690088" y="480993"/>
                    </a:cubicBezTo>
                    <a:cubicBezTo>
                      <a:pt x="476091" y="480993"/>
                      <a:pt x="277288" y="415938"/>
                      <a:pt x="112376" y="304527"/>
                    </a:cubicBezTo>
                    <a:lnTo>
                      <a:pt x="0" y="211808"/>
                    </a:lnTo>
                    <a:lnTo>
                      <a:pt x="12433" y="237616"/>
                    </a:lnTo>
                    <a:cubicBezTo>
                      <a:pt x="182761" y="551162"/>
                      <a:pt x="514960" y="764013"/>
                      <a:pt x="896874" y="764013"/>
                    </a:cubicBezTo>
                    <a:cubicBezTo>
                      <a:pt x="1139910" y="764013"/>
                      <a:pt x="1362814" y="677817"/>
                      <a:pt x="1536682" y="534328"/>
                    </a:cubicBezTo>
                    <a:close/>
                  </a:path>
                </a:pathLst>
              </a:custGeom>
              <a:gradFill>
                <a:gsLst>
                  <a:gs pos="0">
                    <a:schemeClr val="accent1"/>
                  </a:gs>
                  <a:gs pos="100000">
                    <a:schemeClr val="accent6"/>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grpSp>
        <p:grpSp>
          <p:nvGrpSpPr>
            <p:cNvPr id="9" name="组合 8">
              <a:extLst>
                <a:ext uri="{FF2B5EF4-FFF2-40B4-BE49-F238E27FC236}">
                  <a16:creationId xmlns:a16="http://schemas.microsoft.com/office/drawing/2014/main" id="{22442B74-08AC-45B9-9EE1-976D96524629}"/>
                </a:ext>
              </a:extLst>
            </p:cNvPr>
            <p:cNvGrpSpPr/>
            <p:nvPr/>
          </p:nvGrpSpPr>
          <p:grpSpPr>
            <a:xfrm>
              <a:off x="5754474" y="3435137"/>
              <a:ext cx="554766" cy="492580"/>
              <a:chOff x="2288274" y="4132961"/>
              <a:chExt cx="485467" cy="431049"/>
            </a:xfrm>
            <a:solidFill>
              <a:schemeClr val="bg1">
                <a:lumMod val="85000"/>
              </a:schemeClr>
            </a:solidFill>
          </p:grpSpPr>
          <p:sp>
            <p:nvSpPr>
              <p:cNvPr id="10" name="Freeform 58">
                <a:extLst>
                  <a:ext uri="{FF2B5EF4-FFF2-40B4-BE49-F238E27FC236}">
                    <a16:creationId xmlns:a16="http://schemas.microsoft.com/office/drawing/2014/main" id="{DEAB209E-0821-4EC9-9D92-208BEC425589}"/>
                  </a:ext>
                </a:extLst>
              </p:cNvPr>
              <p:cNvSpPr>
                <a:spLocks/>
              </p:cNvSpPr>
              <p:nvPr/>
            </p:nvSpPr>
            <p:spPr bwMode="auto">
              <a:xfrm>
                <a:off x="2411431" y="4256013"/>
                <a:ext cx="237722" cy="239154"/>
              </a:xfrm>
              <a:custGeom>
                <a:avLst/>
                <a:gdLst>
                  <a:gd name="T0" fmla="*/ 166 w 166"/>
                  <a:gd name="T1" fmla="*/ 59 h 167"/>
                  <a:gd name="T2" fmla="*/ 107 w 166"/>
                  <a:gd name="T3" fmla="*/ 59 h 167"/>
                  <a:gd name="T4" fmla="*/ 107 w 166"/>
                  <a:gd name="T5" fmla="*/ 0 h 167"/>
                  <a:gd name="T6" fmla="*/ 60 w 166"/>
                  <a:gd name="T7" fmla="*/ 0 h 167"/>
                  <a:gd name="T8" fmla="*/ 60 w 166"/>
                  <a:gd name="T9" fmla="*/ 59 h 167"/>
                  <a:gd name="T10" fmla="*/ 0 w 166"/>
                  <a:gd name="T11" fmla="*/ 59 h 167"/>
                  <a:gd name="T12" fmla="*/ 0 w 166"/>
                  <a:gd name="T13" fmla="*/ 108 h 167"/>
                  <a:gd name="T14" fmla="*/ 60 w 166"/>
                  <a:gd name="T15" fmla="*/ 108 h 167"/>
                  <a:gd name="T16" fmla="*/ 60 w 166"/>
                  <a:gd name="T17" fmla="*/ 167 h 167"/>
                  <a:gd name="T18" fmla="*/ 107 w 166"/>
                  <a:gd name="T19" fmla="*/ 167 h 167"/>
                  <a:gd name="T20" fmla="*/ 107 w 166"/>
                  <a:gd name="T21" fmla="*/ 108 h 167"/>
                  <a:gd name="T22" fmla="*/ 166 w 166"/>
                  <a:gd name="T23" fmla="*/ 108 h 167"/>
                  <a:gd name="T24" fmla="*/ 166 w 166"/>
                  <a:gd name="T25" fmla="*/ 59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6" h="167">
                    <a:moveTo>
                      <a:pt x="166" y="59"/>
                    </a:moveTo>
                    <a:lnTo>
                      <a:pt x="107" y="59"/>
                    </a:lnTo>
                    <a:lnTo>
                      <a:pt x="107" y="0"/>
                    </a:lnTo>
                    <a:lnTo>
                      <a:pt x="60" y="0"/>
                    </a:lnTo>
                    <a:lnTo>
                      <a:pt x="60" y="59"/>
                    </a:lnTo>
                    <a:lnTo>
                      <a:pt x="0" y="59"/>
                    </a:lnTo>
                    <a:lnTo>
                      <a:pt x="0" y="108"/>
                    </a:lnTo>
                    <a:lnTo>
                      <a:pt x="60" y="108"/>
                    </a:lnTo>
                    <a:lnTo>
                      <a:pt x="60" y="167"/>
                    </a:lnTo>
                    <a:lnTo>
                      <a:pt x="107" y="167"/>
                    </a:lnTo>
                    <a:lnTo>
                      <a:pt x="107" y="108"/>
                    </a:lnTo>
                    <a:lnTo>
                      <a:pt x="166" y="108"/>
                    </a:lnTo>
                    <a:lnTo>
                      <a:pt x="166" y="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1" name="Freeform 59">
                <a:extLst>
                  <a:ext uri="{FF2B5EF4-FFF2-40B4-BE49-F238E27FC236}">
                    <a16:creationId xmlns:a16="http://schemas.microsoft.com/office/drawing/2014/main" id="{5AF01CB6-B616-4AF7-9491-047EE3170145}"/>
                  </a:ext>
                </a:extLst>
              </p:cNvPr>
              <p:cNvSpPr>
                <a:spLocks noEditPoints="1"/>
              </p:cNvSpPr>
              <p:nvPr/>
            </p:nvSpPr>
            <p:spPr bwMode="auto">
              <a:xfrm>
                <a:off x="2288274" y="4132961"/>
                <a:ext cx="485467" cy="431049"/>
              </a:xfrm>
              <a:custGeom>
                <a:avLst/>
                <a:gdLst>
                  <a:gd name="T0" fmla="*/ 267 w 293"/>
                  <a:gd name="T1" fmla="*/ 43 h 261"/>
                  <a:gd name="T2" fmla="*/ 206 w 293"/>
                  <a:gd name="T3" fmla="*/ 43 h 261"/>
                  <a:gd name="T4" fmla="*/ 206 w 293"/>
                  <a:gd name="T5" fmla="*/ 17 h 261"/>
                  <a:gd name="T6" fmla="*/ 198 w 293"/>
                  <a:gd name="T7" fmla="*/ 3 h 261"/>
                  <a:gd name="T8" fmla="*/ 190 w 293"/>
                  <a:gd name="T9" fmla="*/ 1 h 261"/>
                  <a:gd name="T10" fmla="*/ 103 w 293"/>
                  <a:gd name="T11" fmla="*/ 1 h 261"/>
                  <a:gd name="T12" fmla="*/ 87 w 293"/>
                  <a:gd name="T13" fmla="*/ 18 h 261"/>
                  <a:gd name="T14" fmla="*/ 87 w 293"/>
                  <a:gd name="T15" fmla="*/ 43 h 261"/>
                  <a:gd name="T16" fmla="*/ 26 w 293"/>
                  <a:gd name="T17" fmla="*/ 43 h 261"/>
                  <a:gd name="T18" fmla="*/ 0 w 293"/>
                  <a:gd name="T19" fmla="*/ 69 h 261"/>
                  <a:gd name="T20" fmla="*/ 0 w 293"/>
                  <a:gd name="T21" fmla="*/ 235 h 261"/>
                  <a:gd name="T22" fmla="*/ 26 w 293"/>
                  <a:gd name="T23" fmla="*/ 261 h 261"/>
                  <a:gd name="T24" fmla="*/ 267 w 293"/>
                  <a:gd name="T25" fmla="*/ 261 h 261"/>
                  <a:gd name="T26" fmla="*/ 293 w 293"/>
                  <a:gd name="T27" fmla="*/ 235 h 261"/>
                  <a:gd name="T28" fmla="*/ 293 w 293"/>
                  <a:gd name="T29" fmla="*/ 69 h 261"/>
                  <a:gd name="T30" fmla="*/ 267 w 293"/>
                  <a:gd name="T31" fmla="*/ 43 h 261"/>
                  <a:gd name="T32" fmla="*/ 99 w 293"/>
                  <a:gd name="T33" fmla="*/ 18 h 261"/>
                  <a:gd name="T34" fmla="*/ 103 w 293"/>
                  <a:gd name="T35" fmla="*/ 13 h 261"/>
                  <a:gd name="T36" fmla="*/ 190 w 293"/>
                  <a:gd name="T37" fmla="*/ 13 h 261"/>
                  <a:gd name="T38" fmla="*/ 192 w 293"/>
                  <a:gd name="T39" fmla="*/ 13 h 261"/>
                  <a:gd name="T40" fmla="*/ 194 w 293"/>
                  <a:gd name="T41" fmla="*/ 18 h 261"/>
                  <a:gd name="T42" fmla="*/ 194 w 293"/>
                  <a:gd name="T43" fmla="*/ 43 h 261"/>
                  <a:gd name="T44" fmla="*/ 99 w 293"/>
                  <a:gd name="T45" fmla="*/ 43 h 261"/>
                  <a:gd name="T46" fmla="*/ 99 w 293"/>
                  <a:gd name="T47" fmla="*/ 18 h 261"/>
                  <a:gd name="T48" fmla="*/ 281 w 293"/>
                  <a:gd name="T49" fmla="*/ 235 h 261"/>
                  <a:gd name="T50" fmla="*/ 267 w 293"/>
                  <a:gd name="T51" fmla="*/ 249 h 261"/>
                  <a:gd name="T52" fmla="*/ 26 w 293"/>
                  <a:gd name="T53" fmla="*/ 249 h 261"/>
                  <a:gd name="T54" fmla="*/ 12 w 293"/>
                  <a:gd name="T55" fmla="*/ 235 h 261"/>
                  <a:gd name="T56" fmla="*/ 12 w 293"/>
                  <a:gd name="T57" fmla="*/ 69 h 261"/>
                  <a:gd name="T58" fmla="*/ 26 w 293"/>
                  <a:gd name="T59" fmla="*/ 55 h 261"/>
                  <a:gd name="T60" fmla="*/ 267 w 293"/>
                  <a:gd name="T61" fmla="*/ 55 h 261"/>
                  <a:gd name="T62" fmla="*/ 281 w 293"/>
                  <a:gd name="T63" fmla="*/ 69 h 261"/>
                  <a:gd name="T64" fmla="*/ 281 w 293"/>
                  <a:gd name="T65" fmla="*/ 235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93" h="261">
                    <a:moveTo>
                      <a:pt x="267" y="43"/>
                    </a:moveTo>
                    <a:cubicBezTo>
                      <a:pt x="206" y="43"/>
                      <a:pt x="206" y="43"/>
                      <a:pt x="206" y="43"/>
                    </a:cubicBezTo>
                    <a:cubicBezTo>
                      <a:pt x="206" y="36"/>
                      <a:pt x="206" y="25"/>
                      <a:pt x="206" y="17"/>
                    </a:cubicBezTo>
                    <a:cubicBezTo>
                      <a:pt x="206" y="9"/>
                      <a:pt x="201" y="5"/>
                      <a:pt x="198" y="3"/>
                    </a:cubicBezTo>
                    <a:cubicBezTo>
                      <a:pt x="194" y="1"/>
                      <a:pt x="191" y="1"/>
                      <a:pt x="190" y="1"/>
                    </a:cubicBezTo>
                    <a:cubicBezTo>
                      <a:pt x="187" y="1"/>
                      <a:pt x="115" y="0"/>
                      <a:pt x="103" y="1"/>
                    </a:cubicBezTo>
                    <a:cubicBezTo>
                      <a:pt x="91" y="2"/>
                      <a:pt x="87" y="12"/>
                      <a:pt x="87" y="18"/>
                    </a:cubicBezTo>
                    <a:cubicBezTo>
                      <a:pt x="87" y="43"/>
                      <a:pt x="87" y="43"/>
                      <a:pt x="87" y="43"/>
                    </a:cubicBezTo>
                    <a:cubicBezTo>
                      <a:pt x="26" y="43"/>
                      <a:pt x="26" y="43"/>
                      <a:pt x="26" y="43"/>
                    </a:cubicBezTo>
                    <a:cubicBezTo>
                      <a:pt x="11" y="43"/>
                      <a:pt x="0" y="55"/>
                      <a:pt x="0" y="69"/>
                    </a:cubicBezTo>
                    <a:cubicBezTo>
                      <a:pt x="0" y="235"/>
                      <a:pt x="0" y="235"/>
                      <a:pt x="0" y="235"/>
                    </a:cubicBezTo>
                    <a:cubicBezTo>
                      <a:pt x="0" y="249"/>
                      <a:pt x="11" y="261"/>
                      <a:pt x="26" y="261"/>
                    </a:cubicBezTo>
                    <a:cubicBezTo>
                      <a:pt x="267" y="261"/>
                      <a:pt x="267" y="261"/>
                      <a:pt x="267" y="261"/>
                    </a:cubicBezTo>
                    <a:cubicBezTo>
                      <a:pt x="281" y="261"/>
                      <a:pt x="293" y="249"/>
                      <a:pt x="293" y="235"/>
                    </a:cubicBezTo>
                    <a:cubicBezTo>
                      <a:pt x="293" y="69"/>
                      <a:pt x="293" y="69"/>
                      <a:pt x="293" y="69"/>
                    </a:cubicBezTo>
                    <a:cubicBezTo>
                      <a:pt x="293" y="55"/>
                      <a:pt x="281" y="43"/>
                      <a:pt x="267" y="43"/>
                    </a:cubicBezTo>
                    <a:close/>
                    <a:moveTo>
                      <a:pt x="99" y="18"/>
                    </a:moveTo>
                    <a:cubicBezTo>
                      <a:pt x="99" y="16"/>
                      <a:pt x="100" y="13"/>
                      <a:pt x="103" y="13"/>
                    </a:cubicBezTo>
                    <a:cubicBezTo>
                      <a:pt x="115" y="12"/>
                      <a:pt x="189" y="13"/>
                      <a:pt x="190" y="13"/>
                    </a:cubicBezTo>
                    <a:cubicBezTo>
                      <a:pt x="190" y="13"/>
                      <a:pt x="191" y="13"/>
                      <a:pt x="192" y="13"/>
                    </a:cubicBezTo>
                    <a:cubicBezTo>
                      <a:pt x="192" y="14"/>
                      <a:pt x="194" y="14"/>
                      <a:pt x="194" y="18"/>
                    </a:cubicBezTo>
                    <a:cubicBezTo>
                      <a:pt x="194" y="25"/>
                      <a:pt x="194" y="36"/>
                      <a:pt x="194" y="43"/>
                    </a:cubicBezTo>
                    <a:cubicBezTo>
                      <a:pt x="99" y="43"/>
                      <a:pt x="99" y="43"/>
                      <a:pt x="99" y="43"/>
                    </a:cubicBezTo>
                    <a:lnTo>
                      <a:pt x="99" y="18"/>
                    </a:lnTo>
                    <a:close/>
                    <a:moveTo>
                      <a:pt x="281" y="235"/>
                    </a:moveTo>
                    <a:cubicBezTo>
                      <a:pt x="281" y="242"/>
                      <a:pt x="275" y="249"/>
                      <a:pt x="267" y="249"/>
                    </a:cubicBezTo>
                    <a:cubicBezTo>
                      <a:pt x="26" y="249"/>
                      <a:pt x="26" y="249"/>
                      <a:pt x="26" y="249"/>
                    </a:cubicBezTo>
                    <a:cubicBezTo>
                      <a:pt x="18" y="249"/>
                      <a:pt x="12" y="242"/>
                      <a:pt x="12" y="235"/>
                    </a:cubicBezTo>
                    <a:cubicBezTo>
                      <a:pt x="12" y="69"/>
                      <a:pt x="12" y="69"/>
                      <a:pt x="12" y="69"/>
                    </a:cubicBezTo>
                    <a:cubicBezTo>
                      <a:pt x="12" y="62"/>
                      <a:pt x="18" y="55"/>
                      <a:pt x="26" y="55"/>
                    </a:cubicBezTo>
                    <a:cubicBezTo>
                      <a:pt x="267" y="55"/>
                      <a:pt x="267" y="55"/>
                      <a:pt x="267" y="55"/>
                    </a:cubicBezTo>
                    <a:cubicBezTo>
                      <a:pt x="275" y="55"/>
                      <a:pt x="281" y="62"/>
                      <a:pt x="281" y="69"/>
                    </a:cubicBezTo>
                    <a:lnTo>
                      <a:pt x="281" y="2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grpSp>
      <p:sp>
        <p:nvSpPr>
          <p:cNvPr id="16" name="矩形 15">
            <a:extLst>
              <a:ext uri="{FF2B5EF4-FFF2-40B4-BE49-F238E27FC236}">
                <a16:creationId xmlns:a16="http://schemas.microsoft.com/office/drawing/2014/main" id="{C7B59684-C100-4E29-8190-95A055C0EA98}"/>
              </a:ext>
            </a:extLst>
          </p:cNvPr>
          <p:cNvSpPr>
            <a:spLocks/>
          </p:cNvSpPr>
          <p:nvPr/>
        </p:nvSpPr>
        <p:spPr>
          <a:xfrm>
            <a:off x="765378" y="2189523"/>
            <a:ext cx="3543894" cy="828625"/>
          </a:xfrm>
          <a:prstGeom prst="rect">
            <a:avLst/>
          </a:prstGeom>
        </p:spPr>
        <p:txBody>
          <a:bodyPr wrap="square" lIns="0" rIns="0">
            <a:spAutoFit/>
          </a:bodyPr>
          <a:lstStyle/>
          <a:p>
            <a:pPr lvl="0" algn="r">
              <a:lnSpc>
                <a:spcPct val="125000"/>
              </a:lnSpc>
              <a:spcAft>
                <a:spcPts val="1200"/>
              </a:spcAft>
              <a:defRPr/>
            </a:pPr>
            <a:r>
              <a:rPr lang="zh-CN" altLang="en-US" sz="2000" kern="0">
                <a:solidFill>
                  <a:prstClr val="black"/>
                </a:solidFill>
                <a:latin typeface="+mn-ea"/>
                <a:cs typeface="+mn-ea"/>
                <a:sym typeface="+mn-lt"/>
              </a:rPr>
              <a:t>广东药科大学创办于</a:t>
            </a:r>
            <a:r>
              <a:rPr lang="en-US" altLang="zh-CN" sz="2000" kern="0">
                <a:solidFill>
                  <a:prstClr val="black"/>
                </a:solidFill>
                <a:ea typeface="+mj-ea"/>
                <a:cs typeface="+mn-ea"/>
                <a:sym typeface="+mn-lt"/>
              </a:rPr>
              <a:t>1958</a:t>
            </a:r>
            <a:r>
              <a:rPr lang="zh-CN" altLang="en-US" sz="2000" kern="0">
                <a:solidFill>
                  <a:prstClr val="black"/>
                </a:solidFill>
                <a:latin typeface="+mn-ea"/>
                <a:cs typeface="+mn-ea"/>
                <a:sym typeface="+mn-lt"/>
              </a:rPr>
              <a:t>年是全国三所药科大学之一</a:t>
            </a:r>
          </a:p>
        </p:txBody>
      </p:sp>
      <p:sp>
        <p:nvSpPr>
          <p:cNvPr id="17" name="矩形 16">
            <a:extLst>
              <a:ext uri="{FF2B5EF4-FFF2-40B4-BE49-F238E27FC236}">
                <a16:creationId xmlns:a16="http://schemas.microsoft.com/office/drawing/2014/main" id="{C09BF267-AFFB-4877-8B71-8A375EE9497C}"/>
              </a:ext>
            </a:extLst>
          </p:cNvPr>
          <p:cNvSpPr/>
          <p:nvPr/>
        </p:nvSpPr>
        <p:spPr>
          <a:xfrm>
            <a:off x="2026595" y="1688127"/>
            <a:ext cx="2282677" cy="461665"/>
          </a:xfrm>
          <a:prstGeom prst="rect">
            <a:avLst/>
          </a:prstGeom>
        </p:spPr>
        <p:txBody>
          <a:bodyPr wrap="none" lIns="0" rIns="0">
            <a:spAutoFit/>
          </a:bodyPr>
          <a:lstStyle/>
          <a:p>
            <a:pPr algn="r"/>
            <a:r>
              <a:rPr lang="en-US" altLang="zh-CN" sz="2400">
                <a:solidFill>
                  <a:schemeClr val="accent1"/>
                </a:solidFill>
                <a:ea typeface="+mj-ea"/>
                <a:cs typeface="+mn-ea"/>
                <a:sym typeface="+mn-lt"/>
              </a:rPr>
              <a:t>01</a:t>
            </a:r>
            <a:r>
              <a:rPr lang="en-US" altLang="zh-CN" sz="2400">
                <a:solidFill>
                  <a:schemeClr val="accent1"/>
                </a:solidFill>
                <a:latin typeface="+mj-ea"/>
                <a:ea typeface="+mj-ea"/>
                <a:cs typeface="+mn-ea"/>
                <a:sym typeface="+mn-lt"/>
              </a:rPr>
              <a:t>.</a:t>
            </a:r>
            <a:r>
              <a:rPr lang="zh-CN" altLang="en-US" sz="2400">
                <a:solidFill>
                  <a:schemeClr val="accent1"/>
                </a:solidFill>
                <a:latin typeface="+mj-ea"/>
                <a:ea typeface="+mj-ea"/>
                <a:cs typeface="+mn-ea"/>
                <a:sym typeface="+mn-lt"/>
              </a:rPr>
              <a:t>在此输入观点</a:t>
            </a:r>
          </a:p>
        </p:txBody>
      </p:sp>
      <p:cxnSp>
        <p:nvCxnSpPr>
          <p:cNvPr id="18" name="直接连接符 17">
            <a:extLst>
              <a:ext uri="{FF2B5EF4-FFF2-40B4-BE49-F238E27FC236}">
                <a16:creationId xmlns:a16="http://schemas.microsoft.com/office/drawing/2014/main" id="{B43B7245-B93F-4FF2-9C35-B58E0DB8AD65}"/>
              </a:ext>
            </a:extLst>
          </p:cNvPr>
          <p:cNvCxnSpPr>
            <a:cxnSpLocks/>
          </p:cNvCxnSpPr>
          <p:nvPr/>
        </p:nvCxnSpPr>
        <p:spPr>
          <a:xfrm flipH="1">
            <a:off x="2834484" y="2169670"/>
            <a:ext cx="1474788" cy="0"/>
          </a:xfrm>
          <a:prstGeom prst="line">
            <a:avLst/>
          </a:prstGeom>
          <a:ln w="25400" cap="rnd">
            <a:gradFill>
              <a:gsLst>
                <a:gs pos="0">
                  <a:schemeClr val="accent1"/>
                </a:gs>
                <a:gs pos="100000">
                  <a:schemeClr val="accent6">
                    <a:alpha val="1000"/>
                  </a:schemeClr>
                </a:gs>
              </a:gsLst>
              <a:lin ang="0" scaled="0"/>
            </a:gradFill>
          </a:ln>
        </p:spPr>
        <p:style>
          <a:lnRef idx="1">
            <a:schemeClr val="accent1"/>
          </a:lnRef>
          <a:fillRef idx="0">
            <a:schemeClr val="accent1"/>
          </a:fillRef>
          <a:effectRef idx="0">
            <a:schemeClr val="accent1"/>
          </a:effectRef>
          <a:fontRef idx="minor">
            <a:schemeClr val="tx1"/>
          </a:fontRef>
        </p:style>
      </p:cxnSp>
      <p:sp>
        <p:nvSpPr>
          <p:cNvPr id="22" name="矩形 21">
            <a:extLst>
              <a:ext uri="{FF2B5EF4-FFF2-40B4-BE49-F238E27FC236}">
                <a16:creationId xmlns:a16="http://schemas.microsoft.com/office/drawing/2014/main" id="{3C16F1F3-3712-4914-B3D0-4A1244901E9D}"/>
              </a:ext>
            </a:extLst>
          </p:cNvPr>
          <p:cNvSpPr>
            <a:spLocks/>
          </p:cNvSpPr>
          <p:nvPr/>
        </p:nvSpPr>
        <p:spPr>
          <a:xfrm>
            <a:off x="7882728" y="2189523"/>
            <a:ext cx="3543894" cy="828625"/>
          </a:xfrm>
          <a:prstGeom prst="rect">
            <a:avLst/>
          </a:prstGeom>
        </p:spPr>
        <p:txBody>
          <a:bodyPr wrap="square" lIns="0">
            <a:spAutoFit/>
          </a:bodyPr>
          <a:lstStyle/>
          <a:p>
            <a:pPr lvl="0">
              <a:lnSpc>
                <a:spcPct val="125000"/>
              </a:lnSpc>
              <a:spcAft>
                <a:spcPts val="1200"/>
              </a:spcAft>
              <a:defRPr/>
            </a:pPr>
            <a:r>
              <a:rPr lang="zh-CN" altLang="en-US" sz="2000" kern="0">
                <a:solidFill>
                  <a:prstClr val="black"/>
                </a:solidFill>
                <a:latin typeface="+mn-ea"/>
                <a:cs typeface="+mn-ea"/>
                <a:sym typeface="+mn-lt"/>
              </a:rPr>
              <a:t>广东药科大学创办于</a:t>
            </a:r>
            <a:r>
              <a:rPr lang="en-US" altLang="zh-CN" sz="2000" kern="0">
                <a:solidFill>
                  <a:prstClr val="black"/>
                </a:solidFill>
                <a:cs typeface="+mn-ea"/>
                <a:sym typeface="+mn-lt"/>
              </a:rPr>
              <a:t>1958</a:t>
            </a:r>
            <a:r>
              <a:rPr lang="zh-CN" altLang="en-US" sz="2000" kern="0">
                <a:solidFill>
                  <a:prstClr val="black"/>
                </a:solidFill>
                <a:latin typeface="+mn-ea"/>
                <a:cs typeface="+mn-ea"/>
                <a:sym typeface="+mn-lt"/>
              </a:rPr>
              <a:t>年是全国三所药科大学之一</a:t>
            </a:r>
          </a:p>
        </p:txBody>
      </p:sp>
      <p:sp>
        <p:nvSpPr>
          <p:cNvPr id="23" name="矩形 22">
            <a:extLst>
              <a:ext uri="{FF2B5EF4-FFF2-40B4-BE49-F238E27FC236}">
                <a16:creationId xmlns:a16="http://schemas.microsoft.com/office/drawing/2014/main" id="{1E1C6124-FAB6-4B49-AC84-71DC922BEA9C}"/>
              </a:ext>
            </a:extLst>
          </p:cNvPr>
          <p:cNvSpPr/>
          <p:nvPr/>
        </p:nvSpPr>
        <p:spPr>
          <a:xfrm>
            <a:off x="7882728" y="1688127"/>
            <a:ext cx="2282676" cy="461665"/>
          </a:xfrm>
          <a:prstGeom prst="rect">
            <a:avLst/>
          </a:prstGeom>
        </p:spPr>
        <p:txBody>
          <a:bodyPr wrap="none" lIns="0" rIns="0">
            <a:spAutoFit/>
          </a:bodyPr>
          <a:lstStyle/>
          <a:p>
            <a:r>
              <a:rPr lang="en-US" altLang="zh-CN" sz="2400">
                <a:solidFill>
                  <a:schemeClr val="accent1"/>
                </a:solidFill>
                <a:cs typeface="+mn-ea"/>
                <a:sym typeface="+mn-lt"/>
              </a:rPr>
              <a:t>02.</a:t>
            </a:r>
            <a:r>
              <a:rPr lang="zh-CN" altLang="en-US" sz="2400">
                <a:solidFill>
                  <a:schemeClr val="accent1"/>
                </a:solidFill>
                <a:latin typeface="+mj-ea"/>
                <a:ea typeface="+mj-ea"/>
                <a:cs typeface="+mn-ea"/>
                <a:sym typeface="+mn-lt"/>
              </a:rPr>
              <a:t>在此输入观点</a:t>
            </a:r>
          </a:p>
        </p:txBody>
      </p:sp>
      <p:cxnSp>
        <p:nvCxnSpPr>
          <p:cNvPr id="24" name="直接连接符 23">
            <a:extLst>
              <a:ext uri="{FF2B5EF4-FFF2-40B4-BE49-F238E27FC236}">
                <a16:creationId xmlns:a16="http://schemas.microsoft.com/office/drawing/2014/main" id="{0CC64067-40E1-42D6-B09F-7FFE96178584}"/>
              </a:ext>
            </a:extLst>
          </p:cNvPr>
          <p:cNvCxnSpPr>
            <a:cxnSpLocks/>
          </p:cNvCxnSpPr>
          <p:nvPr/>
        </p:nvCxnSpPr>
        <p:spPr>
          <a:xfrm>
            <a:off x="7882728" y="2169670"/>
            <a:ext cx="1474788" cy="0"/>
          </a:xfrm>
          <a:prstGeom prst="line">
            <a:avLst/>
          </a:prstGeom>
          <a:ln w="25400" cap="rnd">
            <a:gradFill>
              <a:gsLst>
                <a:gs pos="0">
                  <a:schemeClr val="accent1"/>
                </a:gs>
                <a:gs pos="100000">
                  <a:schemeClr val="accent6">
                    <a:alpha val="1000"/>
                  </a:schemeClr>
                </a:gs>
              </a:gsLst>
              <a:lin ang="0" scaled="0"/>
            </a:gradFill>
          </a:ln>
        </p:spPr>
        <p:style>
          <a:lnRef idx="1">
            <a:schemeClr val="accent1"/>
          </a:lnRef>
          <a:fillRef idx="0">
            <a:schemeClr val="accent1"/>
          </a:fillRef>
          <a:effectRef idx="0">
            <a:schemeClr val="accent1"/>
          </a:effectRef>
          <a:fontRef idx="minor">
            <a:schemeClr val="tx1"/>
          </a:fontRef>
        </p:style>
      </p:cxnSp>
      <p:sp>
        <p:nvSpPr>
          <p:cNvPr id="28" name="矩形 27">
            <a:extLst>
              <a:ext uri="{FF2B5EF4-FFF2-40B4-BE49-F238E27FC236}">
                <a16:creationId xmlns:a16="http://schemas.microsoft.com/office/drawing/2014/main" id="{D8BC742C-9D99-4F6B-BD47-26C14C3C9352}"/>
              </a:ext>
            </a:extLst>
          </p:cNvPr>
          <p:cNvSpPr>
            <a:spLocks/>
          </p:cNvSpPr>
          <p:nvPr/>
        </p:nvSpPr>
        <p:spPr>
          <a:xfrm>
            <a:off x="765378" y="4747649"/>
            <a:ext cx="3543894" cy="828625"/>
          </a:xfrm>
          <a:prstGeom prst="rect">
            <a:avLst/>
          </a:prstGeom>
        </p:spPr>
        <p:txBody>
          <a:bodyPr wrap="square" lIns="0">
            <a:spAutoFit/>
          </a:bodyPr>
          <a:lstStyle/>
          <a:p>
            <a:pPr lvl="0" algn="r">
              <a:lnSpc>
                <a:spcPct val="125000"/>
              </a:lnSpc>
              <a:spcAft>
                <a:spcPts val="1200"/>
              </a:spcAft>
              <a:defRPr/>
            </a:pPr>
            <a:r>
              <a:rPr lang="zh-CN" altLang="en-US" sz="2000" kern="0">
                <a:solidFill>
                  <a:prstClr val="black"/>
                </a:solidFill>
                <a:latin typeface="+mn-ea"/>
                <a:cs typeface="+mn-ea"/>
                <a:sym typeface="+mn-lt"/>
              </a:rPr>
              <a:t>广东药科大学创办于</a:t>
            </a:r>
            <a:r>
              <a:rPr lang="en-US" altLang="zh-CN" sz="2000" kern="0">
                <a:solidFill>
                  <a:prstClr val="black"/>
                </a:solidFill>
                <a:ea typeface="+mj-ea"/>
                <a:cs typeface="+mn-ea"/>
                <a:sym typeface="+mn-lt"/>
              </a:rPr>
              <a:t>1958</a:t>
            </a:r>
            <a:r>
              <a:rPr lang="zh-CN" altLang="en-US" sz="2000" kern="0">
                <a:solidFill>
                  <a:prstClr val="black"/>
                </a:solidFill>
                <a:latin typeface="+mn-ea"/>
                <a:cs typeface="+mn-ea"/>
                <a:sym typeface="+mn-lt"/>
              </a:rPr>
              <a:t>年是全国三所药科大学之一</a:t>
            </a:r>
          </a:p>
        </p:txBody>
      </p:sp>
      <p:sp>
        <p:nvSpPr>
          <p:cNvPr id="29" name="矩形 28">
            <a:extLst>
              <a:ext uri="{FF2B5EF4-FFF2-40B4-BE49-F238E27FC236}">
                <a16:creationId xmlns:a16="http://schemas.microsoft.com/office/drawing/2014/main" id="{CB9BEF4F-D893-4C2C-8743-E01BE245E471}"/>
              </a:ext>
            </a:extLst>
          </p:cNvPr>
          <p:cNvSpPr/>
          <p:nvPr/>
        </p:nvSpPr>
        <p:spPr>
          <a:xfrm>
            <a:off x="2026595" y="4246253"/>
            <a:ext cx="2282677" cy="461665"/>
          </a:xfrm>
          <a:prstGeom prst="rect">
            <a:avLst/>
          </a:prstGeom>
        </p:spPr>
        <p:txBody>
          <a:bodyPr wrap="none" lIns="0" rIns="0">
            <a:spAutoFit/>
          </a:bodyPr>
          <a:lstStyle/>
          <a:p>
            <a:pPr algn="r"/>
            <a:r>
              <a:rPr lang="en-US" altLang="zh-CN" sz="2400">
                <a:solidFill>
                  <a:schemeClr val="accent1"/>
                </a:solidFill>
                <a:cs typeface="+mn-ea"/>
                <a:sym typeface="+mn-lt"/>
              </a:rPr>
              <a:t>04.</a:t>
            </a:r>
            <a:r>
              <a:rPr lang="zh-CN" altLang="en-US" sz="2400">
                <a:solidFill>
                  <a:schemeClr val="accent1"/>
                </a:solidFill>
                <a:latin typeface="+mj-ea"/>
                <a:ea typeface="+mj-ea"/>
                <a:cs typeface="+mn-ea"/>
                <a:sym typeface="+mn-lt"/>
              </a:rPr>
              <a:t>在此输入观点</a:t>
            </a:r>
          </a:p>
        </p:txBody>
      </p:sp>
      <p:cxnSp>
        <p:nvCxnSpPr>
          <p:cNvPr id="30" name="直接连接符 29">
            <a:extLst>
              <a:ext uri="{FF2B5EF4-FFF2-40B4-BE49-F238E27FC236}">
                <a16:creationId xmlns:a16="http://schemas.microsoft.com/office/drawing/2014/main" id="{50A66142-F3B5-42A5-8C30-7009DB458EB9}"/>
              </a:ext>
            </a:extLst>
          </p:cNvPr>
          <p:cNvCxnSpPr>
            <a:cxnSpLocks/>
          </p:cNvCxnSpPr>
          <p:nvPr/>
        </p:nvCxnSpPr>
        <p:spPr>
          <a:xfrm flipH="1">
            <a:off x="2834484" y="4727796"/>
            <a:ext cx="1474788" cy="0"/>
          </a:xfrm>
          <a:prstGeom prst="line">
            <a:avLst/>
          </a:prstGeom>
          <a:ln w="25400" cap="rnd">
            <a:gradFill>
              <a:gsLst>
                <a:gs pos="0">
                  <a:schemeClr val="accent1"/>
                </a:gs>
                <a:gs pos="100000">
                  <a:schemeClr val="accent6">
                    <a:alpha val="1000"/>
                  </a:schemeClr>
                </a:gs>
              </a:gsLst>
              <a:lin ang="0" scaled="0"/>
            </a:gradFill>
          </a:ln>
        </p:spPr>
        <p:style>
          <a:lnRef idx="1">
            <a:schemeClr val="accent1"/>
          </a:lnRef>
          <a:fillRef idx="0">
            <a:schemeClr val="accent1"/>
          </a:fillRef>
          <a:effectRef idx="0">
            <a:schemeClr val="accent1"/>
          </a:effectRef>
          <a:fontRef idx="minor">
            <a:schemeClr val="tx1"/>
          </a:fontRef>
        </p:style>
      </p:cxnSp>
      <p:sp>
        <p:nvSpPr>
          <p:cNvPr id="31" name="矩形 30">
            <a:extLst>
              <a:ext uri="{FF2B5EF4-FFF2-40B4-BE49-F238E27FC236}">
                <a16:creationId xmlns:a16="http://schemas.microsoft.com/office/drawing/2014/main" id="{89EC1EF1-1745-4119-B62D-C9128F9A0E92}"/>
              </a:ext>
            </a:extLst>
          </p:cNvPr>
          <p:cNvSpPr>
            <a:spLocks/>
          </p:cNvSpPr>
          <p:nvPr/>
        </p:nvSpPr>
        <p:spPr>
          <a:xfrm>
            <a:off x="7882728" y="4747649"/>
            <a:ext cx="3543894" cy="828625"/>
          </a:xfrm>
          <a:prstGeom prst="rect">
            <a:avLst/>
          </a:prstGeom>
        </p:spPr>
        <p:txBody>
          <a:bodyPr wrap="square" lIns="0">
            <a:spAutoFit/>
          </a:bodyPr>
          <a:lstStyle/>
          <a:p>
            <a:pPr lvl="0">
              <a:lnSpc>
                <a:spcPct val="125000"/>
              </a:lnSpc>
              <a:spcAft>
                <a:spcPts val="1200"/>
              </a:spcAft>
              <a:defRPr/>
            </a:pPr>
            <a:r>
              <a:rPr lang="zh-CN" altLang="en-US" sz="2000" kern="0">
                <a:solidFill>
                  <a:prstClr val="black"/>
                </a:solidFill>
                <a:latin typeface="+mn-ea"/>
                <a:cs typeface="+mn-ea"/>
                <a:sym typeface="+mn-lt"/>
              </a:rPr>
              <a:t>广东药科大学创办于</a:t>
            </a:r>
            <a:r>
              <a:rPr lang="en-US" altLang="zh-CN" sz="2000" kern="0">
                <a:solidFill>
                  <a:prstClr val="black"/>
                </a:solidFill>
                <a:cs typeface="+mn-ea"/>
                <a:sym typeface="+mn-lt"/>
              </a:rPr>
              <a:t>1958</a:t>
            </a:r>
            <a:r>
              <a:rPr lang="zh-CN" altLang="en-US" sz="2000" kern="0">
                <a:solidFill>
                  <a:prstClr val="black"/>
                </a:solidFill>
                <a:latin typeface="+mn-ea"/>
                <a:cs typeface="+mn-ea"/>
                <a:sym typeface="+mn-lt"/>
              </a:rPr>
              <a:t>年是全国三所药科大学之一</a:t>
            </a:r>
          </a:p>
        </p:txBody>
      </p:sp>
      <p:sp>
        <p:nvSpPr>
          <p:cNvPr id="32" name="矩形 31">
            <a:extLst>
              <a:ext uri="{FF2B5EF4-FFF2-40B4-BE49-F238E27FC236}">
                <a16:creationId xmlns:a16="http://schemas.microsoft.com/office/drawing/2014/main" id="{C778845F-165C-4052-944D-5543C6AA1D1C}"/>
              </a:ext>
            </a:extLst>
          </p:cNvPr>
          <p:cNvSpPr/>
          <p:nvPr/>
        </p:nvSpPr>
        <p:spPr>
          <a:xfrm>
            <a:off x="7882728" y="4246253"/>
            <a:ext cx="2282676" cy="461665"/>
          </a:xfrm>
          <a:prstGeom prst="rect">
            <a:avLst/>
          </a:prstGeom>
        </p:spPr>
        <p:txBody>
          <a:bodyPr wrap="none" lIns="0" rIns="0">
            <a:spAutoFit/>
          </a:bodyPr>
          <a:lstStyle/>
          <a:p>
            <a:r>
              <a:rPr lang="en-US" altLang="zh-CN" sz="2400">
                <a:solidFill>
                  <a:schemeClr val="accent1"/>
                </a:solidFill>
                <a:cs typeface="+mn-ea"/>
                <a:sym typeface="+mn-lt"/>
              </a:rPr>
              <a:t>03.</a:t>
            </a:r>
            <a:r>
              <a:rPr lang="zh-CN" altLang="en-US" sz="2400">
                <a:solidFill>
                  <a:schemeClr val="accent1"/>
                </a:solidFill>
                <a:latin typeface="+mj-ea"/>
                <a:ea typeface="+mj-ea"/>
                <a:cs typeface="+mn-ea"/>
                <a:sym typeface="+mn-lt"/>
              </a:rPr>
              <a:t>在此输入观点</a:t>
            </a:r>
          </a:p>
        </p:txBody>
      </p:sp>
      <p:cxnSp>
        <p:nvCxnSpPr>
          <p:cNvPr id="33" name="直接连接符 32">
            <a:extLst>
              <a:ext uri="{FF2B5EF4-FFF2-40B4-BE49-F238E27FC236}">
                <a16:creationId xmlns:a16="http://schemas.microsoft.com/office/drawing/2014/main" id="{F4678FF1-EF31-495A-A244-6CD70FAF8D05}"/>
              </a:ext>
            </a:extLst>
          </p:cNvPr>
          <p:cNvCxnSpPr>
            <a:cxnSpLocks/>
          </p:cNvCxnSpPr>
          <p:nvPr/>
        </p:nvCxnSpPr>
        <p:spPr>
          <a:xfrm>
            <a:off x="7882728" y="4727796"/>
            <a:ext cx="1474788" cy="0"/>
          </a:xfrm>
          <a:prstGeom prst="line">
            <a:avLst/>
          </a:prstGeom>
          <a:ln w="25400" cap="rnd">
            <a:gradFill>
              <a:gsLst>
                <a:gs pos="0">
                  <a:schemeClr val="accent1"/>
                </a:gs>
                <a:gs pos="100000">
                  <a:schemeClr val="accent6">
                    <a:alpha val="1000"/>
                  </a:schemeClr>
                </a:gs>
              </a:gsLst>
              <a:lin ang="0" scaled="0"/>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702532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1000"/>
                                        <p:tgtEl>
                                          <p:spTgt spid="8"/>
                                        </p:tgtEl>
                                      </p:cBhvr>
                                    </p:animEffect>
                                    <p:anim calcmode="lin" valueType="num">
                                      <p:cBhvr>
                                        <p:cTn id="14" dur="1000" fill="hold"/>
                                        <p:tgtEl>
                                          <p:spTgt spid="8"/>
                                        </p:tgtEl>
                                        <p:attrNameLst>
                                          <p:attrName>ppt_x</p:attrName>
                                        </p:attrNameLst>
                                      </p:cBhvr>
                                      <p:tavLst>
                                        <p:tav tm="0">
                                          <p:val>
                                            <p:strVal val="#ppt_x"/>
                                          </p:val>
                                        </p:tav>
                                        <p:tav tm="100000">
                                          <p:val>
                                            <p:strVal val="#ppt_x"/>
                                          </p:val>
                                        </p:tav>
                                      </p:tavLst>
                                    </p:anim>
                                    <p:anim calcmode="lin" valueType="num">
                                      <p:cBhvr>
                                        <p:cTn id="15" dur="1000" fill="hold"/>
                                        <p:tgtEl>
                                          <p:spTgt spid="8"/>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fade">
                                      <p:cBhvr>
                                        <p:cTn id="19" dur="1000"/>
                                        <p:tgtEl>
                                          <p:spTgt spid="16"/>
                                        </p:tgtEl>
                                      </p:cBhvr>
                                    </p:animEffect>
                                    <p:anim calcmode="lin" valueType="num">
                                      <p:cBhvr>
                                        <p:cTn id="20" dur="1000" fill="hold"/>
                                        <p:tgtEl>
                                          <p:spTgt spid="16"/>
                                        </p:tgtEl>
                                        <p:attrNameLst>
                                          <p:attrName>ppt_x</p:attrName>
                                        </p:attrNameLst>
                                      </p:cBhvr>
                                      <p:tavLst>
                                        <p:tav tm="0">
                                          <p:val>
                                            <p:strVal val="#ppt_x"/>
                                          </p:val>
                                        </p:tav>
                                        <p:tav tm="100000">
                                          <p:val>
                                            <p:strVal val="#ppt_x"/>
                                          </p:val>
                                        </p:tav>
                                      </p:tavLst>
                                    </p:anim>
                                    <p:anim calcmode="lin" valueType="num">
                                      <p:cBhvr>
                                        <p:cTn id="21" dur="1000" fill="hold"/>
                                        <p:tgtEl>
                                          <p:spTgt spid="16"/>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17"/>
                                        </p:tgtEl>
                                        <p:attrNameLst>
                                          <p:attrName>style.visibility</p:attrName>
                                        </p:attrNameLst>
                                      </p:cBhvr>
                                      <p:to>
                                        <p:strVal val="visible"/>
                                      </p:to>
                                    </p:set>
                                    <p:animEffect transition="in" filter="fade">
                                      <p:cBhvr>
                                        <p:cTn id="24" dur="1000"/>
                                        <p:tgtEl>
                                          <p:spTgt spid="17"/>
                                        </p:tgtEl>
                                      </p:cBhvr>
                                    </p:animEffect>
                                    <p:anim calcmode="lin" valueType="num">
                                      <p:cBhvr>
                                        <p:cTn id="25" dur="1000" fill="hold"/>
                                        <p:tgtEl>
                                          <p:spTgt spid="17"/>
                                        </p:tgtEl>
                                        <p:attrNameLst>
                                          <p:attrName>ppt_x</p:attrName>
                                        </p:attrNameLst>
                                      </p:cBhvr>
                                      <p:tavLst>
                                        <p:tav tm="0">
                                          <p:val>
                                            <p:strVal val="#ppt_x"/>
                                          </p:val>
                                        </p:tav>
                                        <p:tav tm="100000">
                                          <p:val>
                                            <p:strVal val="#ppt_x"/>
                                          </p:val>
                                        </p:tav>
                                      </p:tavLst>
                                    </p:anim>
                                    <p:anim calcmode="lin" valueType="num">
                                      <p:cBhvr>
                                        <p:cTn id="26" dur="1000" fill="hold"/>
                                        <p:tgtEl>
                                          <p:spTgt spid="17"/>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18"/>
                                        </p:tgtEl>
                                        <p:attrNameLst>
                                          <p:attrName>style.visibility</p:attrName>
                                        </p:attrNameLst>
                                      </p:cBhvr>
                                      <p:to>
                                        <p:strVal val="visible"/>
                                      </p:to>
                                    </p:set>
                                    <p:animEffect transition="in" filter="fade">
                                      <p:cBhvr>
                                        <p:cTn id="29" dur="1000"/>
                                        <p:tgtEl>
                                          <p:spTgt spid="18"/>
                                        </p:tgtEl>
                                      </p:cBhvr>
                                    </p:animEffect>
                                    <p:anim calcmode="lin" valueType="num">
                                      <p:cBhvr>
                                        <p:cTn id="30" dur="1000" fill="hold"/>
                                        <p:tgtEl>
                                          <p:spTgt spid="18"/>
                                        </p:tgtEl>
                                        <p:attrNameLst>
                                          <p:attrName>ppt_x</p:attrName>
                                        </p:attrNameLst>
                                      </p:cBhvr>
                                      <p:tavLst>
                                        <p:tav tm="0">
                                          <p:val>
                                            <p:strVal val="#ppt_x"/>
                                          </p:val>
                                        </p:tav>
                                        <p:tav tm="100000">
                                          <p:val>
                                            <p:strVal val="#ppt_x"/>
                                          </p:val>
                                        </p:tav>
                                      </p:tavLst>
                                    </p:anim>
                                    <p:anim calcmode="lin" valueType="num">
                                      <p:cBhvr>
                                        <p:cTn id="31" dur="1000" fill="hold"/>
                                        <p:tgtEl>
                                          <p:spTgt spid="18"/>
                                        </p:tgtEl>
                                        <p:attrNameLst>
                                          <p:attrName>ppt_y</p:attrName>
                                        </p:attrNameLst>
                                      </p:cBhvr>
                                      <p:tavLst>
                                        <p:tav tm="0">
                                          <p:val>
                                            <p:strVal val="#ppt_y+.1"/>
                                          </p:val>
                                        </p:tav>
                                        <p:tav tm="100000">
                                          <p:val>
                                            <p:strVal val="#ppt_y"/>
                                          </p:val>
                                        </p:tav>
                                      </p:tavLst>
                                    </p:anim>
                                  </p:childTnLst>
                                </p:cTn>
                              </p:par>
                            </p:childTnLst>
                          </p:cTn>
                        </p:par>
                        <p:par>
                          <p:cTn id="32" fill="hold">
                            <p:stCondLst>
                              <p:cond delay="3000"/>
                            </p:stCondLst>
                            <p:childTnLst>
                              <p:par>
                                <p:cTn id="33" presetID="42" presetClass="entr" presetSubtype="0" fill="hold" grpId="0" nodeType="afterEffect">
                                  <p:stCondLst>
                                    <p:cond delay="0"/>
                                  </p:stCondLst>
                                  <p:childTnLst>
                                    <p:set>
                                      <p:cBhvr>
                                        <p:cTn id="34" dur="1" fill="hold">
                                          <p:stCondLst>
                                            <p:cond delay="0"/>
                                          </p:stCondLst>
                                        </p:cTn>
                                        <p:tgtEl>
                                          <p:spTgt spid="22"/>
                                        </p:tgtEl>
                                        <p:attrNameLst>
                                          <p:attrName>style.visibility</p:attrName>
                                        </p:attrNameLst>
                                      </p:cBhvr>
                                      <p:to>
                                        <p:strVal val="visible"/>
                                      </p:to>
                                    </p:set>
                                    <p:animEffect transition="in" filter="fade">
                                      <p:cBhvr>
                                        <p:cTn id="35" dur="1000"/>
                                        <p:tgtEl>
                                          <p:spTgt spid="22"/>
                                        </p:tgtEl>
                                      </p:cBhvr>
                                    </p:animEffect>
                                    <p:anim calcmode="lin" valueType="num">
                                      <p:cBhvr>
                                        <p:cTn id="36" dur="1000" fill="hold"/>
                                        <p:tgtEl>
                                          <p:spTgt spid="22"/>
                                        </p:tgtEl>
                                        <p:attrNameLst>
                                          <p:attrName>ppt_x</p:attrName>
                                        </p:attrNameLst>
                                      </p:cBhvr>
                                      <p:tavLst>
                                        <p:tav tm="0">
                                          <p:val>
                                            <p:strVal val="#ppt_x"/>
                                          </p:val>
                                        </p:tav>
                                        <p:tav tm="100000">
                                          <p:val>
                                            <p:strVal val="#ppt_x"/>
                                          </p:val>
                                        </p:tav>
                                      </p:tavLst>
                                    </p:anim>
                                    <p:anim calcmode="lin" valueType="num">
                                      <p:cBhvr>
                                        <p:cTn id="37" dur="1000" fill="hold"/>
                                        <p:tgtEl>
                                          <p:spTgt spid="22"/>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0"/>
                                  </p:stCondLst>
                                  <p:childTnLst>
                                    <p:set>
                                      <p:cBhvr>
                                        <p:cTn id="39" dur="1" fill="hold">
                                          <p:stCondLst>
                                            <p:cond delay="0"/>
                                          </p:stCondLst>
                                        </p:cTn>
                                        <p:tgtEl>
                                          <p:spTgt spid="23"/>
                                        </p:tgtEl>
                                        <p:attrNameLst>
                                          <p:attrName>style.visibility</p:attrName>
                                        </p:attrNameLst>
                                      </p:cBhvr>
                                      <p:to>
                                        <p:strVal val="visible"/>
                                      </p:to>
                                    </p:set>
                                    <p:animEffect transition="in" filter="fade">
                                      <p:cBhvr>
                                        <p:cTn id="40" dur="1000"/>
                                        <p:tgtEl>
                                          <p:spTgt spid="23"/>
                                        </p:tgtEl>
                                      </p:cBhvr>
                                    </p:animEffect>
                                    <p:anim calcmode="lin" valueType="num">
                                      <p:cBhvr>
                                        <p:cTn id="41" dur="1000" fill="hold"/>
                                        <p:tgtEl>
                                          <p:spTgt spid="23"/>
                                        </p:tgtEl>
                                        <p:attrNameLst>
                                          <p:attrName>ppt_x</p:attrName>
                                        </p:attrNameLst>
                                      </p:cBhvr>
                                      <p:tavLst>
                                        <p:tav tm="0">
                                          <p:val>
                                            <p:strVal val="#ppt_x"/>
                                          </p:val>
                                        </p:tav>
                                        <p:tav tm="100000">
                                          <p:val>
                                            <p:strVal val="#ppt_x"/>
                                          </p:val>
                                        </p:tav>
                                      </p:tavLst>
                                    </p:anim>
                                    <p:anim calcmode="lin" valueType="num">
                                      <p:cBhvr>
                                        <p:cTn id="42" dur="1000" fill="hold"/>
                                        <p:tgtEl>
                                          <p:spTgt spid="23"/>
                                        </p:tgtEl>
                                        <p:attrNameLst>
                                          <p:attrName>ppt_y</p:attrName>
                                        </p:attrNameLst>
                                      </p:cBhvr>
                                      <p:tavLst>
                                        <p:tav tm="0">
                                          <p:val>
                                            <p:strVal val="#ppt_y+.1"/>
                                          </p:val>
                                        </p:tav>
                                        <p:tav tm="100000">
                                          <p:val>
                                            <p:strVal val="#ppt_y"/>
                                          </p:val>
                                        </p:tav>
                                      </p:tavLst>
                                    </p:anim>
                                  </p:childTnLst>
                                </p:cTn>
                              </p:par>
                              <p:par>
                                <p:cTn id="43" presetID="42" presetClass="entr" presetSubtype="0" fill="hold" nodeType="withEffect">
                                  <p:stCondLst>
                                    <p:cond delay="0"/>
                                  </p:stCondLst>
                                  <p:childTnLst>
                                    <p:set>
                                      <p:cBhvr>
                                        <p:cTn id="44" dur="1" fill="hold">
                                          <p:stCondLst>
                                            <p:cond delay="0"/>
                                          </p:stCondLst>
                                        </p:cTn>
                                        <p:tgtEl>
                                          <p:spTgt spid="24"/>
                                        </p:tgtEl>
                                        <p:attrNameLst>
                                          <p:attrName>style.visibility</p:attrName>
                                        </p:attrNameLst>
                                      </p:cBhvr>
                                      <p:to>
                                        <p:strVal val="visible"/>
                                      </p:to>
                                    </p:set>
                                    <p:animEffect transition="in" filter="fade">
                                      <p:cBhvr>
                                        <p:cTn id="45" dur="1000"/>
                                        <p:tgtEl>
                                          <p:spTgt spid="24"/>
                                        </p:tgtEl>
                                      </p:cBhvr>
                                    </p:animEffect>
                                    <p:anim calcmode="lin" valueType="num">
                                      <p:cBhvr>
                                        <p:cTn id="46" dur="1000" fill="hold"/>
                                        <p:tgtEl>
                                          <p:spTgt spid="24"/>
                                        </p:tgtEl>
                                        <p:attrNameLst>
                                          <p:attrName>ppt_x</p:attrName>
                                        </p:attrNameLst>
                                      </p:cBhvr>
                                      <p:tavLst>
                                        <p:tav tm="0">
                                          <p:val>
                                            <p:strVal val="#ppt_x"/>
                                          </p:val>
                                        </p:tav>
                                        <p:tav tm="100000">
                                          <p:val>
                                            <p:strVal val="#ppt_x"/>
                                          </p:val>
                                        </p:tav>
                                      </p:tavLst>
                                    </p:anim>
                                    <p:anim calcmode="lin" valueType="num">
                                      <p:cBhvr>
                                        <p:cTn id="47" dur="1000" fill="hold"/>
                                        <p:tgtEl>
                                          <p:spTgt spid="24"/>
                                        </p:tgtEl>
                                        <p:attrNameLst>
                                          <p:attrName>ppt_y</p:attrName>
                                        </p:attrNameLst>
                                      </p:cBhvr>
                                      <p:tavLst>
                                        <p:tav tm="0">
                                          <p:val>
                                            <p:strVal val="#ppt_y+.1"/>
                                          </p:val>
                                        </p:tav>
                                        <p:tav tm="100000">
                                          <p:val>
                                            <p:strVal val="#ppt_y"/>
                                          </p:val>
                                        </p:tav>
                                      </p:tavLst>
                                    </p:anim>
                                  </p:childTnLst>
                                </p:cTn>
                              </p:par>
                            </p:childTnLst>
                          </p:cTn>
                        </p:par>
                        <p:par>
                          <p:cTn id="48" fill="hold">
                            <p:stCondLst>
                              <p:cond delay="4000"/>
                            </p:stCondLst>
                            <p:childTnLst>
                              <p:par>
                                <p:cTn id="49" presetID="42" presetClass="entr" presetSubtype="0" fill="hold" grpId="0" nodeType="afterEffect">
                                  <p:stCondLst>
                                    <p:cond delay="0"/>
                                  </p:stCondLst>
                                  <p:childTnLst>
                                    <p:set>
                                      <p:cBhvr>
                                        <p:cTn id="50" dur="1" fill="hold">
                                          <p:stCondLst>
                                            <p:cond delay="0"/>
                                          </p:stCondLst>
                                        </p:cTn>
                                        <p:tgtEl>
                                          <p:spTgt spid="31"/>
                                        </p:tgtEl>
                                        <p:attrNameLst>
                                          <p:attrName>style.visibility</p:attrName>
                                        </p:attrNameLst>
                                      </p:cBhvr>
                                      <p:to>
                                        <p:strVal val="visible"/>
                                      </p:to>
                                    </p:set>
                                    <p:animEffect transition="in" filter="fade">
                                      <p:cBhvr>
                                        <p:cTn id="51" dur="1000"/>
                                        <p:tgtEl>
                                          <p:spTgt spid="31"/>
                                        </p:tgtEl>
                                      </p:cBhvr>
                                    </p:animEffect>
                                    <p:anim calcmode="lin" valueType="num">
                                      <p:cBhvr>
                                        <p:cTn id="52" dur="1000" fill="hold"/>
                                        <p:tgtEl>
                                          <p:spTgt spid="31"/>
                                        </p:tgtEl>
                                        <p:attrNameLst>
                                          <p:attrName>ppt_x</p:attrName>
                                        </p:attrNameLst>
                                      </p:cBhvr>
                                      <p:tavLst>
                                        <p:tav tm="0">
                                          <p:val>
                                            <p:strVal val="#ppt_x"/>
                                          </p:val>
                                        </p:tav>
                                        <p:tav tm="100000">
                                          <p:val>
                                            <p:strVal val="#ppt_x"/>
                                          </p:val>
                                        </p:tav>
                                      </p:tavLst>
                                    </p:anim>
                                    <p:anim calcmode="lin" valueType="num">
                                      <p:cBhvr>
                                        <p:cTn id="53" dur="1000" fill="hold"/>
                                        <p:tgtEl>
                                          <p:spTgt spid="31"/>
                                        </p:tgtEl>
                                        <p:attrNameLst>
                                          <p:attrName>ppt_y</p:attrName>
                                        </p:attrNameLst>
                                      </p:cBhvr>
                                      <p:tavLst>
                                        <p:tav tm="0">
                                          <p:val>
                                            <p:strVal val="#ppt_y+.1"/>
                                          </p:val>
                                        </p:tav>
                                        <p:tav tm="100000">
                                          <p:val>
                                            <p:strVal val="#ppt_y"/>
                                          </p:val>
                                        </p:tav>
                                      </p:tavLst>
                                    </p:anim>
                                  </p:childTnLst>
                                </p:cTn>
                              </p:par>
                              <p:par>
                                <p:cTn id="54" presetID="42" presetClass="entr" presetSubtype="0" fill="hold" grpId="0" nodeType="withEffect">
                                  <p:stCondLst>
                                    <p:cond delay="0"/>
                                  </p:stCondLst>
                                  <p:childTnLst>
                                    <p:set>
                                      <p:cBhvr>
                                        <p:cTn id="55" dur="1" fill="hold">
                                          <p:stCondLst>
                                            <p:cond delay="0"/>
                                          </p:stCondLst>
                                        </p:cTn>
                                        <p:tgtEl>
                                          <p:spTgt spid="32"/>
                                        </p:tgtEl>
                                        <p:attrNameLst>
                                          <p:attrName>style.visibility</p:attrName>
                                        </p:attrNameLst>
                                      </p:cBhvr>
                                      <p:to>
                                        <p:strVal val="visible"/>
                                      </p:to>
                                    </p:set>
                                    <p:animEffect transition="in" filter="fade">
                                      <p:cBhvr>
                                        <p:cTn id="56" dur="1000"/>
                                        <p:tgtEl>
                                          <p:spTgt spid="32"/>
                                        </p:tgtEl>
                                      </p:cBhvr>
                                    </p:animEffect>
                                    <p:anim calcmode="lin" valueType="num">
                                      <p:cBhvr>
                                        <p:cTn id="57" dur="1000" fill="hold"/>
                                        <p:tgtEl>
                                          <p:spTgt spid="32"/>
                                        </p:tgtEl>
                                        <p:attrNameLst>
                                          <p:attrName>ppt_x</p:attrName>
                                        </p:attrNameLst>
                                      </p:cBhvr>
                                      <p:tavLst>
                                        <p:tav tm="0">
                                          <p:val>
                                            <p:strVal val="#ppt_x"/>
                                          </p:val>
                                        </p:tav>
                                        <p:tav tm="100000">
                                          <p:val>
                                            <p:strVal val="#ppt_x"/>
                                          </p:val>
                                        </p:tav>
                                      </p:tavLst>
                                    </p:anim>
                                    <p:anim calcmode="lin" valueType="num">
                                      <p:cBhvr>
                                        <p:cTn id="58" dur="1000" fill="hold"/>
                                        <p:tgtEl>
                                          <p:spTgt spid="32"/>
                                        </p:tgtEl>
                                        <p:attrNameLst>
                                          <p:attrName>ppt_y</p:attrName>
                                        </p:attrNameLst>
                                      </p:cBhvr>
                                      <p:tavLst>
                                        <p:tav tm="0">
                                          <p:val>
                                            <p:strVal val="#ppt_y+.1"/>
                                          </p:val>
                                        </p:tav>
                                        <p:tav tm="100000">
                                          <p:val>
                                            <p:strVal val="#ppt_y"/>
                                          </p:val>
                                        </p:tav>
                                      </p:tavLst>
                                    </p:anim>
                                  </p:childTnLst>
                                </p:cTn>
                              </p:par>
                              <p:par>
                                <p:cTn id="59" presetID="42" presetClass="entr" presetSubtype="0" fill="hold" nodeType="withEffect">
                                  <p:stCondLst>
                                    <p:cond delay="0"/>
                                  </p:stCondLst>
                                  <p:childTnLst>
                                    <p:set>
                                      <p:cBhvr>
                                        <p:cTn id="60" dur="1" fill="hold">
                                          <p:stCondLst>
                                            <p:cond delay="0"/>
                                          </p:stCondLst>
                                        </p:cTn>
                                        <p:tgtEl>
                                          <p:spTgt spid="33"/>
                                        </p:tgtEl>
                                        <p:attrNameLst>
                                          <p:attrName>style.visibility</p:attrName>
                                        </p:attrNameLst>
                                      </p:cBhvr>
                                      <p:to>
                                        <p:strVal val="visible"/>
                                      </p:to>
                                    </p:set>
                                    <p:animEffect transition="in" filter="fade">
                                      <p:cBhvr>
                                        <p:cTn id="61" dur="1000"/>
                                        <p:tgtEl>
                                          <p:spTgt spid="33"/>
                                        </p:tgtEl>
                                      </p:cBhvr>
                                    </p:animEffect>
                                    <p:anim calcmode="lin" valueType="num">
                                      <p:cBhvr>
                                        <p:cTn id="62" dur="1000" fill="hold"/>
                                        <p:tgtEl>
                                          <p:spTgt spid="33"/>
                                        </p:tgtEl>
                                        <p:attrNameLst>
                                          <p:attrName>ppt_x</p:attrName>
                                        </p:attrNameLst>
                                      </p:cBhvr>
                                      <p:tavLst>
                                        <p:tav tm="0">
                                          <p:val>
                                            <p:strVal val="#ppt_x"/>
                                          </p:val>
                                        </p:tav>
                                        <p:tav tm="100000">
                                          <p:val>
                                            <p:strVal val="#ppt_x"/>
                                          </p:val>
                                        </p:tav>
                                      </p:tavLst>
                                    </p:anim>
                                    <p:anim calcmode="lin" valueType="num">
                                      <p:cBhvr>
                                        <p:cTn id="63" dur="1000" fill="hold"/>
                                        <p:tgtEl>
                                          <p:spTgt spid="33"/>
                                        </p:tgtEl>
                                        <p:attrNameLst>
                                          <p:attrName>ppt_y</p:attrName>
                                        </p:attrNameLst>
                                      </p:cBhvr>
                                      <p:tavLst>
                                        <p:tav tm="0">
                                          <p:val>
                                            <p:strVal val="#ppt_y+.1"/>
                                          </p:val>
                                        </p:tav>
                                        <p:tav tm="100000">
                                          <p:val>
                                            <p:strVal val="#ppt_y"/>
                                          </p:val>
                                        </p:tav>
                                      </p:tavLst>
                                    </p:anim>
                                  </p:childTnLst>
                                </p:cTn>
                              </p:par>
                            </p:childTnLst>
                          </p:cTn>
                        </p:par>
                        <p:par>
                          <p:cTn id="64" fill="hold">
                            <p:stCondLst>
                              <p:cond delay="5000"/>
                            </p:stCondLst>
                            <p:childTnLst>
                              <p:par>
                                <p:cTn id="65" presetID="42" presetClass="entr" presetSubtype="0" fill="hold" grpId="0" nodeType="afterEffect">
                                  <p:stCondLst>
                                    <p:cond delay="0"/>
                                  </p:stCondLst>
                                  <p:childTnLst>
                                    <p:set>
                                      <p:cBhvr>
                                        <p:cTn id="66" dur="1" fill="hold">
                                          <p:stCondLst>
                                            <p:cond delay="0"/>
                                          </p:stCondLst>
                                        </p:cTn>
                                        <p:tgtEl>
                                          <p:spTgt spid="28"/>
                                        </p:tgtEl>
                                        <p:attrNameLst>
                                          <p:attrName>style.visibility</p:attrName>
                                        </p:attrNameLst>
                                      </p:cBhvr>
                                      <p:to>
                                        <p:strVal val="visible"/>
                                      </p:to>
                                    </p:set>
                                    <p:animEffect transition="in" filter="fade">
                                      <p:cBhvr>
                                        <p:cTn id="67" dur="1000"/>
                                        <p:tgtEl>
                                          <p:spTgt spid="28"/>
                                        </p:tgtEl>
                                      </p:cBhvr>
                                    </p:animEffect>
                                    <p:anim calcmode="lin" valueType="num">
                                      <p:cBhvr>
                                        <p:cTn id="68" dur="1000" fill="hold"/>
                                        <p:tgtEl>
                                          <p:spTgt spid="28"/>
                                        </p:tgtEl>
                                        <p:attrNameLst>
                                          <p:attrName>ppt_x</p:attrName>
                                        </p:attrNameLst>
                                      </p:cBhvr>
                                      <p:tavLst>
                                        <p:tav tm="0">
                                          <p:val>
                                            <p:strVal val="#ppt_x"/>
                                          </p:val>
                                        </p:tav>
                                        <p:tav tm="100000">
                                          <p:val>
                                            <p:strVal val="#ppt_x"/>
                                          </p:val>
                                        </p:tav>
                                      </p:tavLst>
                                    </p:anim>
                                    <p:anim calcmode="lin" valueType="num">
                                      <p:cBhvr>
                                        <p:cTn id="69" dur="1000" fill="hold"/>
                                        <p:tgtEl>
                                          <p:spTgt spid="28"/>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0"/>
                                  </p:stCondLst>
                                  <p:childTnLst>
                                    <p:set>
                                      <p:cBhvr>
                                        <p:cTn id="71" dur="1" fill="hold">
                                          <p:stCondLst>
                                            <p:cond delay="0"/>
                                          </p:stCondLst>
                                        </p:cTn>
                                        <p:tgtEl>
                                          <p:spTgt spid="29"/>
                                        </p:tgtEl>
                                        <p:attrNameLst>
                                          <p:attrName>style.visibility</p:attrName>
                                        </p:attrNameLst>
                                      </p:cBhvr>
                                      <p:to>
                                        <p:strVal val="visible"/>
                                      </p:to>
                                    </p:set>
                                    <p:animEffect transition="in" filter="fade">
                                      <p:cBhvr>
                                        <p:cTn id="72" dur="1000"/>
                                        <p:tgtEl>
                                          <p:spTgt spid="29"/>
                                        </p:tgtEl>
                                      </p:cBhvr>
                                    </p:animEffect>
                                    <p:anim calcmode="lin" valueType="num">
                                      <p:cBhvr>
                                        <p:cTn id="73" dur="1000" fill="hold"/>
                                        <p:tgtEl>
                                          <p:spTgt spid="29"/>
                                        </p:tgtEl>
                                        <p:attrNameLst>
                                          <p:attrName>ppt_x</p:attrName>
                                        </p:attrNameLst>
                                      </p:cBhvr>
                                      <p:tavLst>
                                        <p:tav tm="0">
                                          <p:val>
                                            <p:strVal val="#ppt_x"/>
                                          </p:val>
                                        </p:tav>
                                        <p:tav tm="100000">
                                          <p:val>
                                            <p:strVal val="#ppt_x"/>
                                          </p:val>
                                        </p:tav>
                                      </p:tavLst>
                                    </p:anim>
                                    <p:anim calcmode="lin" valueType="num">
                                      <p:cBhvr>
                                        <p:cTn id="74" dur="1000" fill="hold"/>
                                        <p:tgtEl>
                                          <p:spTgt spid="29"/>
                                        </p:tgtEl>
                                        <p:attrNameLst>
                                          <p:attrName>ppt_y</p:attrName>
                                        </p:attrNameLst>
                                      </p:cBhvr>
                                      <p:tavLst>
                                        <p:tav tm="0">
                                          <p:val>
                                            <p:strVal val="#ppt_y+.1"/>
                                          </p:val>
                                        </p:tav>
                                        <p:tav tm="100000">
                                          <p:val>
                                            <p:strVal val="#ppt_y"/>
                                          </p:val>
                                        </p:tav>
                                      </p:tavLst>
                                    </p:anim>
                                  </p:childTnLst>
                                </p:cTn>
                              </p:par>
                              <p:par>
                                <p:cTn id="75" presetID="42" presetClass="entr" presetSubtype="0" fill="hold" nodeType="withEffect">
                                  <p:stCondLst>
                                    <p:cond delay="0"/>
                                  </p:stCondLst>
                                  <p:childTnLst>
                                    <p:set>
                                      <p:cBhvr>
                                        <p:cTn id="76" dur="1" fill="hold">
                                          <p:stCondLst>
                                            <p:cond delay="0"/>
                                          </p:stCondLst>
                                        </p:cTn>
                                        <p:tgtEl>
                                          <p:spTgt spid="30"/>
                                        </p:tgtEl>
                                        <p:attrNameLst>
                                          <p:attrName>style.visibility</p:attrName>
                                        </p:attrNameLst>
                                      </p:cBhvr>
                                      <p:to>
                                        <p:strVal val="visible"/>
                                      </p:to>
                                    </p:set>
                                    <p:animEffect transition="in" filter="fade">
                                      <p:cBhvr>
                                        <p:cTn id="77" dur="1000"/>
                                        <p:tgtEl>
                                          <p:spTgt spid="30"/>
                                        </p:tgtEl>
                                      </p:cBhvr>
                                    </p:animEffect>
                                    <p:anim calcmode="lin" valueType="num">
                                      <p:cBhvr>
                                        <p:cTn id="78" dur="1000" fill="hold"/>
                                        <p:tgtEl>
                                          <p:spTgt spid="30"/>
                                        </p:tgtEl>
                                        <p:attrNameLst>
                                          <p:attrName>ppt_x</p:attrName>
                                        </p:attrNameLst>
                                      </p:cBhvr>
                                      <p:tavLst>
                                        <p:tav tm="0">
                                          <p:val>
                                            <p:strVal val="#ppt_x"/>
                                          </p:val>
                                        </p:tav>
                                        <p:tav tm="100000">
                                          <p:val>
                                            <p:strVal val="#ppt_x"/>
                                          </p:val>
                                        </p:tav>
                                      </p:tavLst>
                                    </p:anim>
                                    <p:anim calcmode="lin" valueType="num">
                                      <p:cBhvr>
                                        <p:cTn id="79"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22" grpId="0"/>
      <p:bldP spid="23" grpId="0"/>
      <p:bldP spid="28" grpId="0"/>
      <p:bldP spid="29" grpId="0"/>
      <p:bldP spid="31" grpId="0"/>
      <p:bldP spid="32"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组合 33">
            <a:extLst>
              <a:ext uri="{FF2B5EF4-FFF2-40B4-BE49-F238E27FC236}">
                <a16:creationId xmlns:a16="http://schemas.microsoft.com/office/drawing/2014/main" id="{124C3615-D867-44E2-BF62-678BEC299F6E}"/>
              </a:ext>
            </a:extLst>
          </p:cNvPr>
          <p:cNvGrpSpPr/>
          <p:nvPr/>
        </p:nvGrpSpPr>
        <p:grpSpPr>
          <a:xfrm>
            <a:off x="660401" y="1346200"/>
            <a:ext cx="10919277" cy="4812282"/>
            <a:chOff x="660401" y="1346200"/>
            <a:chExt cx="10919277" cy="4812282"/>
          </a:xfrm>
        </p:grpSpPr>
        <p:sp>
          <p:nvSpPr>
            <p:cNvPr id="35" name="矩形: 圆角 34">
              <a:extLst>
                <a:ext uri="{FF2B5EF4-FFF2-40B4-BE49-F238E27FC236}">
                  <a16:creationId xmlns:a16="http://schemas.microsoft.com/office/drawing/2014/main" id="{B4AF7A22-35D9-493C-BF37-30ED0D3437CA}"/>
                </a:ext>
              </a:extLst>
            </p:cNvPr>
            <p:cNvSpPr/>
            <p:nvPr/>
          </p:nvSpPr>
          <p:spPr>
            <a:xfrm>
              <a:off x="660401" y="1346200"/>
              <a:ext cx="10871200" cy="4572000"/>
            </a:xfrm>
            <a:prstGeom prst="roundRect">
              <a:avLst>
                <a:gd name="adj" fmla="val 3139"/>
              </a:avLst>
            </a:prstGeom>
            <a:solidFill>
              <a:schemeClr val="bg1"/>
            </a:solidFill>
            <a:ln>
              <a:noFill/>
            </a:ln>
            <a:effectLst>
              <a:outerShdw blurRad="63500" dist="38100" dir="2700000" algn="tl"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36" name="图片占位符 4">
              <a:extLst>
                <a:ext uri="{FF2B5EF4-FFF2-40B4-BE49-F238E27FC236}">
                  <a16:creationId xmlns:a16="http://schemas.microsoft.com/office/drawing/2014/main" id="{C1082925-806F-4102-B78E-A06B92D03AE8}"/>
                </a:ext>
              </a:extLst>
            </p:cNvPr>
            <p:cNvPicPr>
              <a:picLocks noChangeAspect="1"/>
            </p:cNvPicPr>
            <p:nvPr/>
          </p:nvPicPr>
          <p:blipFill rotWithShape="1">
            <a:blip r:embed="rId2">
              <a:alphaModFix amt="25000"/>
              <a:duotone>
                <a:schemeClr val="accent5">
                  <a:shade val="45000"/>
                  <a:satMod val="135000"/>
                </a:schemeClr>
                <a:prstClr val="white"/>
              </a:duotone>
              <a:extLst>
                <a:ext uri="{28A0092B-C50C-407E-A947-70E740481C1C}">
                  <a14:useLocalDpi xmlns:a14="http://schemas.microsoft.com/office/drawing/2010/main" val="0"/>
                </a:ext>
              </a:extLst>
            </a:blip>
            <a:srcRect l="70514" t="58287" r="10065" b="27696"/>
            <a:stretch/>
          </p:blipFill>
          <p:spPr>
            <a:xfrm rot="6491794" flipV="1">
              <a:off x="695575" y="4488750"/>
              <a:ext cx="1653772" cy="1685691"/>
            </a:xfrm>
            <a:prstGeom prst="rect">
              <a:avLst/>
            </a:prstGeom>
          </p:spPr>
        </p:pic>
        <p:pic>
          <p:nvPicPr>
            <p:cNvPr id="37" name="图片占位符 4">
              <a:extLst>
                <a:ext uri="{FF2B5EF4-FFF2-40B4-BE49-F238E27FC236}">
                  <a16:creationId xmlns:a16="http://schemas.microsoft.com/office/drawing/2014/main" id="{01E4661D-C953-4F65-BECB-92828527E08C}"/>
                </a:ext>
              </a:extLst>
            </p:cNvPr>
            <p:cNvPicPr>
              <a:picLocks noChangeAspect="1"/>
            </p:cNvPicPr>
            <p:nvPr/>
          </p:nvPicPr>
          <p:blipFill rotWithShape="1">
            <a:blip r:embed="rId2">
              <a:alphaModFix amt="25000"/>
              <a:duotone>
                <a:schemeClr val="accent5">
                  <a:shade val="45000"/>
                  <a:satMod val="135000"/>
                </a:schemeClr>
                <a:prstClr val="white"/>
              </a:duotone>
              <a:extLst>
                <a:ext uri="{28A0092B-C50C-407E-A947-70E740481C1C}">
                  <a14:useLocalDpi xmlns:a14="http://schemas.microsoft.com/office/drawing/2010/main" val="0"/>
                </a:ext>
              </a:extLst>
            </a:blip>
            <a:srcRect l="70514" t="58287" r="10065" b="27696"/>
            <a:stretch/>
          </p:blipFill>
          <p:spPr>
            <a:xfrm rot="15108206">
              <a:off x="9909947" y="2789354"/>
              <a:ext cx="1653772" cy="1685691"/>
            </a:xfrm>
            <a:prstGeom prst="rect">
              <a:avLst/>
            </a:prstGeom>
          </p:spPr>
        </p:pic>
      </p:grpSp>
      <p:sp>
        <p:nvSpPr>
          <p:cNvPr id="2" name="文本占位符 1">
            <a:extLst>
              <a:ext uri="{FF2B5EF4-FFF2-40B4-BE49-F238E27FC236}">
                <a16:creationId xmlns:a16="http://schemas.microsoft.com/office/drawing/2014/main" id="{A5CE61F1-A893-483E-91FD-D834C8DA9491}"/>
              </a:ext>
            </a:extLst>
          </p:cNvPr>
          <p:cNvSpPr>
            <a:spLocks noGrp="1"/>
          </p:cNvSpPr>
          <p:nvPr>
            <p:ph type="body" sz="quarter" idx="10"/>
          </p:nvPr>
        </p:nvSpPr>
        <p:spPr/>
        <p:txBody>
          <a:bodyPr/>
          <a:lstStyle/>
          <a:p>
            <a:r>
              <a:rPr lang="zh-CN" altLang="en-US">
                <a:cs typeface="+mn-ea"/>
                <a:sym typeface="+mn-lt"/>
              </a:rPr>
              <a:t>递进关系参考版式</a:t>
            </a:r>
            <a:r>
              <a:rPr lang="en-US" altLang="zh-CN">
                <a:latin typeface="+mn-lt"/>
                <a:ea typeface="+mn-ea"/>
                <a:cs typeface="+mn-ea"/>
                <a:sym typeface="+mn-lt"/>
              </a:rPr>
              <a:t>05</a:t>
            </a:r>
          </a:p>
        </p:txBody>
      </p:sp>
      <p:sp>
        <p:nvSpPr>
          <p:cNvPr id="14" name="矩形 13" hidden="1">
            <a:extLst>
              <a:ext uri="{FF2B5EF4-FFF2-40B4-BE49-F238E27FC236}">
                <a16:creationId xmlns:a16="http://schemas.microsoft.com/office/drawing/2014/main" id="{DE58DA70-1EC3-4DF8-B830-68049064E62B}"/>
              </a:ext>
            </a:extLst>
          </p:cNvPr>
          <p:cNvSpPr/>
          <p:nvPr/>
        </p:nvSpPr>
        <p:spPr>
          <a:xfrm>
            <a:off x="6454140" y="2857500"/>
            <a:ext cx="224790" cy="323850"/>
          </a:xfrm>
          <a:prstGeom prst="rect">
            <a:avLst/>
          </a:pr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 name="矩形 14" hidden="1">
            <a:extLst>
              <a:ext uri="{FF2B5EF4-FFF2-40B4-BE49-F238E27FC236}">
                <a16:creationId xmlns:a16="http://schemas.microsoft.com/office/drawing/2014/main" id="{7E5895D0-0926-4E00-AE54-64352E351B74}"/>
              </a:ext>
            </a:extLst>
          </p:cNvPr>
          <p:cNvSpPr/>
          <p:nvPr/>
        </p:nvSpPr>
        <p:spPr>
          <a:xfrm>
            <a:off x="6440805" y="4221163"/>
            <a:ext cx="224790" cy="323850"/>
          </a:xfrm>
          <a:prstGeom prst="rect">
            <a:avLst/>
          </a:pr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 name="矩形 15" hidden="1">
            <a:extLst>
              <a:ext uri="{FF2B5EF4-FFF2-40B4-BE49-F238E27FC236}">
                <a16:creationId xmlns:a16="http://schemas.microsoft.com/office/drawing/2014/main" id="{82108176-0AB9-490F-A571-6E2910D1B389}"/>
              </a:ext>
            </a:extLst>
          </p:cNvPr>
          <p:cNvSpPr/>
          <p:nvPr/>
        </p:nvSpPr>
        <p:spPr>
          <a:xfrm>
            <a:off x="3884295" y="2857500"/>
            <a:ext cx="224790" cy="323850"/>
          </a:xfrm>
          <a:prstGeom prst="rect">
            <a:avLst/>
          </a:pr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8" name="矩形 17" hidden="1">
            <a:extLst>
              <a:ext uri="{FF2B5EF4-FFF2-40B4-BE49-F238E27FC236}">
                <a16:creationId xmlns:a16="http://schemas.microsoft.com/office/drawing/2014/main" id="{2510A674-459B-43A8-BEE9-E892E2ED413E}"/>
              </a:ext>
            </a:extLst>
          </p:cNvPr>
          <p:cNvSpPr/>
          <p:nvPr/>
        </p:nvSpPr>
        <p:spPr>
          <a:xfrm>
            <a:off x="3905250" y="4221163"/>
            <a:ext cx="224790" cy="323850"/>
          </a:xfrm>
          <a:prstGeom prst="rect">
            <a:avLst/>
          </a:pr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38" name="组合 37">
            <a:extLst>
              <a:ext uri="{FF2B5EF4-FFF2-40B4-BE49-F238E27FC236}">
                <a16:creationId xmlns:a16="http://schemas.microsoft.com/office/drawing/2014/main" id="{9072DD64-E12C-4C42-AAB5-36B27ECC03ED}"/>
              </a:ext>
            </a:extLst>
          </p:cNvPr>
          <p:cNvGrpSpPr/>
          <p:nvPr/>
        </p:nvGrpSpPr>
        <p:grpSpPr>
          <a:xfrm>
            <a:off x="7315809" y="2108424"/>
            <a:ext cx="633542" cy="405221"/>
            <a:chOff x="7417154" y="2192353"/>
            <a:chExt cx="633542" cy="405221"/>
          </a:xfrm>
        </p:grpSpPr>
        <p:cxnSp>
          <p:nvCxnSpPr>
            <p:cNvPr id="21" name="直接连接符 20">
              <a:extLst>
                <a:ext uri="{FF2B5EF4-FFF2-40B4-BE49-F238E27FC236}">
                  <a16:creationId xmlns:a16="http://schemas.microsoft.com/office/drawing/2014/main" id="{5704DD88-10D7-4581-8667-D653A83594B2}"/>
                </a:ext>
              </a:extLst>
            </p:cNvPr>
            <p:cNvCxnSpPr>
              <a:cxnSpLocks/>
            </p:cNvCxnSpPr>
            <p:nvPr/>
          </p:nvCxnSpPr>
          <p:spPr>
            <a:xfrm flipV="1">
              <a:off x="7417154" y="2192354"/>
              <a:ext cx="244192" cy="40522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a:extLst>
                <a:ext uri="{FF2B5EF4-FFF2-40B4-BE49-F238E27FC236}">
                  <a16:creationId xmlns:a16="http://schemas.microsoft.com/office/drawing/2014/main" id="{0CB2378A-6D27-4C7C-BC9E-F77AF3D98EDC}"/>
                </a:ext>
              </a:extLst>
            </p:cNvPr>
            <p:cNvCxnSpPr>
              <a:cxnSpLocks/>
            </p:cNvCxnSpPr>
            <p:nvPr/>
          </p:nvCxnSpPr>
          <p:spPr>
            <a:xfrm>
              <a:off x="7661346" y="2192353"/>
              <a:ext cx="38935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sp>
        <p:nvSpPr>
          <p:cNvPr id="25" name="矩形 24">
            <a:extLst>
              <a:ext uri="{FF2B5EF4-FFF2-40B4-BE49-F238E27FC236}">
                <a16:creationId xmlns:a16="http://schemas.microsoft.com/office/drawing/2014/main" id="{0BFC7992-2B4F-42E7-BF9A-F139DE0359AF}"/>
              </a:ext>
            </a:extLst>
          </p:cNvPr>
          <p:cNvSpPr>
            <a:spLocks/>
          </p:cNvSpPr>
          <p:nvPr/>
        </p:nvSpPr>
        <p:spPr>
          <a:xfrm>
            <a:off x="8052680" y="2148155"/>
            <a:ext cx="3543894" cy="828625"/>
          </a:xfrm>
          <a:prstGeom prst="rect">
            <a:avLst/>
          </a:prstGeom>
        </p:spPr>
        <p:txBody>
          <a:bodyPr wrap="square" lIns="0">
            <a:spAutoFit/>
          </a:bodyPr>
          <a:lstStyle/>
          <a:p>
            <a:pPr lvl="0">
              <a:lnSpc>
                <a:spcPct val="125000"/>
              </a:lnSpc>
              <a:spcAft>
                <a:spcPts val="1200"/>
              </a:spcAft>
              <a:defRPr/>
            </a:pPr>
            <a:r>
              <a:rPr lang="zh-CN" altLang="en-US" sz="2000" kern="0">
                <a:solidFill>
                  <a:prstClr val="black"/>
                </a:solidFill>
                <a:latin typeface="+mn-ea"/>
                <a:cs typeface="+mn-ea"/>
                <a:sym typeface="+mn-lt"/>
              </a:rPr>
              <a:t>广东药科大学创办于</a:t>
            </a:r>
            <a:r>
              <a:rPr lang="en-US" altLang="zh-CN" sz="2000" kern="0">
                <a:solidFill>
                  <a:prstClr val="black"/>
                </a:solidFill>
                <a:cs typeface="+mn-ea"/>
                <a:sym typeface="+mn-lt"/>
              </a:rPr>
              <a:t>1958</a:t>
            </a:r>
            <a:r>
              <a:rPr lang="zh-CN" altLang="en-US" sz="2000" kern="0">
                <a:solidFill>
                  <a:prstClr val="black"/>
                </a:solidFill>
                <a:latin typeface="+mn-ea"/>
                <a:cs typeface="+mn-ea"/>
                <a:sym typeface="+mn-lt"/>
              </a:rPr>
              <a:t>年是全国三所药科大学之一</a:t>
            </a:r>
          </a:p>
        </p:txBody>
      </p:sp>
      <p:sp>
        <p:nvSpPr>
          <p:cNvPr id="26" name="矩形 25">
            <a:extLst>
              <a:ext uri="{FF2B5EF4-FFF2-40B4-BE49-F238E27FC236}">
                <a16:creationId xmlns:a16="http://schemas.microsoft.com/office/drawing/2014/main" id="{8AB99582-151B-4402-920E-13AFE0E2C4AD}"/>
              </a:ext>
            </a:extLst>
          </p:cNvPr>
          <p:cNvSpPr/>
          <p:nvPr/>
        </p:nvSpPr>
        <p:spPr>
          <a:xfrm>
            <a:off x="8052680" y="1646759"/>
            <a:ext cx="2282676" cy="461665"/>
          </a:xfrm>
          <a:prstGeom prst="rect">
            <a:avLst/>
          </a:prstGeom>
        </p:spPr>
        <p:txBody>
          <a:bodyPr wrap="none" lIns="0" rIns="0">
            <a:spAutoFit/>
          </a:bodyPr>
          <a:lstStyle/>
          <a:p>
            <a:r>
              <a:rPr lang="en-US" altLang="zh-CN" sz="2400">
                <a:solidFill>
                  <a:schemeClr val="accent1"/>
                </a:solidFill>
                <a:cs typeface="+mn-ea"/>
                <a:sym typeface="+mn-lt"/>
              </a:rPr>
              <a:t>02.</a:t>
            </a:r>
            <a:r>
              <a:rPr lang="zh-CN" altLang="en-US" sz="2400">
                <a:solidFill>
                  <a:schemeClr val="accent1"/>
                </a:solidFill>
                <a:latin typeface="+mj-ea"/>
                <a:ea typeface="+mj-ea"/>
                <a:cs typeface="+mn-ea"/>
                <a:sym typeface="+mn-lt"/>
              </a:rPr>
              <a:t>在此输入观点</a:t>
            </a:r>
          </a:p>
        </p:txBody>
      </p:sp>
      <p:grpSp>
        <p:nvGrpSpPr>
          <p:cNvPr id="39" name="组合 38">
            <a:extLst>
              <a:ext uri="{FF2B5EF4-FFF2-40B4-BE49-F238E27FC236}">
                <a16:creationId xmlns:a16="http://schemas.microsoft.com/office/drawing/2014/main" id="{DECBF185-DEAB-49C2-89F2-B2EFF2A81CFC}"/>
              </a:ext>
            </a:extLst>
          </p:cNvPr>
          <p:cNvGrpSpPr/>
          <p:nvPr/>
        </p:nvGrpSpPr>
        <p:grpSpPr>
          <a:xfrm flipV="1">
            <a:off x="7295489" y="4359595"/>
            <a:ext cx="633542" cy="405221"/>
            <a:chOff x="7417154" y="2192353"/>
            <a:chExt cx="633542" cy="405221"/>
          </a:xfrm>
        </p:grpSpPr>
        <p:cxnSp>
          <p:nvCxnSpPr>
            <p:cNvPr id="40" name="直接连接符 39">
              <a:extLst>
                <a:ext uri="{FF2B5EF4-FFF2-40B4-BE49-F238E27FC236}">
                  <a16:creationId xmlns:a16="http://schemas.microsoft.com/office/drawing/2014/main" id="{F9E78A49-88B6-4CDD-A12B-42EA3AFC876F}"/>
                </a:ext>
              </a:extLst>
            </p:cNvPr>
            <p:cNvCxnSpPr>
              <a:cxnSpLocks/>
            </p:cNvCxnSpPr>
            <p:nvPr/>
          </p:nvCxnSpPr>
          <p:spPr>
            <a:xfrm flipV="1">
              <a:off x="7417154" y="2192354"/>
              <a:ext cx="244192" cy="40522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41" name="直接连接符 40">
              <a:extLst>
                <a:ext uri="{FF2B5EF4-FFF2-40B4-BE49-F238E27FC236}">
                  <a16:creationId xmlns:a16="http://schemas.microsoft.com/office/drawing/2014/main" id="{5869B87B-6782-4AFF-A12E-9ACCC99DCD2E}"/>
                </a:ext>
              </a:extLst>
            </p:cNvPr>
            <p:cNvCxnSpPr>
              <a:cxnSpLocks/>
            </p:cNvCxnSpPr>
            <p:nvPr/>
          </p:nvCxnSpPr>
          <p:spPr>
            <a:xfrm>
              <a:off x="7661346" y="2192353"/>
              <a:ext cx="38935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sp>
        <p:nvSpPr>
          <p:cNvPr id="42" name="矩形 41">
            <a:extLst>
              <a:ext uri="{FF2B5EF4-FFF2-40B4-BE49-F238E27FC236}">
                <a16:creationId xmlns:a16="http://schemas.microsoft.com/office/drawing/2014/main" id="{EF87CCF9-FA9C-48AC-83AC-A79E3E4DCA5C}"/>
              </a:ext>
            </a:extLst>
          </p:cNvPr>
          <p:cNvSpPr>
            <a:spLocks/>
          </p:cNvSpPr>
          <p:nvPr/>
        </p:nvSpPr>
        <p:spPr>
          <a:xfrm>
            <a:off x="8052680" y="4791846"/>
            <a:ext cx="3543894" cy="828625"/>
          </a:xfrm>
          <a:prstGeom prst="rect">
            <a:avLst/>
          </a:prstGeom>
        </p:spPr>
        <p:txBody>
          <a:bodyPr wrap="square" lIns="0">
            <a:spAutoFit/>
          </a:bodyPr>
          <a:lstStyle/>
          <a:p>
            <a:pPr lvl="0">
              <a:lnSpc>
                <a:spcPct val="125000"/>
              </a:lnSpc>
              <a:spcAft>
                <a:spcPts val="1200"/>
              </a:spcAft>
              <a:defRPr/>
            </a:pPr>
            <a:r>
              <a:rPr lang="zh-CN" altLang="en-US" sz="2000" kern="0">
                <a:solidFill>
                  <a:prstClr val="black"/>
                </a:solidFill>
                <a:latin typeface="+mn-ea"/>
                <a:cs typeface="+mn-ea"/>
                <a:sym typeface="+mn-lt"/>
              </a:rPr>
              <a:t>广东药科大学创办于</a:t>
            </a:r>
            <a:r>
              <a:rPr lang="en-US" altLang="zh-CN" sz="2000" kern="0">
                <a:solidFill>
                  <a:prstClr val="black"/>
                </a:solidFill>
                <a:cs typeface="+mn-ea"/>
                <a:sym typeface="+mn-lt"/>
              </a:rPr>
              <a:t>1958</a:t>
            </a:r>
            <a:r>
              <a:rPr lang="zh-CN" altLang="en-US" sz="2000" kern="0">
                <a:solidFill>
                  <a:prstClr val="black"/>
                </a:solidFill>
                <a:latin typeface="+mn-ea"/>
                <a:cs typeface="+mn-ea"/>
                <a:sym typeface="+mn-lt"/>
              </a:rPr>
              <a:t>年是全国三所药科大学之一</a:t>
            </a:r>
          </a:p>
        </p:txBody>
      </p:sp>
      <p:sp>
        <p:nvSpPr>
          <p:cNvPr id="43" name="矩形 42">
            <a:extLst>
              <a:ext uri="{FF2B5EF4-FFF2-40B4-BE49-F238E27FC236}">
                <a16:creationId xmlns:a16="http://schemas.microsoft.com/office/drawing/2014/main" id="{5439DE11-B5A3-4AED-9E45-554D21BD0F05}"/>
              </a:ext>
            </a:extLst>
          </p:cNvPr>
          <p:cNvSpPr/>
          <p:nvPr/>
        </p:nvSpPr>
        <p:spPr>
          <a:xfrm>
            <a:off x="8052680" y="4290450"/>
            <a:ext cx="2282676" cy="461665"/>
          </a:xfrm>
          <a:prstGeom prst="rect">
            <a:avLst/>
          </a:prstGeom>
        </p:spPr>
        <p:txBody>
          <a:bodyPr wrap="none" lIns="0" rIns="0">
            <a:spAutoFit/>
          </a:bodyPr>
          <a:lstStyle/>
          <a:p>
            <a:r>
              <a:rPr lang="en-US" altLang="zh-CN" sz="2400">
                <a:solidFill>
                  <a:schemeClr val="accent1"/>
                </a:solidFill>
                <a:cs typeface="+mn-ea"/>
                <a:sym typeface="+mn-lt"/>
              </a:rPr>
              <a:t>03.</a:t>
            </a:r>
            <a:r>
              <a:rPr lang="zh-CN" altLang="en-US" sz="2400">
                <a:solidFill>
                  <a:schemeClr val="accent1"/>
                </a:solidFill>
                <a:latin typeface="+mj-ea"/>
                <a:ea typeface="+mj-ea"/>
                <a:cs typeface="+mn-ea"/>
                <a:sym typeface="+mn-lt"/>
              </a:rPr>
              <a:t>在此输入观点</a:t>
            </a:r>
          </a:p>
        </p:txBody>
      </p:sp>
      <p:grpSp>
        <p:nvGrpSpPr>
          <p:cNvPr id="47" name="组合 46">
            <a:extLst>
              <a:ext uri="{FF2B5EF4-FFF2-40B4-BE49-F238E27FC236}">
                <a16:creationId xmlns:a16="http://schemas.microsoft.com/office/drawing/2014/main" id="{605D82E2-F96B-4793-AEAF-FE1832D7777A}"/>
              </a:ext>
            </a:extLst>
          </p:cNvPr>
          <p:cNvGrpSpPr/>
          <p:nvPr/>
        </p:nvGrpSpPr>
        <p:grpSpPr>
          <a:xfrm flipH="1">
            <a:off x="4242474" y="2108424"/>
            <a:ext cx="633542" cy="405221"/>
            <a:chOff x="7417154" y="2192353"/>
            <a:chExt cx="633542" cy="405221"/>
          </a:xfrm>
        </p:grpSpPr>
        <p:cxnSp>
          <p:nvCxnSpPr>
            <p:cNvPr id="48" name="直接连接符 47">
              <a:extLst>
                <a:ext uri="{FF2B5EF4-FFF2-40B4-BE49-F238E27FC236}">
                  <a16:creationId xmlns:a16="http://schemas.microsoft.com/office/drawing/2014/main" id="{D80173D4-394C-4DE3-9E73-470FB083B88E}"/>
                </a:ext>
              </a:extLst>
            </p:cNvPr>
            <p:cNvCxnSpPr>
              <a:cxnSpLocks/>
            </p:cNvCxnSpPr>
            <p:nvPr/>
          </p:nvCxnSpPr>
          <p:spPr>
            <a:xfrm flipV="1">
              <a:off x="7417154" y="2192354"/>
              <a:ext cx="244192" cy="40522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49" name="直接连接符 48">
              <a:extLst>
                <a:ext uri="{FF2B5EF4-FFF2-40B4-BE49-F238E27FC236}">
                  <a16:creationId xmlns:a16="http://schemas.microsoft.com/office/drawing/2014/main" id="{027037AF-D206-4B85-A4C3-8FAC4E501187}"/>
                </a:ext>
              </a:extLst>
            </p:cNvPr>
            <p:cNvCxnSpPr>
              <a:cxnSpLocks/>
            </p:cNvCxnSpPr>
            <p:nvPr/>
          </p:nvCxnSpPr>
          <p:spPr>
            <a:xfrm>
              <a:off x="7661346" y="2192353"/>
              <a:ext cx="38935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sp>
        <p:nvSpPr>
          <p:cNvPr id="50" name="矩形 49">
            <a:extLst>
              <a:ext uri="{FF2B5EF4-FFF2-40B4-BE49-F238E27FC236}">
                <a16:creationId xmlns:a16="http://schemas.microsoft.com/office/drawing/2014/main" id="{5B691DC0-B30B-4F8F-BA3F-A23A452CA552}"/>
              </a:ext>
            </a:extLst>
          </p:cNvPr>
          <p:cNvSpPr>
            <a:spLocks/>
          </p:cNvSpPr>
          <p:nvPr/>
        </p:nvSpPr>
        <p:spPr>
          <a:xfrm>
            <a:off x="573791" y="2105594"/>
            <a:ext cx="3543894" cy="828625"/>
          </a:xfrm>
          <a:prstGeom prst="rect">
            <a:avLst/>
          </a:prstGeom>
        </p:spPr>
        <p:txBody>
          <a:bodyPr wrap="square" lIns="0" rIns="0">
            <a:spAutoFit/>
          </a:bodyPr>
          <a:lstStyle/>
          <a:p>
            <a:pPr lvl="0" algn="r">
              <a:lnSpc>
                <a:spcPct val="125000"/>
              </a:lnSpc>
              <a:spcAft>
                <a:spcPts val="1200"/>
              </a:spcAft>
              <a:defRPr/>
            </a:pPr>
            <a:r>
              <a:rPr lang="zh-CN" altLang="en-US" sz="2000" kern="0">
                <a:solidFill>
                  <a:prstClr val="black"/>
                </a:solidFill>
                <a:latin typeface="+mn-ea"/>
                <a:cs typeface="+mn-ea"/>
                <a:sym typeface="+mn-lt"/>
              </a:rPr>
              <a:t>广东药科大学创办于</a:t>
            </a:r>
            <a:r>
              <a:rPr lang="en-US" altLang="zh-CN" sz="2000" kern="0">
                <a:solidFill>
                  <a:prstClr val="black"/>
                </a:solidFill>
                <a:cs typeface="+mn-ea"/>
                <a:sym typeface="+mn-lt"/>
              </a:rPr>
              <a:t>1958</a:t>
            </a:r>
            <a:r>
              <a:rPr lang="zh-CN" altLang="en-US" sz="2000" kern="0">
                <a:solidFill>
                  <a:prstClr val="black"/>
                </a:solidFill>
                <a:latin typeface="+mn-ea"/>
                <a:cs typeface="+mn-ea"/>
                <a:sym typeface="+mn-lt"/>
              </a:rPr>
              <a:t>年是全国三所药科大学之一</a:t>
            </a:r>
          </a:p>
        </p:txBody>
      </p:sp>
      <p:sp>
        <p:nvSpPr>
          <p:cNvPr id="51" name="矩形 50">
            <a:extLst>
              <a:ext uri="{FF2B5EF4-FFF2-40B4-BE49-F238E27FC236}">
                <a16:creationId xmlns:a16="http://schemas.microsoft.com/office/drawing/2014/main" id="{736A5E62-48E7-40E5-8463-F4321B86DCF0}"/>
              </a:ext>
            </a:extLst>
          </p:cNvPr>
          <p:cNvSpPr/>
          <p:nvPr/>
        </p:nvSpPr>
        <p:spPr>
          <a:xfrm>
            <a:off x="1835008" y="1604198"/>
            <a:ext cx="2282677" cy="461665"/>
          </a:xfrm>
          <a:prstGeom prst="rect">
            <a:avLst/>
          </a:prstGeom>
        </p:spPr>
        <p:txBody>
          <a:bodyPr wrap="none" lIns="0" rIns="0">
            <a:spAutoFit/>
          </a:bodyPr>
          <a:lstStyle/>
          <a:p>
            <a:pPr algn="r"/>
            <a:r>
              <a:rPr lang="en-US" altLang="zh-CN" sz="2400">
                <a:solidFill>
                  <a:schemeClr val="accent1"/>
                </a:solidFill>
                <a:cs typeface="+mn-ea"/>
                <a:sym typeface="+mn-lt"/>
              </a:rPr>
              <a:t>01.</a:t>
            </a:r>
            <a:r>
              <a:rPr lang="zh-CN" altLang="en-US" sz="2400">
                <a:solidFill>
                  <a:schemeClr val="accent1"/>
                </a:solidFill>
                <a:latin typeface="+mj-ea"/>
                <a:ea typeface="+mj-ea"/>
                <a:cs typeface="+mn-ea"/>
                <a:sym typeface="+mn-lt"/>
              </a:rPr>
              <a:t>在此输入观点</a:t>
            </a:r>
          </a:p>
        </p:txBody>
      </p:sp>
      <p:grpSp>
        <p:nvGrpSpPr>
          <p:cNvPr id="54" name="组合 53">
            <a:extLst>
              <a:ext uri="{FF2B5EF4-FFF2-40B4-BE49-F238E27FC236}">
                <a16:creationId xmlns:a16="http://schemas.microsoft.com/office/drawing/2014/main" id="{A056BF9F-2FC1-405D-9968-123EB2CC7FC3}"/>
              </a:ext>
            </a:extLst>
          </p:cNvPr>
          <p:cNvGrpSpPr/>
          <p:nvPr/>
        </p:nvGrpSpPr>
        <p:grpSpPr>
          <a:xfrm flipH="1" flipV="1">
            <a:off x="4240703" y="4359595"/>
            <a:ext cx="633542" cy="405221"/>
            <a:chOff x="7417154" y="2192353"/>
            <a:chExt cx="633542" cy="405221"/>
          </a:xfrm>
        </p:grpSpPr>
        <p:cxnSp>
          <p:nvCxnSpPr>
            <p:cNvPr id="55" name="直接连接符 54">
              <a:extLst>
                <a:ext uri="{FF2B5EF4-FFF2-40B4-BE49-F238E27FC236}">
                  <a16:creationId xmlns:a16="http://schemas.microsoft.com/office/drawing/2014/main" id="{9C4FB172-73CF-4586-BD6D-8BB76EBD4DDA}"/>
                </a:ext>
              </a:extLst>
            </p:cNvPr>
            <p:cNvCxnSpPr>
              <a:cxnSpLocks/>
            </p:cNvCxnSpPr>
            <p:nvPr/>
          </p:nvCxnSpPr>
          <p:spPr>
            <a:xfrm flipV="1">
              <a:off x="7417154" y="2192354"/>
              <a:ext cx="244192" cy="40522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56" name="直接连接符 55">
              <a:extLst>
                <a:ext uri="{FF2B5EF4-FFF2-40B4-BE49-F238E27FC236}">
                  <a16:creationId xmlns:a16="http://schemas.microsoft.com/office/drawing/2014/main" id="{DBDBCC44-0466-4AD1-9EA8-29FD36BFE881}"/>
                </a:ext>
              </a:extLst>
            </p:cNvPr>
            <p:cNvCxnSpPr>
              <a:cxnSpLocks/>
            </p:cNvCxnSpPr>
            <p:nvPr/>
          </p:nvCxnSpPr>
          <p:spPr>
            <a:xfrm>
              <a:off x="7661346" y="2192353"/>
              <a:ext cx="38935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sp>
        <p:nvSpPr>
          <p:cNvPr id="57" name="矩形 56">
            <a:extLst>
              <a:ext uri="{FF2B5EF4-FFF2-40B4-BE49-F238E27FC236}">
                <a16:creationId xmlns:a16="http://schemas.microsoft.com/office/drawing/2014/main" id="{131D82CF-8D5A-4932-A436-3B1DFB409093}"/>
              </a:ext>
            </a:extLst>
          </p:cNvPr>
          <p:cNvSpPr>
            <a:spLocks/>
          </p:cNvSpPr>
          <p:nvPr/>
        </p:nvSpPr>
        <p:spPr>
          <a:xfrm>
            <a:off x="573791" y="4831577"/>
            <a:ext cx="3543894" cy="828625"/>
          </a:xfrm>
          <a:prstGeom prst="rect">
            <a:avLst/>
          </a:prstGeom>
        </p:spPr>
        <p:txBody>
          <a:bodyPr wrap="square" lIns="0" rIns="0">
            <a:spAutoFit/>
          </a:bodyPr>
          <a:lstStyle/>
          <a:p>
            <a:pPr lvl="0" algn="r">
              <a:lnSpc>
                <a:spcPct val="125000"/>
              </a:lnSpc>
              <a:spcAft>
                <a:spcPts val="1200"/>
              </a:spcAft>
              <a:defRPr/>
            </a:pPr>
            <a:r>
              <a:rPr lang="zh-CN" altLang="en-US" sz="2000" kern="0">
                <a:solidFill>
                  <a:prstClr val="black"/>
                </a:solidFill>
                <a:latin typeface="+mn-ea"/>
                <a:cs typeface="+mn-ea"/>
                <a:sym typeface="+mn-lt"/>
              </a:rPr>
              <a:t>广东药科大学创办于</a:t>
            </a:r>
            <a:r>
              <a:rPr lang="en-US" altLang="zh-CN" sz="2000" kern="0">
                <a:solidFill>
                  <a:prstClr val="black"/>
                </a:solidFill>
                <a:cs typeface="+mn-ea"/>
                <a:sym typeface="+mn-lt"/>
              </a:rPr>
              <a:t>1958</a:t>
            </a:r>
            <a:r>
              <a:rPr lang="zh-CN" altLang="en-US" sz="2000" kern="0">
                <a:solidFill>
                  <a:prstClr val="black"/>
                </a:solidFill>
                <a:latin typeface="+mn-ea"/>
                <a:cs typeface="+mn-ea"/>
                <a:sym typeface="+mn-lt"/>
              </a:rPr>
              <a:t>年是全国三所药科大学之一</a:t>
            </a:r>
          </a:p>
        </p:txBody>
      </p:sp>
      <p:sp>
        <p:nvSpPr>
          <p:cNvPr id="58" name="矩形 57">
            <a:extLst>
              <a:ext uri="{FF2B5EF4-FFF2-40B4-BE49-F238E27FC236}">
                <a16:creationId xmlns:a16="http://schemas.microsoft.com/office/drawing/2014/main" id="{57F9C4E6-62A8-4F98-B2F1-C75401CB0D85}"/>
              </a:ext>
            </a:extLst>
          </p:cNvPr>
          <p:cNvSpPr/>
          <p:nvPr/>
        </p:nvSpPr>
        <p:spPr>
          <a:xfrm>
            <a:off x="1835008" y="4330181"/>
            <a:ext cx="2282677" cy="461665"/>
          </a:xfrm>
          <a:prstGeom prst="rect">
            <a:avLst/>
          </a:prstGeom>
        </p:spPr>
        <p:txBody>
          <a:bodyPr wrap="none" lIns="0" rIns="0">
            <a:spAutoFit/>
          </a:bodyPr>
          <a:lstStyle/>
          <a:p>
            <a:pPr algn="r"/>
            <a:r>
              <a:rPr lang="en-US" altLang="zh-CN" sz="2400">
                <a:solidFill>
                  <a:schemeClr val="accent1"/>
                </a:solidFill>
                <a:cs typeface="+mn-ea"/>
                <a:sym typeface="+mn-lt"/>
              </a:rPr>
              <a:t>04.</a:t>
            </a:r>
            <a:r>
              <a:rPr lang="zh-CN" altLang="en-US" sz="2400">
                <a:solidFill>
                  <a:schemeClr val="accent1"/>
                </a:solidFill>
                <a:latin typeface="+mj-ea"/>
                <a:ea typeface="+mj-ea"/>
                <a:cs typeface="+mn-ea"/>
                <a:sym typeface="+mn-lt"/>
              </a:rPr>
              <a:t>在此输入观点</a:t>
            </a:r>
          </a:p>
        </p:txBody>
      </p:sp>
      <p:grpSp>
        <p:nvGrpSpPr>
          <p:cNvPr id="3" name="组合 2">
            <a:extLst>
              <a:ext uri="{FF2B5EF4-FFF2-40B4-BE49-F238E27FC236}">
                <a16:creationId xmlns:a16="http://schemas.microsoft.com/office/drawing/2014/main" id="{486C8719-1F14-4D04-BB69-633E13D47476}"/>
              </a:ext>
            </a:extLst>
          </p:cNvPr>
          <p:cNvGrpSpPr/>
          <p:nvPr/>
        </p:nvGrpSpPr>
        <p:grpSpPr>
          <a:xfrm>
            <a:off x="4644671" y="1990846"/>
            <a:ext cx="2902660" cy="2902658"/>
            <a:chOff x="4644671" y="1990846"/>
            <a:chExt cx="2902660" cy="2902658"/>
          </a:xfrm>
        </p:grpSpPr>
        <p:grpSp>
          <p:nvGrpSpPr>
            <p:cNvPr id="19" name="组合 18">
              <a:extLst>
                <a:ext uri="{FF2B5EF4-FFF2-40B4-BE49-F238E27FC236}">
                  <a16:creationId xmlns:a16="http://schemas.microsoft.com/office/drawing/2014/main" id="{18684FAE-8D13-491C-AC0F-C308CAF10567}"/>
                </a:ext>
              </a:extLst>
            </p:cNvPr>
            <p:cNvGrpSpPr/>
            <p:nvPr/>
          </p:nvGrpSpPr>
          <p:grpSpPr>
            <a:xfrm>
              <a:off x="4644671" y="1990846"/>
              <a:ext cx="2902660" cy="2902658"/>
              <a:chOff x="3664844" y="1907873"/>
              <a:chExt cx="3236461" cy="3236461"/>
            </a:xfrm>
          </p:grpSpPr>
          <p:sp>
            <p:nvSpPr>
              <p:cNvPr id="10" name="箭头: 环形 9">
                <a:extLst>
                  <a:ext uri="{FF2B5EF4-FFF2-40B4-BE49-F238E27FC236}">
                    <a16:creationId xmlns:a16="http://schemas.microsoft.com/office/drawing/2014/main" id="{3690C39C-3872-43E5-8AA1-D43FEAFD2C15}"/>
                  </a:ext>
                </a:extLst>
              </p:cNvPr>
              <p:cNvSpPr/>
              <p:nvPr/>
            </p:nvSpPr>
            <p:spPr>
              <a:xfrm>
                <a:off x="3758722" y="1907873"/>
                <a:ext cx="3142583" cy="3142583"/>
              </a:xfrm>
              <a:prstGeom prst="circularArrow">
                <a:avLst>
                  <a:gd name="adj1" fmla="val 6567"/>
                  <a:gd name="adj2" fmla="val 327528"/>
                  <a:gd name="adj3" fmla="val 21286241"/>
                  <a:gd name="adj4" fmla="val 16200000"/>
                  <a:gd name="adj5" fmla="val 5932"/>
                </a:avLst>
              </a:prstGeom>
              <a:gradFill>
                <a:gsLst>
                  <a:gs pos="0">
                    <a:schemeClr val="accent1"/>
                  </a:gs>
                  <a:gs pos="100000">
                    <a:schemeClr val="accent6">
                      <a:lumMod val="100000"/>
                      <a:alpha val="75000"/>
                    </a:schemeClr>
                  </a:gs>
                </a:gsLst>
                <a:lin ang="900000" scaled="0"/>
              </a:gra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a:lstStyle/>
              <a:p>
                <a:endParaRPr lang="zh-CN" altLang="en-US">
                  <a:cs typeface="+mn-ea"/>
                  <a:sym typeface="+mn-lt"/>
                </a:endParaRPr>
              </a:p>
            </p:txBody>
          </p:sp>
          <p:sp>
            <p:nvSpPr>
              <p:cNvPr id="11" name="箭头: 环形 10">
                <a:extLst>
                  <a:ext uri="{FF2B5EF4-FFF2-40B4-BE49-F238E27FC236}">
                    <a16:creationId xmlns:a16="http://schemas.microsoft.com/office/drawing/2014/main" id="{95FD1F93-DADF-40E9-B32D-05F382738E1F}"/>
                  </a:ext>
                </a:extLst>
              </p:cNvPr>
              <p:cNvSpPr/>
              <p:nvPr/>
            </p:nvSpPr>
            <p:spPr>
              <a:xfrm>
                <a:off x="3758722" y="2001751"/>
                <a:ext cx="3142583" cy="3142583"/>
              </a:xfrm>
              <a:prstGeom prst="circularArrow">
                <a:avLst>
                  <a:gd name="adj1" fmla="val 6348"/>
                  <a:gd name="adj2" fmla="val 327528"/>
                  <a:gd name="adj3" fmla="val 4998882"/>
                  <a:gd name="adj4" fmla="val 0"/>
                  <a:gd name="adj5" fmla="val 5932"/>
                </a:avLst>
              </a:prstGeom>
              <a:gradFill>
                <a:gsLst>
                  <a:gs pos="0">
                    <a:schemeClr val="accent1"/>
                  </a:gs>
                  <a:gs pos="100000">
                    <a:schemeClr val="accent6">
                      <a:lumMod val="100000"/>
                      <a:alpha val="75000"/>
                    </a:schemeClr>
                  </a:gs>
                </a:gsLst>
                <a:lin ang="900000" scaled="0"/>
              </a:gra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a:lstStyle/>
              <a:p>
                <a:endParaRPr lang="zh-CN" altLang="en-US">
                  <a:cs typeface="+mn-ea"/>
                  <a:sym typeface="+mn-lt"/>
                </a:endParaRPr>
              </a:p>
            </p:txBody>
          </p:sp>
          <p:sp>
            <p:nvSpPr>
              <p:cNvPr id="12" name="箭头: 环形 11">
                <a:extLst>
                  <a:ext uri="{FF2B5EF4-FFF2-40B4-BE49-F238E27FC236}">
                    <a16:creationId xmlns:a16="http://schemas.microsoft.com/office/drawing/2014/main" id="{1F864C3D-6C2A-4113-B4D3-D3DCB3D6B8C5}"/>
                  </a:ext>
                </a:extLst>
              </p:cNvPr>
              <p:cNvSpPr/>
              <p:nvPr/>
            </p:nvSpPr>
            <p:spPr>
              <a:xfrm>
                <a:off x="3664844" y="2001751"/>
                <a:ext cx="3142583" cy="3142583"/>
              </a:xfrm>
              <a:prstGeom prst="circularArrow">
                <a:avLst>
                  <a:gd name="adj1" fmla="val 6293"/>
                  <a:gd name="adj2" fmla="val 327528"/>
                  <a:gd name="adj3" fmla="val 10472473"/>
                  <a:gd name="adj4" fmla="val 5400000"/>
                  <a:gd name="adj5" fmla="val 5932"/>
                </a:avLst>
              </a:prstGeom>
              <a:gradFill>
                <a:gsLst>
                  <a:gs pos="0">
                    <a:schemeClr val="accent1"/>
                  </a:gs>
                  <a:gs pos="100000">
                    <a:schemeClr val="accent6">
                      <a:lumMod val="100000"/>
                      <a:alpha val="75000"/>
                    </a:schemeClr>
                  </a:gs>
                </a:gsLst>
                <a:lin ang="900000" scaled="0"/>
              </a:gra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a:lstStyle/>
              <a:p>
                <a:endParaRPr lang="zh-CN" altLang="en-US">
                  <a:cs typeface="+mn-ea"/>
                  <a:sym typeface="+mn-lt"/>
                </a:endParaRPr>
              </a:p>
            </p:txBody>
          </p:sp>
          <p:sp>
            <p:nvSpPr>
              <p:cNvPr id="13" name="箭头: 环形 12">
                <a:extLst>
                  <a:ext uri="{FF2B5EF4-FFF2-40B4-BE49-F238E27FC236}">
                    <a16:creationId xmlns:a16="http://schemas.microsoft.com/office/drawing/2014/main" id="{8B74AC37-CD05-428B-9A7C-67A281E1F6B1}"/>
                  </a:ext>
                </a:extLst>
              </p:cNvPr>
              <p:cNvSpPr/>
              <p:nvPr/>
            </p:nvSpPr>
            <p:spPr>
              <a:xfrm>
                <a:off x="3664844" y="1907873"/>
                <a:ext cx="3142583" cy="3142583"/>
              </a:xfrm>
              <a:prstGeom prst="circularArrow">
                <a:avLst>
                  <a:gd name="adj1" fmla="val 6337"/>
                  <a:gd name="adj2" fmla="val 327528"/>
                  <a:gd name="adj3" fmla="val 15854752"/>
                  <a:gd name="adj4" fmla="val 10800000"/>
                  <a:gd name="adj5" fmla="val 5932"/>
                </a:avLst>
              </a:prstGeom>
              <a:gradFill>
                <a:gsLst>
                  <a:gs pos="0">
                    <a:schemeClr val="accent1"/>
                  </a:gs>
                  <a:gs pos="100000">
                    <a:schemeClr val="accent6">
                      <a:lumMod val="100000"/>
                      <a:alpha val="75000"/>
                    </a:schemeClr>
                  </a:gs>
                </a:gsLst>
                <a:lin ang="900000" scaled="0"/>
              </a:gra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a:lstStyle/>
              <a:p>
                <a:endParaRPr lang="zh-CN" altLang="en-US">
                  <a:cs typeface="+mn-ea"/>
                  <a:sym typeface="+mn-lt"/>
                </a:endParaRPr>
              </a:p>
            </p:txBody>
          </p:sp>
        </p:grpSp>
        <p:sp>
          <p:nvSpPr>
            <p:cNvPr id="63" name="Freeform 35">
              <a:extLst>
                <a:ext uri="{FF2B5EF4-FFF2-40B4-BE49-F238E27FC236}">
                  <a16:creationId xmlns:a16="http://schemas.microsoft.com/office/drawing/2014/main" id="{52D37C6D-9D2B-498B-A3D5-F7A6D7691939}"/>
                </a:ext>
              </a:extLst>
            </p:cNvPr>
            <p:cNvSpPr>
              <a:spLocks noEditPoints="1"/>
            </p:cNvSpPr>
            <p:nvPr/>
          </p:nvSpPr>
          <p:spPr bwMode="auto">
            <a:xfrm>
              <a:off x="5695336" y="3038839"/>
              <a:ext cx="801330" cy="806672"/>
            </a:xfrm>
            <a:custGeom>
              <a:avLst/>
              <a:gdLst>
                <a:gd name="T0" fmla="*/ 206 w 260"/>
                <a:gd name="T1" fmla="*/ 200 h 261"/>
                <a:gd name="T2" fmla="*/ 175 w 260"/>
                <a:gd name="T3" fmla="*/ 145 h 261"/>
                <a:gd name="T4" fmla="*/ 206 w 260"/>
                <a:gd name="T5" fmla="*/ 103 h 261"/>
                <a:gd name="T6" fmla="*/ 260 w 260"/>
                <a:gd name="T7" fmla="*/ 76 h 261"/>
                <a:gd name="T8" fmla="*/ 192 w 260"/>
                <a:gd name="T9" fmla="*/ 76 h 261"/>
                <a:gd name="T10" fmla="*/ 164 w 260"/>
                <a:gd name="T11" fmla="*/ 120 h 261"/>
                <a:gd name="T12" fmla="*/ 137 w 260"/>
                <a:gd name="T13" fmla="*/ 111 h 261"/>
                <a:gd name="T14" fmla="*/ 147 w 260"/>
                <a:gd name="T15" fmla="*/ 34 h 261"/>
                <a:gd name="T16" fmla="*/ 79 w 260"/>
                <a:gd name="T17" fmla="*/ 34 h 261"/>
                <a:gd name="T18" fmla="*/ 114 w 260"/>
                <a:gd name="T19" fmla="*/ 68 h 261"/>
                <a:gd name="T20" fmla="*/ 112 w 260"/>
                <a:gd name="T21" fmla="*/ 126 h 261"/>
                <a:gd name="T22" fmla="*/ 67 w 260"/>
                <a:gd name="T23" fmla="*/ 95 h 261"/>
                <a:gd name="T24" fmla="*/ 0 w 260"/>
                <a:gd name="T25" fmla="*/ 95 h 261"/>
                <a:gd name="T26" fmla="*/ 59 w 260"/>
                <a:gd name="T27" fmla="*/ 118 h 261"/>
                <a:gd name="T28" fmla="*/ 107 w 260"/>
                <a:gd name="T29" fmla="*/ 145 h 261"/>
                <a:gd name="T30" fmla="*/ 62 w 260"/>
                <a:gd name="T31" fmla="*/ 194 h 261"/>
                <a:gd name="T32" fmla="*/ 7 w 260"/>
                <a:gd name="T33" fmla="*/ 221 h 261"/>
                <a:gd name="T34" fmla="*/ 75 w 260"/>
                <a:gd name="T35" fmla="*/ 221 h 261"/>
                <a:gd name="T36" fmla="*/ 117 w 260"/>
                <a:gd name="T37" fmla="*/ 169 h 261"/>
                <a:gd name="T38" fmla="*/ 157 w 260"/>
                <a:gd name="T39" fmla="*/ 175 h 261"/>
                <a:gd name="T40" fmla="*/ 192 w 260"/>
                <a:gd name="T41" fmla="*/ 227 h 261"/>
                <a:gd name="T42" fmla="*/ 260 w 260"/>
                <a:gd name="T43" fmla="*/ 227 h 261"/>
                <a:gd name="T44" fmla="*/ 91 w 260"/>
                <a:gd name="T45" fmla="*/ 34 h 261"/>
                <a:gd name="T46" fmla="*/ 135 w 260"/>
                <a:gd name="T47" fmla="*/ 34 h 261"/>
                <a:gd name="T48" fmla="*/ 91 w 260"/>
                <a:gd name="T49" fmla="*/ 34 h 261"/>
                <a:gd name="T50" fmla="*/ 12 w 260"/>
                <a:gd name="T51" fmla="*/ 95 h 261"/>
                <a:gd name="T52" fmla="*/ 55 w 260"/>
                <a:gd name="T53" fmla="*/ 95 h 261"/>
                <a:gd name="T54" fmla="*/ 226 w 260"/>
                <a:gd name="T55" fmla="*/ 54 h 261"/>
                <a:gd name="T56" fmla="*/ 226 w 260"/>
                <a:gd name="T57" fmla="*/ 98 h 261"/>
                <a:gd name="T58" fmla="*/ 226 w 260"/>
                <a:gd name="T59" fmla="*/ 54 h 261"/>
                <a:gd name="T60" fmla="*/ 19 w 260"/>
                <a:gd name="T61" fmla="*/ 221 h 261"/>
                <a:gd name="T62" fmla="*/ 63 w 260"/>
                <a:gd name="T63" fmla="*/ 221 h 261"/>
                <a:gd name="T64" fmla="*/ 119 w 260"/>
                <a:gd name="T65" fmla="*/ 145 h 261"/>
                <a:gd name="T66" fmla="*/ 163 w 260"/>
                <a:gd name="T67" fmla="*/ 145 h 261"/>
                <a:gd name="T68" fmla="*/ 119 w 260"/>
                <a:gd name="T69" fmla="*/ 145 h 261"/>
                <a:gd name="T70" fmla="*/ 204 w 260"/>
                <a:gd name="T71" fmla="*/ 227 h 261"/>
                <a:gd name="T72" fmla="*/ 248 w 260"/>
                <a:gd name="T73" fmla="*/ 227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60" h="261">
                  <a:moveTo>
                    <a:pt x="226" y="193"/>
                  </a:moveTo>
                  <a:cubicBezTo>
                    <a:pt x="219" y="193"/>
                    <a:pt x="212" y="196"/>
                    <a:pt x="206" y="200"/>
                  </a:cubicBezTo>
                  <a:cubicBezTo>
                    <a:pt x="166" y="167"/>
                    <a:pt x="166" y="167"/>
                    <a:pt x="166" y="167"/>
                  </a:cubicBezTo>
                  <a:cubicBezTo>
                    <a:pt x="171" y="161"/>
                    <a:pt x="175" y="153"/>
                    <a:pt x="175" y="145"/>
                  </a:cubicBezTo>
                  <a:cubicBezTo>
                    <a:pt x="175" y="139"/>
                    <a:pt x="173" y="134"/>
                    <a:pt x="171" y="130"/>
                  </a:cubicBezTo>
                  <a:cubicBezTo>
                    <a:pt x="206" y="103"/>
                    <a:pt x="206" y="103"/>
                    <a:pt x="206" y="103"/>
                  </a:cubicBezTo>
                  <a:cubicBezTo>
                    <a:pt x="212" y="107"/>
                    <a:pt x="219" y="110"/>
                    <a:pt x="226" y="110"/>
                  </a:cubicBezTo>
                  <a:cubicBezTo>
                    <a:pt x="245" y="110"/>
                    <a:pt x="260" y="94"/>
                    <a:pt x="260" y="76"/>
                  </a:cubicBezTo>
                  <a:cubicBezTo>
                    <a:pt x="260" y="57"/>
                    <a:pt x="245" y="42"/>
                    <a:pt x="226" y="42"/>
                  </a:cubicBezTo>
                  <a:cubicBezTo>
                    <a:pt x="207" y="42"/>
                    <a:pt x="192" y="57"/>
                    <a:pt x="192" y="76"/>
                  </a:cubicBezTo>
                  <a:cubicBezTo>
                    <a:pt x="192" y="83"/>
                    <a:pt x="194" y="89"/>
                    <a:pt x="198" y="94"/>
                  </a:cubicBezTo>
                  <a:cubicBezTo>
                    <a:pt x="164" y="120"/>
                    <a:pt x="164" y="120"/>
                    <a:pt x="164" y="120"/>
                  </a:cubicBezTo>
                  <a:cubicBezTo>
                    <a:pt x="158" y="114"/>
                    <a:pt x="150" y="111"/>
                    <a:pt x="141" y="111"/>
                  </a:cubicBezTo>
                  <a:cubicBezTo>
                    <a:pt x="140" y="111"/>
                    <a:pt x="139" y="111"/>
                    <a:pt x="137" y="111"/>
                  </a:cubicBezTo>
                  <a:cubicBezTo>
                    <a:pt x="125" y="65"/>
                    <a:pt x="125" y="65"/>
                    <a:pt x="125" y="65"/>
                  </a:cubicBezTo>
                  <a:cubicBezTo>
                    <a:pt x="138" y="60"/>
                    <a:pt x="147" y="48"/>
                    <a:pt x="147" y="34"/>
                  </a:cubicBezTo>
                  <a:cubicBezTo>
                    <a:pt x="147" y="15"/>
                    <a:pt x="131" y="0"/>
                    <a:pt x="113" y="0"/>
                  </a:cubicBezTo>
                  <a:cubicBezTo>
                    <a:pt x="94" y="0"/>
                    <a:pt x="79" y="15"/>
                    <a:pt x="79" y="34"/>
                  </a:cubicBezTo>
                  <a:cubicBezTo>
                    <a:pt x="79" y="52"/>
                    <a:pt x="94" y="68"/>
                    <a:pt x="113" y="68"/>
                  </a:cubicBezTo>
                  <a:cubicBezTo>
                    <a:pt x="113" y="68"/>
                    <a:pt x="113" y="68"/>
                    <a:pt x="114" y="68"/>
                  </a:cubicBezTo>
                  <a:cubicBezTo>
                    <a:pt x="126" y="114"/>
                    <a:pt x="126" y="114"/>
                    <a:pt x="126" y="114"/>
                  </a:cubicBezTo>
                  <a:cubicBezTo>
                    <a:pt x="120" y="117"/>
                    <a:pt x="116" y="121"/>
                    <a:pt x="112" y="126"/>
                  </a:cubicBezTo>
                  <a:cubicBezTo>
                    <a:pt x="65" y="107"/>
                    <a:pt x="65" y="107"/>
                    <a:pt x="65" y="107"/>
                  </a:cubicBezTo>
                  <a:cubicBezTo>
                    <a:pt x="67" y="104"/>
                    <a:pt x="67" y="100"/>
                    <a:pt x="67" y="95"/>
                  </a:cubicBezTo>
                  <a:cubicBezTo>
                    <a:pt x="67" y="77"/>
                    <a:pt x="52" y="61"/>
                    <a:pt x="34" y="61"/>
                  </a:cubicBezTo>
                  <a:cubicBezTo>
                    <a:pt x="15" y="61"/>
                    <a:pt x="0" y="77"/>
                    <a:pt x="0" y="95"/>
                  </a:cubicBezTo>
                  <a:cubicBezTo>
                    <a:pt x="0" y="114"/>
                    <a:pt x="15" y="129"/>
                    <a:pt x="34" y="129"/>
                  </a:cubicBezTo>
                  <a:cubicBezTo>
                    <a:pt x="44" y="129"/>
                    <a:pt x="53" y="125"/>
                    <a:pt x="59" y="118"/>
                  </a:cubicBezTo>
                  <a:cubicBezTo>
                    <a:pt x="108" y="137"/>
                    <a:pt x="108" y="137"/>
                    <a:pt x="108" y="137"/>
                  </a:cubicBezTo>
                  <a:cubicBezTo>
                    <a:pt x="107" y="139"/>
                    <a:pt x="107" y="142"/>
                    <a:pt x="107" y="145"/>
                  </a:cubicBezTo>
                  <a:cubicBezTo>
                    <a:pt x="107" y="150"/>
                    <a:pt x="108" y="155"/>
                    <a:pt x="110" y="160"/>
                  </a:cubicBezTo>
                  <a:cubicBezTo>
                    <a:pt x="62" y="194"/>
                    <a:pt x="62" y="194"/>
                    <a:pt x="62" y="194"/>
                  </a:cubicBezTo>
                  <a:cubicBezTo>
                    <a:pt x="56" y="190"/>
                    <a:pt x="49" y="187"/>
                    <a:pt x="41" y="187"/>
                  </a:cubicBezTo>
                  <a:cubicBezTo>
                    <a:pt x="22" y="187"/>
                    <a:pt x="7" y="202"/>
                    <a:pt x="7" y="221"/>
                  </a:cubicBezTo>
                  <a:cubicBezTo>
                    <a:pt x="7" y="240"/>
                    <a:pt x="22" y="255"/>
                    <a:pt x="41" y="255"/>
                  </a:cubicBezTo>
                  <a:cubicBezTo>
                    <a:pt x="60" y="255"/>
                    <a:pt x="75" y="240"/>
                    <a:pt x="75" y="221"/>
                  </a:cubicBezTo>
                  <a:cubicBezTo>
                    <a:pt x="75" y="215"/>
                    <a:pt x="73" y="208"/>
                    <a:pt x="70" y="203"/>
                  </a:cubicBezTo>
                  <a:cubicBezTo>
                    <a:pt x="117" y="169"/>
                    <a:pt x="117" y="169"/>
                    <a:pt x="117" y="169"/>
                  </a:cubicBezTo>
                  <a:cubicBezTo>
                    <a:pt x="123" y="175"/>
                    <a:pt x="132" y="179"/>
                    <a:pt x="141" y="179"/>
                  </a:cubicBezTo>
                  <a:cubicBezTo>
                    <a:pt x="147" y="179"/>
                    <a:pt x="152" y="177"/>
                    <a:pt x="157" y="175"/>
                  </a:cubicBezTo>
                  <a:cubicBezTo>
                    <a:pt x="198" y="209"/>
                    <a:pt x="198" y="209"/>
                    <a:pt x="198" y="209"/>
                  </a:cubicBezTo>
                  <a:cubicBezTo>
                    <a:pt x="194" y="214"/>
                    <a:pt x="192" y="220"/>
                    <a:pt x="192" y="227"/>
                  </a:cubicBezTo>
                  <a:cubicBezTo>
                    <a:pt x="192" y="246"/>
                    <a:pt x="207" y="261"/>
                    <a:pt x="226" y="261"/>
                  </a:cubicBezTo>
                  <a:cubicBezTo>
                    <a:pt x="245" y="261"/>
                    <a:pt x="260" y="246"/>
                    <a:pt x="260" y="227"/>
                  </a:cubicBezTo>
                  <a:cubicBezTo>
                    <a:pt x="260" y="209"/>
                    <a:pt x="245" y="193"/>
                    <a:pt x="226" y="193"/>
                  </a:cubicBezTo>
                  <a:close/>
                  <a:moveTo>
                    <a:pt x="91" y="34"/>
                  </a:moveTo>
                  <a:cubicBezTo>
                    <a:pt x="91" y="22"/>
                    <a:pt x="101" y="12"/>
                    <a:pt x="113" y="12"/>
                  </a:cubicBezTo>
                  <a:cubicBezTo>
                    <a:pt x="125" y="12"/>
                    <a:pt x="135" y="22"/>
                    <a:pt x="135" y="34"/>
                  </a:cubicBezTo>
                  <a:cubicBezTo>
                    <a:pt x="135" y="46"/>
                    <a:pt x="125" y="56"/>
                    <a:pt x="113" y="56"/>
                  </a:cubicBezTo>
                  <a:cubicBezTo>
                    <a:pt x="101" y="56"/>
                    <a:pt x="91" y="46"/>
                    <a:pt x="91" y="34"/>
                  </a:cubicBezTo>
                  <a:close/>
                  <a:moveTo>
                    <a:pt x="34" y="117"/>
                  </a:moveTo>
                  <a:cubicBezTo>
                    <a:pt x="21" y="117"/>
                    <a:pt x="12" y="108"/>
                    <a:pt x="12" y="95"/>
                  </a:cubicBezTo>
                  <a:cubicBezTo>
                    <a:pt x="12" y="83"/>
                    <a:pt x="21" y="73"/>
                    <a:pt x="34" y="73"/>
                  </a:cubicBezTo>
                  <a:cubicBezTo>
                    <a:pt x="46" y="73"/>
                    <a:pt x="55" y="83"/>
                    <a:pt x="55" y="95"/>
                  </a:cubicBezTo>
                  <a:cubicBezTo>
                    <a:pt x="55" y="108"/>
                    <a:pt x="46" y="117"/>
                    <a:pt x="34" y="117"/>
                  </a:cubicBezTo>
                  <a:close/>
                  <a:moveTo>
                    <a:pt x="226" y="54"/>
                  </a:moveTo>
                  <a:cubicBezTo>
                    <a:pt x="238" y="54"/>
                    <a:pt x="248" y="64"/>
                    <a:pt x="248" y="76"/>
                  </a:cubicBezTo>
                  <a:cubicBezTo>
                    <a:pt x="248" y="88"/>
                    <a:pt x="238" y="98"/>
                    <a:pt x="226" y="98"/>
                  </a:cubicBezTo>
                  <a:cubicBezTo>
                    <a:pt x="214" y="98"/>
                    <a:pt x="204" y="88"/>
                    <a:pt x="204" y="76"/>
                  </a:cubicBezTo>
                  <a:cubicBezTo>
                    <a:pt x="204" y="64"/>
                    <a:pt x="214" y="54"/>
                    <a:pt x="226" y="54"/>
                  </a:cubicBezTo>
                  <a:close/>
                  <a:moveTo>
                    <a:pt x="41" y="243"/>
                  </a:moveTo>
                  <a:cubicBezTo>
                    <a:pt x="29" y="243"/>
                    <a:pt x="19" y="233"/>
                    <a:pt x="19" y="221"/>
                  </a:cubicBezTo>
                  <a:cubicBezTo>
                    <a:pt x="19" y="209"/>
                    <a:pt x="29" y="199"/>
                    <a:pt x="41" y="199"/>
                  </a:cubicBezTo>
                  <a:cubicBezTo>
                    <a:pt x="53" y="199"/>
                    <a:pt x="63" y="209"/>
                    <a:pt x="63" y="221"/>
                  </a:cubicBezTo>
                  <a:cubicBezTo>
                    <a:pt x="63" y="233"/>
                    <a:pt x="53" y="243"/>
                    <a:pt x="41" y="243"/>
                  </a:cubicBezTo>
                  <a:close/>
                  <a:moveTo>
                    <a:pt x="119" y="145"/>
                  </a:moveTo>
                  <a:cubicBezTo>
                    <a:pt x="119" y="133"/>
                    <a:pt x="129" y="123"/>
                    <a:pt x="141" y="123"/>
                  </a:cubicBezTo>
                  <a:cubicBezTo>
                    <a:pt x="153" y="123"/>
                    <a:pt x="163" y="133"/>
                    <a:pt x="163" y="145"/>
                  </a:cubicBezTo>
                  <a:cubicBezTo>
                    <a:pt x="163" y="157"/>
                    <a:pt x="153" y="167"/>
                    <a:pt x="141" y="167"/>
                  </a:cubicBezTo>
                  <a:cubicBezTo>
                    <a:pt x="129" y="167"/>
                    <a:pt x="119" y="157"/>
                    <a:pt x="119" y="145"/>
                  </a:cubicBezTo>
                  <a:close/>
                  <a:moveTo>
                    <a:pt x="226" y="249"/>
                  </a:moveTo>
                  <a:cubicBezTo>
                    <a:pt x="214" y="249"/>
                    <a:pt x="204" y="240"/>
                    <a:pt x="204" y="227"/>
                  </a:cubicBezTo>
                  <a:cubicBezTo>
                    <a:pt x="204" y="215"/>
                    <a:pt x="214" y="205"/>
                    <a:pt x="226" y="205"/>
                  </a:cubicBezTo>
                  <a:cubicBezTo>
                    <a:pt x="238" y="205"/>
                    <a:pt x="248" y="215"/>
                    <a:pt x="248" y="227"/>
                  </a:cubicBezTo>
                  <a:cubicBezTo>
                    <a:pt x="248" y="240"/>
                    <a:pt x="238" y="249"/>
                    <a:pt x="226" y="249"/>
                  </a:cubicBezTo>
                  <a:close/>
                </a:path>
              </a:pathLst>
            </a:custGeom>
            <a:solidFill>
              <a:schemeClr val="bg1">
                <a:lumMod val="85000"/>
              </a:schemeClr>
            </a:solid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spTree>
    <p:extLst>
      <p:ext uri="{BB962C8B-B14F-4D97-AF65-F5344CB8AC3E}">
        <p14:creationId xmlns:p14="http://schemas.microsoft.com/office/powerpoint/2010/main" val="42346430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1000"/>
                                        <p:tgtEl>
                                          <p:spTgt spid="34"/>
                                        </p:tgtEl>
                                      </p:cBhvr>
                                    </p:animEffect>
                                    <p:anim calcmode="lin" valueType="num">
                                      <p:cBhvr>
                                        <p:cTn id="8" dur="1000" fill="hold"/>
                                        <p:tgtEl>
                                          <p:spTgt spid="34"/>
                                        </p:tgtEl>
                                        <p:attrNameLst>
                                          <p:attrName>ppt_x</p:attrName>
                                        </p:attrNameLst>
                                      </p:cBhvr>
                                      <p:tavLst>
                                        <p:tav tm="0">
                                          <p:val>
                                            <p:strVal val="#ppt_x"/>
                                          </p:val>
                                        </p:tav>
                                        <p:tav tm="100000">
                                          <p:val>
                                            <p:strVal val="#ppt_x"/>
                                          </p:val>
                                        </p:tav>
                                      </p:tavLst>
                                    </p:anim>
                                    <p:anim calcmode="lin" valueType="num">
                                      <p:cBhvr>
                                        <p:cTn id="9" dur="1000" fill="hold"/>
                                        <p:tgtEl>
                                          <p:spTgt spid="3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1000"/>
                                        <p:tgtEl>
                                          <p:spTgt spid="3"/>
                                        </p:tgtEl>
                                      </p:cBhvr>
                                    </p:animEffect>
                                    <p:anim calcmode="lin" valueType="num">
                                      <p:cBhvr>
                                        <p:cTn id="14" dur="1000" fill="hold"/>
                                        <p:tgtEl>
                                          <p:spTgt spid="3"/>
                                        </p:tgtEl>
                                        <p:attrNameLst>
                                          <p:attrName>ppt_x</p:attrName>
                                        </p:attrNameLst>
                                      </p:cBhvr>
                                      <p:tavLst>
                                        <p:tav tm="0">
                                          <p:val>
                                            <p:strVal val="#ppt_x"/>
                                          </p:val>
                                        </p:tav>
                                        <p:tav tm="100000">
                                          <p:val>
                                            <p:strVal val="#ppt_x"/>
                                          </p:val>
                                        </p:tav>
                                      </p:tavLst>
                                    </p:anim>
                                    <p:anim calcmode="lin" valueType="num">
                                      <p:cBhvr>
                                        <p:cTn id="15" dur="1000" fill="hold"/>
                                        <p:tgtEl>
                                          <p:spTgt spid="3"/>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47"/>
                                        </p:tgtEl>
                                        <p:attrNameLst>
                                          <p:attrName>style.visibility</p:attrName>
                                        </p:attrNameLst>
                                      </p:cBhvr>
                                      <p:to>
                                        <p:strVal val="visible"/>
                                      </p:to>
                                    </p:set>
                                    <p:animEffect transition="in" filter="fade">
                                      <p:cBhvr>
                                        <p:cTn id="19" dur="1000"/>
                                        <p:tgtEl>
                                          <p:spTgt spid="47"/>
                                        </p:tgtEl>
                                      </p:cBhvr>
                                    </p:animEffect>
                                    <p:anim calcmode="lin" valueType="num">
                                      <p:cBhvr>
                                        <p:cTn id="20" dur="1000" fill="hold"/>
                                        <p:tgtEl>
                                          <p:spTgt spid="47"/>
                                        </p:tgtEl>
                                        <p:attrNameLst>
                                          <p:attrName>ppt_x</p:attrName>
                                        </p:attrNameLst>
                                      </p:cBhvr>
                                      <p:tavLst>
                                        <p:tav tm="0">
                                          <p:val>
                                            <p:strVal val="#ppt_x"/>
                                          </p:val>
                                        </p:tav>
                                        <p:tav tm="100000">
                                          <p:val>
                                            <p:strVal val="#ppt_x"/>
                                          </p:val>
                                        </p:tav>
                                      </p:tavLst>
                                    </p:anim>
                                    <p:anim calcmode="lin" valueType="num">
                                      <p:cBhvr>
                                        <p:cTn id="21" dur="1000" fill="hold"/>
                                        <p:tgtEl>
                                          <p:spTgt spid="47"/>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50"/>
                                        </p:tgtEl>
                                        <p:attrNameLst>
                                          <p:attrName>style.visibility</p:attrName>
                                        </p:attrNameLst>
                                      </p:cBhvr>
                                      <p:to>
                                        <p:strVal val="visible"/>
                                      </p:to>
                                    </p:set>
                                    <p:animEffect transition="in" filter="fade">
                                      <p:cBhvr>
                                        <p:cTn id="24" dur="1000"/>
                                        <p:tgtEl>
                                          <p:spTgt spid="50"/>
                                        </p:tgtEl>
                                      </p:cBhvr>
                                    </p:animEffect>
                                    <p:anim calcmode="lin" valueType="num">
                                      <p:cBhvr>
                                        <p:cTn id="25" dur="1000" fill="hold"/>
                                        <p:tgtEl>
                                          <p:spTgt spid="50"/>
                                        </p:tgtEl>
                                        <p:attrNameLst>
                                          <p:attrName>ppt_x</p:attrName>
                                        </p:attrNameLst>
                                      </p:cBhvr>
                                      <p:tavLst>
                                        <p:tav tm="0">
                                          <p:val>
                                            <p:strVal val="#ppt_x"/>
                                          </p:val>
                                        </p:tav>
                                        <p:tav tm="100000">
                                          <p:val>
                                            <p:strVal val="#ppt_x"/>
                                          </p:val>
                                        </p:tav>
                                      </p:tavLst>
                                    </p:anim>
                                    <p:anim calcmode="lin" valueType="num">
                                      <p:cBhvr>
                                        <p:cTn id="26" dur="1000" fill="hold"/>
                                        <p:tgtEl>
                                          <p:spTgt spid="50"/>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51"/>
                                        </p:tgtEl>
                                        <p:attrNameLst>
                                          <p:attrName>style.visibility</p:attrName>
                                        </p:attrNameLst>
                                      </p:cBhvr>
                                      <p:to>
                                        <p:strVal val="visible"/>
                                      </p:to>
                                    </p:set>
                                    <p:animEffect transition="in" filter="fade">
                                      <p:cBhvr>
                                        <p:cTn id="29" dur="1000"/>
                                        <p:tgtEl>
                                          <p:spTgt spid="51"/>
                                        </p:tgtEl>
                                      </p:cBhvr>
                                    </p:animEffect>
                                    <p:anim calcmode="lin" valueType="num">
                                      <p:cBhvr>
                                        <p:cTn id="30" dur="1000" fill="hold"/>
                                        <p:tgtEl>
                                          <p:spTgt spid="51"/>
                                        </p:tgtEl>
                                        <p:attrNameLst>
                                          <p:attrName>ppt_x</p:attrName>
                                        </p:attrNameLst>
                                      </p:cBhvr>
                                      <p:tavLst>
                                        <p:tav tm="0">
                                          <p:val>
                                            <p:strVal val="#ppt_x"/>
                                          </p:val>
                                        </p:tav>
                                        <p:tav tm="100000">
                                          <p:val>
                                            <p:strVal val="#ppt_x"/>
                                          </p:val>
                                        </p:tav>
                                      </p:tavLst>
                                    </p:anim>
                                    <p:anim calcmode="lin" valueType="num">
                                      <p:cBhvr>
                                        <p:cTn id="31" dur="1000" fill="hold"/>
                                        <p:tgtEl>
                                          <p:spTgt spid="51"/>
                                        </p:tgtEl>
                                        <p:attrNameLst>
                                          <p:attrName>ppt_y</p:attrName>
                                        </p:attrNameLst>
                                      </p:cBhvr>
                                      <p:tavLst>
                                        <p:tav tm="0">
                                          <p:val>
                                            <p:strVal val="#ppt_y+.1"/>
                                          </p:val>
                                        </p:tav>
                                        <p:tav tm="100000">
                                          <p:val>
                                            <p:strVal val="#ppt_y"/>
                                          </p:val>
                                        </p:tav>
                                      </p:tavLst>
                                    </p:anim>
                                  </p:childTnLst>
                                </p:cTn>
                              </p:par>
                            </p:childTnLst>
                          </p:cTn>
                        </p:par>
                        <p:par>
                          <p:cTn id="32" fill="hold">
                            <p:stCondLst>
                              <p:cond delay="3000"/>
                            </p:stCondLst>
                            <p:childTnLst>
                              <p:par>
                                <p:cTn id="33" presetID="42" presetClass="entr" presetSubtype="0" fill="hold" nodeType="afterEffect">
                                  <p:stCondLst>
                                    <p:cond delay="0"/>
                                  </p:stCondLst>
                                  <p:childTnLst>
                                    <p:set>
                                      <p:cBhvr>
                                        <p:cTn id="34" dur="1" fill="hold">
                                          <p:stCondLst>
                                            <p:cond delay="0"/>
                                          </p:stCondLst>
                                        </p:cTn>
                                        <p:tgtEl>
                                          <p:spTgt spid="38"/>
                                        </p:tgtEl>
                                        <p:attrNameLst>
                                          <p:attrName>style.visibility</p:attrName>
                                        </p:attrNameLst>
                                      </p:cBhvr>
                                      <p:to>
                                        <p:strVal val="visible"/>
                                      </p:to>
                                    </p:set>
                                    <p:animEffect transition="in" filter="fade">
                                      <p:cBhvr>
                                        <p:cTn id="35" dur="1000"/>
                                        <p:tgtEl>
                                          <p:spTgt spid="38"/>
                                        </p:tgtEl>
                                      </p:cBhvr>
                                    </p:animEffect>
                                    <p:anim calcmode="lin" valueType="num">
                                      <p:cBhvr>
                                        <p:cTn id="36" dur="1000" fill="hold"/>
                                        <p:tgtEl>
                                          <p:spTgt spid="38"/>
                                        </p:tgtEl>
                                        <p:attrNameLst>
                                          <p:attrName>ppt_x</p:attrName>
                                        </p:attrNameLst>
                                      </p:cBhvr>
                                      <p:tavLst>
                                        <p:tav tm="0">
                                          <p:val>
                                            <p:strVal val="#ppt_x"/>
                                          </p:val>
                                        </p:tav>
                                        <p:tav tm="100000">
                                          <p:val>
                                            <p:strVal val="#ppt_x"/>
                                          </p:val>
                                        </p:tav>
                                      </p:tavLst>
                                    </p:anim>
                                    <p:anim calcmode="lin" valueType="num">
                                      <p:cBhvr>
                                        <p:cTn id="37" dur="1000" fill="hold"/>
                                        <p:tgtEl>
                                          <p:spTgt spid="38"/>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0"/>
                                  </p:stCondLst>
                                  <p:childTnLst>
                                    <p:set>
                                      <p:cBhvr>
                                        <p:cTn id="39" dur="1" fill="hold">
                                          <p:stCondLst>
                                            <p:cond delay="0"/>
                                          </p:stCondLst>
                                        </p:cTn>
                                        <p:tgtEl>
                                          <p:spTgt spid="25"/>
                                        </p:tgtEl>
                                        <p:attrNameLst>
                                          <p:attrName>style.visibility</p:attrName>
                                        </p:attrNameLst>
                                      </p:cBhvr>
                                      <p:to>
                                        <p:strVal val="visible"/>
                                      </p:to>
                                    </p:set>
                                    <p:animEffect transition="in" filter="fade">
                                      <p:cBhvr>
                                        <p:cTn id="40" dur="1000"/>
                                        <p:tgtEl>
                                          <p:spTgt spid="25"/>
                                        </p:tgtEl>
                                      </p:cBhvr>
                                    </p:animEffect>
                                    <p:anim calcmode="lin" valueType="num">
                                      <p:cBhvr>
                                        <p:cTn id="41" dur="1000" fill="hold"/>
                                        <p:tgtEl>
                                          <p:spTgt spid="25"/>
                                        </p:tgtEl>
                                        <p:attrNameLst>
                                          <p:attrName>ppt_x</p:attrName>
                                        </p:attrNameLst>
                                      </p:cBhvr>
                                      <p:tavLst>
                                        <p:tav tm="0">
                                          <p:val>
                                            <p:strVal val="#ppt_x"/>
                                          </p:val>
                                        </p:tav>
                                        <p:tav tm="100000">
                                          <p:val>
                                            <p:strVal val="#ppt_x"/>
                                          </p:val>
                                        </p:tav>
                                      </p:tavLst>
                                    </p:anim>
                                    <p:anim calcmode="lin" valueType="num">
                                      <p:cBhvr>
                                        <p:cTn id="42" dur="1000" fill="hold"/>
                                        <p:tgtEl>
                                          <p:spTgt spid="25"/>
                                        </p:tgtEl>
                                        <p:attrNameLst>
                                          <p:attrName>ppt_y</p:attrName>
                                        </p:attrNameLst>
                                      </p:cBhvr>
                                      <p:tavLst>
                                        <p:tav tm="0">
                                          <p:val>
                                            <p:strVal val="#ppt_y+.1"/>
                                          </p:val>
                                        </p:tav>
                                        <p:tav tm="100000">
                                          <p:val>
                                            <p:strVal val="#ppt_y"/>
                                          </p:val>
                                        </p:tav>
                                      </p:tavLst>
                                    </p:anim>
                                  </p:childTnLst>
                                </p:cTn>
                              </p:par>
                              <p:par>
                                <p:cTn id="43" presetID="42" presetClass="entr" presetSubtype="0" fill="hold" grpId="0" nodeType="withEffect">
                                  <p:stCondLst>
                                    <p:cond delay="0"/>
                                  </p:stCondLst>
                                  <p:childTnLst>
                                    <p:set>
                                      <p:cBhvr>
                                        <p:cTn id="44" dur="1" fill="hold">
                                          <p:stCondLst>
                                            <p:cond delay="0"/>
                                          </p:stCondLst>
                                        </p:cTn>
                                        <p:tgtEl>
                                          <p:spTgt spid="26"/>
                                        </p:tgtEl>
                                        <p:attrNameLst>
                                          <p:attrName>style.visibility</p:attrName>
                                        </p:attrNameLst>
                                      </p:cBhvr>
                                      <p:to>
                                        <p:strVal val="visible"/>
                                      </p:to>
                                    </p:set>
                                    <p:animEffect transition="in" filter="fade">
                                      <p:cBhvr>
                                        <p:cTn id="45" dur="1000"/>
                                        <p:tgtEl>
                                          <p:spTgt spid="26"/>
                                        </p:tgtEl>
                                      </p:cBhvr>
                                    </p:animEffect>
                                    <p:anim calcmode="lin" valueType="num">
                                      <p:cBhvr>
                                        <p:cTn id="46" dur="1000" fill="hold"/>
                                        <p:tgtEl>
                                          <p:spTgt spid="26"/>
                                        </p:tgtEl>
                                        <p:attrNameLst>
                                          <p:attrName>ppt_x</p:attrName>
                                        </p:attrNameLst>
                                      </p:cBhvr>
                                      <p:tavLst>
                                        <p:tav tm="0">
                                          <p:val>
                                            <p:strVal val="#ppt_x"/>
                                          </p:val>
                                        </p:tav>
                                        <p:tav tm="100000">
                                          <p:val>
                                            <p:strVal val="#ppt_x"/>
                                          </p:val>
                                        </p:tav>
                                      </p:tavLst>
                                    </p:anim>
                                    <p:anim calcmode="lin" valueType="num">
                                      <p:cBhvr>
                                        <p:cTn id="47" dur="1000" fill="hold"/>
                                        <p:tgtEl>
                                          <p:spTgt spid="26"/>
                                        </p:tgtEl>
                                        <p:attrNameLst>
                                          <p:attrName>ppt_y</p:attrName>
                                        </p:attrNameLst>
                                      </p:cBhvr>
                                      <p:tavLst>
                                        <p:tav tm="0">
                                          <p:val>
                                            <p:strVal val="#ppt_y+.1"/>
                                          </p:val>
                                        </p:tav>
                                        <p:tav tm="100000">
                                          <p:val>
                                            <p:strVal val="#ppt_y"/>
                                          </p:val>
                                        </p:tav>
                                      </p:tavLst>
                                    </p:anim>
                                  </p:childTnLst>
                                </p:cTn>
                              </p:par>
                            </p:childTnLst>
                          </p:cTn>
                        </p:par>
                        <p:par>
                          <p:cTn id="48" fill="hold">
                            <p:stCondLst>
                              <p:cond delay="4000"/>
                            </p:stCondLst>
                            <p:childTnLst>
                              <p:par>
                                <p:cTn id="49" presetID="42" presetClass="entr" presetSubtype="0" fill="hold" nodeType="afterEffect">
                                  <p:stCondLst>
                                    <p:cond delay="0"/>
                                  </p:stCondLst>
                                  <p:childTnLst>
                                    <p:set>
                                      <p:cBhvr>
                                        <p:cTn id="50" dur="1" fill="hold">
                                          <p:stCondLst>
                                            <p:cond delay="0"/>
                                          </p:stCondLst>
                                        </p:cTn>
                                        <p:tgtEl>
                                          <p:spTgt spid="39"/>
                                        </p:tgtEl>
                                        <p:attrNameLst>
                                          <p:attrName>style.visibility</p:attrName>
                                        </p:attrNameLst>
                                      </p:cBhvr>
                                      <p:to>
                                        <p:strVal val="visible"/>
                                      </p:to>
                                    </p:set>
                                    <p:animEffect transition="in" filter="fade">
                                      <p:cBhvr>
                                        <p:cTn id="51" dur="1000"/>
                                        <p:tgtEl>
                                          <p:spTgt spid="39"/>
                                        </p:tgtEl>
                                      </p:cBhvr>
                                    </p:animEffect>
                                    <p:anim calcmode="lin" valueType="num">
                                      <p:cBhvr>
                                        <p:cTn id="52" dur="1000" fill="hold"/>
                                        <p:tgtEl>
                                          <p:spTgt spid="39"/>
                                        </p:tgtEl>
                                        <p:attrNameLst>
                                          <p:attrName>ppt_x</p:attrName>
                                        </p:attrNameLst>
                                      </p:cBhvr>
                                      <p:tavLst>
                                        <p:tav tm="0">
                                          <p:val>
                                            <p:strVal val="#ppt_x"/>
                                          </p:val>
                                        </p:tav>
                                        <p:tav tm="100000">
                                          <p:val>
                                            <p:strVal val="#ppt_x"/>
                                          </p:val>
                                        </p:tav>
                                      </p:tavLst>
                                    </p:anim>
                                    <p:anim calcmode="lin" valueType="num">
                                      <p:cBhvr>
                                        <p:cTn id="53" dur="1000" fill="hold"/>
                                        <p:tgtEl>
                                          <p:spTgt spid="39"/>
                                        </p:tgtEl>
                                        <p:attrNameLst>
                                          <p:attrName>ppt_y</p:attrName>
                                        </p:attrNameLst>
                                      </p:cBhvr>
                                      <p:tavLst>
                                        <p:tav tm="0">
                                          <p:val>
                                            <p:strVal val="#ppt_y+.1"/>
                                          </p:val>
                                        </p:tav>
                                        <p:tav tm="100000">
                                          <p:val>
                                            <p:strVal val="#ppt_y"/>
                                          </p:val>
                                        </p:tav>
                                      </p:tavLst>
                                    </p:anim>
                                  </p:childTnLst>
                                </p:cTn>
                              </p:par>
                              <p:par>
                                <p:cTn id="54" presetID="42" presetClass="entr" presetSubtype="0" fill="hold" grpId="0" nodeType="withEffect">
                                  <p:stCondLst>
                                    <p:cond delay="0"/>
                                  </p:stCondLst>
                                  <p:childTnLst>
                                    <p:set>
                                      <p:cBhvr>
                                        <p:cTn id="55" dur="1" fill="hold">
                                          <p:stCondLst>
                                            <p:cond delay="0"/>
                                          </p:stCondLst>
                                        </p:cTn>
                                        <p:tgtEl>
                                          <p:spTgt spid="42"/>
                                        </p:tgtEl>
                                        <p:attrNameLst>
                                          <p:attrName>style.visibility</p:attrName>
                                        </p:attrNameLst>
                                      </p:cBhvr>
                                      <p:to>
                                        <p:strVal val="visible"/>
                                      </p:to>
                                    </p:set>
                                    <p:animEffect transition="in" filter="fade">
                                      <p:cBhvr>
                                        <p:cTn id="56" dur="1000"/>
                                        <p:tgtEl>
                                          <p:spTgt spid="42"/>
                                        </p:tgtEl>
                                      </p:cBhvr>
                                    </p:animEffect>
                                    <p:anim calcmode="lin" valueType="num">
                                      <p:cBhvr>
                                        <p:cTn id="57" dur="1000" fill="hold"/>
                                        <p:tgtEl>
                                          <p:spTgt spid="42"/>
                                        </p:tgtEl>
                                        <p:attrNameLst>
                                          <p:attrName>ppt_x</p:attrName>
                                        </p:attrNameLst>
                                      </p:cBhvr>
                                      <p:tavLst>
                                        <p:tav tm="0">
                                          <p:val>
                                            <p:strVal val="#ppt_x"/>
                                          </p:val>
                                        </p:tav>
                                        <p:tav tm="100000">
                                          <p:val>
                                            <p:strVal val="#ppt_x"/>
                                          </p:val>
                                        </p:tav>
                                      </p:tavLst>
                                    </p:anim>
                                    <p:anim calcmode="lin" valueType="num">
                                      <p:cBhvr>
                                        <p:cTn id="58" dur="1000" fill="hold"/>
                                        <p:tgtEl>
                                          <p:spTgt spid="42"/>
                                        </p:tgtEl>
                                        <p:attrNameLst>
                                          <p:attrName>ppt_y</p:attrName>
                                        </p:attrNameLst>
                                      </p:cBhvr>
                                      <p:tavLst>
                                        <p:tav tm="0">
                                          <p:val>
                                            <p:strVal val="#ppt_y+.1"/>
                                          </p:val>
                                        </p:tav>
                                        <p:tav tm="100000">
                                          <p:val>
                                            <p:strVal val="#ppt_y"/>
                                          </p:val>
                                        </p:tav>
                                      </p:tavLst>
                                    </p:anim>
                                  </p:childTnLst>
                                </p:cTn>
                              </p:par>
                              <p:par>
                                <p:cTn id="59" presetID="42" presetClass="entr" presetSubtype="0" fill="hold" grpId="0" nodeType="withEffect">
                                  <p:stCondLst>
                                    <p:cond delay="0"/>
                                  </p:stCondLst>
                                  <p:childTnLst>
                                    <p:set>
                                      <p:cBhvr>
                                        <p:cTn id="60" dur="1" fill="hold">
                                          <p:stCondLst>
                                            <p:cond delay="0"/>
                                          </p:stCondLst>
                                        </p:cTn>
                                        <p:tgtEl>
                                          <p:spTgt spid="43"/>
                                        </p:tgtEl>
                                        <p:attrNameLst>
                                          <p:attrName>style.visibility</p:attrName>
                                        </p:attrNameLst>
                                      </p:cBhvr>
                                      <p:to>
                                        <p:strVal val="visible"/>
                                      </p:to>
                                    </p:set>
                                    <p:animEffect transition="in" filter="fade">
                                      <p:cBhvr>
                                        <p:cTn id="61" dur="1000"/>
                                        <p:tgtEl>
                                          <p:spTgt spid="43"/>
                                        </p:tgtEl>
                                      </p:cBhvr>
                                    </p:animEffect>
                                    <p:anim calcmode="lin" valueType="num">
                                      <p:cBhvr>
                                        <p:cTn id="62" dur="1000" fill="hold"/>
                                        <p:tgtEl>
                                          <p:spTgt spid="43"/>
                                        </p:tgtEl>
                                        <p:attrNameLst>
                                          <p:attrName>ppt_x</p:attrName>
                                        </p:attrNameLst>
                                      </p:cBhvr>
                                      <p:tavLst>
                                        <p:tav tm="0">
                                          <p:val>
                                            <p:strVal val="#ppt_x"/>
                                          </p:val>
                                        </p:tav>
                                        <p:tav tm="100000">
                                          <p:val>
                                            <p:strVal val="#ppt_x"/>
                                          </p:val>
                                        </p:tav>
                                      </p:tavLst>
                                    </p:anim>
                                    <p:anim calcmode="lin" valueType="num">
                                      <p:cBhvr>
                                        <p:cTn id="63" dur="1000" fill="hold"/>
                                        <p:tgtEl>
                                          <p:spTgt spid="43"/>
                                        </p:tgtEl>
                                        <p:attrNameLst>
                                          <p:attrName>ppt_y</p:attrName>
                                        </p:attrNameLst>
                                      </p:cBhvr>
                                      <p:tavLst>
                                        <p:tav tm="0">
                                          <p:val>
                                            <p:strVal val="#ppt_y+.1"/>
                                          </p:val>
                                        </p:tav>
                                        <p:tav tm="100000">
                                          <p:val>
                                            <p:strVal val="#ppt_y"/>
                                          </p:val>
                                        </p:tav>
                                      </p:tavLst>
                                    </p:anim>
                                  </p:childTnLst>
                                </p:cTn>
                              </p:par>
                            </p:childTnLst>
                          </p:cTn>
                        </p:par>
                        <p:par>
                          <p:cTn id="64" fill="hold">
                            <p:stCondLst>
                              <p:cond delay="5000"/>
                            </p:stCondLst>
                            <p:childTnLst>
                              <p:par>
                                <p:cTn id="65" presetID="42" presetClass="entr" presetSubtype="0" fill="hold" nodeType="afterEffect">
                                  <p:stCondLst>
                                    <p:cond delay="0"/>
                                  </p:stCondLst>
                                  <p:childTnLst>
                                    <p:set>
                                      <p:cBhvr>
                                        <p:cTn id="66" dur="1" fill="hold">
                                          <p:stCondLst>
                                            <p:cond delay="0"/>
                                          </p:stCondLst>
                                        </p:cTn>
                                        <p:tgtEl>
                                          <p:spTgt spid="54"/>
                                        </p:tgtEl>
                                        <p:attrNameLst>
                                          <p:attrName>style.visibility</p:attrName>
                                        </p:attrNameLst>
                                      </p:cBhvr>
                                      <p:to>
                                        <p:strVal val="visible"/>
                                      </p:to>
                                    </p:set>
                                    <p:animEffect transition="in" filter="fade">
                                      <p:cBhvr>
                                        <p:cTn id="67" dur="1000"/>
                                        <p:tgtEl>
                                          <p:spTgt spid="54"/>
                                        </p:tgtEl>
                                      </p:cBhvr>
                                    </p:animEffect>
                                    <p:anim calcmode="lin" valueType="num">
                                      <p:cBhvr>
                                        <p:cTn id="68" dur="1000" fill="hold"/>
                                        <p:tgtEl>
                                          <p:spTgt spid="54"/>
                                        </p:tgtEl>
                                        <p:attrNameLst>
                                          <p:attrName>ppt_x</p:attrName>
                                        </p:attrNameLst>
                                      </p:cBhvr>
                                      <p:tavLst>
                                        <p:tav tm="0">
                                          <p:val>
                                            <p:strVal val="#ppt_x"/>
                                          </p:val>
                                        </p:tav>
                                        <p:tav tm="100000">
                                          <p:val>
                                            <p:strVal val="#ppt_x"/>
                                          </p:val>
                                        </p:tav>
                                      </p:tavLst>
                                    </p:anim>
                                    <p:anim calcmode="lin" valueType="num">
                                      <p:cBhvr>
                                        <p:cTn id="69" dur="1000" fill="hold"/>
                                        <p:tgtEl>
                                          <p:spTgt spid="54"/>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0"/>
                                  </p:stCondLst>
                                  <p:childTnLst>
                                    <p:set>
                                      <p:cBhvr>
                                        <p:cTn id="71" dur="1" fill="hold">
                                          <p:stCondLst>
                                            <p:cond delay="0"/>
                                          </p:stCondLst>
                                        </p:cTn>
                                        <p:tgtEl>
                                          <p:spTgt spid="57"/>
                                        </p:tgtEl>
                                        <p:attrNameLst>
                                          <p:attrName>style.visibility</p:attrName>
                                        </p:attrNameLst>
                                      </p:cBhvr>
                                      <p:to>
                                        <p:strVal val="visible"/>
                                      </p:to>
                                    </p:set>
                                    <p:animEffect transition="in" filter="fade">
                                      <p:cBhvr>
                                        <p:cTn id="72" dur="1000"/>
                                        <p:tgtEl>
                                          <p:spTgt spid="57"/>
                                        </p:tgtEl>
                                      </p:cBhvr>
                                    </p:animEffect>
                                    <p:anim calcmode="lin" valueType="num">
                                      <p:cBhvr>
                                        <p:cTn id="73" dur="1000" fill="hold"/>
                                        <p:tgtEl>
                                          <p:spTgt spid="57"/>
                                        </p:tgtEl>
                                        <p:attrNameLst>
                                          <p:attrName>ppt_x</p:attrName>
                                        </p:attrNameLst>
                                      </p:cBhvr>
                                      <p:tavLst>
                                        <p:tav tm="0">
                                          <p:val>
                                            <p:strVal val="#ppt_x"/>
                                          </p:val>
                                        </p:tav>
                                        <p:tav tm="100000">
                                          <p:val>
                                            <p:strVal val="#ppt_x"/>
                                          </p:val>
                                        </p:tav>
                                      </p:tavLst>
                                    </p:anim>
                                    <p:anim calcmode="lin" valueType="num">
                                      <p:cBhvr>
                                        <p:cTn id="74" dur="1000" fill="hold"/>
                                        <p:tgtEl>
                                          <p:spTgt spid="57"/>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0"/>
                                  </p:stCondLst>
                                  <p:childTnLst>
                                    <p:set>
                                      <p:cBhvr>
                                        <p:cTn id="76" dur="1" fill="hold">
                                          <p:stCondLst>
                                            <p:cond delay="0"/>
                                          </p:stCondLst>
                                        </p:cTn>
                                        <p:tgtEl>
                                          <p:spTgt spid="58"/>
                                        </p:tgtEl>
                                        <p:attrNameLst>
                                          <p:attrName>style.visibility</p:attrName>
                                        </p:attrNameLst>
                                      </p:cBhvr>
                                      <p:to>
                                        <p:strVal val="visible"/>
                                      </p:to>
                                    </p:set>
                                    <p:animEffect transition="in" filter="fade">
                                      <p:cBhvr>
                                        <p:cTn id="77" dur="1000"/>
                                        <p:tgtEl>
                                          <p:spTgt spid="58"/>
                                        </p:tgtEl>
                                      </p:cBhvr>
                                    </p:animEffect>
                                    <p:anim calcmode="lin" valueType="num">
                                      <p:cBhvr>
                                        <p:cTn id="78" dur="1000" fill="hold"/>
                                        <p:tgtEl>
                                          <p:spTgt spid="58"/>
                                        </p:tgtEl>
                                        <p:attrNameLst>
                                          <p:attrName>ppt_x</p:attrName>
                                        </p:attrNameLst>
                                      </p:cBhvr>
                                      <p:tavLst>
                                        <p:tav tm="0">
                                          <p:val>
                                            <p:strVal val="#ppt_x"/>
                                          </p:val>
                                        </p:tav>
                                        <p:tav tm="100000">
                                          <p:val>
                                            <p:strVal val="#ppt_x"/>
                                          </p:val>
                                        </p:tav>
                                      </p:tavLst>
                                    </p:anim>
                                    <p:anim calcmode="lin" valueType="num">
                                      <p:cBhvr>
                                        <p:cTn id="79" dur="1000" fill="hold"/>
                                        <p:tgtEl>
                                          <p:spTgt spid="5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P spid="42" grpId="0"/>
      <p:bldP spid="43" grpId="0"/>
      <p:bldP spid="50" grpId="0"/>
      <p:bldP spid="51" grpId="0"/>
      <p:bldP spid="57" grpId="0"/>
      <p:bldP spid="58"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占位符 3" descr="图片包含 草&#10;&#10;自动生成的说明">
            <a:extLst>
              <a:ext uri="{FF2B5EF4-FFF2-40B4-BE49-F238E27FC236}">
                <a16:creationId xmlns:a16="http://schemas.microsoft.com/office/drawing/2014/main" id="{D3E7D0A2-20CA-4E4B-B27D-1C3651FCA582}"/>
              </a:ext>
            </a:extLst>
          </p:cNvPr>
          <p:cNvPicPr>
            <a:picLocks noGrp="1" noChangeAspect="1"/>
          </p:cNvPicPr>
          <p:nvPr>
            <p:ph type="pic" sz="quarter" idx="10"/>
          </p:nvPr>
        </p:nvPicPr>
        <p:blipFill rotWithShape="1">
          <a:blip r:embed="rId2">
            <a:extLst>
              <a:ext uri="{28A0092B-C50C-407E-A947-70E740481C1C}">
                <a14:useLocalDpi xmlns:a14="http://schemas.microsoft.com/office/drawing/2010/main" val="0"/>
              </a:ext>
            </a:extLst>
          </a:blip>
          <a:srcRect l="1634" r="1634" b="3268"/>
          <a:stretch/>
        </p:blipFill>
        <p:spPr>
          <a:xfrm>
            <a:off x="0" y="0"/>
            <a:ext cx="12192000" cy="6135688"/>
          </a:xfrm>
        </p:spPr>
      </p:pic>
      <p:sp>
        <p:nvSpPr>
          <p:cNvPr id="5" name="矩形 4">
            <a:extLst>
              <a:ext uri="{FF2B5EF4-FFF2-40B4-BE49-F238E27FC236}">
                <a16:creationId xmlns:a16="http://schemas.microsoft.com/office/drawing/2014/main" id="{DEB48904-77FE-4BA2-9079-D73859D4B4CD}"/>
              </a:ext>
            </a:extLst>
          </p:cNvPr>
          <p:cNvSpPr/>
          <p:nvPr/>
        </p:nvSpPr>
        <p:spPr>
          <a:xfrm>
            <a:off x="0" y="0"/>
            <a:ext cx="12192001" cy="6136006"/>
          </a:xfrm>
          <a:prstGeom prst="rect">
            <a:avLst/>
          </a:prstGeom>
          <a:gradFill>
            <a:gsLst>
              <a:gs pos="0">
                <a:schemeClr val="accent1"/>
              </a:gs>
              <a:gs pos="100000">
                <a:schemeClr val="accent6">
                  <a:alpha val="70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文本框 5">
            <a:extLst>
              <a:ext uri="{FF2B5EF4-FFF2-40B4-BE49-F238E27FC236}">
                <a16:creationId xmlns:a16="http://schemas.microsoft.com/office/drawing/2014/main" id="{D5EE5136-0DBD-421D-ADAF-6E4771371FB3}"/>
              </a:ext>
            </a:extLst>
          </p:cNvPr>
          <p:cNvSpPr txBox="1"/>
          <p:nvPr/>
        </p:nvSpPr>
        <p:spPr>
          <a:xfrm>
            <a:off x="663113" y="3150362"/>
            <a:ext cx="6272835" cy="677108"/>
          </a:xfrm>
          <a:prstGeom prst="rect">
            <a:avLst/>
          </a:prstGeom>
          <a:noFill/>
        </p:spPr>
        <p:txBody>
          <a:bodyPr wrap="square" lIns="0" tIns="0" rIns="0" bIns="0" rtlCol="0">
            <a:spAutoFit/>
          </a:bodyPr>
          <a:lstStyle/>
          <a:p>
            <a:r>
              <a:rPr lang="zh-CN" altLang="en-US" sz="4400" spc="300">
                <a:solidFill>
                  <a:schemeClr val="bg1"/>
                </a:solidFill>
                <a:latin typeface="+mj-ea"/>
                <a:ea typeface="+mj-ea"/>
                <a:cs typeface="+mn-ea"/>
                <a:sym typeface="+mn-lt"/>
              </a:rPr>
              <a:t>数据图表参考版式</a:t>
            </a:r>
          </a:p>
        </p:txBody>
      </p:sp>
      <p:cxnSp>
        <p:nvCxnSpPr>
          <p:cNvPr id="7" name="直接连接符 6">
            <a:extLst>
              <a:ext uri="{FF2B5EF4-FFF2-40B4-BE49-F238E27FC236}">
                <a16:creationId xmlns:a16="http://schemas.microsoft.com/office/drawing/2014/main" id="{B0FBD9BC-0714-4D65-ABFE-DCE19A4F3E60}"/>
              </a:ext>
            </a:extLst>
          </p:cNvPr>
          <p:cNvCxnSpPr>
            <a:cxnSpLocks/>
          </p:cNvCxnSpPr>
          <p:nvPr/>
        </p:nvCxnSpPr>
        <p:spPr>
          <a:xfrm>
            <a:off x="674688" y="2992690"/>
            <a:ext cx="2231072" cy="0"/>
          </a:xfrm>
          <a:prstGeom prst="line">
            <a:avLst/>
          </a:prstGeom>
          <a:ln w="25400" cap="rnd">
            <a:gradFill>
              <a:gsLst>
                <a:gs pos="0">
                  <a:schemeClr val="bg1"/>
                </a:gs>
                <a:gs pos="100000">
                  <a:schemeClr val="accent1">
                    <a:alpha val="0"/>
                  </a:schemeClr>
                </a:gs>
              </a:gsLst>
              <a:lin ang="0" scaled="0"/>
            </a:gradFill>
          </a:ln>
        </p:spPr>
        <p:style>
          <a:lnRef idx="1">
            <a:schemeClr val="accent1"/>
          </a:lnRef>
          <a:fillRef idx="0">
            <a:schemeClr val="accent1"/>
          </a:fillRef>
          <a:effectRef idx="0">
            <a:schemeClr val="accent1"/>
          </a:effectRef>
          <a:fontRef idx="minor">
            <a:schemeClr val="tx1"/>
          </a:fontRef>
        </p:style>
      </p:cxnSp>
      <p:grpSp>
        <p:nvGrpSpPr>
          <p:cNvPr id="14" name="组合 13">
            <a:extLst>
              <a:ext uri="{FF2B5EF4-FFF2-40B4-BE49-F238E27FC236}">
                <a16:creationId xmlns:a16="http://schemas.microsoft.com/office/drawing/2014/main" id="{27C00B96-40AD-4331-A4E1-7C77D7A06C90}"/>
              </a:ext>
            </a:extLst>
          </p:cNvPr>
          <p:cNvGrpSpPr/>
          <p:nvPr/>
        </p:nvGrpSpPr>
        <p:grpSpPr>
          <a:xfrm>
            <a:off x="660401" y="2332310"/>
            <a:ext cx="2625691" cy="523220"/>
            <a:chOff x="660401" y="2332310"/>
            <a:chExt cx="2625691" cy="523220"/>
          </a:xfrm>
        </p:grpSpPr>
        <p:sp>
          <p:nvSpPr>
            <p:cNvPr id="8" name="文本框 7">
              <a:extLst>
                <a:ext uri="{FF2B5EF4-FFF2-40B4-BE49-F238E27FC236}">
                  <a16:creationId xmlns:a16="http://schemas.microsoft.com/office/drawing/2014/main" id="{A02608C1-7207-4D59-A45C-0A83AF1A1757}"/>
                </a:ext>
              </a:extLst>
            </p:cNvPr>
            <p:cNvSpPr txBox="1"/>
            <p:nvPr/>
          </p:nvSpPr>
          <p:spPr>
            <a:xfrm>
              <a:off x="1095570" y="2332310"/>
              <a:ext cx="2190522" cy="523220"/>
            </a:xfrm>
            <a:prstGeom prst="rect">
              <a:avLst/>
            </a:prstGeom>
            <a:noFill/>
          </p:spPr>
          <p:txBody>
            <a:bodyPr wrap="square" rtlCol="0">
              <a:spAutoFit/>
            </a:bodyPr>
            <a:lstStyle/>
            <a:p>
              <a:pPr algn="ctr"/>
              <a:r>
                <a:rPr lang="en-US" altLang="zh-CN" sz="2800" spc="300">
                  <a:solidFill>
                    <a:schemeClr val="bg1"/>
                  </a:solidFill>
                  <a:cs typeface="+mn-ea"/>
                  <a:sym typeface="+mn-lt"/>
                </a:rPr>
                <a:t>PART 03</a:t>
              </a:r>
              <a:endParaRPr lang="zh-CN" altLang="en-US" sz="2800" spc="300">
                <a:solidFill>
                  <a:schemeClr val="bg1"/>
                </a:solidFill>
                <a:cs typeface="+mn-ea"/>
                <a:sym typeface="+mn-lt"/>
              </a:endParaRPr>
            </a:p>
          </p:txBody>
        </p:sp>
        <p:grpSp>
          <p:nvGrpSpPr>
            <p:cNvPr id="9" name="组合 8">
              <a:extLst>
                <a:ext uri="{FF2B5EF4-FFF2-40B4-BE49-F238E27FC236}">
                  <a16:creationId xmlns:a16="http://schemas.microsoft.com/office/drawing/2014/main" id="{47500BA0-6E25-43B7-A4A8-92E571F3ECCF}"/>
                </a:ext>
              </a:extLst>
            </p:cNvPr>
            <p:cNvGrpSpPr/>
            <p:nvPr/>
          </p:nvGrpSpPr>
          <p:grpSpPr>
            <a:xfrm>
              <a:off x="660401" y="2373633"/>
              <a:ext cx="526158" cy="431002"/>
              <a:chOff x="5117023" y="3520600"/>
              <a:chExt cx="298450" cy="244475"/>
            </a:xfrm>
            <a:solidFill>
              <a:schemeClr val="bg1"/>
            </a:solidFill>
          </p:grpSpPr>
          <p:sp>
            <p:nvSpPr>
              <p:cNvPr id="10" name="Freeform 26">
                <a:extLst>
                  <a:ext uri="{FF2B5EF4-FFF2-40B4-BE49-F238E27FC236}">
                    <a16:creationId xmlns:a16="http://schemas.microsoft.com/office/drawing/2014/main" id="{4277BDF4-4789-4423-8881-003FD56AF09B}"/>
                  </a:ext>
                </a:extLst>
              </p:cNvPr>
              <p:cNvSpPr>
                <a:spLocks/>
              </p:cNvSpPr>
              <p:nvPr/>
            </p:nvSpPr>
            <p:spPr bwMode="auto">
              <a:xfrm>
                <a:off x="5117023" y="3569812"/>
                <a:ext cx="298450" cy="176213"/>
              </a:xfrm>
              <a:custGeom>
                <a:avLst/>
                <a:gdLst>
                  <a:gd name="T0" fmla="*/ 0 w 163"/>
                  <a:gd name="T1" fmla="*/ 92 h 96"/>
                  <a:gd name="T2" fmla="*/ 51 w 163"/>
                  <a:gd name="T3" fmla="*/ 82 h 96"/>
                  <a:gd name="T4" fmla="*/ 79 w 163"/>
                  <a:gd name="T5" fmla="*/ 63 h 96"/>
                  <a:gd name="T6" fmla="*/ 121 w 163"/>
                  <a:gd name="T7" fmla="*/ 25 h 96"/>
                  <a:gd name="T8" fmla="*/ 163 w 163"/>
                  <a:gd name="T9" fmla="*/ 3 h 96"/>
                  <a:gd name="T10" fmla="*/ 104 w 163"/>
                  <a:gd name="T11" fmla="*/ 19 h 96"/>
                  <a:gd name="T12" fmla="*/ 69 w 163"/>
                  <a:gd name="T13" fmla="*/ 18 h 96"/>
                  <a:gd name="T14" fmla="*/ 7 w 163"/>
                  <a:gd name="T15" fmla="*/ 9 h 96"/>
                  <a:gd name="T16" fmla="*/ 12 w 163"/>
                  <a:gd name="T17" fmla="*/ 11 h 96"/>
                  <a:gd name="T18" fmla="*/ 46 w 163"/>
                  <a:gd name="T19" fmla="*/ 24 h 96"/>
                  <a:gd name="T20" fmla="*/ 65 w 163"/>
                  <a:gd name="T21" fmla="*/ 53 h 96"/>
                  <a:gd name="T22" fmla="*/ 0 w 163"/>
                  <a:gd name="T23" fmla="*/ 92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3" h="96">
                    <a:moveTo>
                      <a:pt x="0" y="92"/>
                    </a:moveTo>
                    <a:cubicBezTo>
                      <a:pt x="15" y="96"/>
                      <a:pt x="39" y="88"/>
                      <a:pt x="51" y="82"/>
                    </a:cubicBezTo>
                    <a:cubicBezTo>
                      <a:pt x="61" y="76"/>
                      <a:pt x="70" y="70"/>
                      <a:pt x="79" y="63"/>
                    </a:cubicBezTo>
                    <a:cubicBezTo>
                      <a:pt x="97" y="49"/>
                      <a:pt x="110" y="34"/>
                      <a:pt x="121" y="25"/>
                    </a:cubicBezTo>
                    <a:cubicBezTo>
                      <a:pt x="141" y="8"/>
                      <a:pt x="154" y="8"/>
                      <a:pt x="163" y="3"/>
                    </a:cubicBezTo>
                    <a:cubicBezTo>
                      <a:pt x="142" y="0"/>
                      <a:pt x="120" y="7"/>
                      <a:pt x="104" y="19"/>
                    </a:cubicBezTo>
                    <a:cubicBezTo>
                      <a:pt x="89" y="30"/>
                      <a:pt x="84" y="27"/>
                      <a:pt x="69" y="18"/>
                    </a:cubicBezTo>
                    <a:cubicBezTo>
                      <a:pt x="52" y="7"/>
                      <a:pt x="27" y="6"/>
                      <a:pt x="7" y="9"/>
                    </a:cubicBezTo>
                    <a:cubicBezTo>
                      <a:pt x="12" y="11"/>
                      <a:pt x="12" y="11"/>
                      <a:pt x="12" y="11"/>
                    </a:cubicBezTo>
                    <a:cubicBezTo>
                      <a:pt x="26" y="15"/>
                      <a:pt x="33" y="17"/>
                      <a:pt x="46" y="24"/>
                    </a:cubicBezTo>
                    <a:cubicBezTo>
                      <a:pt x="54" y="27"/>
                      <a:pt x="77" y="40"/>
                      <a:pt x="65" y="53"/>
                    </a:cubicBezTo>
                    <a:cubicBezTo>
                      <a:pt x="56" y="63"/>
                      <a:pt x="21" y="90"/>
                      <a:pt x="0" y="9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1" name="Freeform 27">
                <a:extLst>
                  <a:ext uri="{FF2B5EF4-FFF2-40B4-BE49-F238E27FC236}">
                    <a16:creationId xmlns:a16="http://schemas.microsoft.com/office/drawing/2014/main" id="{986993F4-F01F-4EBC-8E57-3BC42F8591B5}"/>
                  </a:ext>
                </a:extLst>
              </p:cNvPr>
              <p:cNvSpPr>
                <a:spLocks/>
              </p:cNvSpPr>
              <p:nvPr/>
            </p:nvSpPr>
            <p:spPr bwMode="auto">
              <a:xfrm>
                <a:off x="5169410" y="3614262"/>
                <a:ext cx="222250" cy="150813"/>
              </a:xfrm>
              <a:custGeom>
                <a:avLst/>
                <a:gdLst>
                  <a:gd name="T0" fmla="*/ 0 w 121"/>
                  <a:gd name="T1" fmla="*/ 77 h 82"/>
                  <a:gd name="T2" fmla="*/ 44 w 121"/>
                  <a:gd name="T3" fmla="*/ 74 h 82"/>
                  <a:gd name="T4" fmla="*/ 74 w 121"/>
                  <a:gd name="T5" fmla="*/ 54 h 82"/>
                  <a:gd name="T6" fmla="*/ 121 w 121"/>
                  <a:gd name="T7" fmla="*/ 0 h 82"/>
                  <a:gd name="T8" fmla="*/ 91 w 121"/>
                  <a:gd name="T9" fmla="*/ 19 h 82"/>
                  <a:gd name="T10" fmla="*/ 78 w 121"/>
                  <a:gd name="T11" fmla="*/ 32 h 82"/>
                  <a:gd name="T12" fmla="*/ 72 w 121"/>
                  <a:gd name="T13" fmla="*/ 39 h 82"/>
                  <a:gd name="T14" fmla="*/ 66 w 121"/>
                  <a:gd name="T15" fmla="*/ 44 h 82"/>
                  <a:gd name="T16" fmla="*/ 0 w 121"/>
                  <a:gd name="T17" fmla="*/ 77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1" h="82">
                    <a:moveTo>
                      <a:pt x="0" y="77"/>
                    </a:moveTo>
                    <a:cubicBezTo>
                      <a:pt x="11" y="82"/>
                      <a:pt x="34" y="78"/>
                      <a:pt x="44" y="74"/>
                    </a:cubicBezTo>
                    <a:cubicBezTo>
                      <a:pt x="57" y="70"/>
                      <a:pt x="67" y="61"/>
                      <a:pt x="74" y="54"/>
                    </a:cubicBezTo>
                    <a:cubicBezTo>
                      <a:pt x="85" y="43"/>
                      <a:pt x="111" y="14"/>
                      <a:pt x="121" y="0"/>
                    </a:cubicBezTo>
                    <a:cubicBezTo>
                      <a:pt x="111" y="3"/>
                      <a:pt x="97" y="14"/>
                      <a:pt x="91" y="19"/>
                    </a:cubicBezTo>
                    <a:cubicBezTo>
                      <a:pt x="78" y="32"/>
                      <a:pt x="78" y="32"/>
                      <a:pt x="78" y="32"/>
                    </a:cubicBezTo>
                    <a:cubicBezTo>
                      <a:pt x="76" y="35"/>
                      <a:pt x="74" y="36"/>
                      <a:pt x="72" y="39"/>
                    </a:cubicBezTo>
                    <a:cubicBezTo>
                      <a:pt x="70" y="41"/>
                      <a:pt x="68" y="42"/>
                      <a:pt x="66" y="44"/>
                    </a:cubicBezTo>
                    <a:cubicBezTo>
                      <a:pt x="48" y="61"/>
                      <a:pt x="25" y="72"/>
                      <a:pt x="0" y="7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2" name="Freeform 28">
                <a:extLst>
                  <a:ext uri="{FF2B5EF4-FFF2-40B4-BE49-F238E27FC236}">
                    <a16:creationId xmlns:a16="http://schemas.microsoft.com/office/drawing/2014/main" id="{DFB7B474-DB1F-490E-BC1F-6FDD697B718B}"/>
                  </a:ext>
                </a:extLst>
              </p:cNvPr>
              <p:cNvSpPr>
                <a:spLocks/>
              </p:cNvSpPr>
              <p:nvPr/>
            </p:nvSpPr>
            <p:spPr bwMode="auto">
              <a:xfrm>
                <a:off x="5236085" y="3520600"/>
                <a:ext cx="68263" cy="60325"/>
              </a:xfrm>
              <a:custGeom>
                <a:avLst/>
                <a:gdLst>
                  <a:gd name="T0" fmla="*/ 18 w 37"/>
                  <a:gd name="T1" fmla="*/ 2 h 33"/>
                  <a:gd name="T2" fmla="*/ 25 w 37"/>
                  <a:gd name="T3" fmla="*/ 28 h 33"/>
                  <a:gd name="T4" fmla="*/ 34 w 37"/>
                  <a:gd name="T5" fmla="*/ 11 h 33"/>
                  <a:gd name="T6" fmla="*/ 18 w 37"/>
                  <a:gd name="T7" fmla="*/ 2 h 33"/>
                </a:gdLst>
                <a:ahLst/>
                <a:cxnLst>
                  <a:cxn ang="0">
                    <a:pos x="T0" y="T1"/>
                  </a:cxn>
                  <a:cxn ang="0">
                    <a:pos x="T2" y="T3"/>
                  </a:cxn>
                  <a:cxn ang="0">
                    <a:pos x="T4" y="T5"/>
                  </a:cxn>
                  <a:cxn ang="0">
                    <a:pos x="T6" y="T7"/>
                  </a:cxn>
                </a:cxnLst>
                <a:rect l="0" t="0" r="r" b="b"/>
                <a:pathLst>
                  <a:path w="37" h="33">
                    <a:moveTo>
                      <a:pt x="18" y="2"/>
                    </a:moveTo>
                    <a:cubicBezTo>
                      <a:pt x="0" y="8"/>
                      <a:pt x="8" y="33"/>
                      <a:pt x="25" y="28"/>
                    </a:cubicBezTo>
                    <a:cubicBezTo>
                      <a:pt x="31" y="27"/>
                      <a:pt x="37" y="20"/>
                      <a:pt x="34" y="11"/>
                    </a:cubicBezTo>
                    <a:cubicBezTo>
                      <a:pt x="33" y="5"/>
                      <a:pt x="26" y="0"/>
                      <a:pt x="18" y="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grpSp>
      <p:grpSp>
        <p:nvGrpSpPr>
          <p:cNvPr id="15" name="组合 14">
            <a:extLst>
              <a:ext uri="{FF2B5EF4-FFF2-40B4-BE49-F238E27FC236}">
                <a16:creationId xmlns:a16="http://schemas.microsoft.com/office/drawing/2014/main" id="{B7EFDF23-1296-4C92-9671-A6E6F74E0749}"/>
              </a:ext>
            </a:extLst>
          </p:cNvPr>
          <p:cNvGrpSpPr/>
          <p:nvPr/>
        </p:nvGrpSpPr>
        <p:grpSpPr>
          <a:xfrm>
            <a:off x="7288923" y="1594115"/>
            <a:ext cx="3434771" cy="2947457"/>
            <a:chOff x="7288923" y="1594115"/>
            <a:chExt cx="3434771" cy="2947457"/>
          </a:xfrm>
        </p:grpSpPr>
        <p:grpSp>
          <p:nvGrpSpPr>
            <p:cNvPr id="13" name="组合 12">
              <a:extLst>
                <a:ext uri="{FF2B5EF4-FFF2-40B4-BE49-F238E27FC236}">
                  <a16:creationId xmlns:a16="http://schemas.microsoft.com/office/drawing/2014/main" id="{797AF7B5-0582-4A17-9C49-2373FDDEE3E1}"/>
                </a:ext>
              </a:extLst>
            </p:cNvPr>
            <p:cNvGrpSpPr/>
            <p:nvPr/>
          </p:nvGrpSpPr>
          <p:grpSpPr>
            <a:xfrm>
              <a:off x="7288923" y="1594115"/>
              <a:ext cx="3434771" cy="2947457"/>
              <a:chOff x="7176386" y="1847945"/>
              <a:chExt cx="3434771" cy="2947457"/>
            </a:xfrm>
          </p:grpSpPr>
          <p:grpSp>
            <p:nvGrpSpPr>
              <p:cNvPr id="2" name="组合 1">
                <a:extLst>
                  <a:ext uri="{FF2B5EF4-FFF2-40B4-BE49-F238E27FC236}">
                    <a16:creationId xmlns:a16="http://schemas.microsoft.com/office/drawing/2014/main" id="{2AF399CF-BD67-4A17-A0E8-34B1B534A5F0}"/>
                  </a:ext>
                </a:extLst>
              </p:cNvPr>
              <p:cNvGrpSpPr/>
              <p:nvPr/>
            </p:nvGrpSpPr>
            <p:grpSpPr>
              <a:xfrm>
                <a:off x="7176386" y="1847945"/>
                <a:ext cx="1288511" cy="2947457"/>
                <a:chOff x="6713397" y="1847945"/>
                <a:chExt cx="1288511" cy="2947457"/>
              </a:xfrm>
            </p:grpSpPr>
            <p:sp>
              <p:nvSpPr>
                <p:cNvPr id="38" name="Freeform 46">
                  <a:extLst>
                    <a:ext uri="{FF2B5EF4-FFF2-40B4-BE49-F238E27FC236}">
                      <a16:creationId xmlns:a16="http://schemas.microsoft.com/office/drawing/2014/main" id="{9EF4F32F-B9CC-4510-B8D5-6CC7944A7CCA}"/>
                    </a:ext>
                  </a:extLst>
                </p:cNvPr>
                <p:cNvSpPr>
                  <a:spLocks noEditPoints="1"/>
                </p:cNvSpPr>
                <p:nvPr/>
              </p:nvSpPr>
              <p:spPr bwMode="auto">
                <a:xfrm>
                  <a:off x="6713397" y="2999550"/>
                  <a:ext cx="370445" cy="740891"/>
                </a:xfrm>
                <a:custGeom>
                  <a:avLst/>
                  <a:gdLst>
                    <a:gd name="T0" fmla="*/ 14 w 39"/>
                    <a:gd name="T1" fmla="*/ 41 h 80"/>
                    <a:gd name="T2" fmla="*/ 14 w 39"/>
                    <a:gd name="T3" fmla="*/ 41 h 80"/>
                    <a:gd name="T4" fmla="*/ 14 w 39"/>
                    <a:gd name="T5" fmla="*/ 41 h 80"/>
                    <a:gd name="T6" fmla="*/ 14 w 39"/>
                    <a:gd name="T7" fmla="*/ 58 h 80"/>
                    <a:gd name="T8" fmla="*/ 22 w 39"/>
                    <a:gd name="T9" fmla="*/ 75 h 80"/>
                    <a:gd name="T10" fmla="*/ 27 w 39"/>
                    <a:gd name="T11" fmla="*/ 80 h 80"/>
                    <a:gd name="T12" fmla="*/ 31 w 39"/>
                    <a:gd name="T13" fmla="*/ 70 h 80"/>
                    <a:gd name="T14" fmla="*/ 32 w 39"/>
                    <a:gd name="T15" fmla="*/ 58 h 80"/>
                    <a:gd name="T16" fmla="*/ 35 w 39"/>
                    <a:gd name="T17" fmla="*/ 38 h 80"/>
                    <a:gd name="T18" fmla="*/ 23 w 39"/>
                    <a:gd name="T19" fmla="*/ 53 h 80"/>
                    <a:gd name="T20" fmla="*/ 19 w 39"/>
                    <a:gd name="T21" fmla="*/ 48 h 80"/>
                    <a:gd name="T22" fmla="*/ 15 w 39"/>
                    <a:gd name="T23" fmla="*/ 43 h 80"/>
                    <a:gd name="T24" fmla="*/ 26 w 39"/>
                    <a:gd name="T25" fmla="*/ 21 h 80"/>
                    <a:gd name="T26" fmla="*/ 27 w 39"/>
                    <a:gd name="T27" fmla="*/ 4 h 80"/>
                    <a:gd name="T28" fmla="*/ 22 w 39"/>
                    <a:gd name="T29" fmla="*/ 9 h 80"/>
                    <a:gd name="T30" fmla="*/ 19 w 39"/>
                    <a:gd name="T31" fmla="*/ 12 h 80"/>
                    <a:gd name="T32" fmla="*/ 18 w 39"/>
                    <a:gd name="T33" fmla="*/ 14 h 80"/>
                    <a:gd name="T34" fmla="*/ 17 w 39"/>
                    <a:gd name="T35" fmla="*/ 16 h 80"/>
                    <a:gd name="T36" fmla="*/ 13 w 39"/>
                    <a:gd name="T37" fmla="*/ 4 h 80"/>
                    <a:gd name="T38" fmla="*/ 8 w 39"/>
                    <a:gd name="T39" fmla="*/ 1 h 80"/>
                    <a:gd name="T40" fmla="*/ 3 w 39"/>
                    <a:gd name="T41" fmla="*/ 5 h 80"/>
                    <a:gd name="T42" fmla="*/ 12 w 39"/>
                    <a:gd name="T43" fmla="*/ 30 h 80"/>
                    <a:gd name="T44" fmla="*/ 12 w 39"/>
                    <a:gd name="T45" fmla="*/ 35 h 80"/>
                    <a:gd name="T46" fmla="*/ 14 w 39"/>
                    <a:gd name="T47" fmla="*/ 41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9" h="80">
                      <a:moveTo>
                        <a:pt x="14" y="41"/>
                      </a:moveTo>
                      <a:cubicBezTo>
                        <a:pt x="14" y="41"/>
                        <a:pt x="14" y="41"/>
                        <a:pt x="14" y="41"/>
                      </a:cubicBezTo>
                      <a:moveTo>
                        <a:pt x="14" y="41"/>
                      </a:moveTo>
                      <a:cubicBezTo>
                        <a:pt x="0" y="40"/>
                        <a:pt x="9" y="52"/>
                        <a:pt x="14" y="58"/>
                      </a:cubicBezTo>
                      <a:cubicBezTo>
                        <a:pt x="24" y="71"/>
                        <a:pt x="17" y="63"/>
                        <a:pt x="22" y="75"/>
                      </a:cubicBezTo>
                      <a:cubicBezTo>
                        <a:pt x="24" y="79"/>
                        <a:pt x="25" y="79"/>
                        <a:pt x="27" y="80"/>
                      </a:cubicBezTo>
                      <a:cubicBezTo>
                        <a:pt x="30" y="78"/>
                        <a:pt x="30" y="74"/>
                        <a:pt x="31" y="70"/>
                      </a:cubicBezTo>
                      <a:cubicBezTo>
                        <a:pt x="31" y="63"/>
                        <a:pt x="28" y="65"/>
                        <a:pt x="32" y="58"/>
                      </a:cubicBezTo>
                      <a:cubicBezTo>
                        <a:pt x="36" y="49"/>
                        <a:pt x="39" y="44"/>
                        <a:pt x="35" y="38"/>
                      </a:cubicBezTo>
                      <a:cubicBezTo>
                        <a:pt x="27" y="38"/>
                        <a:pt x="23" y="49"/>
                        <a:pt x="23" y="53"/>
                      </a:cubicBezTo>
                      <a:cubicBezTo>
                        <a:pt x="19" y="48"/>
                        <a:pt x="19" y="48"/>
                        <a:pt x="19" y="48"/>
                      </a:cubicBezTo>
                      <a:cubicBezTo>
                        <a:pt x="18" y="46"/>
                        <a:pt x="17" y="45"/>
                        <a:pt x="15" y="43"/>
                      </a:cubicBezTo>
                      <a:cubicBezTo>
                        <a:pt x="24" y="41"/>
                        <a:pt x="20" y="28"/>
                        <a:pt x="26" y="21"/>
                      </a:cubicBezTo>
                      <a:cubicBezTo>
                        <a:pt x="36" y="11"/>
                        <a:pt x="36" y="0"/>
                        <a:pt x="27" y="4"/>
                      </a:cubicBezTo>
                      <a:cubicBezTo>
                        <a:pt x="25" y="5"/>
                        <a:pt x="23" y="7"/>
                        <a:pt x="22" y="9"/>
                      </a:cubicBezTo>
                      <a:cubicBezTo>
                        <a:pt x="21" y="10"/>
                        <a:pt x="20" y="11"/>
                        <a:pt x="19" y="12"/>
                      </a:cubicBezTo>
                      <a:cubicBezTo>
                        <a:pt x="19" y="13"/>
                        <a:pt x="19" y="13"/>
                        <a:pt x="18" y="14"/>
                      </a:cubicBezTo>
                      <a:cubicBezTo>
                        <a:pt x="17" y="15"/>
                        <a:pt x="18" y="14"/>
                        <a:pt x="17" y="16"/>
                      </a:cubicBezTo>
                      <a:cubicBezTo>
                        <a:pt x="16" y="10"/>
                        <a:pt x="14" y="7"/>
                        <a:pt x="13" y="4"/>
                      </a:cubicBezTo>
                      <a:cubicBezTo>
                        <a:pt x="11" y="3"/>
                        <a:pt x="10" y="1"/>
                        <a:pt x="8" y="1"/>
                      </a:cubicBezTo>
                      <a:cubicBezTo>
                        <a:pt x="5" y="1"/>
                        <a:pt x="3" y="2"/>
                        <a:pt x="3" y="5"/>
                      </a:cubicBezTo>
                      <a:cubicBezTo>
                        <a:pt x="2" y="11"/>
                        <a:pt x="10" y="20"/>
                        <a:pt x="12" y="30"/>
                      </a:cubicBezTo>
                      <a:cubicBezTo>
                        <a:pt x="12" y="31"/>
                        <a:pt x="12" y="33"/>
                        <a:pt x="12" y="35"/>
                      </a:cubicBezTo>
                      <a:cubicBezTo>
                        <a:pt x="13" y="38"/>
                        <a:pt x="13" y="39"/>
                        <a:pt x="14" y="41"/>
                      </a:cubicBezTo>
                    </a:path>
                  </a:pathLst>
                </a:custGeom>
                <a:solidFill>
                  <a:schemeClr val="bg1">
                    <a:alpha val="48000"/>
                  </a:schemeClr>
                </a:solid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9" name="Freeform 47">
                  <a:extLst>
                    <a:ext uri="{FF2B5EF4-FFF2-40B4-BE49-F238E27FC236}">
                      <a16:creationId xmlns:a16="http://schemas.microsoft.com/office/drawing/2014/main" id="{8FBDE0B6-C103-474D-9E07-3A089CC794FD}"/>
                    </a:ext>
                  </a:extLst>
                </p:cNvPr>
                <p:cNvSpPr>
                  <a:spLocks/>
                </p:cNvSpPr>
                <p:nvPr/>
              </p:nvSpPr>
              <p:spPr bwMode="auto">
                <a:xfrm>
                  <a:off x="7285174" y="4183362"/>
                  <a:ext cx="716734" cy="612040"/>
                </a:xfrm>
                <a:custGeom>
                  <a:avLst/>
                  <a:gdLst>
                    <a:gd name="T0" fmla="*/ 16 w 77"/>
                    <a:gd name="T1" fmla="*/ 13 h 66"/>
                    <a:gd name="T2" fmla="*/ 19 w 77"/>
                    <a:gd name="T3" fmla="*/ 24 h 66"/>
                    <a:gd name="T4" fmla="*/ 0 w 77"/>
                    <a:gd name="T5" fmla="*/ 26 h 66"/>
                    <a:gd name="T6" fmla="*/ 27 w 77"/>
                    <a:gd name="T7" fmla="*/ 39 h 66"/>
                    <a:gd name="T8" fmla="*/ 36 w 77"/>
                    <a:gd name="T9" fmla="*/ 43 h 66"/>
                    <a:gd name="T10" fmla="*/ 29 w 77"/>
                    <a:gd name="T11" fmla="*/ 50 h 66"/>
                    <a:gd name="T12" fmla="*/ 47 w 77"/>
                    <a:gd name="T13" fmla="*/ 56 h 66"/>
                    <a:gd name="T14" fmla="*/ 57 w 77"/>
                    <a:gd name="T15" fmla="*/ 58 h 66"/>
                    <a:gd name="T16" fmla="*/ 60 w 77"/>
                    <a:gd name="T17" fmla="*/ 48 h 66"/>
                    <a:gd name="T18" fmla="*/ 57 w 77"/>
                    <a:gd name="T19" fmla="*/ 43 h 66"/>
                    <a:gd name="T20" fmla="*/ 43 w 77"/>
                    <a:gd name="T21" fmla="*/ 34 h 66"/>
                    <a:gd name="T22" fmla="*/ 47 w 77"/>
                    <a:gd name="T23" fmla="*/ 46 h 66"/>
                    <a:gd name="T24" fmla="*/ 38 w 77"/>
                    <a:gd name="T25" fmla="*/ 44 h 66"/>
                    <a:gd name="T26" fmla="*/ 30 w 77"/>
                    <a:gd name="T27" fmla="*/ 25 h 66"/>
                    <a:gd name="T28" fmla="*/ 28 w 77"/>
                    <a:gd name="T29" fmla="*/ 19 h 66"/>
                    <a:gd name="T30" fmla="*/ 16 w 77"/>
                    <a:gd name="T31" fmla="*/ 13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7" h="66">
                      <a:moveTo>
                        <a:pt x="16" y="13"/>
                      </a:moveTo>
                      <a:cubicBezTo>
                        <a:pt x="16" y="17"/>
                        <a:pt x="17" y="21"/>
                        <a:pt x="19" y="24"/>
                      </a:cubicBezTo>
                      <a:cubicBezTo>
                        <a:pt x="16" y="24"/>
                        <a:pt x="0" y="16"/>
                        <a:pt x="0" y="26"/>
                      </a:cubicBezTo>
                      <a:cubicBezTo>
                        <a:pt x="0" y="33"/>
                        <a:pt x="18" y="32"/>
                        <a:pt x="27" y="39"/>
                      </a:cubicBezTo>
                      <a:cubicBezTo>
                        <a:pt x="29" y="41"/>
                        <a:pt x="32" y="42"/>
                        <a:pt x="36" y="43"/>
                      </a:cubicBezTo>
                      <a:cubicBezTo>
                        <a:pt x="33" y="45"/>
                        <a:pt x="29" y="44"/>
                        <a:pt x="29" y="50"/>
                      </a:cubicBezTo>
                      <a:cubicBezTo>
                        <a:pt x="29" y="55"/>
                        <a:pt x="42" y="55"/>
                        <a:pt x="47" y="56"/>
                      </a:cubicBezTo>
                      <a:cubicBezTo>
                        <a:pt x="54" y="57"/>
                        <a:pt x="51" y="55"/>
                        <a:pt x="57" y="58"/>
                      </a:cubicBezTo>
                      <a:cubicBezTo>
                        <a:pt x="70" y="66"/>
                        <a:pt x="77" y="61"/>
                        <a:pt x="60" y="48"/>
                      </a:cubicBezTo>
                      <a:cubicBezTo>
                        <a:pt x="58" y="46"/>
                        <a:pt x="58" y="47"/>
                        <a:pt x="57" y="43"/>
                      </a:cubicBezTo>
                      <a:cubicBezTo>
                        <a:pt x="51" y="25"/>
                        <a:pt x="43" y="22"/>
                        <a:pt x="43" y="34"/>
                      </a:cubicBezTo>
                      <a:cubicBezTo>
                        <a:pt x="43" y="39"/>
                        <a:pt x="46" y="41"/>
                        <a:pt x="47" y="46"/>
                      </a:cubicBezTo>
                      <a:cubicBezTo>
                        <a:pt x="44" y="45"/>
                        <a:pt x="41" y="44"/>
                        <a:pt x="38" y="44"/>
                      </a:cubicBezTo>
                      <a:cubicBezTo>
                        <a:pt x="41" y="37"/>
                        <a:pt x="31" y="30"/>
                        <a:pt x="30" y="25"/>
                      </a:cubicBezTo>
                      <a:cubicBezTo>
                        <a:pt x="29" y="24"/>
                        <a:pt x="29" y="21"/>
                        <a:pt x="28" y="19"/>
                      </a:cubicBezTo>
                      <a:cubicBezTo>
                        <a:pt x="24" y="0"/>
                        <a:pt x="16" y="4"/>
                        <a:pt x="16" y="13"/>
                      </a:cubicBezTo>
                    </a:path>
                  </a:pathLst>
                </a:custGeom>
                <a:solidFill>
                  <a:schemeClr val="bg1">
                    <a:alpha val="48000"/>
                  </a:schemeClr>
                </a:solid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0" name="Freeform 48">
                  <a:extLst>
                    <a:ext uri="{FF2B5EF4-FFF2-40B4-BE49-F238E27FC236}">
                      <a16:creationId xmlns:a16="http://schemas.microsoft.com/office/drawing/2014/main" id="{6EBAB5DE-1009-4AC4-BAE8-57148E2D131F}"/>
                    </a:ext>
                  </a:extLst>
                </p:cNvPr>
                <p:cNvSpPr>
                  <a:spLocks/>
                </p:cNvSpPr>
                <p:nvPr/>
              </p:nvSpPr>
              <p:spPr bwMode="auto">
                <a:xfrm>
                  <a:off x="6995260" y="3965929"/>
                  <a:ext cx="386552" cy="394607"/>
                </a:xfrm>
                <a:custGeom>
                  <a:avLst/>
                  <a:gdLst>
                    <a:gd name="T0" fmla="*/ 22 w 41"/>
                    <a:gd name="T1" fmla="*/ 12 h 42"/>
                    <a:gd name="T2" fmla="*/ 22 w 41"/>
                    <a:gd name="T3" fmla="*/ 18 h 42"/>
                    <a:gd name="T4" fmla="*/ 8 w 41"/>
                    <a:gd name="T5" fmla="*/ 11 h 42"/>
                    <a:gd name="T6" fmla="*/ 10 w 41"/>
                    <a:gd name="T7" fmla="*/ 23 h 42"/>
                    <a:gd name="T8" fmla="*/ 28 w 41"/>
                    <a:gd name="T9" fmla="*/ 35 h 42"/>
                    <a:gd name="T10" fmla="*/ 37 w 41"/>
                    <a:gd name="T11" fmla="*/ 42 h 42"/>
                    <a:gd name="T12" fmla="*/ 33 w 41"/>
                    <a:gd name="T13" fmla="*/ 21 h 42"/>
                    <a:gd name="T14" fmla="*/ 27 w 41"/>
                    <a:gd name="T15" fmla="*/ 0 h 42"/>
                    <a:gd name="T16" fmla="*/ 25 w 41"/>
                    <a:gd name="T17" fmla="*/ 2 h 42"/>
                    <a:gd name="T18" fmla="*/ 22 w 41"/>
                    <a:gd name="T19" fmla="*/ 1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42">
                      <a:moveTo>
                        <a:pt x="22" y="12"/>
                      </a:moveTo>
                      <a:cubicBezTo>
                        <a:pt x="22" y="15"/>
                        <a:pt x="22" y="14"/>
                        <a:pt x="22" y="18"/>
                      </a:cubicBezTo>
                      <a:cubicBezTo>
                        <a:pt x="19" y="16"/>
                        <a:pt x="12" y="10"/>
                        <a:pt x="8" y="11"/>
                      </a:cubicBezTo>
                      <a:cubicBezTo>
                        <a:pt x="5" y="12"/>
                        <a:pt x="0" y="17"/>
                        <a:pt x="10" y="23"/>
                      </a:cubicBezTo>
                      <a:cubicBezTo>
                        <a:pt x="24" y="31"/>
                        <a:pt x="20" y="26"/>
                        <a:pt x="28" y="35"/>
                      </a:cubicBezTo>
                      <a:cubicBezTo>
                        <a:pt x="30" y="38"/>
                        <a:pt x="33" y="41"/>
                        <a:pt x="37" y="42"/>
                      </a:cubicBezTo>
                      <a:cubicBezTo>
                        <a:pt x="41" y="35"/>
                        <a:pt x="33" y="28"/>
                        <a:pt x="33" y="21"/>
                      </a:cubicBezTo>
                      <a:cubicBezTo>
                        <a:pt x="32" y="9"/>
                        <a:pt x="36" y="4"/>
                        <a:pt x="27" y="0"/>
                      </a:cubicBezTo>
                      <a:cubicBezTo>
                        <a:pt x="25" y="2"/>
                        <a:pt x="25" y="2"/>
                        <a:pt x="25" y="2"/>
                      </a:cubicBezTo>
                      <a:cubicBezTo>
                        <a:pt x="23" y="4"/>
                        <a:pt x="22" y="9"/>
                        <a:pt x="22" y="12"/>
                      </a:cubicBezTo>
                    </a:path>
                  </a:pathLst>
                </a:custGeom>
                <a:solidFill>
                  <a:schemeClr val="bg1">
                    <a:alpha val="48000"/>
                  </a:schemeClr>
                </a:solid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1" name="Freeform 49">
                  <a:extLst>
                    <a:ext uri="{FF2B5EF4-FFF2-40B4-BE49-F238E27FC236}">
                      <a16:creationId xmlns:a16="http://schemas.microsoft.com/office/drawing/2014/main" id="{82EACD07-BCDF-4D96-B40C-E7CF9ACD8132}"/>
                    </a:ext>
                  </a:extLst>
                </p:cNvPr>
                <p:cNvSpPr>
                  <a:spLocks/>
                </p:cNvSpPr>
                <p:nvPr/>
              </p:nvSpPr>
              <p:spPr bwMode="auto">
                <a:xfrm>
                  <a:off x="6834197" y="3667960"/>
                  <a:ext cx="354339" cy="386552"/>
                </a:xfrm>
                <a:custGeom>
                  <a:avLst/>
                  <a:gdLst>
                    <a:gd name="T0" fmla="*/ 21 w 38"/>
                    <a:gd name="T1" fmla="*/ 17 h 41"/>
                    <a:gd name="T2" fmla="*/ 9 w 38"/>
                    <a:gd name="T3" fmla="*/ 8 h 41"/>
                    <a:gd name="T4" fmla="*/ 9 w 38"/>
                    <a:gd name="T5" fmla="*/ 20 h 41"/>
                    <a:gd name="T6" fmla="*/ 18 w 38"/>
                    <a:gd name="T7" fmla="*/ 27 h 41"/>
                    <a:gd name="T8" fmla="*/ 33 w 38"/>
                    <a:gd name="T9" fmla="*/ 41 h 41"/>
                    <a:gd name="T10" fmla="*/ 31 w 38"/>
                    <a:gd name="T11" fmla="*/ 24 h 41"/>
                    <a:gd name="T12" fmla="*/ 28 w 38"/>
                    <a:gd name="T13" fmla="*/ 0 h 41"/>
                    <a:gd name="T14" fmla="*/ 21 w 38"/>
                    <a:gd name="T15" fmla="*/ 17 h 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41">
                      <a:moveTo>
                        <a:pt x="21" y="17"/>
                      </a:moveTo>
                      <a:cubicBezTo>
                        <a:pt x="18" y="15"/>
                        <a:pt x="13" y="8"/>
                        <a:pt x="9" y="8"/>
                      </a:cubicBezTo>
                      <a:cubicBezTo>
                        <a:pt x="3" y="8"/>
                        <a:pt x="0" y="13"/>
                        <a:pt x="9" y="20"/>
                      </a:cubicBezTo>
                      <a:cubicBezTo>
                        <a:pt x="18" y="27"/>
                        <a:pt x="18" y="27"/>
                        <a:pt x="18" y="27"/>
                      </a:cubicBezTo>
                      <a:cubicBezTo>
                        <a:pt x="25" y="32"/>
                        <a:pt x="25" y="41"/>
                        <a:pt x="33" y="41"/>
                      </a:cubicBezTo>
                      <a:cubicBezTo>
                        <a:pt x="35" y="31"/>
                        <a:pt x="31" y="26"/>
                        <a:pt x="31" y="24"/>
                      </a:cubicBezTo>
                      <a:cubicBezTo>
                        <a:pt x="31" y="19"/>
                        <a:pt x="38" y="0"/>
                        <a:pt x="28" y="0"/>
                      </a:cubicBezTo>
                      <a:cubicBezTo>
                        <a:pt x="23" y="0"/>
                        <a:pt x="21" y="11"/>
                        <a:pt x="21" y="17"/>
                      </a:cubicBezTo>
                    </a:path>
                  </a:pathLst>
                </a:custGeom>
                <a:solidFill>
                  <a:schemeClr val="bg1">
                    <a:alpha val="48000"/>
                  </a:schemeClr>
                </a:solid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2" name="Freeform 50">
                  <a:extLst>
                    <a:ext uri="{FF2B5EF4-FFF2-40B4-BE49-F238E27FC236}">
                      <a16:creationId xmlns:a16="http://schemas.microsoft.com/office/drawing/2014/main" id="{B7C64650-1919-49F3-A521-7F4CDC546BD5}"/>
                    </a:ext>
                  </a:extLst>
                </p:cNvPr>
                <p:cNvSpPr>
                  <a:spLocks/>
                </p:cNvSpPr>
                <p:nvPr/>
              </p:nvSpPr>
              <p:spPr bwMode="auto">
                <a:xfrm>
                  <a:off x="6769772" y="2621049"/>
                  <a:ext cx="297970" cy="426820"/>
                </a:xfrm>
                <a:custGeom>
                  <a:avLst/>
                  <a:gdLst>
                    <a:gd name="T0" fmla="*/ 7 w 32"/>
                    <a:gd name="T1" fmla="*/ 45 h 46"/>
                    <a:gd name="T2" fmla="*/ 10 w 32"/>
                    <a:gd name="T3" fmla="*/ 46 h 46"/>
                    <a:gd name="T4" fmla="*/ 21 w 32"/>
                    <a:gd name="T5" fmla="*/ 28 h 46"/>
                    <a:gd name="T6" fmla="*/ 28 w 32"/>
                    <a:gd name="T7" fmla="*/ 21 h 46"/>
                    <a:gd name="T8" fmla="*/ 31 w 32"/>
                    <a:gd name="T9" fmla="*/ 10 h 46"/>
                    <a:gd name="T10" fmla="*/ 14 w 32"/>
                    <a:gd name="T11" fmla="*/ 19 h 46"/>
                    <a:gd name="T12" fmla="*/ 2 w 32"/>
                    <a:gd name="T13" fmla="*/ 5 h 46"/>
                    <a:gd name="T14" fmla="*/ 5 w 32"/>
                    <a:gd name="T15" fmla="*/ 25 h 46"/>
                    <a:gd name="T16" fmla="*/ 7 w 32"/>
                    <a:gd name="T17" fmla="*/ 45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 h="46">
                      <a:moveTo>
                        <a:pt x="7" y="45"/>
                      </a:moveTo>
                      <a:cubicBezTo>
                        <a:pt x="9" y="46"/>
                        <a:pt x="8" y="46"/>
                        <a:pt x="10" y="46"/>
                      </a:cubicBezTo>
                      <a:cubicBezTo>
                        <a:pt x="18" y="39"/>
                        <a:pt x="15" y="32"/>
                        <a:pt x="21" y="28"/>
                      </a:cubicBezTo>
                      <a:cubicBezTo>
                        <a:pt x="23" y="26"/>
                        <a:pt x="26" y="23"/>
                        <a:pt x="28" y="21"/>
                      </a:cubicBezTo>
                      <a:cubicBezTo>
                        <a:pt x="31" y="17"/>
                        <a:pt x="32" y="15"/>
                        <a:pt x="31" y="10"/>
                      </a:cubicBezTo>
                      <a:cubicBezTo>
                        <a:pt x="22" y="8"/>
                        <a:pt x="20" y="15"/>
                        <a:pt x="14" y="19"/>
                      </a:cubicBezTo>
                      <a:cubicBezTo>
                        <a:pt x="13" y="15"/>
                        <a:pt x="13" y="0"/>
                        <a:pt x="2" y="5"/>
                      </a:cubicBezTo>
                      <a:cubicBezTo>
                        <a:pt x="0" y="13"/>
                        <a:pt x="3" y="19"/>
                        <a:pt x="5" y="25"/>
                      </a:cubicBezTo>
                      <a:cubicBezTo>
                        <a:pt x="9" y="34"/>
                        <a:pt x="4" y="33"/>
                        <a:pt x="7" y="45"/>
                      </a:cubicBezTo>
                    </a:path>
                  </a:pathLst>
                </a:custGeom>
                <a:solidFill>
                  <a:schemeClr val="bg1">
                    <a:alpha val="48000"/>
                  </a:schemeClr>
                </a:solid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3" name="Freeform 51">
                  <a:extLst>
                    <a:ext uri="{FF2B5EF4-FFF2-40B4-BE49-F238E27FC236}">
                      <a16:creationId xmlns:a16="http://schemas.microsoft.com/office/drawing/2014/main" id="{55DBD086-B722-4DB1-B86A-8F48BD24F4E0}"/>
                    </a:ext>
                  </a:extLst>
                </p:cNvPr>
                <p:cNvSpPr>
                  <a:spLocks/>
                </p:cNvSpPr>
                <p:nvPr/>
              </p:nvSpPr>
              <p:spPr bwMode="auto">
                <a:xfrm>
                  <a:off x="7043579" y="1984851"/>
                  <a:ext cx="306020" cy="378501"/>
                </a:xfrm>
                <a:custGeom>
                  <a:avLst/>
                  <a:gdLst>
                    <a:gd name="T0" fmla="*/ 0 w 33"/>
                    <a:gd name="T1" fmla="*/ 38 h 41"/>
                    <a:gd name="T2" fmla="*/ 0 w 33"/>
                    <a:gd name="T3" fmla="*/ 41 h 41"/>
                    <a:gd name="T4" fmla="*/ 16 w 33"/>
                    <a:gd name="T5" fmla="*/ 28 h 41"/>
                    <a:gd name="T6" fmla="*/ 33 w 33"/>
                    <a:gd name="T7" fmla="*/ 16 h 41"/>
                    <a:gd name="T8" fmla="*/ 15 w 33"/>
                    <a:gd name="T9" fmla="*/ 18 h 41"/>
                    <a:gd name="T10" fmla="*/ 10 w 33"/>
                    <a:gd name="T11" fmla="*/ 0 h 41"/>
                    <a:gd name="T12" fmla="*/ 5 w 33"/>
                    <a:gd name="T13" fmla="*/ 19 h 41"/>
                    <a:gd name="T14" fmla="*/ 0 w 33"/>
                    <a:gd name="T15" fmla="*/ 38 h 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 h="41">
                      <a:moveTo>
                        <a:pt x="0" y="38"/>
                      </a:moveTo>
                      <a:cubicBezTo>
                        <a:pt x="0" y="41"/>
                        <a:pt x="0" y="41"/>
                        <a:pt x="0" y="41"/>
                      </a:cubicBezTo>
                      <a:cubicBezTo>
                        <a:pt x="9" y="41"/>
                        <a:pt x="11" y="31"/>
                        <a:pt x="16" y="28"/>
                      </a:cubicBezTo>
                      <a:cubicBezTo>
                        <a:pt x="20" y="27"/>
                        <a:pt x="33" y="23"/>
                        <a:pt x="33" y="16"/>
                      </a:cubicBezTo>
                      <a:cubicBezTo>
                        <a:pt x="33" y="9"/>
                        <a:pt x="21" y="14"/>
                        <a:pt x="15" y="18"/>
                      </a:cubicBezTo>
                      <a:cubicBezTo>
                        <a:pt x="15" y="11"/>
                        <a:pt x="19" y="0"/>
                        <a:pt x="10" y="0"/>
                      </a:cubicBezTo>
                      <a:cubicBezTo>
                        <a:pt x="5" y="0"/>
                        <a:pt x="4" y="13"/>
                        <a:pt x="5" y="19"/>
                      </a:cubicBezTo>
                      <a:cubicBezTo>
                        <a:pt x="5" y="30"/>
                        <a:pt x="0" y="30"/>
                        <a:pt x="0" y="38"/>
                      </a:cubicBezTo>
                    </a:path>
                  </a:pathLst>
                </a:custGeom>
                <a:solidFill>
                  <a:schemeClr val="bg1">
                    <a:alpha val="48000"/>
                  </a:schemeClr>
                </a:solid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4" name="Freeform 52">
                  <a:extLst>
                    <a:ext uri="{FF2B5EF4-FFF2-40B4-BE49-F238E27FC236}">
                      <a16:creationId xmlns:a16="http://schemas.microsoft.com/office/drawing/2014/main" id="{8F78FB5B-1BEB-446F-80D1-C6EB2AE97941}"/>
                    </a:ext>
                  </a:extLst>
                </p:cNvPr>
                <p:cNvSpPr>
                  <a:spLocks/>
                </p:cNvSpPr>
                <p:nvPr/>
              </p:nvSpPr>
              <p:spPr bwMode="auto">
                <a:xfrm>
                  <a:off x="6890567" y="2306978"/>
                  <a:ext cx="297970" cy="386552"/>
                </a:xfrm>
                <a:custGeom>
                  <a:avLst/>
                  <a:gdLst>
                    <a:gd name="T0" fmla="*/ 2 w 32"/>
                    <a:gd name="T1" fmla="*/ 4 h 41"/>
                    <a:gd name="T2" fmla="*/ 4 w 32"/>
                    <a:gd name="T3" fmla="*/ 24 h 41"/>
                    <a:gd name="T4" fmla="*/ 5 w 32"/>
                    <a:gd name="T5" fmla="*/ 41 h 41"/>
                    <a:gd name="T6" fmla="*/ 15 w 32"/>
                    <a:gd name="T7" fmla="*/ 28 h 41"/>
                    <a:gd name="T8" fmla="*/ 19 w 32"/>
                    <a:gd name="T9" fmla="*/ 24 h 41"/>
                    <a:gd name="T10" fmla="*/ 31 w 32"/>
                    <a:gd name="T11" fmla="*/ 12 h 41"/>
                    <a:gd name="T12" fmla="*/ 28 w 32"/>
                    <a:gd name="T13" fmla="*/ 8 h 41"/>
                    <a:gd name="T14" fmla="*/ 13 w 32"/>
                    <a:gd name="T15" fmla="*/ 16 h 41"/>
                    <a:gd name="T16" fmla="*/ 5 w 32"/>
                    <a:gd name="T17" fmla="*/ 0 h 41"/>
                    <a:gd name="T18" fmla="*/ 2 w 32"/>
                    <a:gd name="T19" fmla="*/ 4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41">
                      <a:moveTo>
                        <a:pt x="2" y="4"/>
                      </a:moveTo>
                      <a:cubicBezTo>
                        <a:pt x="2" y="15"/>
                        <a:pt x="4" y="20"/>
                        <a:pt x="4" y="24"/>
                      </a:cubicBezTo>
                      <a:cubicBezTo>
                        <a:pt x="4" y="29"/>
                        <a:pt x="0" y="41"/>
                        <a:pt x="5" y="41"/>
                      </a:cubicBezTo>
                      <a:cubicBezTo>
                        <a:pt x="10" y="41"/>
                        <a:pt x="14" y="30"/>
                        <a:pt x="15" y="28"/>
                      </a:cubicBezTo>
                      <a:cubicBezTo>
                        <a:pt x="16" y="26"/>
                        <a:pt x="17" y="26"/>
                        <a:pt x="19" y="24"/>
                      </a:cubicBezTo>
                      <a:cubicBezTo>
                        <a:pt x="23" y="22"/>
                        <a:pt x="31" y="17"/>
                        <a:pt x="31" y="12"/>
                      </a:cubicBezTo>
                      <a:cubicBezTo>
                        <a:pt x="32" y="9"/>
                        <a:pt x="31" y="8"/>
                        <a:pt x="28" y="8"/>
                      </a:cubicBezTo>
                      <a:cubicBezTo>
                        <a:pt x="20" y="8"/>
                        <a:pt x="18" y="13"/>
                        <a:pt x="13" y="16"/>
                      </a:cubicBezTo>
                      <a:cubicBezTo>
                        <a:pt x="13" y="4"/>
                        <a:pt x="12" y="0"/>
                        <a:pt x="5" y="0"/>
                      </a:cubicBezTo>
                      <a:cubicBezTo>
                        <a:pt x="3" y="0"/>
                        <a:pt x="2" y="2"/>
                        <a:pt x="2" y="4"/>
                      </a:cubicBezTo>
                    </a:path>
                  </a:pathLst>
                </a:custGeom>
                <a:solidFill>
                  <a:schemeClr val="bg1">
                    <a:alpha val="48000"/>
                  </a:schemeClr>
                </a:solid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5" name="Freeform 53">
                  <a:extLst>
                    <a:ext uri="{FF2B5EF4-FFF2-40B4-BE49-F238E27FC236}">
                      <a16:creationId xmlns:a16="http://schemas.microsoft.com/office/drawing/2014/main" id="{02308D06-4FF1-4172-8110-3C3D11D4F52C}"/>
                    </a:ext>
                  </a:extLst>
                </p:cNvPr>
                <p:cNvSpPr>
                  <a:spLocks/>
                </p:cNvSpPr>
                <p:nvPr/>
              </p:nvSpPr>
              <p:spPr bwMode="auto">
                <a:xfrm>
                  <a:off x="7228799" y="1847945"/>
                  <a:ext cx="201332" cy="209382"/>
                </a:xfrm>
                <a:custGeom>
                  <a:avLst/>
                  <a:gdLst>
                    <a:gd name="T0" fmla="*/ 4 w 22"/>
                    <a:gd name="T1" fmla="*/ 23 h 23"/>
                    <a:gd name="T2" fmla="*/ 19 w 22"/>
                    <a:gd name="T3" fmla="*/ 9 h 23"/>
                    <a:gd name="T4" fmla="*/ 4 w 22"/>
                    <a:gd name="T5" fmla="*/ 10 h 23"/>
                    <a:gd name="T6" fmla="*/ 4 w 22"/>
                    <a:gd name="T7" fmla="*/ 23 h 23"/>
                  </a:gdLst>
                  <a:ahLst/>
                  <a:cxnLst>
                    <a:cxn ang="0">
                      <a:pos x="T0" y="T1"/>
                    </a:cxn>
                    <a:cxn ang="0">
                      <a:pos x="T2" y="T3"/>
                    </a:cxn>
                    <a:cxn ang="0">
                      <a:pos x="T4" y="T5"/>
                    </a:cxn>
                    <a:cxn ang="0">
                      <a:pos x="T6" y="T7"/>
                    </a:cxn>
                  </a:cxnLst>
                  <a:rect l="0" t="0" r="r" b="b"/>
                  <a:pathLst>
                    <a:path w="22" h="23">
                      <a:moveTo>
                        <a:pt x="4" y="23"/>
                      </a:moveTo>
                      <a:cubicBezTo>
                        <a:pt x="10" y="23"/>
                        <a:pt x="18" y="15"/>
                        <a:pt x="19" y="9"/>
                      </a:cubicBezTo>
                      <a:cubicBezTo>
                        <a:pt x="22" y="1"/>
                        <a:pt x="12" y="0"/>
                        <a:pt x="4" y="10"/>
                      </a:cubicBezTo>
                      <a:cubicBezTo>
                        <a:pt x="0" y="16"/>
                        <a:pt x="0" y="23"/>
                        <a:pt x="4" y="23"/>
                      </a:cubicBezTo>
                    </a:path>
                  </a:pathLst>
                </a:custGeom>
                <a:solidFill>
                  <a:schemeClr val="bg1">
                    <a:alpha val="48000"/>
                  </a:schemeClr>
                </a:solid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grpSp>
            <p:nvGrpSpPr>
              <p:cNvPr id="3" name="组合 2">
                <a:extLst>
                  <a:ext uri="{FF2B5EF4-FFF2-40B4-BE49-F238E27FC236}">
                    <a16:creationId xmlns:a16="http://schemas.microsoft.com/office/drawing/2014/main" id="{4BC2D811-4E2E-4EB1-803B-A212EB62FD9F}"/>
                  </a:ext>
                </a:extLst>
              </p:cNvPr>
              <p:cNvGrpSpPr/>
              <p:nvPr/>
            </p:nvGrpSpPr>
            <p:grpSpPr>
              <a:xfrm>
                <a:off x="9322651" y="1847945"/>
                <a:ext cx="1288506" cy="2947457"/>
                <a:chOff x="9507847" y="1847945"/>
                <a:chExt cx="1288506" cy="2947457"/>
              </a:xfrm>
            </p:grpSpPr>
            <p:sp>
              <p:nvSpPr>
                <p:cNvPr id="46" name="Freeform 54">
                  <a:extLst>
                    <a:ext uri="{FF2B5EF4-FFF2-40B4-BE49-F238E27FC236}">
                      <a16:creationId xmlns:a16="http://schemas.microsoft.com/office/drawing/2014/main" id="{FD1283F9-2E0F-4C80-9FF1-49D09FADB795}"/>
                    </a:ext>
                  </a:extLst>
                </p:cNvPr>
                <p:cNvSpPr>
                  <a:spLocks noEditPoints="1"/>
                </p:cNvSpPr>
                <p:nvPr/>
              </p:nvSpPr>
              <p:spPr bwMode="auto">
                <a:xfrm>
                  <a:off x="10425908" y="2999550"/>
                  <a:ext cx="370445" cy="740891"/>
                </a:xfrm>
                <a:custGeom>
                  <a:avLst/>
                  <a:gdLst>
                    <a:gd name="T0" fmla="*/ 25 w 39"/>
                    <a:gd name="T1" fmla="*/ 41 h 80"/>
                    <a:gd name="T2" fmla="*/ 25 w 39"/>
                    <a:gd name="T3" fmla="*/ 41 h 80"/>
                    <a:gd name="T4" fmla="*/ 25 w 39"/>
                    <a:gd name="T5" fmla="*/ 41 h 80"/>
                    <a:gd name="T6" fmla="*/ 25 w 39"/>
                    <a:gd name="T7" fmla="*/ 58 h 80"/>
                    <a:gd name="T8" fmla="*/ 16 w 39"/>
                    <a:gd name="T9" fmla="*/ 75 h 80"/>
                    <a:gd name="T10" fmla="*/ 12 w 39"/>
                    <a:gd name="T11" fmla="*/ 80 h 80"/>
                    <a:gd name="T12" fmla="*/ 8 w 39"/>
                    <a:gd name="T13" fmla="*/ 70 h 80"/>
                    <a:gd name="T14" fmla="*/ 7 w 39"/>
                    <a:gd name="T15" fmla="*/ 58 h 80"/>
                    <a:gd name="T16" fmla="*/ 4 w 39"/>
                    <a:gd name="T17" fmla="*/ 38 h 80"/>
                    <a:gd name="T18" fmla="*/ 16 w 39"/>
                    <a:gd name="T19" fmla="*/ 53 h 80"/>
                    <a:gd name="T20" fmla="*/ 19 w 39"/>
                    <a:gd name="T21" fmla="*/ 48 h 80"/>
                    <a:gd name="T22" fmla="*/ 23 w 39"/>
                    <a:gd name="T23" fmla="*/ 43 h 80"/>
                    <a:gd name="T24" fmla="*/ 13 w 39"/>
                    <a:gd name="T25" fmla="*/ 21 h 80"/>
                    <a:gd name="T26" fmla="*/ 11 w 39"/>
                    <a:gd name="T27" fmla="*/ 4 h 80"/>
                    <a:gd name="T28" fmla="*/ 17 w 39"/>
                    <a:gd name="T29" fmla="*/ 9 h 80"/>
                    <a:gd name="T30" fmla="*/ 19 w 39"/>
                    <a:gd name="T31" fmla="*/ 12 h 80"/>
                    <a:gd name="T32" fmla="*/ 20 w 39"/>
                    <a:gd name="T33" fmla="*/ 14 h 80"/>
                    <a:gd name="T34" fmla="*/ 22 w 39"/>
                    <a:gd name="T35" fmla="*/ 16 h 80"/>
                    <a:gd name="T36" fmla="*/ 26 w 39"/>
                    <a:gd name="T37" fmla="*/ 4 h 80"/>
                    <a:gd name="T38" fmla="*/ 31 w 39"/>
                    <a:gd name="T39" fmla="*/ 1 h 80"/>
                    <a:gd name="T40" fmla="*/ 36 w 39"/>
                    <a:gd name="T41" fmla="*/ 5 h 80"/>
                    <a:gd name="T42" fmla="*/ 27 w 39"/>
                    <a:gd name="T43" fmla="*/ 30 h 80"/>
                    <a:gd name="T44" fmla="*/ 26 w 39"/>
                    <a:gd name="T45" fmla="*/ 35 h 80"/>
                    <a:gd name="T46" fmla="*/ 25 w 39"/>
                    <a:gd name="T47" fmla="*/ 41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9" h="80">
                      <a:moveTo>
                        <a:pt x="25" y="41"/>
                      </a:moveTo>
                      <a:cubicBezTo>
                        <a:pt x="25" y="41"/>
                        <a:pt x="25" y="41"/>
                        <a:pt x="25" y="41"/>
                      </a:cubicBezTo>
                      <a:moveTo>
                        <a:pt x="25" y="41"/>
                      </a:moveTo>
                      <a:cubicBezTo>
                        <a:pt x="39" y="40"/>
                        <a:pt x="30" y="52"/>
                        <a:pt x="25" y="58"/>
                      </a:cubicBezTo>
                      <a:cubicBezTo>
                        <a:pt x="15" y="71"/>
                        <a:pt x="22" y="63"/>
                        <a:pt x="16" y="75"/>
                      </a:cubicBezTo>
                      <a:cubicBezTo>
                        <a:pt x="15" y="79"/>
                        <a:pt x="14" y="79"/>
                        <a:pt x="12" y="80"/>
                      </a:cubicBezTo>
                      <a:cubicBezTo>
                        <a:pt x="9" y="78"/>
                        <a:pt x="9" y="74"/>
                        <a:pt x="8" y="70"/>
                      </a:cubicBezTo>
                      <a:cubicBezTo>
                        <a:pt x="7" y="63"/>
                        <a:pt x="11" y="65"/>
                        <a:pt x="7" y="58"/>
                      </a:cubicBezTo>
                      <a:cubicBezTo>
                        <a:pt x="3" y="49"/>
                        <a:pt x="0" y="44"/>
                        <a:pt x="4" y="38"/>
                      </a:cubicBezTo>
                      <a:cubicBezTo>
                        <a:pt x="12" y="38"/>
                        <a:pt x="16" y="49"/>
                        <a:pt x="16" y="53"/>
                      </a:cubicBezTo>
                      <a:cubicBezTo>
                        <a:pt x="19" y="48"/>
                        <a:pt x="19" y="48"/>
                        <a:pt x="19" y="48"/>
                      </a:cubicBezTo>
                      <a:cubicBezTo>
                        <a:pt x="21" y="46"/>
                        <a:pt x="22" y="45"/>
                        <a:pt x="23" y="43"/>
                      </a:cubicBezTo>
                      <a:cubicBezTo>
                        <a:pt x="15" y="41"/>
                        <a:pt x="19" y="28"/>
                        <a:pt x="13" y="21"/>
                      </a:cubicBezTo>
                      <a:cubicBezTo>
                        <a:pt x="3" y="11"/>
                        <a:pt x="3" y="0"/>
                        <a:pt x="11" y="4"/>
                      </a:cubicBezTo>
                      <a:cubicBezTo>
                        <a:pt x="13" y="5"/>
                        <a:pt x="16" y="7"/>
                        <a:pt x="17" y="9"/>
                      </a:cubicBezTo>
                      <a:cubicBezTo>
                        <a:pt x="18" y="10"/>
                        <a:pt x="19" y="11"/>
                        <a:pt x="19" y="12"/>
                      </a:cubicBezTo>
                      <a:cubicBezTo>
                        <a:pt x="20" y="13"/>
                        <a:pt x="20" y="13"/>
                        <a:pt x="20" y="14"/>
                      </a:cubicBezTo>
                      <a:cubicBezTo>
                        <a:pt x="21" y="15"/>
                        <a:pt x="21" y="14"/>
                        <a:pt x="22" y="16"/>
                      </a:cubicBezTo>
                      <a:cubicBezTo>
                        <a:pt x="23" y="10"/>
                        <a:pt x="25" y="7"/>
                        <a:pt x="26" y="4"/>
                      </a:cubicBezTo>
                      <a:cubicBezTo>
                        <a:pt x="28" y="3"/>
                        <a:pt x="28" y="1"/>
                        <a:pt x="31" y="1"/>
                      </a:cubicBezTo>
                      <a:cubicBezTo>
                        <a:pt x="33" y="1"/>
                        <a:pt x="35" y="2"/>
                        <a:pt x="36" y="5"/>
                      </a:cubicBezTo>
                      <a:cubicBezTo>
                        <a:pt x="37" y="11"/>
                        <a:pt x="28" y="20"/>
                        <a:pt x="27" y="30"/>
                      </a:cubicBezTo>
                      <a:cubicBezTo>
                        <a:pt x="27" y="31"/>
                        <a:pt x="27" y="33"/>
                        <a:pt x="26" y="35"/>
                      </a:cubicBezTo>
                      <a:cubicBezTo>
                        <a:pt x="26" y="38"/>
                        <a:pt x="25" y="39"/>
                        <a:pt x="25" y="41"/>
                      </a:cubicBezTo>
                    </a:path>
                  </a:pathLst>
                </a:custGeom>
                <a:solidFill>
                  <a:schemeClr val="bg1">
                    <a:alpha val="48000"/>
                  </a:schemeClr>
                </a:solid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7" name="Freeform 55">
                  <a:extLst>
                    <a:ext uri="{FF2B5EF4-FFF2-40B4-BE49-F238E27FC236}">
                      <a16:creationId xmlns:a16="http://schemas.microsoft.com/office/drawing/2014/main" id="{330BC081-7239-4AD4-87E9-031565025650}"/>
                    </a:ext>
                  </a:extLst>
                </p:cNvPr>
                <p:cNvSpPr>
                  <a:spLocks/>
                </p:cNvSpPr>
                <p:nvPr/>
              </p:nvSpPr>
              <p:spPr bwMode="auto">
                <a:xfrm>
                  <a:off x="9507847" y="4183362"/>
                  <a:ext cx="716734" cy="612040"/>
                </a:xfrm>
                <a:custGeom>
                  <a:avLst/>
                  <a:gdLst>
                    <a:gd name="T0" fmla="*/ 60 w 77"/>
                    <a:gd name="T1" fmla="*/ 13 h 66"/>
                    <a:gd name="T2" fmla="*/ 58 w 77"/>
                    <a:gd name="T3" fmla="*/ 24 h 66"/>
                    <a:gd name="T4" fmla="*/ 77 w 77"/>
                    <a:gd name="T5" fmla="*/ 26 h 66"/>
                    <a:gd name="T6" fmla="*/ 50 w 77"/>
                    <a:gd name="T7" fmla="*/ 39 h 66"/>
                    <a:gd name="T8" fmla="*/ 41 w 77"/>
                    <a:gd name="T9" fmla="*/ 43 h 66"/>
                    <a:gd name="T10" fmla="*/ 48 w 77"/>
                    <a:gd name="T11" fmla="*/ 50 h 66"/>
                    <a:gd name="T12" fmla="*/ 30 w 77"/>
                    <a:gd name="T13" fmla="*/ 56 h 66"/>
                    <a:gd name="T14" fmla="*/ 20 w 77"/>
                    <a:gd name="T15" fmla="*/ 58 h 66"/>
                    <a:gd name="T16" fmla="*/ 16 w 77"/>
                    <a:gd name="T17" fmla="*/ 48 h 66"/>
                    <a:gd name="T18" fmla="*/ 20 w 77"/>
                    <a:gd name="T19" fmla="*/ 43 h 66"/>
                    <a:gd name="T20" fmla="*/ 34 w 77"/>
                    <a:gd name="T21" fmla="*/ 34 h 66"/>
                    <a:gd name="T22" fmla="*/ 30 w 77"/>
                    <a:gd name="T23" fmla="*/ 46 h 66"/>
                    <a:gd name="T24" fmla="*/ 39 w 77"/>
                    <a:gd name="T25" fmla="*/ 44 h 66"/>
                    <a:gd name="T26" fmla="*/ 47 w 77"/>
                    <a:gd name="T27" fmla="*/ 25 h 66"/>
                    <a:gd name="T28" fmla="*/ 48 w 77"/>
                    <a:gd name="T29" fmla="*/ 19 h 66"/>
                    <a:gd name="T30" fmla="*/ 60 w 77"/>
                    <a:gd name="T31" fmla="*/ 13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7" h="66">
                      <a:moveTo>
                        <a:pt x="60" y="13"/>
                      </a:moveTo>
                      <a:cubicBezTo>
                        <a:pt x="60" y="17"/>
                        <a:pt x="60" y="21"/>
                        <a:pt x="58" y="24"/>
                      </a:cubicBezTo>
                      <a:cubicBezTo>
                        <a:pt x="61" y="24"/>
                        <a:pt x="77" y="16"/>
                        <a:pt x="77" y="26"/>
                      </a:cubicBezTo>
                      <a:cubicBezTo>
                        <a:pt x="77" y="33"/>
                        <a:pt x="59" y="32"/>
                        <a:pt x="50" y="39"/>
                      </a:cubicBezTo>
                      <a:cubicBezTo>
                        <a:pt x="47" y="41"/>
                        <a:pt x="45" y="42"/>
                        <a:pt x="41" y="43"/>
                      </a:cubicBezTo>
                      <a:cubicBezTo>
                        <a:pt x="43" y="45"/>
                        <a:pt x="48" y="44"/>
                        <a:pt x="48" y="50"/>
                      </a:cubicBezTo>
                      <a:cubicBezTo>
                        <a:pt x="48" y="55"/>
                        <a:pt x="35" y="55"/>
                        <a:pt x="30" y="56"/>
                      </a:cubicBezTo>
                      <a:cubicBezTo>
                        <a:pt x="23" y="57"/>
                        <a:pt x="26" y="55"/>
                        <a:pt x="20" y="58"/>
                      </a:cubicBezTo>
                      <a:cubicBezTo>
                        <a:pt x="7" y="66"/>
                        <a:pt x="0" y="61"/>
                        <a:pt x="16" y="48"/>
                      </a:cubicBezTo>
                      <a:cubicBezTo>
                        <a:pt x="19" y="46"/>
                        <a:pt x="18" y="47"/>
                        <a:pt x="20" y="43"/>
                      </a:cubicBezTo>
                      <a:cubicBezTo>
                        <a:pt x="25" y="25"/>
                        <a:pt x="34" y="22"/>
                        <a:pt x="34" y="34"/>
                      </a:cubicBezTo>
                      <a:cubicBezTo>
                        <a:pt x="34" y="39"/>
                        <a:pt x="31" y="41"/>
                        <a:pt x="30" y="46"/>
                      </a:cubicBezTo>
                      <a:cubicBezTo>
                        <a:pt x="33" y="45"/>
                        <a:pt x="36" y="44"/>
                        <a:pt x="39" y="44"/>
                      </a:cubicBezTo>
                      <a:cubicBezTo>
                        <a:pt x="35" y="37"/>
                        <a:pt x="46" y="30"/>
                        <a:pt x="47" y="25"/>
                      </a:cubicBezTo>
                      <a:cubicBezTo>
                        <a:pt x="48" y="24"/>
                        <a:pt x="48" y="21"/>
                        <a:pt x="48" y="19"/>
                      </a:cubicBezTo>
                      <a:cubicBezTo>
                        <a:pt x="53" y="0"/>
                        <a:pt x="60" y="4"/>
                        <a:pt x="60" y="13"/>
                      </a:cubicBezTo>
                    </a:path>
                  </a:pathLst>
                </a:custGeom>
                <a:solidFill>
                  <a:schemeClr val="bg1">
                    <a:alpha val="48000"/>
                  </a:schemeClr>
                </a:solid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8" name="Freeform 56">
                  <a:extLst>
                    <a:ext uri="{FF2B5EF4-FFF2-40B4-BE49-F238E27FC236}">
                      <a16:creationId xmlns:a16="http://schemas.microsoft.com/office/drawing/2014/main" id="{42DCDA2A-6BBB-47EC-B762-07D20229BD36}"/>
                    </a:ext>
                  </a:extLst>
                </p:cNvPr>
                <p:cNvSpPr>
                  <a:spLocks/>
                </p:cNvSpPr>
                <p:nvPr/>
              </p:nvSpPr>
              <p:spPr bwMode="auto">
                <a:xfrm>
                  <a:off x="10127938" y="3965929"/>
                  <a:ext cx="386552" cy="394607"/>
                </a:xfrm>
                <a:custGeom>
                  <a:avLst/>
                  <a:gdLst>
                    <a:gd name="T0" fmla="*/ 19 w 41"/>
                    <a:gd name="T1" fmla="*/ 12 h 42"/>
                    <a:gd name="T2" fmla="*/ 18 w 41"/>
                    <a:gd name="T3" fmla="*/ 18 h 42"/>
                    <a:gd name="T4" fmla="*/ 32 w 41"/>
                    <a:gd name="T5" fmla="*/ 11 h 42"/>
                    <a:gd name="T6" fmla="*/ 30 w 41"/>
                    <a:gd name="T7" fmla="*/ 23 h 42"/>
                    <a:gd name="T8" fmla="*/ 13 w 41"/>
                    <a:gd name="T9" fmla="*/ 35 h 42"/>
                    <a:gd name="T10" fmla="*/ 4 w 41"/>
                    <a:gd name="T11" fmla="*/ 42 h 42"/>
                    <a:gd name="T12" fmla="*/ 8 w 41"/>
                    <a:gd name="T13" fmla="*/ 21 h 42"/>
                    <a:gd name="T14" fmla="*/ 14 w 41"/>
                    <a:gd name="T15" fmla="*/ 0 h 42"/>
                    <a:gd name="T16" fmla="*/ 16 w 41"/>
                    <a:gd name="T17" fmla="*/ 2 h 42"/>
                    <a:gd name="T18" fmla="*/ 19 w 41"/>
                    <a:gd name="T19" fmla="*/ 1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42">
                      <a:moveTo>
                        <a:pt x="19" y="12"/>
                      </a:moveTo>
                      <a:cubicBezTo>
                        <a:pt x="19" y="15"/>
                        <a:pt x="18" y="14"/>
                        <a:pt x="18" y="18"/>
                      </a:cubicBezTo>
                      <a:cubicBezTo>
                        <a:pt x="21" y="16"/>
                        <a:pt x="29" y="10"/>
                        <a:pt x="32" y="11"/>
                      </a:cubicBezTo>
                      <a:cubicBezTo>
                        <a:pt x="36" y="12"/>
                        <a:pt x="41" y="17"/>
                        <a:pt x="30" y="23"/>
                      </a:cubicBezTo>
                      <a:cubicBezTo>
                        <a:pt x="17" y="31"/>
                        <a:pt x="21" y="26"/>
                        <a:pt x="13" y="35"/>
                      </a:cubicBezTo>
                      <a:cubicBezTo>
                        <a:pt x="11" y="38"/>
                        <a:pt x="8" y="41"/>
                        <a:pt x="4" y="42"/>
                      </a:cubicBezTo>
                      <a:cubicBezTo>
                        <a:pt x="0" y="35"/>
                        <a:pt x="8" y="28"/>
                        <a:pt x="8" y="21"/>
                      </a:cubicBezTo>
                      <a:cubicBezTo>
                        <a:pt x="9" y="9"/>
                        <a:pt x="5" y="4"/>
                        <a:pt x="14" y="0"/>
                      </a:cubicBezTo>
                      <a:cubicBezTo>
                        <a:pt x="16" y="2"/>
                        <a:pt x="16" y="2"/>
                        <a:pt x="16" y="2"/>
                      </a:cubicBezTo>
                      <a:cubicBezTo>
                        <a:pt x="18" y="4"/>
                        <a:pt x="19" y="9"/>
                        <a:pt x="19" y="12"/>
                      </a:cubicBezTo>
                    </a:path>
                  </a:pathLst>
                </a:custGeom>
                <a:solidFill>
                  <a:schemeClr val="bg1">
                    <a:alpha val="48000"/>
                  </a:schemeClr>
                </a:solid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9" name="Freeform 57">
                  <a:extLst>
                    <a:ext uri="{FF2B5EF4-FFF2-40B4-BE49-F238E27FC236}">
                      <a16:creationId xmlns:a16="http://schemas.microsoft.com/office/drawing/2014/main" id="{E47A4198-45B4-4FCF-81F4-EE6B15B7E9A1}"/>
                    </a:ext>
                  </a:extLst>
                </p:cNvPr>
                <p:cNvSpPr>
                  <a:spLocks/>
                </p:cNvSpPr>
                <p:nvPr/>
              </p:nvSpPr>
              <p:spPr bwMode="auto">
                <a:xfrm>
                  <a:off x="10321214" y="3667960"/>
                  <a:ext cx="346289" cy="386552"/>
                </a:xfrm>
                <a:custGeom>
                  <a:avLst/>
                  <a:gdLst>
                    <a:gd name="T0" fmla="*/ 17 w 38"/>
                    <a:gd name="T1" fmla="*/ 17 h 41"/>
                    <a:gd name="T2" fmla="*/ 29 w 38"/>
                    <a:gd name="T3" fmla="*/ 8 h 41"/>
                    <a:gd name="T4" fmla="*/ 29 w 38"/>
                    <a:gd name="T5" fmla="*/ 20 h 41"/>
                    <a:gd name="T6" fmla="*/ 20 w 38"/>
                    <a:gd name="T7" fmla="*/ 27 h 41"/>
                    <a:gd name="T8" fmla="*/ 5 w 38"/>
                    <a:gd name="T9" fmla="*/ 41 h 41"/>
                    <a:gd name="T10" fmla="*/ 7 w 38"/>
                    <a:gd name="T11" fmla="*/ 24 h 41"/>
                    <a:gd name="T12" fmla="*/ 10 w 38"/>
                    <a:gd name="T13" fmla="*/ 0 h 41"/>
                    <a:gd name="T14" fmla="*/ 17 w 38"/>
                    <a:gd name="T15" fmla="*/ 17 h 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41">
                      <a:moveTo>
                        <a:pt x="17" y="17"/>
                      </a:moveTo>
                      <a:cubicBezTo>
                        <a:pt x="20" y="15"/>
                        <a:pt x="25" y="8"/>
                        <a:pt x="29" y="8"/>
                      </a:cubicBezTo>
                      <a:cubicBezTo>
                        <a:pt x="35" y="8"/>
                        <a:pt x="38" y="13"/>
                        <a:pt x="29" y="20"/>
                      </a:cubicBezTo>
                      <a:cubicBezTo>
                        <a:pt x="20" y="27"/>
                        <a:pt x="20" y="27"/>
                        <a:pt x="20" y="27"/>
                      </a:cubicBezTo>
                      <a:cubicBezTo>
                        <a:pt x="13" y="32"/>
                        <a:pt x="13" y="41"/>
                        <a:pt x="5" y="41"/>
                      </a:cubicBezTo>
                      <a:cubicBezTo>
                        <a:pt x="2" y="31"/>
                        <a:pt x="7" y="26"/>
                        <a:pt x="7" y="24"/>
                      </a:cubicBezTo>
                      <a:cubicBezTo>
                        <a:pt x="7" y="19"/>
                        <a:pt x="0" y="0"/>
                        <a:pt x="10" y="0"/>
                      </a:cubicBezTo>
                      <a:cubicBezTo>
                        <a:pt x="14" y="0"/>
                        <a:pt x="17" y="11"/>
                        <a:pt x="17" y="17"/>
                      </a:cubicBezTo>
                    </a:path>
                  </a:pathLst>
                </a:custGeom>
                <a:solidFill>
                  <a:schemeClr val="bg1">
                    <a:alpha val="48000"/>
                  </a:schemeClr>
                </a:solid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0" name="Freeform 58">
                  <a:extLst>
                    <a:ext uri="{FF2B5EF4-FFF2-40B4-BE49-F238E27FC236}">
                      <a16:creationId xmlns:a16="http://schemas.microsoft.com/office/drawing/2014/main" id="{9312D8DC-7ED7-4770-A6E5-AA08CF599A17}"/>
                    </a:ext>
                  </a:extLst>
                </p:cNvPr>
                <p:cNvSpPr>
                  <a:spLocks/>
                </p:cNvSpPr>
                <p:nvPr/>
              </p:nvSpPr>
              <p:spPr bwMode="auto">
                <a:xfrm>
                  <a:off x="10425908" y="2621049"/>
                  <a:ext cx="297970" cy="426820"/>
                </a:xfrm>
                <a:custGeom>
                  <a:avLst/>
                  <a:gdLst>
                    <a:gd name="T0" fmla="*/ 26 w 32"/>
                    <a:gd name="T1" fmla="*/ 45 h 46"/>
                    <a:gd name="T2" fmla="*/ 22 w 32"/>
                    <a:gd name="T3" fmla="*/ 46 h 46"/>
                    <a:gd name="T4" fmla="*/ 12 w 32"/>
                    <a:gd name="T5" fmla="*/ 28 h 46"/>
                    <a:gd name="T6" fmla="*/ 5 w 32"/>
                    <a:gd name="T7" fmla="*/ 21 h 46"/>
                    <a:gd name="T8" fmla="*/ 2 w 32"/>
                    <a:gd name="T9" fmla="*/ 10 h 46"/>
                    <a:gd name="T10" fmla="*/ 19 w 32"/>
                    <a:gd name="T11" fmla="*/ 19 h 46"/>
                    <a:gd name="T12" fmla="*/ 31 w 32"/>
                    <a:gd name="T13" fmla="*/ 5 h 46"/>
                    <a:gd name="T14" fmla="*/ 27 w 32"/>
                    <a:gd name="T15" fmla="*/ 25 h 46"/>
                    <a:gd name="T16" fmla="*/ 26 w 32"/>
                    <a:gd name="T17" fmla="*/ 45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 h="46">
                      <a:moveTo>
                        <a:pt x="26" y="45"/>
                      </a:moveTo>
                      <a:cubicBezTo>
                        <a:pt x="24" y="46"/>
                        <a:pt x="25" y="46"/>
                        <a:pt x="22" y="46"/>
                      </a:cubicBezTo>
                      <a:cubicBezTo>
                        <a:pt x="15" y="39"/>
                        <a:pt x="18" y="32"/>
                        <a:pt x="12" y="28"/>
                      </a:cubicBezTo>
                      <a:cubicBezTo>
                        <a:pt x="10" y="26"/>
                        <a:pt x="6" y="23"/>
                        <a:pt x="5" y="21"/>
                      </a:cubicBezTo>
                      <a:cubicBezTo>
                        <a:pt x="2" y="17"/>
                        <a:pt x="0" y="15"/>
                        <a:pt x="2" y="10"/>
                      </a:cubicBezTo>
                      <a:cubicBezTo>
                        <a:pt x="11" y="8"/>
                        <a:pt x="13" y="15"/>
                        <a:pt x="19" y="19"/>
                      </a:cubicBezTo>
                      <a:cubicBezTo>
                        <a:pt x="20" y="15"/>
                        <a:pt x="20" y="0"/>
                        <a:pt x="31" y="5"/>
                      </a:cubicBezTo>
                      <a:cubicBezTo>
                        <a:pt x="32" y="13"/>
                        <a:pt x="29" y="19"/>
                        <a:pt x="27" y="25"/>
                      </a:cubicBezTo>
                      <a:cubicBezTo>
                        <a:pt x="24" y="34"/>
                        <a:pt x="28" y="33"/>
                        <a:pt x="26" y="45"/>
                      </a:cubicBezTo>
                    </a:path>
                  </a:pathLst>
                </a:custGeom>
                <a:solidFill>
                  <a:schemeClr val="bg1">
                    <a:alpha val="48000"/>
                  </a:schemeClr>
                </a:solid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1" name="Freeform 59">
                  <a:extLst>
                    <a:ext uri="{FF2B5EF4-FFF2-40B4-BE49-F238E27FC236}">
                      <a16:creationId xmlns:a16="http://schemas.microsoft.com/office/drawing/2014/main" id="{EED41978-8FB5-4CEF-B597-2791468A308B}"/>
                    </a:ext>
                  </a:extLst>
                </p:cNvPr>
                <p:cNvSpPr>
                  <a:spLocks/>
                </p:cNvSpPr>
                <p:nvPr/>
              </p:nvSpPr>
              <p:spPr bwMode="auto">
                <a:xfrm>
                  <a:off x="10152100" y="1984851"/>
                  <a:ext cx="314076" cy="378501"/>
                </a:xfrm>
                <a:custGeom>
                  <a:avLst/>
                  <a:gdLst>
                    <a:gd name="T0" fmla="*/ 34 w 34"/>
                    <a:gd name="T1" fmla="*/ 38 h 41"/>
                    <a:gd name="T2" fmla="*/ 34 w 34"/>
                    <a:gd name="T3" fmla="*/ 41 h 41"/>
                    <a:gd name="T4" fmla="*/ 18 w 34"/>
                    <a:gd name="T5" fmla="*/ 28 h 41"/>
                    <a:gd name="T6" fmla="*/ 0 w 34"/>
                    <a:gd name="T7" fmla="*/ 16 h 41"/>
                    <a:gd name="T8" fmla="*/ 19 w 34"/>
                    <a:gd name="T9" fmla="*/ 18 h 41"/>
                    <a:gd name="T10" fmla="*/ 24 w 34"/>
                    <a:gd name="T11" fmla="*/ 0 h 41"/>
                    <a:gd name="T12" fmla="*/ 29 w 34"/>
                    <a:gd name="T13" fmla="*/ 19 h 41"/>
                    <a:gd name="T14" fmla="*/ 34 w 34"/>
                    <a:gd name="T15" fmla="*/ 38 h 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4" h="41">
                      <a:moveTo>
                        <a:pt x="34" y="38"/>
                      </a:moveTo>
                      <a:cubicBezTo>
                        <a:pt x="34" y="41"/>
                        <a:pt x="34" y="41"/>
                        <a:pt x="34" y="41"/>
                      </a:cubicBezTo>
                      <a:cubicBezTo>
                        <a:pt x="24" y="41"/>
                        <a:pt x="22" y="31"/>
                        <a:pt x="18" y="28"/>
                      </a:cubicBezTo>
                      <a:cubicBezTo>
                        <a:pt x="14" y="27"/>
                        <a:pt x="0" y="23"/>
                        <a:pt x="0" y="16"/>
                      </a:cubicBezTo>
                      <a:cubicBezTo>
                        <a:pt x="0" y="9"/>
                        <a:pt x="13" y="14"/>
                        <a:pt x="19" y="18"/>
                      </a:cubicBezTo>
                      <a:cubicBezTo>
                        <a:pt x="19" y="11"/>
                        <a:pt x="15" y="0"/>
                        <a:pt x="24" y="0"/>
                      </a:cubicBezTo>
                      <a:cubicBezTo>
                        <a:pt x="29" y="0"/>
                        <a:pt x="29" y="13"/>
                        <a:pt x="29" y="19"/>
                      </a:cubicBezTo>
                      <a:cubicBezTo>
                        <a:pt x="29" y="30"/>
                        <a:pt x="34" y="30"/>
                        <a:pt x="34" y="38"/>
                      </a:cubicBezTo>
                    </a:path>
                  </a:pathLst>
                </a:custGeom>
                <a:solidFill>
                  <a:schemeClr val="bg1">
                    <a:alpha val="48000"/>
                  </a:schemeClr>
                </a:solid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2" name="Freeform 60">
                  <a:extLst>
                    <a:ext uri="{FF2B5EF4-FFF2-40B4-BE49-F238E27FC236}">
                      <a16:creationId xmlns:a16="http://schemas.microsoft.com/office/drawing/2014/main" id="{5867C61D-C5F5-412E-9552-208CEFEF9EE5}"/>
                    </a:ext>
                  </a:extLst>
                </p:cNvPr>
                <p:cNvSpPr>
                  <a:spLocks/>
                </p:cNvSpPr>
                <p:nvPr/>
              </p:nvSpPr>
              <p:spPr bwMode="auto">
                <a:xfrm>
                  <a:off x="10321214" y="2306978"/>
                  <a:ext cx="297970" cy="386552"/>
                </a:xfrm>
                <a:custGeom>
                  <a:avLst/>
                  <a:gdLst>
                    <a:gd name="T0" fmla="*/ 30 w 32"/>
                    <a:gd name="T1" fmla="*/ 4 h 41"/>
                    <a:gd name="T2" fmla="*/ 27 w 32"/>
                    <a:gd name="T3" fmla="*/ 24 h 41"/>
                    <a:gd name="T4" fmla="*/ 26 w 32"/>
                    <a:gd name="T5" fmla="*/ 41 h 41"/>
                    <a:gd name="T6" fmla="*/ 17 w 32"/>
                    <a:gd name="T7" fmla="*/ 28 h 41"/>
                    <a:gd name="T8" fmla="*/ 12 w 32"/>
                    <a:gd name="T9" fmla="*/ 24 h 41"/>
                    <a:gd name="T10" fmla="*/ 0 w 32"/>
                    <a:gd name="T11" fmla="*/ 12 h 41"/>
                    <a:gd name="T12" fmla="*/ 4 w 32"/>
                    <a:gd name="T13" fmla="*/ 8 h 41"/>
                    <a:gd name="T14" fmla="*/ 18 w 32"/>
                    <a:gd name="T15" fmla="*/ 16 h 41"/>
                    <a:gd name="T16" fmla="*/ 26 w 32"/>
                    <a:gd name="T17" fmla="*/ 0 h 41"/>
                    <a:gd name="T18" fmla="*/ 30 w 32"/>
                    <a:gd name="T19" fmla="*/ 4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41">
                      <a:moveTo>
                        <a:pt x="30" y="4"/>
                      </a:moveTo>
                      <a:cubicBezTo>
                        <a:pt x="30" y="15"/>
                        <a:pt x="27" y="20"/>
                        <a:pt x="27" y="24"/>
                      </a:cubicBezTo>
                      <a:cubicBezTo>
                        <a:pt x="27" y="29"/>
                        <a:pt x="32" y="41"/>
                        <a:pt x="26" y="41"/>
                      </a:cubicBezTo>
                      <a:cubicBezTo>
                        <a:pt x="22" y="41"/>
                        <a:pt x="18" y="30"/>
                        <a:pt x="17" y="28"/>
                      </a:cubicBezTo>
                      <a:cubicBezTo>
                        <a:pt x="15" y="26"/>
                        <a:pt x="15" y="26"/>
                        <a:pt x="12" y="24"/>
                      </a:cubicBezTo>
                      <a:cubicBezTo>
                        <a:pt x="9" y="22"/>
                        <a:pt x="1" y="17"/>
                        <a:pt x="0" y="12"/>
                      </a:cubicBezTo>
                      <a:cubicBezTo>
                        <a:pt x="0" y="9"/>
                        <a:pt x="1" y="8"/>
                        <a:pt x="4" y="8"/>
                      </a:cubicBezTo>
                      <a:cubicBezTo>
                        <a:pt x="12" y="8"/>
                        <a:pt x="14" y="13"/>
                        <a:pt x="18" y="16"/>
                      </a:cubicBezTo>
                      <a:cubicBezTo>
                        <a:pt x="18" y="4"/>
                        <a:pt x="20" y="0"/>
                        <a:pt x="26" y="0"/>
                      </a:cubicBezTo>
                      <a:cubicBezTo>
                        <a:pt x="29" y="0"/>
                        <a:pt x="30" y="2"/>
                        <a:pt x="30" y="4"/>
                      </a:cubicBezTo>
                    </a:path>
                  </a:pathLst>
                </a:custGeom>
                <a:solidFill>
                  <a:schemeClr val="bg1">
                    <a:alpha val="48000"/>
                  </a:schemeClr>
                </a:solid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3" name="Freeform 61">
                  <a:extLst>
                    <a:ext uri="{FF2B5EF4-FFF2-40B4-BE49-F238E27FC236}">
                      <a16:creationId xmlns:a16="http://schemas.microsoft.com/office/drawing/2014/main" id="{2E23AF7F-937E-44AE-AF5A-76D1E335F1FF}"/>
                    </a:ext>
                  </a:extLst>
                </p:cNvPr>
                <p:cNvSpPr>
                  <a:spLocks/>
                </p:cNvSpPr>
                <p:nvPr/>
              </p:nvSpPr>
              <p:spPr bwMode="auto">
                <a:xfrm>
                  <a:off x="10079619" y="1847945"/>
                  <a:ext cx="201332" cy="209382"/>
                </a:xfrm>
                <a:custGeom>
                  <a:avLst/>
                  <a:gdLst>
                    <a:gd name="T0" fmla="*/ 18 w 22"/>
                    <a:gd name="T1" fmla="*/ 23 h 23"/>
                    <a:gd name="T2" fmla="*/ 3 w 22"/>
                    <a:gd name="T3" fmla="*/ 9 h 23"/>
                    <a:gd name="T4" fmla="*/ 17 w 22"/>
                    <a:gd name="T5" fmla="*/ 10 h 23"/>
                    <a:gd name="T6" fmla="*/ 18 w 22"/>
                    <a:gd name="T7" fmla="*/ 23 h 23"/>
                  </a:gdLst>
                  <a:ahLst/>
                  <a:cxnLst>
                    <a:cxn ang="0">
                      <a:pos x="T0" y="T1"/>
                    </a:cxn>
                    <a:cxn ang="0">
                      <a:pos x="T2" y="T3"/>
                    </a:cxn>
                    <a:cxn ang="0">
                      <a:pos x="T4" y="T5"/>
                    </a:cxn>
                    <a:cxn ang="0">
                      <a:pos x="T6" y="T7"/>
                    </a:cxn>
                  </a:cxnLst>
                  <a:rect l="0" t="0" r="r" b="b"/>
                  <a:pathLst>
                    <a:path w="22" h="23">
                      <a:moveTo>
                        <a:pt x="18" y="23"/>
                      </a:moveTo>
                      <a:cubicBezTo>
                        <a:pt x="12" y="23"/>
                        <a:pt x="4" y="15"/>
                        <a:pt x="3" y="9"/>
                      </a:cubicBezTo>
                      <a:cubicBezTo>
                        <a:pt x="0" y="1"/>
                        <a:pt x="9" y="0"/>
                        <a:pt x="17" y="10"/>
                      </a:cubicBezTo>
                      <a:cubicBezTo>
                        <a:pt x="22" y="16"/>
                        <a:pt x="22" y="23"/>
                        <a:pt x="18" y="23"/>
                      </a:cubicBezTo>
                    </a:path>
                  </a:pathLst>
                </a:custGeom>
                <a:solidFill>
                  <a:schemeClr val="bg1">
                    <a:alpha val="48000"/>
                  </a:schemeClr>
                </a:solid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grpSp>
        <p:sp>
          <p:nvSpPr>
            <p:cNvPr id="33" name="Freeform 68">
              <a:extLst>
                <a:ext uri="{FF2B5EF4-FFF2-40B4-BE49-F238E27FC236}">
                  <a16:creationId xmlns:a16="http://schemas.microsoft.com/office/drawing/2014/main" id="{8C5BC697-645E-4D6E-A3C2-9A82374A78BD}"/>
                </a:ext>
              </a:extLst>
            </p:cNvPr>
            <p:cNvSpPr>
              <a:spLocks noEditPoints="1"/>
            </p:cNvSpPr>
            <p:nvPr/>
          </p:nvSpPr>
          <p:spPr bwMode="auto">
            <a:xfrm>
              <a:off x="8474143" y="1916525"/>
              <a:ext cx="1064330" cy="2302636"/>
            </a:xfrm>
            <a:custGeom>
              <a:avLst/>
              <a:gdLst>
                <a:gd name="T0" fmla="*/ 7 w 90"/>
                <a:gd name="T1" fmla="*/ 6 h 194"/>
                <a:gd name="T2" fmla="*/ 7 w 90"/>
                <a:gd name="T3" fmla="*/ 19 h 194"/>
                <a:gd name="T4" fmla="*/ 41 w 90"/>
                <a:gd name="T5" fmla="*/ 19 h 194"/>
                <a:gd name="T6" fmla="*/ 41 w 90"/>
                <a:gd name="T7" fmla="*/ 6 h 194"/>
                <a:gd name="T8" fmla="*/ 45 w 90"/>
                <a:gd name="T9" fmla="*/ 0 h 194"/>
                <a:gd name="T10" fmla="*/ 49 w 90"/>
                <a:gd name="T11" fmla="*/ 6 h 194"/>
                <a:gd name="T12" fmla="*/ 49 w 90"/>
                <a:gd name="T13" fmla="*/ 19 h 194"/>
                <a:gd name="T14" fmla="*/ 83 w 90"/>
                <a:gd name="T15" fmla="*/ 19 h 194"/>
                <a:gd name="T16" fmla="*/ 83 w 90"/>
                <a:gd name="T17" fmla="*/ 8 h 194"/>
                <a:gd name="T18" fmla="*/ 87 w 90"/>
                <a:gd name="T19" fmla="*/ 2 h 194"/>
                <a:gd name="T20" fmla="*/ 90 w 90"/>
                <a:gd name="T21" fmla="*/ 8 h 194"/>
                <a:gd name="T22" fmla="*/ 90 w 90"/>
                <a:gd name="T23" fmla="*/ 60 h 194"/>
                <a:gd name="T24" fmla="*/ 86 w 90"/>
                <a:gd name="T25" fmla="*/ 89 h 194"/>
                <a:gd name="T26" fmla="*/ 73 w 90"/>
                <a:gd name="T27" fmla="*/ 98 h 194"/>
                <a:gd name="T28" fmla="*/ 49 w 90"/>
                <a:gd name="T29" fmla="*/ 98 h 194"/>
                <a:gd name="T30" fmla="*/ 49 w 90"/>
                <a:gd name="T31" fmla="*/ 120 h 194"/>
                <a:gd name="T32" fmla="*/ 86 w 90"/>
                <a:gd name="T33" fmla="*/ 120 h 194"/>
                <a:gd name="T34" fmla="*/ 89 w 90"/>
                <a:gd name="T35" fmla="*/ 128 h 194"/>
                <a:gd name="T36" fmla="*/ 86 w 90"/>
                <a:gd name="T37" fmla="*/ 137 h 194"/>
                <a:gd name="T38" fmla="*/ 49 w 90"/>
                <a:gd name="T39" fmla="*/ 137 h 194"/>
                <a:gd name="T40" fmla="*/ 49 w 90"/>
                <a:gd name="T41" fmla="*/ 157 h 194"/>
                <a:gd name="T42" fmla="*/ 87 w 90"/>
                <a:gd name="T43" fmla="*/ 157 h 194"/>
                <a:gd name="T44" fmla="*/ 90 w 90"/>
                <a:gd name="T45" fmla="*/ 165 h 194"/>
                <a:gd name="T46" fmla="*/ 87 w 90"/>
                <a:gd name="T47" fmla="*/ 173 h 194"/>
                <a:gd name="T48" fmla="*/ 49 w 90"/>
                <a:gd name="T49" fmla="*/ 173 h 194"/>
                <a:gd name="T50" fmla="*/ 49 w 90"/>
                <a:gd name="T51" fmla="*/ 189 h 194"/>
                <a:gd name="T52" fmla="*/ 45 w 90"/>
                <a:gd name="T53" fmla="*/ 194 h 194"/>
                <a:gd name="T54" fmla="*/ 41 w 90"/>
                <a:gd name="T55" fmla="*/ 189 h 194"/>
                <a:gd name="T56" fmla="*/ 41 w 90"/>
                <a:gd name="T57" fmla="*/ 98 h 194"/>
                <a:gd name="T58" fmla="*/ 18 w 90"/>
                <a:gd name="T59" fmla="*/ 98 h 194"/>
                <a:gd name="T60" fmla="*/ 5 w 90"/>
                <a:gd name="T61" fmla="*/ 89 h 194"/>
                <a:gd name="T62" fmla="*/ 0 w 90"/>
                <a:gd name="T63" fmla="*/ 60 h 194"/>
                <a:gd name="T64" fmla="*/ 0 w 90"/>
                <a:gd name="T65" fmla="*/ 6 h 194"/>
                <a:gd name="T66" fmla="*/ 4 w 90"/>
                <a:gd name="T67" fmla="*/ 0 h 194"/>
                <a:gd name="T68" fmla="*/ 7 w 90"/>
                <a:gd name="T69" fmla="*/ 6 h 194"/>
                <a:gd name="T70" fmla="*/ 7 w 90"/>
                <a:gd name="T71" fmla="*/ 36 h 194"/>
                <a:gd name="T72" fmla="*/ 7 w 90"/>
                <a:gd name="T73" fmla="*/ 36 h 194"/>
                <a:gd name="T74" fmla="*/ 7 w 90"/>
                <a:gd name="T75" fmla="*/ 60 h 194"/>
                <a:gd name="T76" fmla="*/ 10 w 90"/>
                <a:gd name="T77" fmla="*/ 77 h 194"/>
                <a:gd name="T78" fmla="*/ 18 w 90"/>
                <a:gd name="T79" fmla="*/ 82 h 194"/>
                <a:gd name="T80" fmla="*/ 41 w 90"/>
                <a:gd name="T81" fmla="*/ 82 h 194"/>
                <a:gd name="T82" fmla="*/ 41 w 90"/>
                <a:gd name="T83" fmla="*/ 36 h 194"/>
                <a:gd name="T84" fmla="*/ 7 w 90"/>
                <a:gd name="T85" fmla="*/ 36 h 194"/>
                <a:gd name="T86" fmla="*/ 49 w 90"/>
                <a:gd name="T87" fmla="*/ 36 h 194"/>
                <a:gd name="T88" fmla="*/ 49 w 90"/>
                <a:gd name="T89" fmla="*/ 36 h 194"/>
                <a:gd name="T90" fmla="*/ 49 w 90"/>
                <a:gd name="T91" fmla="*/ 82 h 194"/>
                <a:gd name="T92" fmla="*/ 73 w 90"/>
                <a:gd name="T93" fmla="*/ 82 h 194"/>
                <a:gd name="T94" fmla="*/ 81 w 90"/>
                <a:gd name="T95" fmla="*/ 77 h 194"/>
                <a:gd name="T96" fmla="*/ 83 w 90"/>
                <a:gd name="T97" fmla="*/ 60 h 194"/>
                <a:gd name="T98" fmla="*/ 83 w 90"/>
                <a:gd name="T99" fmla="*/ 36 h 194"/>
                <a:gd name="T100" fmla="*/ 49 w 90"/>
                <a:gd name="T101" fmla="*/ 36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0" h="194">
                  <a:moveTo>
                    <a:pt x="7" y="6"/>
                  </a:moveTo>
                  <a:cubicBezTo>
                    <a:pt x="7" y="19"/>
                    <a:pt x="7" y="19"/>
                    <a:pt x="7" y="19"/>
                  </a:cubicBezTo>
                  <a:cubicBezTo>
                    <a:pt x="41" y="19"/>
                    <a:pt x="41" y="19"/>
                    <a:pt x="41" y="19"/>
                  </a:cubicBezTo>
                  <a:cubicBezTo>
                    <a:pt x="41" y="6"/>
                    <a:pt x="41" y="6"/>
                    <a:pt x="41" y="6"/>
                  </a:cubicBezTo>
                  <a:cubicBezTo>
                    <a:pt x="41" y="2"/>
                    <a:pt x="43" y="0"/>
                    <a:pt x="45" y="0"/>
                  </a:cubicBezTo>
                  <a:cubicBezTo>
                    <a:pt x="47" y="0"/>
                    <a:pt x="49" y="2"/>
                    <a:pt x="49" y="6"/>
                  </a:cubicBezTo>
                  <a:cubicBezTo>
                    <a:pt x="49" y="19"/>
                    <a:pt x="49" y="19"/>
                    <a:pt x="49" y="19"/>
                  </a:cubicBezTo>
                  <a:cubicBezTo>
                    <a:pt x="83" y="19"/>
                    <a:pt x="83" y="19"/>
                    <a:pt x="83" y="19"/>
                  </a:cubicBezTo>
                  <a:cubicBezTo>
                    <a:pt x="83" y="8"/>
                    <a:pt x="83" y="8"/>
                    <a:pt x="83" y="8"/>
                  </a:cubicBezTo>
                  <a:cubicBezTo>
                    <a:pt x="83" y="4"/>
                    <a:pt x="84" y="2"/>
                    <a:pt x="87" y="2"/>
                  </a:cubicBezTo>
                  <a:cubicBezTo>
                    <a:pt x="89" y="2"/>
                    <a:pt x="90" y="4"/>
                    <a:pt x="90" y="8"/>
                  </a:cubicBezTo>
                  <a:cubicBezTo>
                    <a:pt x="90" y="60"/>
                    <a:pt x="90" y="60"/>
                    <a:pt x="90" y="60"/>
                  </a:cubicBezTo>
                  <a:cubicBezTo>
                    <a:pt x="90" y="73"/>
                    <a:pt x="89" y="83"/>
                    <a:pt x="86" y="89"/>
                  </a:cubicBezTo>
                  <a:cubicBezTo>
                    <a:pt x="84" y="95"/>
                    <a:pt x="79" y="98"/>
                    <a:pt x="73" y="98"/>
                  </a:cubicBezTo>
                  <a:cubicBezTo>
                    <a:pt x="49" y="98"/>
                    <a:pt x="49" y="98"/>
                    <a:pt x="49" y="98"/>
                  </a:cubicBezTo>
                  <a:cubicBezTo>
                    <a:pt x="49" y="120"/>
                    <a:pt x="49" y="120"/>
                    <a:pt x="49" y="120"/>
                  </a:cubicBezTo>
                  <a:cubicBezTo>
                    <a:pt x="86" y="120"/>
                    <a:pt x="86" y="120"/>
                    <a:pt x="86" y="120"/>
                  </a:cubicBezTo>
                  <a:cubicBezTo>
                    <a:pt x="88" y="120"/>
                    <a:pt x="89" y="123"/>
                    <a:pt x="89" y="128"/>
                  </a:cubicBezTo>
                  <a:cubicBezTo>
                    <a:pt x="89" y="134"/>
                    <a:pt x="88" y="137"/>
                    <a:pt x="86" y="137"/>
                  </a:cubicBezTo>
                  <a:cubicBezTo>
                    <a:pt x="49" y="137"/>
                    <a:pt x="49" y="137"/>
                    <a:pt x="49" y="137"/>
                  </a:cubicBezTo>
                  <a:cubicBezTo>
                    <a:pt x="49" y="157"/>
                    <a:pt x="49" y="157"/>
                    <a:pt x="49" y="157"/>
                  </a:cubicBezTo>
                  <a:cubicBezTo>
                    <a:pt x="87" y="157"/>
                    <a:pt x="87" y="157"/>
                    <a:pt x="87" y="157"/>
                  </a:cubicBezTo>
                  <a:cubicBezTo>
                    <a:pt x="89" y="157"/>
                    <a:pt x="90" y="159"/>
                    <a:pt x="90" y="165"/>
                  </a:cubicBezTo>
                  <a:cubicBezTo>
                    <a:pt x="90" y="170"/>
                    <a:pt x="89" y="173"/>
                    <a:pt x="87" y="173"/>
                  </a:cubicBezTo>
                  <a:cubicBezTo>
                    <a:pt x="49" y="173"/>
                    <a:pt x="49" y="173"/>
                    <a:pt x="49" y="173"/>
                  </a:cubicBezTo>
                  <a:cubicBezTo>
                    <a:pt x="49" y="189"/>
                    <a:pt x="49" y="189"/>
                    <a:pt x="49" y="189"/>
                  </a:cubicBezTo>
                  <a:cubicBezTo>
                    <a:pt x="49" y="192"/>
                    <a:pt x="47" y="194"/>
                    <a:pt x="45" y="194"/>
                  </a:cubicBezTo>
                  <a:cubicBezTo>
                    <a:pt x="43" y="194"/>
                    <a:pt x="41" y="192"/>
                    <a:pt x="41" y="189"/>
                  </a:cubicBezTo>
                  <a:cubicBezTo>
                    <a:pt x="41" y="98"/>
                    <a:pt x="41" y="98"/>
                    <a:pt x="41" y="98"/>
                  </a:cubicBezTo>
                  <a:cubicBezTo>
                    <a:pt x="18" y="98"/>
                    <a:pt x="18" y="98"/>
                    <a:pt x="18" y="98"/>
                  </a:cubicBezTo>
                  <a:cubicBezTo>
                    <a:pt x="12" y="98"/>
                    <a:pt x="7" y="95"/>
                    <a:pt x="5" y="89"/>
                  </a:cubicBezTo>
                  <a:cubicBezTo>
                    <a:pt x="2" y="83"/>
                    <a:pt x="0" y="73"/>
                    <a:pt x="0" y="60"/>
                  </a:cubicBezTo>
                  <a:cubicBezTo>
                    <a:pt x="0" y="6"/>
                    <a:pt x="0" y="6"/>
                    <a:pt x="0" y="6"/>
                  </a:cubicBezTo>
                  <a:cubicBezTo>
                    <a:pt x="0" y="2"/>
                    <a:pt x="1" y="0"/>
                    <a:pt x="4" y="0"/>
                  </a:cubicBezTo>
                  <a:cubicBezTo>
                    <a:pt x="6" y="0"/>
                    <a:pt x="7" y="2"/>
                    <a:pt x="7" y="6"/>
                  </a:cubicBezTo>
                  <a:moveTo>
                    <a:pt x="7" y="36"/>
                  </a:moveTo>
                  <a:cubicBezTo>
                    <a:pt x="7" y="36"/>
                    <a:pt x="7" y="36"/>
                    <a:pt x="7" y="36"/>
                  </a:cubicBezTo>
                  <a:cubicBezTo>
                    <a:pt x="7" y="60"/>
                    <a:pt x="7" y="60"/>
                    <a:pt x="7" y="60"/>
                  </a:cubicBezTo>
                  <a:cubicBezTo>
                    <a:pt x="7" y="68"/>
                    <a:pt x="8" y="73"/>
                    <a:pt x="10" y="77"/>
                  </a:cubicBezTo>
                  <a:cubicBezTo>
                    <a:pt x="11" y="80"/>
                    <a:pt x="14" y="82"/>
                    <a:pt x="18" y="82"/>
                  </a:cubicBezTo>
                  <a:cubicBezTo>
                    <a:pt x="41" y="82"/>
                    <a:pt x="41" y="82"/>
                    <a:pt x="41" y="82"/>
                  </a:cubicBezTo>
                  <a:cubicBezTo>
                    <a:pt x="41" y="36"/>
                    <a:pt x="41" y="36"/>
                    <a:pt x="41" y="36"/>
                  </a:cubicBezTo>
                  <a:lnTo>
                    <a:pt x="7" y="36"/>
                  </a:lnTo>
                  <a:close/>
                  <a:moveTo>
                    <a:pt x="49" y="36"/>
                  </a:moveTo>
                  <a:cubicBezTo>
                    <a:pt x="49" y="36"/>
                    <a:pt x="49" y="36"/>
                    <a:pt x="49" y="36"/>
                  </a:cubicBezTo>
                  <a:cubicBezTo>
                    <a:pt x="49" y="82"/>
                    <a:pt x="49" y="82"/>
                    <a:pt x="49" y="82"/>
                  </a:cubicBezTo>
                  <a:cubicBezTo>
                    <a:pt x="73" y="82"/>
                    <a:pt x="73" y="82"/>
                    <a:pt x="73" y="82"/>
                  </a:cubicBezTo>
                  <a:cubicBezTo>
                    <a:pt x="76" y="82"/>
                    <a:pt x="79" y="80"/>
                    <a:pt x="81" y="77"/>
                  </a:cubicBezTo>
                  <a:cubicBezTo>
                    <a:pt x="82" y="73"/>
                    <a:pt x="83" y="68"/>
                    <a:pt x="83" y="60"/>
                  </a:cubicBezTo>
                  <a:cubicBezTo>
                    <a:pt x="83" y="36"/>
                    <a:pt x="83" y="36"/>
                    <a:pt x="83" y="36"/>
                  </a:cubicBezTo>
                  <a:lnTo>
                    <a:pt x="49" y="36"/>
                  </a:lnTo>
                  <a:close/>
                </a:path>
              </a:pathLst>
            </a:custGeom>
            <a:solidFill>
              <a:schemeClr val="bg1">
                <a:alpha val="48000"/>
              </a:schemeClr>
            </a:solid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spTree>
    <p:extLst>
      <p:ext uri="{BB962C8B-B14F-4D97-AF65-F5344CB8AC3E}">
        <p14:creationId xmlns:p14="http://schemas.microsoft.com/office/powerpoint/2010/main" val="32704805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 presetClass="entr" presetSubtype="4" fill="hold" nodeType="afterEffect">
                                  <p:stCondLst>
                                    <p:cond delay="0"/>
                                  </p:stCondLst>
                                  <p:childTnLst>
                                    <p:set>
                                      <p:cBhvr>
                                        <p:cTn id="15" dur="1" fill="hold">
                                          <p:stCondLst>
                                            <p:cond delay="0"/>
                                          </p:stCondLst>
                                        </p:cTn>
                                        <p:tgtEl>
                                          <p:spTgt spid="14"/>
                                        </p:tgtEl>
                                        <p:attrNameLst>
                                          <p:attrName>style.visibility</p:attrName>
                                        </p:attrNameLst>
                                      </p:cBhvr>
                                      <p:to>
                                        <p:strVal val="visible"/>
                                      </p:to>
                                    </p:set>
                                    <p:anim calcmode="lin" valueType="num">
                                      <p:cBhvr additive="base">
                                        <p:cTn id="16" dur="500" fill="hold"/>
                                        <p:tgtEl>
                                          <p:spTgt spid="14"/>
                                        </p:tgtEl>
                                        <p:attrNameLst>
                                          <p:attrName>ppt_x</p:attrName>
                                        </p:attrNameLst>
                                      </p:cBhvr>
                                      <p:tavLst>
                                        <p:tav tm="0">
                                          <p:val>
                                            <p:strVal val="#ppt_x"/>
                                          </p:val>
                                        </p:tav>
                                        <p:tav tm="100000">
                                          <p:val>
                                            <p:strVal val="#ppt_x"/>
                                          </p:val>
                                        </p:tav>
                                      </p:tavLst>
                                    </p:anim>
                                    <p:anim calcmode="lin" valueType="num">
                                      <p:cBhvr additive="base">
                                        <p:cTn id="17" dur="500" fill="hold"/>
                                        <p:tgtEl>
                                          <p:spTgt spid="14"/>
                                        </p:tgtEl>
                                        <p:attrNameLst>
                                          <p:attrName>ppt_y</p:attrName>
                                        </p:attrNameLst>
                                      </p:cBhvr>
                                      <p:tavLst>
                                        <p:tav tm="0">
                                          <p:val>
                                            <p:strVal val="1+#ppt_h/2"/>
                                          </p:val>
                                        </p:tav>
                                        <p:tav tm="100000">
                                          <p:val>
                                            <p:strVal val="#ppt_y"/>
                                          </p:val>
                                        </p:tav>
                                      </p:tavLst>
                                    </p:anim>
                                  </p:childTnLst>
                                </p:cTn>
                              </p:par>
                              <p:par>
                                <p:cTn id="18" presetID="2" presetClass="entr" presetSubtype="4" fill="hold" nodeType="withEffect">
                                  <p:stCondLst>
                                    <p:cond delay="0"/>
                                  </p:stCondLst>
                                  <p:childTnLst>
                                    <p:set>
                                      <p:cBhvr>
                                        <p:cTn id="19" dur="1" fill="hold">
                                          <p:stCondLst>
                                            <p:cond delay="0"/>
                                          </p:stCondLst>
                                        </p:cTn>
                                        <p:tgtEl>
                                          <p:spTgt spid="7"/>
                                        </p:tgtEl>
                                        <p:attrNameLst>
                                          <p:attrName>style.visibility</p:attrName>
                                        </p:attrNameLst>
                                      </p:cBhvr>
                                      <p:to>
                                        <p:strVal val="visible"/>
                                      </p:to>
                                    </p:set>
                                    <p:anim calcmode="lin" valueType="num">
                                      <p:cBhvr additive="base">
                                        <p:cTn id="20" dur="500" fill="hold"/>
                                        <p:tgtEl>
                                          <p:spTgt spid="7"/>
                                        </p:tgtEl>
                                        <p:attrNameLst>
                                          <p:attrName>ppt_x</p:attrName>
                                        </p:attrNameLst>
                                      </p:cBhvr>
                                      <p:tavLst>
                                        <p:tav tm="0">
                                          <p:val>
                                            <p:strVal val="#ppt_x"/>
                                          </p:val>
                                        </p:tav>
                                        <p:tav tm="100000">
                                          <p:val>
                                            <p:strVal val="#ppt_x"/>
                                          </p:val>
                                        </p:tav>
                                      </p:tavLst>
                                    </p:anim>
                                    <p:anim calcmode="lin" valueType="num">
                                      <p:cBhvr additive="base">
                                        <p:cTn id="21" dur="500" fill="hold"/>
                                        <p:tgtEl>
                                          <p:spTgt spid="7"/>
                                        </p:tgtEl>
                                        <p:attrNameLst>
                                          <p:attrName>ppt_y</p:attrName>
                                        </p:attrNameLst>
                                      </p:cBhvr>
                                      <p:tavLst>
                                        <p:tav tm="0">
                                          <p:val>
                                            <p:strVal val="1+#ppt_h/2"/>
                                          </p:val>
                                        </p:tav>
                                        <p:tav tm="100000">
                                          <p:val>
                                            <p:strVal val="#ppt_y"/>
                                          </p:val>
                                        </p:tav>
                                      </p:tavLst>
                                    </p:anim>
                                  </p:childTnLst>
                                </p:cTn>
                              </p:par>
                            </p:childTnLst>
                          </p:cTn>
                        </p:par>
                        <p:par>
                          <p:cTn id="22" fill="hold">
                            <p:stCondLst>
                              <p:cond delay="1500"/>
                            </p:stCondLst>
                            <p:childTnLst>
                              <p:par>
                                <p:cTn id="23" presetID="2" presetClass="entr" presetSubtype="4" fill="hold" grpId="0" nodeType="after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par>
                          <p:cTn id="27" fill="hold">
                            <p:stCondLst>
                              <p:cond delay="2000"/>
                            </p:stCondLst>
                            <p:childTnLst>
                              <p:par>
                                <p:cTn id="28" presetID="42" presetClass="entr" presetSubtype="0" fill="hold" nodeType="afterEffect">
                                  <p:stCondLst>
                                    <p:cond delay="0"/>
                                  </p:stCondLst>
                                  <p:childTnLst>
                                    <p:set>
                                      <p:cBhvr>
                                        <p:cTn id="29" dur="1" fill="hold">
                                          <p:stCondLst>
                                            <p:cond delay="0"/>
                                          </p:stCondLst>
                                        </p:cTn>
                                        <p:tgtEl>
                                          <p:spTgt spid="15"/>
                                        </p:tgtEl>
                                        <p:attrNameLst>
                                          <p:attrName>style.visibility</p:attrName>
                                        </p:attrNameLst>
                                      </p:cBhvr>
                                      <p:to>
                                        <p:strVal val="visible"/>
                                      </p:to>
                                    </p:set>
                                    <p:animEffect transition="in" filter="fade">
                                      <p:cBhvr>
                                        <p:cTn id="30" dur="1000"/>
                                        <p:tgtEl>
                                          <p:spTgt spid="15"/>
                                        </p:tgtEl>
                                      </p:cBhvr>
                                    </p:animEffect>
                                    <p:anim calcmode="lin" valueType="num">
                                      <p:cBhvr>
                                        <p:cTn id="31" dur="1000" fill="hold"/>
                                        <p:tgtEl>
                                          <p:spTgt spid="15"/>
                                        </p:tgtEl>
                                        <p:attrNameLst>
                                          <p:attrName>ppt_x</p:attrName>
                                        </p:attrNameLst>
                                      </p:cBhvr>
                                      <p:tavLst>
                                        <p:tav tm="0">
                                          <p:val>
                                            <p:strVal val="#ppt_x"/>
                                          </p:val>
                                        </p:tav>
                                        <p:tav tm="100000">
                                          <p:val>
                                            <p:strVal val="#ppt_x"/>
                                          </p:val>
                                        </p:tav>
                                      </p:tavLst>
                                    </p:anim>
                                    <p:anim calcmode="lin" valueType="num">
                                      <p:cBhvr>
                                        <p:cTn id="32"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Lst>
  </p:timing>
</p:sld>
</file>

<file path=ppt/slides/slide3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E42F49DC-0FE4-4129-9CD7-8E668AF6CF00}"/>
              </a:ext>
            </a:extLst>
          </p:cNvPr>
          <p:cNvSpPr/>
          <p:nvPr/>
        </p:nvSpPr>
        <p:spPr>
          <a:xfrm>
            <a:off x="0" y="1683245"/>
            <a:ext cx="12192000" cy="3328257"/>
          </a:xfrm>
          <a:prstGeom prst="rect">
            <a:avLst/>
          </a:prstGeom>
          <a:gradFill>
            <a:gsLst>
              <a:gs pos="0">
                <a:schemeClr val="accent1"/>
              </a:gs>
              <a:gs pos="100000">
                <a:schemeClr val="accent6"/>
              </a:gs>
            </a:gsLst>
            <a:lin ang="18900000" scaled="0"/>
          </a:gradFill>
          <a:ln w="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ea"/>
              <a:sym typeface="+mn-lt"/>
            </a:endParaRPr>
          </a:p>
        </p:txBody>
      </p:sp>
      <p:sp>
        <p:nvSpPr>
          <p:cNvPr id="130" name="文本框 129">
            <a:extLst>
              <a:ext uri="{FF2B5EF4-FFF2-40B4-BE49-F238E27FC236}">
                <a16:creationId xmlns:a16="http://schemas.microsoft.com/office/drawing/2014/main" id="{3FE7AE1B-25EC-400A-9D0A-79DB158CA25E}"/>
              </a:ext>
            </a:extLst>
          </p:cNvPr>
          <p:cNvSpPr txBox="1"/>
          <p:nvPr/>
        </p:nvSpPr>
        <p:spPr>
          <a:xfrm>
            <a:off x="663113" y="3150362"/>
            <a:ext cx="6272835" cy="677108"/>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4400" spc="300" noProof="0">
                <a:solidFill>
                  <a:srgbClr val="FFFFFF"/>
                </a:solidFill>
                <a:latin typeface="Microsoft YaHei"/>
                <a:ea typeface="Microsoft YaHei"/>
                <a:cs typeface="+mn-ea"/>
                <a:sym typeface="+mn-lt"/>
              </a:rPr>
              <a:t>数据</a:t>
            </a:r>
            <a:r>
              <a:rPr kumimoji="0" lang="zh-CN" altLang="en-US" sz="4400" b="0" i="0" u="none" strike="noStrike" kern="1200" cap="none" spc="300" normalizeH="0" baseline="0" noProof="0">
                <a:ln>
                  <a:noFill/>
                </a:ln>
                <a:solidFill>
                  <a:srgbClr val="FFFFFF"/>
                </a:solidFill>
                <a:effectLst/>
                <a:uLnTx/>
                <a:uFillTx/>
                <a:latin typeface="Microsoft YaHei"/>
                <a:ea typeface="Microsoft YaHei"/>
                <a:cs typeface="+mn-ea"/>
                <a:sym typeface="+mn-lt"/>
              </a:rPr>
              <a:t>图表参考版式</a:t>
            </a:r>
          </a:p>
        </p:txBody>
      </p:sp>
      <p:grpSp>
        <p:nvGrpSpPr>
          <p:cNvPr id="4" name="组合 3">
            <a:extLst>
              <a:ext uri="{FF2B5EF4-FFF2-40B4-BE49-F238E27FC236}">
                <a16:creationId xmlns:a16="http://schemas.microsoft.com/office/drawing/2014/main" id="{6BBE4E3B-B203-4B40-8A4C-43AD60412CE3}"/>
              </a:ext>
            </a:extLst>
          </p:cNvPr>
          <p:cNvGrpSpPr/>
          <p:nvPr/>
        </p:nvGrpSpPr>
        <p:grpSpPr>
          <a:xfrm>
            <a:off x="660401" y="2332310"/>
            <a:ext cx="2625691" cy="660380"/>
            <a:chOff x="660401" y="2332310"/>
            <a:chExt cx="2625691" cy="660380"/>
          </a:xfrm>
        </p:grpSpPr>
        <p:cxnSp>
          <p:nvCxnSpPr>
            <p:cNvPr id="131" name="直接连接符 130">
              <a:extLst>
                <a:ext uri="{FF2B5EF4-FFF2-40B4-BE49-F238E27FC236}">
                  <a16:creationId xmlns:a16="http://schemas.microsoft.com/office/drawing/2014/main" id="{EF7DEE27-5A23-4E38-BBC0-9E711AA31769}"/>
                </a:ext>
              </a:extLst>
            </p:cNvPr>
            <p:cNvCxnSpPr>
              <a:cxnSpLocks/>
            </p:cNvCxnSpPr>
            <p:nvPr/>
          </p:nvCxnSpPr>
          <p:spPr>
            <a:xfrm>
              <a:off x="674688" y="2992690"/>
              <a:ext cx="2231072" cy="0"/>
            </a:xfrm>
            <a:prstGeom prst="line">
              <a:avLst/>
            </a:prstGeom>
            <a:ln w="25400" cap="rnd">
              <a:gradFill>
                <a:gsLst>
                  <a:gs pos="0">
                    <a:schemeClr val="bg1"/>
                  </a:gs>
                  <a:gs pos="100000">
                    <a:schemeClr val="accent1">
                      <a:alpha val="0"/>
                    </a:schemeClr>
                  </a:gs>
                </a:gsLst>
                <a:lin ang="0" scaled="0"/>
              </a:gradFill>
            </a:ln>
          </p:spPr>
          <p:style>
            <a:lnRef idx="1">
              <a:schemeClr val="accent1"/>
            </a:lnRef>
            <a:fillRef idx="0">
              <a:schemeClr val="accent1"/>
            </a:fillRef>
            <a:effectRef idx="0">
              <a:schemeClr val="accent1"/>
            </a:effectRef>
            <a:fontRef idx="minor">
              <a:schemeClr val="tx1"/>
            </a:fontRef>
          </p:style>
        </p:cxnSp>
        <p:sp>
          <p:nvSpPr>
            <p:cNvPr id="132" name="文本框 131">
              <a:extLst>
                <a:ext uri="{FF2B5EF4-FFF2-40B4-BE49-F238E27FC236}">
                  <a16:creationId xmlns:a16="http://schemas.microsoft.com/office/drawing/2014/main" id="{EA6788AF-2222-4480-88B9-D32A8B799C6F}"/>
                </a:ext>
              </a:extLst>
            </p:cNvPr>
            <p:cNvSpPr txBox="1"/>
            <p:nvPr/>
          </p:nvSpPr>
          <p:spPr>
            <a:xfrm>
              <a:off x="1095570" y="2332310"/>
              <a:ext cx="2190522" cy="52322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800" b="0" i="0" u="none" strike="noStrike" kern="1200" cap="none" spc="300" normalizeH="0" baseline="0" noProof="0">
                  <a:ln>
                    <a:noFill/>
                  </a:ln>
                  <a:solidFill>
                    <a:srgbClr val="FFFFFF"/>
                  </a:solidFill>
                  <a:effectLst/>
                  <a:uLnTx/>
                  <a:uFillTx/>
                  <a:latin typeface="Arial"/>
                  <a:ea typeface="微软雅黑 Light"/>
                  <a:cs typeface="+mn-ea"/>
                  <a:sym typeface="+mn-lt"/>
                </a:rPr>
                <a:t>PART 03</a:t>
              </a:r>
              <a:endParaRPr kumimoji="0" lang="zh-CN" altLang="en-US" sz="2800" b="0" i="0" u="none" strike="noStrike" kern="1200" cap="none" spc="300" normalizeH="0" baseline="0" noProof="0">
                <a:ln>
                  <a:noFill/>
                </a:ln>
                <a:solidFill>
                  <a:srgbClr val="FFFFFF"/>
                </a:solidFill>
                <a:effectLst/>
                <a:uLnTx/>
                <a:uFillTx/>
                <a:latin typeface="Arial"/>
                <a:ea typeface="微软雅黑 Light"/>
                <a:cs typeface="+mn-ea"/>
                <a:sym typeface="+mn-lt"/>
              </a:endParaRPr>
            </a:p>
          </p:txBody>
        </p:sp>
        <p:grpSp>
          <p:nvGrpSpPr>
            <p:cNvPr id="133" name="组合 132">
              <a:extLst>
                <a:ext uri="{FF2B5EF4-FFF2-40B4-BE49-F238E27FC236}">
                  <a16:creationId xmlns:a16="http://schemas.microsoft.com/office/drawing/2014/main" id="{B944D2B2-8985-4728-9B78-906C17A49287}"/>
                </a:ext>
              </a:extLst>
            </p:cNvPr>
            <p:cNvGrpSpPr/>
            <p:nvPr/>
          </p:nvGrpSpPr>
          <p:grpSpPr>
            <a:xfrm>
              <a:off x="660401" y="2373633"/>
              <a:ext cx="526158" cy="431002"/>
              <a:chOff x="5117023" y="3520600"/>
              <a:chExt cx="298450" cy="244475"/>
            </a:xfrm>
            <a:solidFill>
              <a:schemeClr val="bg1"/>
            </a:solidFill>
          </p:grpSpPr>
          <p:sp>
            <p:nvSpPr>
              <p:cNvPr id="134" name="Freeform 26">
                <a:extLst>
                  <a:ext uri="{FF2B5EF4-FFF2-40B4-BE49-F238E27FC236}">
                    <a16:creationId xmlns:a16="http://schemas.microsoft.com/office/drawing/2014/main" id="{2C69B777-FA01-4FF4-BDCD-289874471319}"/>
                  </a:ext>
                </a:extLst>
              </p:cNvPr>
              <p:cNvSpPr>
                <a:spLocks/>
              </p:cNvSpPr>
              <p:nvPr/>
            </p:nvSpPr>
            <p:spPr bwMode="auto">
              <a:xfrm>
                <a:off x="5117023" y="3569812"/>
                <a:ext cx="298450" cy="176213"/>
              </a:xfrm>
              <a:custGeom>
                <a:avLst/>
                <a:gdLst>
                  <a:gd name="T0" fmla="*/ 0 w 163"/>
                  <a:gd name="T1" fmla="*/ 92 h 96"/>
                  <a:gd name="T2" fmla="*/ 51 w 163"/>
                  <a:gd name="T3" fmla="*/ 82 h 96"/>
                  <a:gd name="T4" fmla="*/ 79 w 163"/>
                  <a:gd name="T5" fmla="*/ 63 h 96"/>
                  <a:gd name="T6" fmla="*/ 121 w 163"/>
                  <a:gd name="T7" fmla="*/ 25 h 96"/>
                  <a:gd name="T8" fmla="*/ 163 w 163"/>
                  <a:gd name="T9" fmla="*/ 3 h 96"/>
                  <a:gd name="T10" fmla="*/ 104 w 163"/>
                  <a:gd name="T11" fmla="*/ 19 h 96"/>
                  <a:gd name="T12" fmla="*/ 69 w 163"/>
                  <a:gd name="T13" fmla="*/ 18 h 96"/>
                  <a:gd name="T14" fmla="*/ 7 w 163"/>
                  <a:gd name="T15" fmla="*/ 9 h 96"/>
                  <a:gd name="T16" fmla="*/ 12 w 163"/>
                  <a:gd name="T17" fmla="*/ 11 h 96"/>
                  <a:gd name="T18" fmla="*/ 46 w 163"/>
                  <a:gd name="T19" fmla="*/ 24 h 96"/>
                  <a:gd name="T20" fmla="*/ 65 w 163"/>
                  <a:gd name="T21" fmla="*/ 53 h 96"/>
                  <a:gd name="T22" fmla="*/ 0 w 163"/>
                  <a:gd name="T23" fmla="*/ 92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3" h="96">
                    <a:moveTo>
                      <a:pt x="0" y="92"/>
                    </a:moveTo>
                    <a:cubicBezTo>
                      <a:pt x="15" y="96"/>
                      <a:pt x="39" y="88"/>
                      <a:pt x="51" y="82"/>
                    </a:cubicBezTo>
                    <a:cubicBezTo>
                      <a:pt x="61" y="76"/>
                      <a:pt x="70" y="70"/>
                      <a:pt x="79" y="63"/>
                    </a:cubicBezTo>
                    <a:cubicBezTo>
                      <a:pt x="97" y="49"/>
                      <a:pt x="110" y="34"/>
                      <a:pt x="121" y="25"/>
                    </a:cubicBezTo>
                    <a:cubicBezTo>
                      <a:pt x="141" y="8"/>
                      <a:pt x="154" y="8"/>
                      <a:pt x="163" y="3"/>
                    </a:cubicBezTo>
                    <a:cubicBezTo>
                      <a:pt x="142" y="0"/>
                      <a:pt x="120" y="7"/>
                      <a:pt x="104" y="19"/>
                    </a:cubicBezTo>
                    <a:cubicBezTo>
                      <a:pt x="89" y="30"/>
                      <a:pt x="84" y="27"/>
                      <a:pt x="69" y="18"/>
                    </a:cubicBezTo>
                    <a:cubicBezTo>
                      <a:pt x="52" y="7"/>
                      <a:pt x="27" y="6"/>
                      <a:pt x="7" y="9"/>
                    </a:cubicBezTo>
                    <a:cubicBezTo>
                      <a:pt x="12" y="11"/>
                      <a:pt x="12" y="11"/>
                      <a:pt x="12" y="11"/>
                    </a:cubicBezTo>
                    <a:cubicBezTo>
                      <a:pt x="26" y="15"/>
                      <a:pt x="33" y="17"/>
                      <a:pt x="46" y="24"/>
                    </a:cubicBezTo>
                    <a:cubicBezTo>
                      <a:pt x="54" y="27"/>
                      <a:pt x="77" y="40"/>
                      <a:pt x="65" y="53"/>
                    </a:cubicBezTo>
                    <a:cubicBezTo>
                      <a:pt x="56" y="63"/>
                      <a:pt x="21" y="90"/>
                      <a:pt x="0" y="9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Light"/>
                  <a:cs typeface="+mn-ea"/>
                  <a:sym typeface="+mn-lt"/>
                </a:endParaRPr>
              </a:p>
            </p:txBody>
          </p:sp>
          <p:sp>
            <p:nvSpPr>
              <p:cNvPr id="135" name="Freeform 27">
                <a:extLst>
                  <a:ext uri="{FF2B5EF4-FFF2-40B4-BE49-F238E27FC236}">
                    <a16:creationId xmlns:a16="http://schemas.microsoft.com/office/drawing/2014/main" id="{F9A10B93-FDD7-4661-8400-21E47189D425}"/>
                  </a:ext>
                </a:extLst>
              </p:cNvPr>
              <p:cNvSpPr>
                <a:spLocks/>
              </p:cNvSpPr>
              <p:nvPr/>
            </p:nvSpPr>
            <p:spPr bwMode="auto">
              <a:xfrm>
                <a:off x="5169410" y="3614262"/>
                <a:ext cx="222250" cy="150813"/>
              </a:xfrm>
              <a:custGeom>
                <a:avLst/>
                <a:gdLst>
                  <a:gd name="T0" fmla="*/ 0 w 121"/>
                  <a:gd name="T1" fmla="*/ 77 h 82"/>
                  <a:gd name="T2" fmla="*/ 44 w 121"/>
                  <a:gd name="T3" fmla="*/ 74 h 82"/>
                  <a:gd name="T4" fmla="*/ 74 w 121"/>
                  <a:gd name="T5" fmla="*/ 54 h 82"/>
                  <a:gd name="T6" fmla="*/ 121 w 121"/>
                  <a:gd name="T7" fmla="*/ 0 h 82"/>
                  <a:gd name="T8" fmla="*/ 91 w 121"/>
                  <a:gd name="T9" fmla="*/ 19 h 82"/>
                  <a:gd name="T10" fmla="*/ 78 w 121"/>
                  <a:gd name="T11" fmla="*/ 32 h 82"/>
                  <a:gd name="T12" fmla="*/ 72 w 121"/>
                  <a:gd name="T13" fmla="*/ 39 h 82"/>
                  <a:gd name="T14" fmla="*/ 66 w 121"/>
                  <a:gd name="T15" fmla="*/ 44 h 82"/>
                  <a:gd name="T16" fmla="*/ 0 w 121"/>
                  <a:gd name="T17" fmla="*/ 77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1" h="82">
                    <a:moveTo>
                      <a:pt x="0" y="77"/>
                    </a:moveTo>
                    <a:cubicBezTo>
                      <a:pt x="11" y="82"/>
                      <a:pt x="34" y="78"/>
                      <a:pt x="44" y="74"/>
                    </a:cubicBezTo>
                    <a:cubicBezTo>
                      <a:pt x="57" y="70"/>
                      <a:pt x="67" y="61"/>
                      <a:pt x="74" y="54"/>
                    </a:cubicBezTo>
                    <a:cubicBezTo>
                      <a:pt x="85" y="43"/>
                      <a:pt x="111" y="14"/>
                      <a:pt x="121" y="0"/>
                    </a:cubicBezTo>
                    <a:cubicBezTo>
                      <a:pt x="111" y="3"/>
                      <a:pt x="97" y="14"/>
                      <a:pt x="91" y="19"/>
                    </a:cubicBezTo>
                    <a:cubicBezTo>
                      <a:pt x="78" y="32"/>
                      <a:pt x="78" y="32"/>
                      <a:pt x="78" y="32"/>
                    </a:cubicBezTo>
                    <a:cubicBezTo>
                      <a:pt x="76" y="35"/>
                      <a:pt x="74" y="36"/>
                      <a:pt x="72" y="39"/>
                    </a:cubicBezTo>
                    <a:cubicBezTo>
                      <a:pt x="70" y="41"/>
                      <a:pt x="68" y="42"/>
                      <a:pt x="66" y="44"/>
                    </a:cubicBezTo>
                    <a:cubicBezTo>
                      <a:pt x="48" y="61"/>
                      <a:pt x="25" y="72"/>
                      <a:pt x="0" y="7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Light"/>
                  <a:cs typeface="+mn-ea"/>
                  <a:sym typeface="+mn-lt"/>
                </a:endParaRPr>
              </a:p>
            </p:txBody>
          </p:sp>
          <p:sp>
            <p:nvSpPr>
              <p:cNvPr id="136" name="Freeform 28">
                <a:extLst>
                  <a:ext uri="{FF2B5EF4-FFF2-40B4-BE49-F238E27FC236}">
                    <a16:creationId xmlns:a16="http://schemas.microsoft.com/office/drawing/2014/main" id="{45C303C1-D59F-4FFA-9890-CCEC8BCB24FB}"/>
                  </a:ext>
                </a:extLst>
              </p:cNvPr>
              <p:cNvSpPr>
                <a:spLocks/>
              </p:cNvSpPr>
              <p:nvPr/>
            </p:nvSpPr>
            <p:spPr bwMode="auto">
              <a:xfrm>
                <a:off x="5236085" y="3520600"/>
                <a:ext cx="68263" cy="60325"/>
              </a:xfrm>
              <a:custGeom>
                <a:avLst/>
                <a:gdLst>
                  <a:gd name="T0" fmla="*/ 18 w 37"/>
                  <a:gd name="T1" fmla="*/ 2 h 33"/>
                  <a:gd name="T2" fmla="*/ 25 w 37"/>
                  <a:gd name="T3" fmla="*/ 28 h 33"/>
                  <a:gd name="T4" fmla="*/ 34 w 37"/>
                  <a:gd name="T5" fmla="*/ 11 h 33"/>
                  <a:gd name="T6" fmla="*/ 18 w 37"/>
                  <a:gd name="T7" fmla="*/ 2 h 33"/>
                </a:gdLst>
                <a:ahLst/>
                <a:cxnLst>
                  <a:cxn ang="0">
                    <a:pos x="T0" y="T1"/>
                  </a:cxn>
                  <a:cxn ang="0">
                    <a:pos x="T2" y="T3"/>
                  </a:cxn>
                  <a:cxn ang="0">
                    <a:pos x="T4" y="T5"/>
                  </a:cxn>
                  <a:cxn ang="0">
                    <a:pos x="T6" y="T7"/>
                  </a:cxn>
                </a:cxnLst>
                <a:rect l="0" t="0" r="r" b="b"/>
                <a:pathLst>
                  <a:path w="37" h="33">
                    <a:moveTo>
                      <a:pt x="18" y="2"/>
                    </a:moveTo>
                    <a:cubicBezTo>
                      <a:pt x="0" y="8"/>
                      <a:pt x="8" y="33"/>
                      <a:pt x="25" y="28"/>
                    </a:cubicBezTo>
                    <a:cubicBezTo>
                      <a:pt x="31" y="27"/>
                      <a:pt x="37" y="20"/>
                      <a:pt x="34" y="11"/>
                    </a:cubicBezTo>
                    <a:cubicBezTo>
                      <a:pt x="33" y="5"/>
                      <a:pt x="26" y="0"/>
                      <a:pt x="18" y="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Light"/>
                  <a:cs typeface="+mn-ea"/>
                  <a:sym typeface="+mn-lt"/>
                </a:endParaRPr>
              </a:p>
            </p:txBody>
          </p:sp>
        </p:grpSp>
      </p:grpSp>
      <p:sp>
        <p:nvSpPr>
          <p:cNvPr id="146" name="任意多边形: 形状 145">
            <a:extLst>
              <a:ext uri="{FF2B5EF4-FFF2-40B4-BE49-F238E27FC236}">
                <a16:creationId xmlns:a16="http://schemas.microsoft.com/office/drawing/2014/main" id="{FFFFCCE6-64B2-4A11-882D-7633E97178D0}"/>
              </a:ext>
            </a:extLst>
          </p:cNvPr>
          <p:cNvSpPr/>
          <p:nvPr/>
        </p:nvSpPr>
        <p:spPr>
          <a:xfrm rot="3182790">
            <a:off x="3155485" y="-2080878"/>
            <a:ext cx="3158981" cy="12742066"/>
          </a:xfrm>
          <a:custGeom>
            <a:avLst/>
            <a:gdLst>
              <a:gd name="connsiteX0" fmla="*/ 0 w 3158981"/>
              <a:gd name="connsiteY0" fmla="*/ 1299685 h 12742066"/>
              <a:gd name="connsiteX1" fmla="*/ 977730 w 3158981"/>
              <a:gd name="connsiteY1" fmla="*/ 0 h 12742066"/>
              <a:gd name="connsiteX2" fmla="*/ 3158981 w 3158981"/>
              <a:gd name="connsiteY2" fmla="*/ 8542870 h 12742066"/>
              <a:gd name="connsiteX3" fmla="*/ 0 w 3158981"/>
              <a:gd name="connsiteY3" fmla="*/ 12742066 h 12742066"/>
            </a:gdLst>
            <a:ahLst/>
            <a:cxnLst>
              <a:cxn ang="0">
                <a:pos x="connsiteX0" y="connsiteY0"/>
              </a:cxn>
              <a:cxn ang="0">
                <a:pos x="connsiteX1" y="connsiteY1"/>
              </a:cxn>
              <a:cxn ang="0">
                <a:pos x="connsiteX2" y="connsiteY2"/>
              </a:cxn>
              <a:cxn ang="0">
                <a:pos x="connsiteX3" y="connsiteY3"/>
              </a:cxn>
            </a:cxnLst>
            <a:rect l="l" t="t" r="r" b="b"/>
            <a:pathLst>
              <a:path w="3158981" h="12742066">
                <a:moveTo>
                  <a:pt x="0" y="1299685"/>
                </a:moveTo>
                <a:lnTo>
                  <a:pt x="977730" y="0"/>
                </a:lnTo>
                <a:lnTo>
                  <a:pt x="3158981" y="8542870"/>
                </a:lnTo>
                <a:lnTo>
                  <a:pt x="0" y="12742066"/>
                </a:lnTo>
                <a:close/>
              </a:path>
            </a:pathLst>
          </a:custGeom>
          <a:solidFill>
            <a:schemeClr val="bg1">
              <a:alpha val="19000"/>
            </a:schemeClr>
          </a:solidFill>
          <a:ln>
            <a:noFill/>
          </a:ln>
          <a:effectLst>
            <a:outerShdw blurRad="50800" dist="38100" dir="2700000" algn="tl" rotWithShape="0">
              <a:schemeClr val="bg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ea"/>
              <a:sym typeface="+mn-lt"/>
            </a:endParaRPr>
          </a:p>
        </p:txBody>
      </p:sp>
      <p:sp>
        <p:nvSpPr>
          <p:cNvPr id="127" name="椭圆 126">
            <a:extLst>
              <a:ext uri="{FF2B5EF4-FFF2-40B4-BE49-F238E27FC236}">
                <a16:creationId xmlns:a16="http://schemas.microsoft.com/office/drawing/2014/main" id="{091F666A-6DC5-459A-B5CD-0E18F2275105}"/>
              </a:ext>
            </a:extLst>
          </p:cNvPr>
          <p:cNvSpPr/>
          <p:nvPr/>
        </p:nvSpPr>
        <p:spPr>
          <a:xfrm>
            <a:off x="7792780" y="1484313"/>
            <a:ext cx="3726120" cy="3726120"/>
          </a:xfrm>
          <a:prstGeom prst="ellipse">
            <a:avLst/>
          </a:prstGeom>
          <a:solidFill>
            <a:schemeClr val="bg1"/>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ea"/>
              <a:sym typeface="+mn-lt"/>
            </a:endParaRPr>
          </a:p>
        </p:txBody>
      </p:sp>
      <p:pic>
        <p:nvPicPr>
          <p:cNvPr id="191" name="图片 190">
            <a:extLst>
              <a:ext uri="{FF2B5EF4-FFF2-40B4-BE49-F238E27FC236}">
                <a16:creationId xmlns:a16="http://schemas.microsoft.com/office/drawing/2014/main" id="{4D6DA5B6-7240-4312-8360-F9900E62F940}"/>
              </a:ext>
            </a:extLst>
          </p:cNvPr>
          <p:cNvPicPr>
            <a:picLocks noChangeAspect="1"/>
          </p:cNvPicPr>
          <p:nvPr/>
        </p:nvPicPr>
        <p:blipFill>
          <a:blip r:embed="rId3">
            <a:alphaModFix amt="90000"/>
          </a:blip>
          <a:stretch>
            <a:fillRect/>
          </a:stretch>
        </p:blipFill>
        <p:spPr>
          <a:xfrm>
            <a:off x="8046357" y="1734841"/>
            <a:ext cx="3218967" cy="3225064"/>
          </a:xfrm>
          <a:prstGeom prst="rect">
            <a:avLst/>
          </a:prstGeom>
        </p:spPr>
      </p:pic>
    </p:spTree>
    <p:extLst>
      <p:ext uri="{BB962C8B-B14F-4D97-AF65-F5344CB8AC3E}">
        <p14:creationId xmlns:p14="http://schemas.microsoft.com/office/powerpoint/2010/main" val="36364811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46"/>
                                        </p:tgtEl>
                                        <p:attrNameLst>
                                          <p:attrName>style.visibility</p:attrName>
                                        </p:attrNameLst>
                                      </p:cBhvr>
                                      <p:to>
                                        <p:strVal val="visible"/>
                                      </p:to>
                                    </p:set>
                                    <p:animEffect transition="in" filter="fade">
                                      <p:cBhvr>
                                        <p:cTn id="7" dur="500"/>
                                        <p:tgtEl>
                                          <p:spTgt spid="146"/>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 presetClass="entr" presetSubtype="4" fill="hold" grpId="0" nodeType="afterEffect">
                                  <p:stCondLst>
                                    <p:cond delay="0"/>
                                  </p:stCondLst>
                                  <p:childTnLst>
                                    <p:set>
                                      <p:cBhvr>
                                        <p:cTn id="15" dur="1" fill="hold">
                                          <p:stCondLst>
                                            <p:cond delay="0"/>
                                          </p:stCondLst>
                                        </p:cTn>
                                        <p:tgtEl>
                                          <p:spTgt spid="130"/>
                                        </p:tgtEl>
                                        <p:attrNameLst>
                                          <p:attrName>style.visibility</p:attrName>
                                        </p:attrNameLst>
                                      </p:cBhvr>
                                      <p:to>
                                        <p:strVal val="visible"/>
                                      </p:to>
                                    </p:set>
                                    <p:anim calcmode="lin" valueType="num">
                                      <p:cBhvr additive="base">
                                        <p:cTn id="16" dur="500" fill="hold"/>
                                        <p:tgtEl>
                                          <p:spTgt spid="130"/>
                                        </p:tgtEl>
                                        <p:attrNameLst>
                                          <p:attrName>ppt_x</p:attrName>
                                        </p:attrNameLst>
                                      </p:cBhvr>
                                      <p:tavLst>
                                        <p:tav tm="0">
                                          <p:val>
                                            <p:strVal val="#ppt_x"/>
                                          </p:val>
                                        </p:tav>
                                        <p:tav tm="100000">
                                          <p:val>
                                            <p:strVal val="#ppt_x"/>
                                          </p:val>
                                        </p:tav>
                                      </p:tavLst>
                                    </p:anim>
                                    <p:anim calcmode="lin" valueType="num">
                                      <p:cBhvr additive="base">
                                        <p:cTn id="17" dur="500" fill="hold"/>
                                        <p:tgtEl>
                                          <p:spTgt spid="13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0" grpId="0"/>
      <p:bldP spid="146"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extLst>
              <a:ext uri="{FF2B5EF4-FFF2-40B4-BE49-F238E27FC236}">
                <a16:creationId xmlns:a16="http://schemas.microsoft.com/office/drawing/2014/main" id="{DD1AE87A-A930-49E5-B2F1-58FF40DD4AC8}"/>
              </a:ext>
            </a:extLst>
          </p:cNvPr>
          <p:cNvSpPr/>
          <p:nvPr/>
        </p:nvSpPr>
        <p:spPr>
          <a:xfrm>
            <a:off x="641470" y="1585732"/>
            <a:ext cx="10877430" cy="4395969"/>
          </a:xfrm>
          <a:prstGeom prst="rect">
            <a:avLst/>
          </a:prstGeom>
          <a:solidFill>
            <a:schemeClr val="bg1"/>
          </a:solidFill>
          <a:ln>
            <a:noFill/>
          </a:ln>
          <a:effectLst>
            <a:outerShdw blurRad="127000" dist="38100" dir="5400000" algn="t" rotWithShape="0">
              <a:schemeClr val="accent1">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6" name="图片占位符 4">
            <a:extLst>
              <a:ext uri="{FF2B5EF4-FFF2-40B4-BE49-F238E27FC236}">
                <a16:creationId xmlns:a16="http://schemas.microsoft.com/office/drawing/2014/main" id="{74018A88-752C-4F27-BDC2-EF8BAFEA8A66}"/>
              </a:ext>
            </a:extLst>
          </p:cNvPr>
          <p:cNvPicPr>
            <a:picLocks noChangeAspect="1"/>
          </p:cNvPicPr>
          <p:nvPr/>
        </p:nvPicPr>
        <p:blipFill rotWithShape="1">
          <a:blip r:embed="rId2">
            <a:alphaModFix amt="25000"/>
            <a:duotone>
              <a:schemeClr val="accent5">
                <a:shade val="45000"/>
                <a:satMod val="135000"/>
              </a:schemeClr>
              <a:prstClr val="white"/>
            </a:duotone>
            <a:extLst>
              <a:ext uri="{28A0092B-C50C-407E-A947-70E740481C1C}">
                <a14:useLocalDpi xmlns:a14="http://schemas.microsoft.com/office/drawing/2010/main" val="0"/>
              </a:ext>
            </a:extLst>
          </a:blip>
          <a:srcRect l="70514" t="58287" r="10065" b="27696"/>
          <a:stretch/>
        </p:blipFill>
        <p:spPr>
          <a:xfrm rot="6491794" flipV="1">
            <a:off x="814623" y="1245512"/>
            <a:ext cx="1234146" cy="1257966"/>
          </a:xfrm>
          <a:prstGeom prst="rect">
            <a:avLst/>
          </a:prstGeom>
        </p:spPr>
      </p:pic>
      <p:graphicFrame>
        <p:nvGraphicFramePr>
          <p:cNvPr id="30" name="图表 29">
            <a:extLst>
              <a:ext uri="{FF2B5EF4-FFF2-40B4-BE49-F238E27FC236}">
                <a16:creationId xmlns:a16="http://schemas.microsoft.com/office/drawing/2014/main" id="{97A1106B-18A0-4E75-BBF9-5AD21E0F52BC}"/>
              </a:ext>
            </a:extLst>
          </p:cNvPr>
          <p:cNvGraphicFramePr/>
          <p:nvPr>
            <p:extLst/>
          </p:nvPr>
        </p:nvGraphicFramePr>
        <p:xfrm>
          <a:off x="426720" y="2697689"/>
          <a:ext cx="10981570" cy="3134786"/>
        </p:xfrm>
        <a:graphic>
          <a:graphicData uri="http://schemas.openxmlformats.org/drawingml/2006/chart">
            <c:chart xmlns:c="http://schemas.openxmlformats.org/drawingml/2006/chart" xmlns:r="http://schemas.openxmlformats.org/officeDocument/2006/relationships" r:id="rId3"/>
          </a:graphicData>
        </a:graphic>
      </p:graphicFrame>
      <p:sp>
        <p:nvSpPr>
          <p:cNvPr id="37" name="对话气泡: 矩形 36">
            <a:extLst>
              <a:ext uri="{FF2B5EF4-FFF2-40B4-BE49-F238E27FC236}">
                <a16:creationId xmlns:a16="http://schemas.microsoft.com/office/drawing/2014/main" id="{ED1DD498-6368-43EE-9C7C-FA1D31AF0396}"/>
              </a:ext>
            </a:extLst>
          </p:cNvPr>
          <p:cNvSpPr/>
          <p:nvPr/>
        </p:nvSpPr>
        <p:spPr>
          <a:xfrm>
            <a:off x="6493398" y="1898932"/>
            <a:ext cx="2835797" cy="717631"/>
          </a:xfrm>
          <a:prstGeom prst="wedgeRectCallout">
            <a:avLst>
              <a:gd name="adj1" fmla="val -20833"/>
              <a:gd name="adj2" fmla="val 78500"/>
            </a:avLst>
          </a:prstGeom>
          <a:gradFill>
            <a:gsLst>
              <a:gs pos="0">
                <a:schemeClr val="accent1"/>
              </a:gs>
              <a:gs pos="100000">
                <a:schemeClr val="accent6"/>
              </a:gs>
            </a:gsLst>
            <a:lin ang="2700000" scaled="0"/>
          </a:gradFill>
          <a:ln>
            <a:noFill/>
          </a:ln>
          <a:effectLst>
            <a:outerShdw blurRad="165100" dist="38100" dir="2700000" algn="tl"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a:latin typeface="+mn-ea"/>
                <a:cs typeface="+mn-ea"/>
                <a:sym typeface="+mn-lt"/>
              </a:rPr>
              <a:t>请在此输入信息</a:t>
            </a:r>
          </a:p>
        </p:txBody>
      </p:sp>
      <p:sp>
        <p:nvSpPr>
          <p:cNvPr id="3" name="文本占位符 2">
            <a:extLst>
              <a:ext uri="{FF2B5EF4-FFF2-40B4-BE49-F238E27FC236}">
                <a16:creationId xmlns:a16="http://schemas.microsoft.com/office/drawing/2014/main" id="{25A8535D-5F0C-404F-A242-68BD4A51D9D4}"/>
              </a:ext>
            </a:extLst>
          </p:cNvPr>
          <p:cNvSpPr>
            <a:spLocks noGrp="1"/>
          </p:cNvSpPr>
          <p:nvPr>
            <p:ph type="body" sz="quarter" idx="10"/>
          </p:nvPr>
        </p:nvSpPr>
        <p:spPr>
          <a:xfrm>
            <a:off x="665480" y="223788"/>
            <a:ext cx="7874000" cy="563187"/>
          </a:xfrm>
        </p:spPr>
        <p:txBody>
          <a:bodyPr/>
          <a:lstStyle/>
          <a:p>
            <a:r>
              <a:rPr lang="zh-CN" altLang="en-US"/>
              <a:t>折线图参考版式</a:t>
            </a:r>
            <a:r>
              <a:rPr lang="en-US" altLang="zh-CN"/>
              <a:t>01</a:t>
            </a:r>
            <a:endParaRPr lang="zh-CN" altLang="en-US"/>
          </a:p>
        </p:txBody>
      </p:sp>
      <p:pic>
        <p:nvPicPr>
          <p:cNvPr id="7" name="图片占位符 4">
            <a:extLst>
              <a:ext uri="{FF2B5EF4-FFF2-40B4-BE49-F238E27FC236}">
                <a16:creationId xmlns:a16="http://schemas.microsoft.com/office/drawing/2014/main" id="{6F5A182E-4CD0-4CA7-9F11-9E3850BE91C2}"/>
              </a:ext>
            </a:extLst>
          </p:cNvPr>
          <p:cNvPicPr>
            <a:picLocks noChangeAspect="1"/>
          </p:cNvPicPr>
          <p:nvPr/>
        </p:nvPicPr>
        <p:blipFill rotWithShape="1">
          <a:blip r:embed="rId2">
            <a:alphaModFix amt="25000"/>
            <a:duotone>
              <a:schemeClr val="accent5">
                <a:shade val="45000"/>
                <a:satMod val="135000"/>
              </a:schemeClr>
              <a:prstClr val="white"/>
            </a:duotone>
            <a:extLst>
              <a:ext uri="{28A0092B-C50C-407E-A947-70E740481C1C}">
                <a14:useLocalDpi xmlns:a14="http://schemas.microsoft.com/office/drawing/2010/main" val="0"/>
              </a:ext>
            </a:extLst>
          </a:blip>
          <a:srcRect l="70514" t="58287" r="10065" b="27696"/>
          <a:stretch/>
        </p:blipFill>
        <p:spPr>
          <a:xfrm rot="6491794" flipV="1">
            <a:off x="3748163" y="282661"/>
            <a:ext cx="1587759" cy="1618404"/>
          </a:xfrm>
          <a:prstGeom prst="rect">
            <a:avLst/>
          </a:prstGeom>
        </p:spPr>
      </p:pic>
      <p:pic>
        <p:nvPicPr>
          <p:cNvPr id="9" name="图片占位符 4">
            <a:extLst>
              <a:ext uri="{FF2B5EF4-FFF2-40B4-BE49-F238E27FC236}">
                <a16:creationId xmlns:a16="http://schemas.microsoft.com/office/drawing/2014/main" id="{6B1BD542-8896-4FB0-BB95-4FF0765CFB86}"/>
              </a:ext>
            </a:extLst>
          </p:cNvPr>
          <p:cNvPicPr>
            <a:picLocks noChangeAspect="1"/>
          </p:cNvPicPr>
          <p:nvPr/>
        </p:nvPicPr>
        <p:blipFill rotWithShape="1">
          <a:blip r:embed="rId2">
            <a:alphaModFix amt="25000"/>
            <a:duotone>
              <a:schemeClr val="accent5">
                <a:shade val="45000"/>
                <a:satMod val="135000"/>
              </a:schemeClr>
              <a:prstClr val="white"/>
            </a:duotone>
            <a:extLst>
              <a:ext uri="{28A0092B-C50C-407E-A947-70E740481C1C}">
                <a14:useLocalDpi xmlns:a14="http://schemas.microsoft.com/office/drawing/2010/main" val="0"/>
              </a:ext>
            </a:extLst>
          </a:blip>
          <a:srcRect l="70514" t="58287" r="10065" b="27696"/>
          <a:stretch/>
        </p:blipFill>
        <p:spPr>
          <a:xfrm rot="9382590" flipV="1">
            <a:off x="7389434" y="381625"/>
            <a:ext cx="1077130" cy="1097919"/>
          </a:xfrm>
          <a:prstGeom prst="rect">
            <a:avLst/>
          </a:prstGeom>
        </p:spPr>
      </p:pic>
    </p:spTree>
    <p:extLst>
      <p:ext uri="{BB962C8B-B14F-4D97-AF65-F5344CB8AC3E}">
        <p14:creationId xmlns:p14="http://schemas.microsoft.com/office/powerpoint/2010/main" val="14668380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30"/>
                                        </p:tgtEl>
                                        <p:attrNameLst>
                                          <p:attrName>style.visibility</p:attrName>
                                        </p:attrNameLst>
                                      </p:cBhvr>
                                      <p:to>
                                        <p:strVal val="visible"/>
                                      </p:to>
                                    </p:set>
                                    <p:animEffect transition="in" filter="fade">
                                      <p:cBhvr>
                                        <p:cTn id="13" dur="1000"/>
                                        <p:tgtEl>
                                          <p:spTgt spid="30"/>
                                        </p:tgtEl>
                                      </p:cBhvr>
                                    </p:animEffect>
                                    <p:anim calcmode="lin" valueType="num">
                                      <p:cBhvr>
                                        <p:cTn id="14" dur="1000" fill="hold"/>
                                        <p:tgtEl>
                                          <p:spTgt spid="30"/>
                                        </p:tgtEl>
                                        <p:attrNameLst>
                                          <p:attrName>ppt_x</p:attrName>
                                        </p:attrNameLst>
                                      </p:cBhvr>
                                      <p:tavLst>
                                        <p:tav tm="0">
                                          <p:val>
                                            <p:strVal val="#ppt_x"/>
                                          </p:val>
                                        </p:tav>
                                        <p:tav tm="100000">
                                          <p:val>
                                            <p:strVal val="#ppt_x"/>
                                          </p:val>
                                        </p:tav>
                                      </p:tavLst>
                                    </p:anim>
                                    <p:anim calcmode="lin" valueType="num">
                                      <p:cBhvr>
                                        <p:cTn id="15" dur="1000" fill="hold"/>
                                        <p:tgtEl>
                                          <p:spTgt spid="30"/>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2" presetClass="entr" presetSubtype="4" fill="hold" grpId="0" nodeType="afterEffect">
                                  <p:stCondLst>
                                    <p:cond delay="0"/>
                                  </p:stCondLst>
                                  <p:childTnLst>
                                    <p:set>
                                      <p:cBhvr>
                                        <p:cTn id="18" dur="1" fill="hold">
                                          <p:stCondLst>
                                            <p:cond delay="0"/>
                                          </p:stCondLst>
                                        </p:cTn>
                                        <p:tgtEl>
                                          <p:spTgt spid="37"/>
                                        </p:tgtEl>
                                        <p:attrNameLst>
                                          <p:attrName>style.visibility</p:attrName>
                                        </p:attrNameLst>
                                      </p:cBhvr>
                                      <p:to>
                                        <p:strVal val="visible"/>
                                      </p:to>
                                    </p:set>
                                    <p:anim calcmode="lin" valueType="num">
                                      <p:cBhvr additive="base">
                                        <p:cTn id="19" dur="500" fill="hold"/>
                                        <p:tgtEl>
                                          <p:spTgt spid="37"/>
                                        </p:tgtEl>
                                        <p:attrNameLst>
                                          <p:attrName>ppt_x</p:attrName>
                                        </p:attrNameLst>
                                      </p:cBhvr>
                                      <p:tavLst>
                                        <p:tav tm="0">
                                          <p:val>
                                            <p:strVal val="#ppt_x"/>
                                          </p:val>
                                        </p:tav>
                                        <p:tav tm="100000">
                                          <p:val>
                                            <p:strVal val="#ppt_x"/>
                                          </p:val>
                                        </p:tav>
                                      </p:tavLst>
                                    </p:anim>
                                    <p:anim calcmode="lin" valueType="num">
                                      <p:cBhvr additive="base">
                                        <p:cTn id="20" dur="500" fill="hold"/>
                                        <p:tgtEl>
                                          <p:spTgt spid="3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Graphic spid="30" grpId="0">
        <p:bldAsOne/>
      </p:bldGraphic>
      <p:bldP spid="37"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extLst>
              <a:ext uri="{FF2B5EF4-FFF2-40B4-BE49-F238E27FC236}">
                <a16:creationId xmlns:a16="http://schemas.microsoft.com/office/drawing/2014/main" id="{4BF17C12-FC85-4134-9AEA-BA253515194C}"/>
              </a:ext>
            </a:extLst>
          </p:cNvPr>
          <p:cNvSpPr/>
          <p:nvPr/>
        </p:nvSpPr>
        <p:spPr>
          <a:xfrm>
            <a:off x="695847" y="1411142"/>
            <a:ext cx="6263753" cy="4373722"/>
          </a:xfrm>
          <a:prstGeom prst="rect">
            <a:avLst/>
          </a:prstGeom>
          <a:solidFill>
            <a:schemeClr val="bg1"/>
          </a:solidFill>
          <a:ln>
            <a:noFill/>
          </a:ln>
          <a:effectLst>
            <a:outerShdw blurRad="127000" dist="38100" dir="5400000" algn="t" rotWithShape="0">
              <a:schemeClr val="accent1">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 name="文本占位符 1">
            <a:extLst>
              <a:ext uri="{FF2B5EF4-FFF2-40B4-BE49-F238E27FC236}">
                <a16:creationId xmlns:a16="http://schemas.microsoft.com/office/drawing/2014/main" id="{CC44227A-81DD-4207-9F76-B516F7C67EBA}"/>
              </a:ext>
            </a:extLst>
          </p:cNvPr>
          <p:cNvSpPr>
            <a:spLocks noGrp="1"/>
          </p:cNvSpPr>
          <p:nvPr>
            <p:ph type="body" sz="quarter" idx="10"/>
          </p:nvPr>
        </p:nvSpPr>
        <p:spPr/>
        <p:txBody>
          <a:bodyPr/>
          <a:lstStyle/>
          <a:p>
            <a:r>
              <a:rPr lang="zh-CN" altLang="en-US">
                <a:cs typeface="+mn-ea"/>
                <a:sym typeface="+mn-lt"/>
              </a:rPr>
              <a:t>折线图参考版式</a:t>
            </a:r>
            <a:r>
              <a:rPr lang="en-US" altLang="zh-CN">
                <a:latin typeface="+mn-lt"/>
                <a:ea typeface="+mn-ea"/>
                <a:cs typeface="+mn-ea"/>
                <a:sym typeface="+mn-lt"/>
              </a:rPr>
              <a:t>02</a:t>
            </a:r>
            <a:endParaRPr lang="zh-CN" altLang="en-US">
              <a:latin typeface="+mn-lt"/>
              <a:ea typeface="+mn-ea"/>
              <a:cs typeface="+mn-ea"/>
              <a:sym typeface="+mn-lt"/>
            </a:endParaRPr>
          </a:p>
        </p:txBody>
      </p:sp>
      <p:graphicFrame>
        <p:nvGraphicFramePr>
          <p:cNvPr id="7" name="图表 6">
            <a:extLst>
              <a:ext uri="{FF2B5EF4-FFF2-40B4-BE49-F238E27FC236}">
                <a16:creationId xmlns:a16="http://schemas.microsoft.com/office/drawing/2014/main" id="{0AEFFD31-40EF-4DDA-BB8C-7DF99EA343A6}"/>
              </a:ext>
            </a:extLst>
          </p:cNvPr>
          <p:cNvGraphicFramePr/>
          <p:nvPr>
            <p:extLst>
              <p:ext uri="{D42A27DB-BD31-4B8C-83A1-F6EECF244321}">
                <p14:modId xmlns:p14="http://schemas.microsoft.com/office/powerpoint/2010/main" val="119978201"/>
              </p:ext>
            </p:extLst>
          </p:nvPr>
        </p:nvGraphicFramePr>
        <p:xfrm>
          <a:off x="962903" y="1665149"/>
          <a:ext cx="6517552" cy="3892377"/>
        </p:xfrm>
        <a:graphic>
          <a:graphicData uri="http://schemas.openxmlformats.org/drawingml/2006/chart">
            <c:chart xmlns:c="http://schemas.openxmlformats.org/drawingml/2006/chart" xmlns:r="http://schemas.openxmlformats.org/officeDocument/2006/relationships" r:id="rId2"/>
          </a:graphicData>
        </a:graphic>
      </p:graphicFrame>
      <p:pic>
        <p:nvPicPr>
          <p:cNvPr id="10" name="图片占位符 4">
            <a:extLst>
              <a:ext uri="{FF2B5EF4-FFF2-40B4-BE49-F238E27FC236}">
                <a16:creationId xmlns:a16="http://schemas.microsoft.com/office/drawing/2014/main" id="{85A11425-100E-48DD-98AA-430208194EFF}"/>
              </a:ext>
            </a:extLst>
          </p:cNvPr>
          <p:cNvPicPr>
            <a:picLocks noChangeAspect="1"/>
          </p:cNvPicPr>
          <p:nvPr/>
        </p:nvPicPr>
        <p:blipFill rotWithShape="1">
          <a:blip r:embed="rId3">
            <a:alphaModFix amt="25000"/>
            <a:duotone>
              <a:schemeClr val="accent5">
                <a:shade val="45000"/>
                <a:satMod val="135000"/>
              </a:schemeClr>
              <a:prstClr val="white"/>
            </a:duotone>
            <a:extLst>
              <a:ext uri="{28A0092B-C50C-407E-A947-70E740481C1C}">
                <a14:useLocalDpi xmlns:a14="http://schemas.microsoft.com/office/drawing/2010/main" val="0"/>
              </a:ext>
            </a:extLst>
          </a:blip>
          <a:srcRect l="70514" t="58287" r="10065" b="27696"/>
          <a:stretch/>
        </p:blipFill>
        <p:spPr>
          <a:xfrm rot="6491794" flipV="1">
            <a:off x="4369431" y="389934"/>
            <a:ext cx="1253340" cy="1277530"/>
          </a:xfrm>
          <a:prstGeom prst="rect">
            <a:avLst/>
          </a:prstGeom>
        </p:spPr>
      </p:pic>
      <p:pic>
        <p:nvPicPr>
          <p:cNvPr id="11" name="图片占位符 4">
            <a:extLst>
              <a:ext uri="{FF2B5EF4-FFF2-40B4-BE49-F238E27FC236}">
                <a16:creationId xmlns:a16="http://schemas.microsoft.com/office/drawing/2014/main" id="{AA495644-4AB9-4C7F-873D-0FE987A0868B}"/>
              </a:ext>
            </a:extLst>
          </p:cNvPr>
          <p:cNvPicPr>
            <a:picLocks noChangeAspect="1"/>
          </p:cNvPicPr>
          <p:nvPr/>
        </p:nvPicPr>
        <p:blipFill rotWithShape="1">
          <a:blip r:embed="rId3">
            <a:alphaModFix amt="25000"/>
            <a:duotone>
              <a:schemeClr val="accent5">
                <a:shade val="45000"/>
                <a:satMod val="135000"/>
              </a:schemeClr>
              <a:prstClr val="white"/>
            </a:duotone>
            <a:extLst>
              <a:ext uri="{28A0092B-C50C-407E-A947-70E740481C1C}">
                <a14:useLocalDpi xmlns:a14="http://schemas.microsoft.com/office/drawing/2010/main" val="0"/>
              </a:ext>
            </a:extLst>
          </a:blip>
          <a:srcRect l="70514" t="58287" r="10065" b="27696"/>
          <a:stretch/>
        </p:blipFill>
        <p:spPr>
          <a:xfrm rot="8618653" flipV="1">
            <a:off x="6752308" y="106543"/>
            <a:ext cx="1253340" cy="1277530"/>
          </a:xfrm>
          <a:prstGeom prst="rect">
            <a:avLst/>
          </a:prstGeom>
        </p:spPr>
      </p:pic>
      <p:sp>
        <p:nvSpPr>
          <p:cNvPr id="6" name="文本框 5">
            <a:extLst>
              <a:ext uri="{FF2B5EF4-FFF2-40B4-BE49-F238E27FC236}">
                <a16:creationId xmlns:a16="http://schemas.microsoft.com/office/drawing/2014/main" id="{067AEF7B-290E-4C1F-B9E0-DF1AEC79CA4A}"/>
              </a:ext>
            </a:extLst>
          </p:cNvPr>
          <p:cNvSpPr txBox="1"/>
          <p:nvPr/>
        </p:nvSpPr>
        <p:spPr>
          <a:xfrm>
            <a:off x="7452360" y="2148305"/>
            <a:ext cx="4066540" cy="3486083"/>
          </a:xfrm>
          <a:prstGeom prst="rect">
            <a:avLst/>
          </a:prstGeom>
          <a:noFill/>
        </p:spPr>
        <p:txBody>
          <a:bodyPr wrap="square" lIns="0" rtlCol="0">
            <a:spAutoFit/>
          </a:bodyPr>
          <a:lstStyle/>
          <a:p>
            <a:pPr algn="just">
              <a:lnSpc>
                <a:spcPct val="130000"/>
              </a:lnSpc>
              <a:spcAft>
                <a:spcPts val="600"/>
              </a:spcAft>
            </a:pPr>
            <a:r>
              <a:rPr lang="zh-CN" altLang="en-US" sz="2000">
                <a:latin typeface="+mn-ea"/>
                <a:cs typeface="+mn-ea"/>
                <a:sym typeface="+mn-lt"/>
              </a:rPr>
              <a:t>学校对外合作交流频繁。先后与</a:t>
            </a:r>
            <a:r>
              <a:rPr lang="en-US" altLang="zh-CN" sz="2000">
                <a:cs typeface="+mn-ea"/>
                <a:sym typeface="+mn-lt"/>
              </a:rPr>
              <a:t>4</a:t>
            </a:r>
            <a:r>
              <a:rPr lang="zh-CN" altLang="en-US" sz="2000">
                <a:latin typeface="+mn-ea"/>
                <a:cs typeface="+mn-ea"/>
                <a:sym typeface="+mn-lt"/>
              </a:rPr>
              <a:t>大洲</a:t>
            </a:r>
            <a:r>
              <a:rPr lang="en-US" altLang="zh-CN" sz="2000">
                <a:cs typeface="+mn-ea"/>
                <a:sym typeface="+mn-lt"/>
              </a:rPr>
              <a:t>20</a:t>
            </a:r>
            <a:r>
              <a:rPr lang="zh-CN" altLang="en-US" sz="2000">
                <a:latin typeface="+mn-ea"/>
                <a:cs typeface="+mn-ea"/>
                <a:sym typeface="+mn-lt"/>
              </a:rPr>
              <a:t>多个国家和地区。</a:t>
            </a:r>
            <a:endParaRPr lang="en-US" altLang="zh-CN" sz="2000">
              <a:latin typeface="+mn-ea"/>
              <a:cs typeface="+mn-ea"/>
              <a:sym typeface="+mn-lt"/>
            </a:endParaRPr>
          </a:p>
          <a:p>
            <a:pPr algn="just">
              <a:lnSpc>
                <a:spcPct val="130000"/>
              </a:lnSpc>
              <a:spcAft>
                <a:spcPts val="600"/>
              </a:spcAft>
            </a:pPr>
            <a:r>
              <a:rPr lang="en-US" altLang="zh-CN" sz="2000">
                <a:cs typeface="+mn-ea"/>
                <a:sym typeface="+mn-lt"/>
              </a:rPr>
              <a:t>40</a:t>
            </a:r>
            <a:r>
              <a:rPr lang="zh-CN" altLang="en-US" sz="2000">
                <a:latin typeface="+mn-ea"/>
                <a:cs typeface="+mn-ea"/>
                <a:sym typeface="+mn-lt"/>
              </a:rPr>
              <a:t>多所高等院校、科研机构在科研合作、人才培养、学术交流、师资培训等方面。</a:t>
            </a:r>
            <a:endParaRPr lang="en-US" altLang="zh-CN" sz="2000">
              <a:latin typeface="+mn-ea"/>
              <a:cs typeface="+mn-ea"/>
              <a:sym typeface="+mn-lt"/>
            </a:endParaRPr>
          </a:p>
          <a:p>
            <a:pPr algn="just">
              <a:lnSpc>
                <a:spcPct val="130000"/>
              </a:lnSpc>
              <a:spcAft>
                <a:spcPts val="600"/>
              </a:spcAft>
            </a:pPr>
            <a:r>
              <a:rPr lang="zh-CN" altLang="en-US" sz="2000">
                <a:latin typeface="+mn-ea"/>
                <a:cs typeface="+mn-ea"/>
                <a:sym typeface="+mn-lt"/>
              </a:rPr>
              <a:t>建立了实质性合作交流关系学校对外合作交流频繁。先后与</a:t>
            </a:r>
            <a:r>
              <a:rPr lang="en-US" altLang="zh-CN" sz="2000">
                <a:cs typeface="+mn-ea"/>
                <a:sym typeface="+mn-lt"/>
              </a:rPr>
              <a:t>4</a:t>
            </a:r>
            <a:r>
              <a:rPr lang="zh-CN" altLang="en-US" sz="2000">
                <a:latin typeface="+mn-ea"/>
                <a:cs typeface="+mn-ea"/>
                <a:sym typeface="+mn-lt"/>
              </a:rPr>
              <a:t>大洲</a:t>
            </a:r>
            <a:r>
              <a:rPr lang="en-US" altLang="zh-CN" sz="2000">
                <a:cs typeface="+mn-ea"/>
                <a:sym typeface="+mn-lt"/>
              </a:rPr>
              <a:t>20</a:t>
            </a:r>
            <a:r>
              <a:rPr lang="zh-CN" altLang="en-US" sz="2000">
                <a:latin typeface="+mn-ea"/>
                <a:cs typeface="+mn-ea"/>
                <a:sym typeface="+mn-lt"/>
              </a:rPr>
              <a:t>多个国家。</a:t>
            </a:r>
            <a:endParaRPr lang="zh-CN" altLang="en-US" sz="2000" dirty="0">
              <a:latin typeface="+mn-ea"/>
              <a:cs typeface="+mn-ea"/>
              <a:sym typeface="+mn-lt"/>
            </a:endParaRPr>
          </a:p>
        </p:txBody>
      </p:sp>
      <p:sp>
        <p:nvSpPr>
          <p:cNvPr id="8" name="文本框 7">
            <a:extLst>
              <a:ext uri="{FF2B5EF4-FFF2-40B4-BE49-F238E27FC236}">
                <a16:creationId xmlns:a16="http://schemas.microsoft.com/office/drawing/2014/main" id="{71BE9AA2-CB38-4FF5-99DA-F58A7CAFA4C3}"/>
              </a:ext>
            </a:extLst>
          </p:cNvPr>
          <p:cNvSpPr txBox="1"/>
          <p:nvPr/>
        </p:nvSpPr>
        <p:spPr>
          <a:xfrm>
            <a:off x="7420144" y="1510843"/>
            <a:ext cx="3428196" cy="461665"/>
          </a:xfrm>
          <a:prstGeom prst="rect">
            <a:avLst/>
          </a:prstGeom>
          <a:noFill/>
        </p:spPr>
        <p:txBody>
          <a:bodyPr wrap="square" lIns="0" rtlCol="0">
            <a:spAutoFit/>
          </a:bodyPr>
          <a:lstStyle/>
          <a:p>
            <a:r>
              <a:rPr lang="zh-CN" altLang="en-US" sz="2400">
                <a:solidFill>
                  <a:schemeClr val="accent1"/>
                </a:solidFill>
                <a:latin typeface="+mj-ea"/>
                <a:ea typeface="+mj-ea"/>
                <a:cs typeface="+mn-ea"/>
                <a:sym typeface="+mn-lt"/>
              </a:rPr>
              <a:t>在此输入你的观点</a:t>
            </a:r>
          </a:p>
        </p:txBody>
      </p:sp>
      <p:cxnSp>
        <p:nvCxnSpPr>
          <p:cNvPr id="12" name="直接连接符 11">
            <a:extLst>
              <a:ext uri="{FF2B5EF4-FFF2-40B4-BE49-F238E27FC236}">
                <a16:creationId xmlns:a16="http://schemas.microsoft.com/office/drawing/2014/main" id="{39ED94E3-8BE2-471D-9392-EB86BAA64BB2}"/>
              </a:ext>
            </a:extLst>
          </p:cNvPr>
          <p:cNvCxnSpPr>
            <a:cxnSpLocks/>
          </p:cNvCxnSpPr>
          <p:nvPr/>
        </p:nvCxnSpPr>
        <p:spPr>
          <a:xfrm>
            <a:off x="7480455" y="2017938"/>
            <a:ext cx="1474788" cy="0"/>
          </a:xfrm>
          <a:prstGeom prst="line">
            <a:avLst/>
          </a:prstGeom>
          <a:ln w="25400" cap="rnd">
            <a:gradFill>
              <a:gsLst>
                <a:gs pos="0">
                  <a:schemeClr val="accent1"/>
                </a:gs>
                <a:gs pos="100000">
                  <a:schemeClr val="accent6">
                    <a:alpha val="1000"/>
                  </a:schemeClr>
                </a:gs>
              </a:gsLst>
              <a:lin ang="0" scaled="0"/>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556322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2" presetClass="entr" presetSubtype="0"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1000"/>
                                        <p:tgtEl>
                                          <p:spTgt spid="8"/>
                                        </p:tgtEl>
                                      </p:cBhvr>
                                    </p:animEffect>
                                    <p:anim calcmode="lin" valueType="num">
                                      <p:cBhvr>
                                        <p:cTn id="19" dur="1000" fill="hold"/>
                                        <p:tgtEl>
                                          <p:spTgt spid="8"/>
                                        </p:tgtEl>
                                        <p:attrNameLst>
                                          <p:attrName>ppt_x</p:attrName>
                                        </p:attrNameLst>
                                      </p:cBhvr>
                                      <p:tavLst>
                                        <p:tav tm="0">
                                          <p:val>
                                            <p:strVal val="#ppt_x"/>
                                          </p:val>
                                        </p:tav>
                                        <p:tav tm="100000">
                                          <p:val>
                                            <p:strVal val="#ppt_x"/>
                                          </p:val>
                                        </p:tav>
                                      </p:tavLst>
                                    </p:anim>
                                    <p:anim calcmode="lin" valueType="num">
                                      <p:cBhvr>
                                        <p:cTn id="20" dur="1000" fill="hold"/>
                                        <p:tgtEl>
                                          <p:spTgt spid="8"/>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1000"/>
                                        <p:tgtEl>
                                          <p:spTgt spid="12"/>
                                        </p:tgtEl>
                                      </p:cBhvr>
                                    </p:animEffect>
                                    <p:anim calcmode="lin" valueType="num">
                                      <p:cBhvr>
                                        <p:cTn id="24" dur="1000" fill="hold"/>
                                        <p:tgtEl>
                                          <p:spTgt spid="12"/>
                                        </p:tgtEl>
                                        <p:attrNameLst>
                                          <p:attrName>ppt_x</p:attrName>
                                        </p:attrNameLst>
                                      </p:cBhvr>
                                      <p:tavLst>
                                        <p:tav tm="0">
                                          <p:val>
                                            <p:strVal val="#ppt_x"/>
                                          </p:val>
                                        </p:tav>
                                        <p:tav tm="100000">
                                          <p:val>
                                            <p:strVal val="#ppt_x"/>
                                          </p:val>
                                        </p:tav>
                                      </p:tavLst>
                                    </p:anim>
                                    <p:anim calcmode="lin" valueType="num">
                                      <p:cBhvr>
                                        <p:cTn id="25" dur="1000" fill="hold"/>
                                        <p:tgtEl>
                                          <p:spTgt spid="12"/>
                                        </p:tgtEl>
                                        <p:attrNameLst>
                                          <p:attrName>ppt_y</p:attrName>
                                        </p:attrNameLst>
                                      </p:cBhvr>
                                      <p:tavLst>
                                        <p:tav tm="0">
                                          <p:val>
                                            <p:strVal val="#ppt_y+.1"/>
                                          </p:val>
                                        </p:tav>
                                        <p:tav tm="100000">
                                          <p:val>
                                            <p:strVal val="#ppt_y"/>
                                          </p:val>
                                        </p:tav>
                                      </p:tavLst>
                                    </p:anim>
                                  </p:childTnLst>
                                </p:cTn>
                              </p:par>
                            </p:childTnLst>
                          </p:cTn>
                        </p:par>
                        <p:par>
                          <p:cTn id="26" fill="hold">
                            <p:stCondLst>
                              <p:cond delay="2000"/>
                            </p:stCondLst>
                            <p:childTnLst>
                              <p:par>
                                <p:cTn id="27" presetID="42" presetClass="entr" presetSubtype="0" fill="hold" grpId="0" nodeType="after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fade">
                                      <p:cBhvr>
                                        <p:cTn id="29" dur="1000"/>
                                        <p:tgtEl>
                                          <p:spTgt spid="6"/>
                                        </p:tgtEl>
                                      </p:cBhvr>
                                    </p:animEffect>
                                    <p:anim calcmode="lin" valueType="num">
                                      <p:cBhvr>
                                        <p:cTn id="30" dur="1000" fill="hold"/>
                                        <p:tgtEl>
                                          <p:spTgt spid="6"/>
                                        </p:tgtEl>
                                        <p:attrNameLst>
                                          <p:attrName>ppt_x</p:attrName>
                                        </p:attrNameLst>
                                      </p:cBhvr>
                                      <p:tavLst>
                                        <p:tav tm="0">
                                          <p:val>
                                            <p:strVal val="#ppt_x"/>
                                          </p:val>
                                        </p:tav>
                                        <p:tav tm="100000">
                                          <p:val>
                                            <p:strVal val="#ppt_x"/>
                                          </p:val>
                                        </p:tav>
                                      </p:tavLst>
                                    </p:anim>
                                    <p:anim calcmode="lin" valueType="num">
                                      <p:cBhvr>
                                        <p:cTn id="31"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Graphic spid="7" grpId="0">
        <p:bldAsOne/>
      </p:bldGraphic>
      <p:bldP spid="6" grpId="0"/>
      <p:bldP spid="8"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extLst>
              <a:ext uri="{FF2B5EF4-FFF2-40B4-BE49-F238E27FC236}">
                <a16:creationId xmlns:a16="http://schemas.microsoft.com/office/drawing/2014/main" id="{99A20615-9A46-47DA-A1BD-1BDEF08B09BB}"/>
              </a:ext>
            </a:extLst>
          </p:cNvPr>
          <p:cNvSpPr/>
          <p:nvPr/>
        </p:nvSpPr>
        <p:spPr>
          <a:xfrm>
            <a:off x="641469" y="2430717"/>
            <a:ext cx="10877431" cy="3564959"/>
          </a:xfrm>
          <a:prstGeom prst="rect">
            <a:avLst/>
          </a:prstGeom>
          <a:solidFill>
            <a:schemeClr val="bg1"/>
          </a:solidFill>
          <a:ln>
            <a:noFill/>
          </a:ln>
          <a:effectLst>
            <a:outerShdw blurRad="127000" dist="38100" dir="5400000" algn="t" rotWithShape="0">
              <a:schemeClr val="accent1">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 name="文本占位符 1">
            <a:extLst>
              <a:ext uri="{FF2B5EF4-FFF2-40B4-BE49-F238E27FC236}">
                <a16:creationId xmlns:a16="http://schemas.microsoft.com/office/drawing/2014/main" id="{67E33C4F-891E-4BB8-8042-31D5C7A89E67}"/>
              </a:ext>
            </a:extLst>
          </p:cNvPr>
          <p:cNvSpPr>
            <a:spLocks noGrp="1"/>
          </p:cNvSpPr>
          <p:nvPr>
            <p:ph type="body" sz="quarter" idx="10"/>
          </p:nvPr>
        </p:nvSpPr>
        <p:spPr/>
        <p:txBody>
          <a:bodyPr/>
          <a:lstStyle/>
          <a:p>
            <a:r>
              <a:rPr lang="zh-CN" altLang="en-US">
                <a:cs typeface="+mn-ea"/>
                <a:sym typeface="+mn-lt"/>
              </a:rPr>
              <a:t>折线图参考版式</a:t>
            </a:r>
            <a:r>
              <a:rPr lang="en-US" altLang="zh-CN">
                <a:latin typeface="+mn-lt"/>
                <a:ea typeface="+mn-ea"/>
                <a:cs typeface="+mn-ea"/>
                <a:sym typeface="+mn-lt"/>
              </a:rPr>
              <a:t>04</a:t>
            </a:r>
            <a:r>
              <a:rPr lang="zh-CN" altLang="en-US">
                <a:latin typeface="+mn-lt"/>
                <a:ea typeface="+mn-ea"/>
                <a:cs typeface="+mn-ea"/>
                <a:sym typeface="+mn-lt"/>
              </a:rPr>
              <a:t> </a:t>
            </a:r>
          </a:p>
        </p:txBody>
      </p:sp>
      <p:graphicFrame>
        <p:nvGraphicFramePr>
          <p:cNvPr id="10" name="图表 9">
            <a:extLst>
              <a:ext uri="{FF2B5EF4-FFF2-40B4-BE49-F238E27FC236}">
                <a16:creationId xmlns:a16="http://schemas.microsoft.com/office/drawing/2014/main" id="{847B8170-F5FD-4E16-94B8-E0476760D9CF}"/>
              </a:ext>
            </a:extLst>
          </p:cNvPr>
          <p:cNvGraphicFramePr/>
          <p:nvPr>
            <p:extLst>
              <p:ext uri="{D42A27DB-BD31-4B8C-83A1-F6EECF244321}">
                <p14:modId xmlns:p14="http://schemas.microsoft.com/office/powerpoint/2010/main" val="300058794"/>
              </p:ext>
            </p:extLst>
          </p:nvPr>
        </p:nvGraphicFramePr>
        <p:xfrm>
          <a:off x="595100" y="2723469"/>
          <a:ext cx="10794390" cy="3482402"/>
        </p:xfrm>
        <a:graphic>
          <a:graphicData uri="http://schemas.openxmlformats.org/drawingml/2006/chart">
            <c:chart xmlns:c="http://schemas.openxmlformats.org/drawingml/2006/chart" xmlns:r="http://schemas.openxmlformats.org/officeDocument/2006/relationships" r:id="rId3"/>
          </a:graphicData>
        </a:graphic>
      </p:graphicFrame>
      <p:sp>
        <p:nvSpPr>
          <p:cNvPr id="11" name="文本框 10">
            <a:extLst>
              <a:ext uri="{FF2B5EF4-FFF2-40B4-BE49-F238E27FC236}">
                <a16:creationId xmlns:a16="http://schemas.microsoft.com/office/drawing/2014/main" id="{A1B4479B-06D7-4C9A-83EC-D2FE26C9C567}"/>
              </a:ext>
            </a:extLst>
          </p:cNvPr>
          <p:cNvSpPr txBox="1"/>
          <p:nvPr/>
        </p:nvSpPr>
        <p:spPr>
          <a:xfrm>
            <a:off x="665480" y="1684491"/>
            <a:ext cx="8249920" cy="455446"/>
          </a:xfrm>
          <a:prstGeom prst="rect">
            <a:avLst/>
          </a:prstGeom>
          <a:noFill/>
        </p:spPr>
        <p:txBody>
          <a:bodyPr wrap="square" lIns="0" rtlCol="0">
            <a:spAutoFit/>
          </a:bodyPr>
          <a:lstStyle/>
          <a:p>
            <a:pPr algn="just">
              <a:lnSpc>
                <a:spcPct val="130000"/>
              </a:lnSpc>
            </a:pPr>
            <a:r>
              <a:rPr lang="zh-CN" altLang="en-US" sz="2000">
                <a:latin typeface="+mn-ea"/>
                <a:cs typeface="+mn-ea"/>
                <a:sym typeface="+mn-lt"/>
              </a:rPr>
              <a:t>学校对外合作交流频繁。先后与</a:t>
            </a:r>
            <a:r>
              <a:rPr lang="en-US" altLang="zh-CN" sz="2000">
                <a:cs typeface="+mn-ea"/>
                <a:sym typeface="+mn-lt"/>
              </a:rPr>
              <a:t>4</a:t>
            </a:r>
            <a:r>
              <a:rPr lang="zh-CN" altLang="en-US" sz="2000">
                <a:latin typeface="+mn-ea"/>
                <a:cs typeface="+mn-ea"/>
                <a:sym typeface="+mn-lt"/>
              </a:rPr>
              <a:t>大洲</a:t>
            </a:r>
            <a:r>
              <a:rPr lang="en-US" altLang="zh-CN" sz="2000">
                <a:cs typeface="+mn-ea"/>
                <a:sym typeface="+mn-lt"/>
              </a:rPr>
              <a:t>20</a:t>
            </a:r>
            <a:r>
              <a:rPr lang="zh-CN" altLang="en-US" sz="2000">
                <a:latin typeface="+mn-ea"/>
                <a:cs typeface="+mn-ea"/>
                <a:sym typeface="+mn-lt"/>
              </a:rPr>
              <a:t>多个国家和地区的</a:t>
            </a:r>
            <a:r>
              <a:rPr lang="en-US" altLang="zh-CN" sz="2000">
                <a:cs typeface="+mn-ea"/>
                <a:sym typeface="+mn-lt"/>
              </a:rPr>
              <a:t>40</a:t>
            </a:r>
            <a:r>
              <a:rPr lang="zh-CN" altLang="en-US" sz="2000">
                <a:latin typeface="+mn-ea"/>
                <a:cs typeface="+mn-ea"/>
                <a:sym typeface="+mn-lt"/>
              </a:rPr>
              <a:t>多所</a:t>
            </a:r>
            <a:endParaRPr lang="zh-CN" altLang="en-US" sz="2000" dirty="0">
              <a:latin typeface="+mn-ea"/>
              <a:cs typeface="+mn-ea"/>
              <a:sym typeface="+mn-lt"/>
            </a:endParaRPr>
          </a:p>
        </p:txBody>
      </p:sp>
      <p:sp>
        <p:nvSpPr>
          <p:cNvPr id="12" name="文本框 11">
            <a:extLst>
              <a:ext uri="{FF2B5EF4-FFF2-40B4-BE49-F238E27FC236}">
                <a16:creationId xmlns:a16="http://schemas.microsoft.com/office/drawing/2014/main" id="{FA65B4B0-FFA5-40DE-A03C-7275FB243F34}"/>
              </a:ext>
            </a:extLst>
          </p:cNvPr>
          <p:cNvSpPr txBox="1"/>
          <p:nvPr/>
        </p:nvSpPr>
        <p:spPr>
          <a:xfrm>
            <a:off x="665480" y="1178304"/>
            <a:ext cx="3333254" cy="461665"/>
          </a:xfrm>
          <a:prstGeom prst="rect">
            <a:avLst/>
          </a:prstGeom>
          <a:noFill/>
        </p:spPr>
        <p:txBody>
          <a:bodyPr wrap="square" lIns="0" rtlCol="0">
            <a:spAutoFit/>
          </a:bodyPr>
          <a:lstStyle/>
          <a:p>
            <a:r>
              <a:rPr lang="zh-CN" altLang="en-US" sz="2400">
                <a:solidFill>
                  <a:schemeClr val="accent1"/>
                </a:solidFill>
                <a:latin typeface="+mj-ea"/>
                <a:ea typeface="+mj-ea"/>
                <a:cs typeface="+mn-ea"/>
                <a:sym typeface="+mn-lt"/>
              </a:rPr>
              <a:t>在此输入你的观点</a:t>
            </a:r>
          </a:p>
        </p:txBody>
      </p:sp>
      <p:cxnSp>
        <p:nvCxnSpPr>
          <p:cNvPr id="9" name="直接连接符 8">
            <a:extLst>
              <a:ext uri="{FF2B5EF4-FFF2-40B4-BE49-F238E27FC236}">
                <a16:creationId xmlns:a16="http://schemas.microsoft.com/office/drawing/2014/main" id="{88235808-E795-44B1-891D-7F10A94E6615}"/>
              </a:ext>
            </a:extLst>
          </p:cNvPr>
          <p:cNvCxnSpPr>
            <a:cxnSpLocks/>
          </p:cNvCxnSpPr>
          <p:nvPr/>
        </p:nvCxnSpPr>
        <p:spPr>
          <a:xfrm>
            <a:off x="660400" y="1658516"/>
            <a:ext cx="1474788" cy="0"/>
          </a:xfrm>
          <a:prstGeom prst="line">
            <a:avLst/>
          </a:prstGeom>
          <a:ln w="25400" cap="rnd">
            <a:gradFill>
              <a:gsLst>
                <a:gs pos="0">
                  <a:schemeClr val="accent1"/>
                </a:gs>
                <a:gs pos="100000">
                  <a:schemeClr val="accent6">
                    <a:alpha val="1000"/>
                  </a:schemeClr>
                </a:gs>
              </a:gsLst>
              <a:lin ang="0" scaled="0"/>
            </a:gradFill>
          </a:ln>
        </p:spPr>
        <p:style>
          <a:lnRef idx="1">
            <a:schemeClr val="accent1"/>
          </a:lnRef>
          <a:fillRef idx="0">
            <a:schemeClr val="accent1"/>
          </a:fillRef>
          <a:effectRef idx="0">
            <a:schemeClr val="accent1"/>
          </a:effectRef>
          <a:fontRef idx="minor">
            <a:schemeClr val="tx1"/>
          </a:fontRef>
        </p:style>
      </p:cxnSp>
      <p:pic>
        <p:nvPicPr>
          <p:cNvPr id="13" name="图片占位符 4">
            <a:extLst>
              <a:ext uri="{FF2B5EF4-FFF2-40B4-BE49-F238E27FC236}">
                <a16:creationId xmlns:a16="http://schemas.microsoft.com/office/drawing/2014/main" id="{B3A7EFB0-1419-41BC-9632-01F1146C9530}"/>
              </a:ext>
            </a:extLst>
          </p:cNvPr>
          <p:cNvPicPr>
            <a:picLocks noChangeAspect="1"/>
          </p:cNvPicPr>
          <p:nvPr/>
        </p:nvPicPr>
        <p:blipFill rotWithShape="1">
          <a:blip r:embed="rId4">
            <a:alphaModFix amt="25000"/>
            <a:duotone>
              <a:schemeClr val="accent5">
                <a:shade val="45000"/>
                <a:satMod val="135000"/>
              </a:schemeClr>
              <a:prstClr val="white"/>
            </a:duotone>
            <a:extLst>
              <a:ext uri="{28A0092B-C50C-407E-A947-70E740481C1C}">
                <a14:useLocalDpi xmlns:a14="http://schemas.microsoft.com/office/drawing/2010/main" val="0"/>
              </a:ext>
            </a:extLst>
          </a:blip>
          <a:srcRect l="70514" t="58287" r="10065" b="27696"/>
          <a:stretch/>
        </p:blipFill>
        <p:spPr>
          <a:xfrm rot="7022731" flipV="1">
            <a:off x="5044629" y="742929"/>
            <a:ext cx="1174193" cy="1196856"/>
          </a:xfrm>
          <a:prstGeom prst="rect">
            <a:avLst/>
          </a:prstGeom>
        </p:spPr>
      </p:pic>
      <p:pic>
        <p:nvPicPr>
          <p:cNvPr id="14" name="图片占位符 4">
            <a:extLst>
              <a:ext uri="{FF2B5EF4-FFF2-40B4-BE49-F238E27FC236}">
                <a16:creationId xmlns:a16="http://schemas.microsoft.com/office/drawing/2014/main" id="{A63CB71A-4A73-4A42-9F81-B808F91D7725}"/>
              </a:ext>
            </a:extLst>
          </p:cNvPr>
          <p:cNvPicPr>
            <a:picLocks noChangeAspect="1"/>
          </p:cNvPicPr>
          <p:nvPr/>
        </p:nvPicPr>
        <p:blipFill rotWithShape="1">
          <a:blip r:embed="rId4">
            <a:alphaModFix amt="25000"/>
            <a:duotone>
              <a:schemeClr val="accent5">
                <a:shade val="45000"/>
                <a:satMod val="135000"/>
              </a:schemeClr>
              <a:prstClr val="white"/>
            </a:duotone>
            <a:extLst>
              <a:ext uri="{28A0092B-C50C-407E-A947-70E740481C1C}">
                <a14:useLocalDpi xmlns:a14="http://schemas.microsoft.com/office/drawing/2010/main" val="0"/>
              </a:ext>
            </a:extLst>
          </a:blip>
          <a:srcRect l="70514" t="58287" r="10065" b="27696"/>
          <a:stretch/>
        </p:blipFill>
        <p:spPr>
          <a:xfrm rot="8181540" flipV="1">
            <a:off x="10155527" y="1100998"/>
            <a:ext cx="1360030" cy="1386279"/>
          </a:xfrm>
          <a:prstGeom prst="rect">
            <a:avLst/>
          </a:prstGeom>
        </p:spPr>
      </p:pic>
    </p:spTree>
    <p:extLst>
      <p:ext uri="{BB962C8B-B14F-4D97-AF65-F5344CB8AC3E}">
        <p14:creationId xmlns:p14="http://schemas.microsoft.com/office/powerpoint/2010/main" val="7852533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2" presetClass="entr" presetSubtype="0" fill="hold" grpId="0" nodeType="after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fade">
                                      <p:cBhvr>
                                        <p:cTn id="18" dur="1000"/>
                                        <p:tgtEl>
                                          <p:spTgt spid="11"/>
                                        </p:tgtEl>
                                      </p:cBhvr>
                                    </p:animEffect>
                                    <p:anim calcmode="lin" valueType="num">
                                      <p:cBhvr>
                                        <p:cTn id="19" dur="1000" fill="hold"/>
                                        <p:tgtEl>
                                          <p:spTgt spid="11"/>
                                        </p:tgtEl>
                                        <p:attrNameLst>
                                          <p:attrName>ppt_x</p:attrName>
                                        </p:attrNameLst>
                                      </p:cBhvr>
                                      <p:tavLst>
                                        <p:tav tm="0">
                                          <p:val>
                                            <p:strVal val="#ppt_x"/>
                                          </p:val>
                                        </p:tav>
                                        <p:tav tm="100000">
                                          <p:val>
                                            <p:strVal val="#ppt_x"/>
                                          </p:val>
                                        </p:tav>
                                      </p:tavLst>
                                    </p:anim>
                                    <p:anim calcmode="lin" valueType="num">
                                      <p:cBhvr>
                                        <p:cTn id="20" dur="1000" fill="hold"/>
                                        <p:tgtEl>
                                          <p:spTgt spid="11"/>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42" presetClass="entr" presetSubtype="0" fill="hold" grpId="0" nodeType="after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fade">
                                      <p:cBhvr>
                                        <p:cTn id="24" dur="1000"/>
                                        <p:tgtEl>
                                          <p:spTgt spid="8"/>
                                        </p:tgtEl>
                                      </p:cBhvr>
                                    </p:animEffect>
                                    <p:anim calcmode="lin" valueType="num">
                                      <p:cBhvr>
                                        <p:cTn id="25" dur="1000" fill="hold"/>
                                        <p:tgtEl>
                                          <p:spTgt spid="8"/>
                                        </p:tgtEl>
                                        <p:attrNameLst>
                                          <p:attrName>ppt_x</p:attrName>
                                        </p:attrNameLst>
                                      </p:cBhvr>
                                      <p:tavLst>
                                        <p:tav tm="0">
                                          <p:val>
                                            <p:strVal val="#ppt_x"/>
                                          </p:val>
                                        </p:tav>
                                        <p:tav tm="100000">
                                          <p:val>
                                            <p:strVal val="#ppt_x"/>
                                          </p:val>
                                        </p:tav>
                                      </p:tavLst>
                                    </p:anim>
                                    <p:anim calcmode="lin" valueType="num">
                                      <p:cBhvr>
                                        <p:cTn id="26" dur="1000" fill="hold"/>
                                        <p:tgtEl>
                                          <p:spTgt spid="8"/>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fade">
                                      <p:cBhvr>
                                        <p:cTn id="29" dur="1000"/>
                                        <p:tgtEl>
                                          <p:spTgt spid="10"/>
                                        </p:tgtEl>
                                      </p:cBhvr>
                                    </p:animEffect>
                                    <p:anim calcmode="lin" valueType="num">
                                      <p:cBhvr>
                                        <p:cTn id="30" dur="1000" fill="hold"/>
                                        <p:tgtEl>
                                          <p:spTgt spid="10"/>
                                        </p:tgtEl>
                                        <p:attrNameLst>
                                          <p:attrName>ppt_x</p:attrName>
                                        </p:attrNameLst>
                                      </p:cBhvr>
                                      <p:tavLst>
                                        <p:tav tm="0">
                                          <p:val>
                                            <p:strVal val="#ppt_x"/>
                                          </p:val>
                                        </p:tav>
                                        <p:tav tm="100000">
                                          <p:val>
                                            <p:strVal val="#ppt_x"/>
                                          </p:val>
                                        </p:tav>
                                      </p:tavLst>
                                    </p:anim>
                                    <p:anim calcmode="lin" valueType="num">
                                      <p:cBhvr>
                                        <p:cTn id="31"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Graphic spid="10" grpId="0">
        <p:bldAsOne/>
      </p:bldGraphic>
      <p:bldP spid="11" grpId="0"/>
      <p:bldP spid="12"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extLst>
              <a:ext uri="{FF2B5EF4-FFF2-40B4-BE49-F238E27FC236}">
                <a16:creationId xmlns:a16="http://schemas.microsoft.com/office/drawing/2014/main" id="{C65AA138-2A7C-4270-A2A0-FA75CCB75E0A}"/>
              </a:ext>
            </a:extLst>
          </p:cNvPr>
          <p:cNvSpPr/>
          <p:nvPr/>
        </p:nvSpPr>
        <p:spPr>
          <a:xfrm>
            <a:off x="5347357" y="1534415"/>
            <a:ext cx="6171543" cy="4378705"/>
          </a:xfrm>
          <a:prstGeom prst="rect">
            <a:avLst/>
          </a:prstGeom>
          <a:solidFill>
            <a:schemeClr val="bg1"/>
          </a:solidFill>
          <a:ln>
            <a:noFill/>
          </a:ln>
          <a:effectLst>
            <a:outerShdw blurRad="127000" dist="38100" dir="5400000" algn="t" rotWithShape="0">
              <a:schemeClr val="accent1">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 name="文本占位符 1">
            <a:extLst>
              <a:ext uri="{FF2B5EF4-FFF2-40B4-BE49-F238E27FC236}">
                <a16:creationId xmlns:a16="http://schemas.microsoft.com/office/drawing/2014/main" id="{C99B7071-27B2-43EC-B233-9757B3B06D43}"/>
              </a:ext>
            </a:extLst>
          </p:cNvPr>
          <p:cNvSpPr>
            <a:spLocks noGrp="1"/>
          </p:cNvSpPr>
          <p:nvPr>
            <p:ph type="body" sz="quarter" idx="10"/>
          </p:nvPr>
        </p:nvSpPr>
        <p:spPr/>
        <p:txBody>
          <a:bodyPr/>
          <a:lstStyle/>
          <a:p>
            <a:r>
              <a:rPr lang="zh-CN" altLang="en-US">
                <a:cs typeface="+mn-ea"/>
                <a:sym typeface="+mn-lt"/>
              </a:rPr>
              <a:t>柱形图参考版式</a:t>
            </a:r>
            <a:r>
              <a:rPr lang="en-US" altLang="zh-CN">
                <a:latin typeface="+mn-lt"/>
                <a:ea typeface="+mn-ea"/>
                <a:cs typeface="+mn-ea"/>
                <a:sym typeface="+mn-lt"/>
              </a:rPr>
              <a:t>02</a:t>
            </a:r>
            <a:endParaRPr lang="zh-CN" altLang="en-US">
              <a:latin typeface="+mn-lt"/>
              <a:ea typeface="+mn-ea"/>
              <a:cs typeface="+mn-ea"/>
              <a:sym typeface="+mn-lt"/>
            </a:endParaRPr>
          </a:p>
        </p:txBody>
      </p:sp>
      <p:sp>
        <p:nvSpPr>
          <p:cNvPr id="3" name="任意多边形: 形状 2">
            <a:extLst>
              <a:ext uri="{FF2B5EF4-FFF2-40B4-BE49-F238E27FC236}">
                <a16:creationId xmlns:a16="http://schemas.microsoft.com/office/drawing/2014/main" id="{72A56EBC-BF91-42F0-B0DE-657AF7666129}"/>
              </a:ext>
            </a:extLst>
          </p:cNvPr>
          <p:cNvSpPr/>
          <p:nvPr/>
        </p:nvSpPr>
        <p:spPr>
          <a:xfrm>
            <a:off x="5242560" y="1534415"/>
            <a:ext cx="6277927" cy="4404359"/>
          </a:xfrm>
          <a:custGeom>
            <a:avLst/>
            <a:gdLst>
              <a:gd name="connsiteX0" fmla="*/ 3208 w 6694488"/>
              <a:gd name="connsiteY0" fmla="*/ 0 h 5006975"/>
              <a:gd name="connsiteX1" fmla="*/ 71700 w 6694488"/>
              <a:gd name="connsiteY1" fmla="*/ 0 h 5006975"/>
              <a:gd name="connsiteX2" fmla="*/ 291303 w 6694488"/>
              <a:gd name="connsiteY2" fmla="*/ 0 h 5006975"/>
              <a:gd name="connsiteX3" fmla="*/ 6622788 w 6694488"/>
              <a:gd name="connsiteY3" fmla="*/ 0 h 5006975"/>
              <a:gd name="connsiteX4" fmla="*/ 6694488 w 6694488"/>
              <a:gd name="connsiteY4" fmla="*/ 71700 h 5006975"/>
              <a:gd name="connsiteX5" fmla="*/ 6694488 w 6694488"/>
              <a:gd name="connsiteY5" fmla="*/ 4935275 h 5006975"/>
              <a:gd name="connsiteX6" fmla="*/ 6622788 w 6694488"/>
              <a:gd name="connsiteY6" fmla="*/ 5006975 h 5006975"/>
              <a:gd name="connsiteX7" fmla="*/ 291303 w 6694488"/>
              <a:gd name="connsiteY7" fmla="*/ 5006975 h 5006975"/>
              <a:gd name="connsiteX8" fmla="*/ 71700 w 6694488"/>
              <a:gd name="connsiteY8" fmla="*/ 5006975 h 5006975"/>
              <a:gd name="connsiteX9" fmla="*/ 3208 w 6694488"/>
              <a:gd name="connsiteY9" fmla="*/ 5006975 h 5006975"/>
              <a:gd name="connsiteX10" fmla="*/ 3208 w 6694488"/>
              <a:gd name="connsiteY10" fmla="*/ 4951165 h 5006975"/>
              <a:gd name="connsiteX11" fmla="*/ 0 w 6694488"/>
              <a:gd name="connsiteY11" fmla="*/ 4935275 h 5006975"/>
              <a:gd name="connsiteX12" fmla="*/ 0 w 6694488"/>
              <a:gd name="connsiteY12" fmla="*/ 71700 h 5006975"/>
              <a:gd name="connsiteX13" fmla="*/ 3208 w 6694488"/>
              <a:gd name="connsiteY13" fmla="*/ 55810 h 5006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694488" h="5006975">
                <a:moveTo>
                  <a:pt x="3208" y="0"/>
                </a:moveTo>
                <a:lnTo>
                  <a:pt x="71700" y="0"/>
                </a:lnTo>
                <a:lnTo>
                  <a:pt x="291303" y="0"/>
                </a:lnTo>
                <a:lnTo>
                  <a:pt x="6622788" y="0"/>
                </a:lnTo>
                <a:cubicBezTo>
                  <a:pt x="6662387" y="0"/>
                  <a:pt x="6694488" y="32101"/>
                  <a:pt x="6694488" y="71700"/>
                </a:cubicBezTo>
                <a:lnTo>
                  <a:pt x="6694488" y="4935275"/>
                </a:lnTo>
                <a:cubicBezTo>
                  <a:pt x="6694488" y="4974874"/>
                  <a:pt x="6662387" y="5006975"/>
                  <a:pt x="6622788" y="5006975"/>
                </a:cubicBezTo>
                <a:lnTo>
                  <a:pt x="291303" y="5006975"/>
                </a:lnTo>
                <a:lnTo>
                  <a:pt x="71700" y="5006975"/>
                </a:lnTo>
                <a:lnTo>
                  <a:pt x="3208" y="5006975"/>
                </a:lnTo>
                <a:lnTo>
                  <a:pt x="3208" y="4951165"/>
                </a:lnTo>
                <a:lnTo>
                  <a:pt x="0" y="4935275"/>
                </a:lnTo>
                <a:lnTo>
                  <a:pt x="0" y="71700"/>
                </a:lnTo>
                <a:lnTo>
                  <a:pt x="3208" y="55810"/>
                </a:lnTo>
                <a:close/>
              </a:path>
            </a:pathLst>
          </a:cu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aphicFrame>
        <p:nvGraphicFramePr>
          <p:cNvPr id="4" name="图表 3">
            <a:extLst>
              <a:ext uri="{FF2B5EF4-FFF2-40B4-BE49-F238E27FC236}">
                <a16:creationId xmlns:a16="http://schemas.microsoft.com/office/drawing/2014/main" id="{25926454-6696-4EC8-8794-829B0B678DC1}"/>
              </a:ext>
            </a:extLst>
          </p:cNvPr>
          <p:cNvGraphicFramePr/>
          <p:nvPr>
            <p:extLst>
              <p:ext uri="{D42A27DB-BD31-4B8C-83A1-F6EECF244321}">
                <p14:modId xmlns:p14="http://schemas.microsoft.com/office/powerpoint/2010/main" val="3130642607"/>
              </p:ext>
            </p:extLst>
          </p:nvPr>
        </p:nvGraphicFramePr>
        <p:xfrm>
          <a:off x="5608321" y="1716330"/>
          <a:ext cx="5654040" cy="4040529"/>
        </p:xfrm>
        <a:graphic>
          <a:graphicData uri="http://schemas.openxmlformats.org/drawingml/2006/chart">
            <c:chart xmlns:c="http://schemas.openxmlformats.org/drawingml/2006/chart" xmlns:r="http://schemas.openxmlformats.org/officeDocument/2006/relationships" r:id="rId3"/>
          </a:graphicData>
        </a:graphic>
      </p:graphicFrame>
      <p:sp>
        <p:nvSpPr>
          <p:cNvPr id="6" name="文本框 5">
            <a:extLst>
              <a:ext uri="{FF2B5EF4-FFF2-40B4-BE49-F238E27FC236}">
                <a16:creationId xmlns:a16="http://schemas.microsoft.com/office/drawing/2014/main" id="{55DD0A89-E203-41F4-AE0F-EF0F01D75078}"/>
              </a:ext>
            </a:extLst>
          </p:cNvPr>
          <p:cNvSpPr txBox="1"/>
          <p:nvPr/>
        </p:nvSpPr>
        <p:spPr>
          <a:xfrm>
            <a:off x="1246872" y="1730443"/>
            <a:ext cx="3627120" cy="461665"/>
          </a:xfrm>
          <a:prstGeom prst="rect">
            <a:avLst/>
          </a:prstGeom>
          <a:noFill/>
        </p:spPr>
        <p:txBody>
          <a:bodyPr wrap="square" rtlCol="0">
            <a:spAutoFit/>
          </a:bodyPr>
          <a:lstStyle/>
          <a:p>
            <a:r>
              <a:rPr lang="zh-CN" altLang="en-US" sz="2400">
                <a:solidFill>
                  <a:schemeClr val="accent1"/>
                </a:solidFill>
                <a:latin typeface="+mj-ea"/>
                <a:ea typeface="+mj-ea"/>
                <a:cs typeface="+mn-ea"/>
                <a:sym typeface="+mn-lt"/>
              </a:rPr>
              <a:t>描述类别</a:t>
            </a:r>
            <a:r>
              <a:rPr lang="en-US" altLang="zh-CN" sz="2400">
                <a:solidFill>
                  <a:schemeClr val="accent1"/>
                </a:solidFill>
                <a:cs typeface="+mn-ea"/>
                <a:sym typeface="+mn-lt"/>
              </a:rPr>
              <a:t>1 </a:t>
            </a:r>
            <a:endParaRPr lang="zh-CN" altLang="en-US" sz="2400">
              <a:solidFill>
                <a:schemeClr val="accent1"/>
              </a:solidFill>
              <a:cs typeface="+mn-ea"/>
              <a:sym typeface="+mn-lt"/>
            </a:endParaRPr>
          </a:p>
        </p:txBody>
      </p:sp>
      <p:sp>
        <p:nvSpPr>
          <p:cNvPr id="7" name="文本框 6">
            <a:extLst>
              <a:ext uri="{FF2B5EF4-FFF2-40B4-BE49-F238E27FC236}">
                <a16:creationId xmlns:a16="http://schemas.microsoft.com/office/drawing/2014/main" id="{FFEE404B-AD0E-4C41-90DB-5F321A1897CB}"/>
              </a:ext>
            </a:extLst>
          </p:cNvPr>
          <p:cNvSpPr txBox="1"/>
          <p:nvPr/>
        </p:nvSpPr>
        <p:spPr>
          <a:xfrm>
            <a:off x="660400" y="2192108"/>
            <a:ext cx="4001175" cy="1254702"/>
          </a:xfrm>
          <a:prstGeom prst="rect">
            <a:avLst/>
          </a:prstGeom>
          <a:noFill/>
        </p:spPr>
        <p:txBody>
          <a:bodyPr wrap="square" rtlCol="0">
            <a:spAutoFit/>
          </a:bodyPr>
          <a:lstStyle/>
          <a:p>
            <a:pPr algn="just">
              <a:lnSpc>
                <a:spcPct val="130000"/>
              </a:lnSpc>
            </a:pPr>
            <a:r>
              <a:rPr lang="zh-CN" altLang="en-US" sz="2000">
                <a:cs typeface="+mn-ea"/>
                <a:sym typeface="+mn-lt"/>
              </a:rPr>
              <a:t>请在此输入类别</a:t>
            </a:r>
            <a:r>
              <a:rPr lang="en-US" altLang="zh-CN" sz="2000">
                <a:cs typeface="+mn-ea"/>
                <a:sym typeface="+mn-lt"/>
              </a:rPr>
              <a:t>1</a:t>
            </a:r>
            <a:r>
              <a:rPr lang="zh-CN" altLang="en-US" sz="2000">
                <a:cs typeface="+mn-ea"/>
                <a:sym typeface="+mn-lt"/>
              </a:rPr>
              <a:t>呈现的内容，</a:t>
            </a:r>
            <a:r>
              <a:rPr lang="en-US" altLang="zh-CN" sz="2000">
                <a:cs typeface="+mn-ea"/>
                <a:sym typeface="+mn-lt"/>
              </a:rPr>
              <a:t>3</a:t>
            </a:r>
            <a:r>
              <a:rPr lang="zh-CN" altLang="en-US" sz="2000">
                <a:cs typeface="+mn-ea"/>
                <a:sym typeface="+mn-lt"/>
              </a:rPr>
              <a:t>个系列的情况、数据所呈现的内容、表达的趋势等等。</a:t>
            </a:r>
          </a:p>
        </p:txBody>
      </p:sp>
      <p:sp>
        <p:nvSpPr>
          <p:cNvPr id="12" name="文本框 11">
            <a:extLst>
              <a:ext uri="{FF2B5EF4-FFF2-40B4-BE49-F238E27FC236}">
                <a16:creationId xmlns:a16="http://schemas.microsoft.com/office/drawing/2014/main" id="{CC06E7D0-209D-42FE-BEA7-5AF1FE3883ED}"/>
              </a:ext>
            </a:extLst>
          </p:cNvPr>
          <p:cNvSpPr txBox="1"/>
          <p:nvPr/>
        </p:nvSpPr>
        <p:spPr>
          <a:xfrm>
            <a:off x="1246872" y="4000724"/>
            <a:ext cx="3627120" cy="461665"/>
          </a:xfrm>
          <a:prstGeom prst="rect">
            <a:avLst/>
          </a:prstGeom>
          <a:noFill/>
        </p:spPr>
        <p:txBody>
          <a:bodyPr wrap="square" rtlCol="0">
            <a:spAutoFit/>
          </a:bodyPr>
          <a:lstStyle/>
          <a:p>
            <a:r>
              <a:rPr lang="zh-CN" altLang="en-US" sz="2400">
                <a:solidFill>
                  <a:schemeClr val="accent1"/>
                </a:solidFill>
                <a:latin typeface="+mj-ea"/>
                <a:ea typeface="+mj-ea"/>
                <a:cs typeface="+mn-ea"/>
                <a:sym typeface="+mn-lt"/>
              </a:rPr>
              <a:t>描述类别</a:t>
            </a:r>
            <a:r>
              <a:rPr lang="en-US" altLang="zh-CN" sz="2400">
                <a:solidFill>
                  <a:schemeClr val="accent1"/>
                </a:solidFill>
                <a:cs typeface="+mn-ea"/>
                <a:sym typeface="+mn-lt"/>
              </a:rPr>
              <a:t>2 </a:t>
            </a:r>
            <a:endParaRPr lang="zh-CN" altLang="en-US" sz="2400">
              <a:solidFill>
                <a:schemeClr val="accent1"/>
              </a:solidFill>
              <a:cs typeface="+mn-ea"/>
              <a:sym typeface="+mn-lt"/>
            </a:endParaRPr>
          </a:p>
        </p:txBody>
      </p:sp>
      <p:sp>
        <p:nvSpPr>
          <p:cNvPr id="13" name="文本框 12">
            <a:extLst>
              <a:ext uri="{FF2B5EF4-FFF2-40B4-BE49-F238E27FC236}">
                <a16:creationId xmlns:a16="http://schemas.microsoft.com/office/drawing/2014/main" id="{1C1E73C3-27FD-4AA0-92A6-2410857C8EA5}"/>
              </a:ext>
            </a:extLst>
          </p:cNvPr>
          <p:cNvSpPr txBox="1"/>
          <p:nvPr/>
        </p:nvSpPr>
        <p:spPr>
          <a:xfrm>
            <a:off x="660400" y="4462389"/>
            <a:ext cx="4001175" cy="1254702"/>
          </a:xfrm>
          <a:prstGeom prst="rect">
            <a:avLst/>
          </a:prstGeom>
          <a:noFill/>
        </p:spPr>
        <p:txBody>
          <a:bodyPr wrap="square" rtlCol="0">
            <a:spAutoFit/>
          </a:bodyPr>
          <a:lstStyle/>
          <a:p>
            <a:pPr algn="just">
              <a:lnSpc>
                <a:spcPct val="130000"/>
              </a:lnSpc>
            </a:pPr>
            <a:r>
              <a:rPr lang="zh-CN" altLang="en-US" sz="2000">
                <a:cs typeface="+mn-ea"/>
                <a:sym typeface="+mn-lt"/>
              </a:rPr>
              <a:t>请在此输入类别</a:t>
            </a:r>
            <a:r>
              <a:rPr lang="en-US" altLang="zh-CN" sz="2000">
                <a:cs typeface="+mn-ea"/>
                <a:sym typeface="+mn-lt"/>
              </a:rPr>
              <a:t>2</a:t>
            </a:r>
            <a:r>
              <a:rPr lang="zh-CN" altLang="en-US" sz="2000">
                <a:cs typeface="+mn-ea"/>
                <a:sym typeface="+mn-lt"/>
              </a:rPr>
              <a:t>呈现的内容，</a:t>
            </a:r>
            <a:r>
              <a:rPr lang="en-US" altLang="zh-CN" sz="2000">
                <a:cs typeface="+mn-ea"/>
                <a:sym typeface="+mn-lt"/>
              </a:rPr>
              <a:t>3</a:t>
            </a:r>
            <a:r>
              <a:rPr lang="zh-CN" altLang="en-US" sz="2000">
                <a:cs typeface="+mn-ea"/>
                <a:sym typeface="+mn-lt"/>
              </a:rPr>
              <a:t>个系列的情况、数据所呈现的内容、表达的趋势等等。</a:t>
            </a:r>
          </a:p>
        </p:txBody>
      </p:sp>
      <p:grpSp>
        <p:nvGrpSpPr>
          <p:cNvPr id="14" name="组合 13">
            <a:extLst>
              <a:ext uri="{FF2B5EF4-FFF2-40B4-BE49-F238E27FC236}">
                <a16:creationId xmlns:a16="http://schemas.microsoft.com/office/drawing/2014/main" id="{4C94BEAD-644D-4A07-9411-2C51B26592CE}"/>
              </a:ext>
            </a:extLst>
          </p:cNvPr>
          <p:cNvGrpSpPr/>
          <p:nvPr/>
        </p:nvGrpSpPr>
        <p:grpSpPr>
          <a:xfrm>
            <a:off x="799201" y="4077877"/>
            <a:ext cx="282840" cy="307358"/>
            <a:chOff x="1579407" y="2206739"/>
            <a:chExt cx="462555" cy="502652"/>
          </a:xfrm>
          <a:solidFill>
            <a:schemeClr val="bg1">
              <a:lumMod val="50000"/>
            </a:schemeClr>
          </a:solidFill>
        </p:grpSpPr>
        <p:sp>
          <p:nvSpPr>
            <p:cNvPr id="15" name="Freeform 14">
              <a:extLst>
                <a:ext uri="{FF2B5EF4-FFF2-40B4-BE49-F238E27FC236}">
                  <a16:creationId xmlns:a16="http://schemas.microsoft.com/office/drawing/2014/main" id="{8A06F536-FAFB-4868-A4D0-4D2F8264C901}"/>
                </a:ext>
              </a:extLst>
            </p:cNvPr>
            <p:cNvSpPr>
              <a:spLocks noEditPoints="1"/>
            </p:cNvSpPr>
            <p:nvPr/>
          </p:nvSpPr>
          <p:spPr bwMode="auto">
            <a:xfrm>
              <a:off x="1579407" y="2206739"/>
              <a:ext cx="462555" cy="502652"/>
            </a:xfrm>
            <a:custGeom>
              <a:avLst/>
              <a:gdLst>
                <a:gd name="T0" fmla="*/ 224 w 280"/>
                <a:gd name="T1" fmla="*/ 41 h 304"/>
                <a:gd name="T2" fmla="*/ 268 w 280"/>
                <a:gd name="T3" fmla="*/ 83 h 304"/>
                <a:gd name="T4" fmla="*/ 263 w 280"/>
                <a:gd name="T5" fmla="*/ 151 h 304"/>
                <a:gd name="T6" fmla="*/ 251 w 280"/>
                <a:gd name="T7" fmla="*/ 218 h 304"/>
                <a:gd name="T8" fmla="*/ 225 w 280"/>
                <a:gd name="T9" fmla="*/ 266 h 304"/>
                <a:gd name="T10" fmla="*/ 205 w 280"/>
                <a:gd name="T11" fmla="*/ 274 h 304"/>
                <a:gd name="T12" fmla="*/ 139 w 280"/>
                <a:gd name="T13" fmla="*/ 289 h 304"/>
                <a:gd name="T14" fmla="*/ 98 w 280"/>
                <a:gd name="T15" fmla="*/ 297 h 304"/>
                <a:gd name="T16" fmla="*/ 65 w 280"/>
                <a:gd name="T17" fmla="*/ 274 h 304"/>
                <a:gd name="T18" fmla="*/ 31 w 280"/>
                <a:gd name="T19" fmla="*/ 220 h 304"/>
                <a:gd name="T20" fmla="*/ 14 w 280"/>
                <a:gd name="T21" fmla="*/ 155 h 304"/>
                <a:gd name="T22" fmla="*/ 6 w 280"/>
                <a:gd name="T23" fmla="*/ 106 h 304"/>
                <a:gd name="T24" fmla="*/ 55 w 280"/>
                <a:gd name="T25" fmla="*/ 40 h 304"/>
                <a:gd name="T26" fmla="*/ 139 w 280"/>
                <a:gd name="T27" fmla="*/ 17 h 304"/>
                <a:gd name="T28" fmla="*/ 255 w 280"/>
                <a:gd name="T29" fmla="*/ 163 h 304"/>
                <a:gd name="T30" fmla="*/ 203 w 280"/>
                <a:gd name="T31" fmla="*/ 183 h 304"/>
                <a:gd name="T32" fmla="*/ 207 w 280"/>
                <a:gd name="T33" fmla="*/ 170 h 304"/>
                <a:gd name="T34" fmla="*/ 259 w 280"/>
                <a:gd name="T35" fmla="*/ 95 h 304"/>
                <a:gd name="T36" fmla="*/ 214 w 280"/>
                <a:gd name="T37" fmla="*/ 50 h 304"/>
                <a:gd name="T38" fmla="*/ 157 w 280"/>
                <a:gd name="T39" fmla="*/ 21 h 304"/>
                <a:gd name="T40" fmla="*/ 146 w 280"/>
                <a:gd name="T41" fmla="*/ 45 h 304"/>
                <a:gd name="T42" fmla="*/ 146 w 280"/>
                <a:gd name="T43" fmla="*/ 269 h 304"/>
                <a:gd name="T44" fmla="*/ 195 w 280"/>
                <a:gd name="T45" fmla="*/ 267 h 304"/>
                <a:gd name="T46" fmla="*/ 168 w 280"/>
                <a:gd name="T47" fmla="*/ 224 h 304"/>
                <a:gd name="T48" fmla="*/ 180 w 280"/>
                <a:gd name="T49" fmla="*/ 223 h 304"/>
                <a:gd name="T50" fmla="*/ 224 w 280"/>
                <a:gd name="T51" fmla="*/ 254 h 304"/>
                <a:gd name="T52" fmla="*/ 229 w 280"/>
                <a:gd name="T53" fmla="*/ 213 h 304"/>
                <a:gd name="T54" fmla="*/ 255 w 280"/>
                <a:gd name="T55" fmla="*/ 163 h 304"/>
                <a:gd name="T56" fmla="*/ 44 w 280"/>
                <a:gd name="T57" fmla="*/ 224 h 304"/>
                <a:gd name="T58" fmla="*/ 75 w 280"/>
                <a:gd name="T59" fmla="*/ 263 h 304"/>
                <a:gd name="T60" fmla="*/ 100 w 280"/>
                <a:gd name="T61" fmla="*/ 284 h 304"/>
                <a:gd name="T62" fmla="*/ 133 w 280"/>
                <a:gd name="T63" fmla="*/ 267 h 304"/>
                <a:gd name="T64" fmla="*/ 132 w 280"/>
                <a:gd name="T65" fmla="*/ 32 h 304"/>
                <a:gd name="T66" fmla="*/ 99 w 280"/>
                <a:gd name="T67" fmla="*/ 23 h 304"/>
                <a:gd name="T68" fmla="*/ 59 w 280"/>
                <a:gd name="T69" fmla="*/ 55 h 304"/>
                <a:gd name="T70" fmla="*/ 19 w 280"/>
                <a:gd name="T71" fmla="*/ 115 h 304"/>
                <a:gd name="T72" fmla="*/ 63 w 280"/>
                <a:gd name="T73" fmla="*/ 130 h 304"/>
                <a:gd name="T74" fmla="*/ 98 w 280"/>
                <a:gd name="T75" fmla="*/ 151 h 304"/>
                <a:gd name="T76" fmla="*/ 84 w 280"/>
                <a:gd name="T77" fmla="*/ 149 h 304"/>
                <a:gd name="T78" fmla="*/ 27 w 280"/>
                <a:gd name="T79" fmla="*/ 159 h 304"/>
                <a:gd name="T80" fmla="*/ 49 w 280"/>
                <a:gd name="T81" fmla="*/ 214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80" h="304">
                  <a:moveTo>
                    <a:pt x="182" y="9"/>
                  </a:moveTo>
                  <a:cubicBezTo>
                    <a:pt x="201" y="13"/>
                    <a:pt x="214" y="23"/>
                    <a:pt x="224" y="41"/>
                  </a:cubicBezTo>
                  <a:cubicBezTo>
                    <a:pt x="225" y="43"/>
                    <a:pt x="227" y="44"/>
                    <a:pt x="228" y="45"/>
                  </a:cubicBezTo>
                  <a:cubicBezTo>
                    <a:pt x="248" y="51"/>
                    <a:pt x="261" y="64"/>
                    <a:pt x="268" y="83"/>
                  </a:cubicBezTo>
                  <a:cubicBezTo>
                    <a:pt x="270" y="87"/>
                    <a:pt x="279" y="117"/>
                    <a:pt x="263" y="151"/>
                  </a:cubicBezTo>
                  <a:cubicBezTo>
                    <a:pt x="262" y="152"/>
                    <a:pt x="262" y="151"/>
                    <a:pt x="263" y="151"/>
                  </a:cubicBezTo>
                  <a:cubicBezTo>
                    <a:pt x="266" y="158"/>
                    <a:pt x="269" y="162"/>
                    <a:pt x="272" y="168"/>
                  </a:cubicBezTo>
                  <a:cubicBezTo>
                    <a:pt x="274" y="173"/>
                    <a:pt x="280" y="206"/>
                    <a:pt x="251" y="218"/>
                  </a:cubicBezTo>
                  <a:cubicBezTo>
                    <a:pt x="247" y="219"/>
                    <a:pt x="246" y="222"/>
                    <a:pt x="247" y="226"/>
                  </a:cubicBezTo>
                  <a:cubicBezTo>
                    <a:pt x="253" y="245"/>
                    <a:pt x="245" y="261"/>
                    <a:pt x="225" y="266"/>
                  </a:cubicBezTo>
                  <a:cubicBezTo>
                    <a:pt x="222" y="267"/>
                    <a:pt x="217" y="268"/>
                    <a:pt x="213" y="268"/>
                  </a:cubicBezTo>
                  <a:cubicBezTo>
                    <a:pt x="210" y="269"/>
                    <a:pt x="206" y="270"/>
                    <a:pt x="205" y="274"/>
                  </a:cubicBezTo>
                  <a:cubicBezTo>
                    <a:pt x="199" y="289"/>
                    <a:pt x="179" y="304"/>
                    <a:pt x="155" y="298"/>
                  </a:cubicBezTo>
                  <a:cubicBezTo>
                    <a:pt x="150" y="295"/>
                    <a:pt x="144" y="292"/>
                    <a:pt x="139" y="289"/>
                  </a:cubicBezTo>
                  <a:cubicBezTo>
                    <a:pt x="134" y="292"/>
                    <a:pt x="129" y="295"/>
                    <a:pt x="123" y="298"/>
                  </a:cubicBezTo>
                  <a:cubicBezTo>
                    <a:pt x="113" y="301"/>
                    <a:pt x="106" y="299"/>
                    <a:pt x="98" y="297"/>
                  </a:cubicBezTo>
                  <a:cubicBezTo>
                    <a:pt x="87" y="294"/>
                    <a:pt x="79" y="289"/>
                    <a:pt x="74" y="280"/>
                  </a:cubicBezTo>
                  <a:cubicBezTo>
                    <a:pt x="72" y="276"/>
                    <a:pt x="69" y="275"/>
                    <a:pt x="65" y="274"/>
                  </a:cubicBezTo>
                  <a:cubicBezTo>
                    <a:pt x="46" y="271"/>
                    <a:pt x="32" y="258"/>
                    <a:pt x="29" y="238"/>
                  </a:cubicBezTo>
                  <a:cubicBezTo>
                    <a:pt x="29" y="233"/>
                    <a:pt x="31" y="226"/>
                    <a:pt x="31" y="220"/>
                  </a:cubicBezTo>
                  <a:cubicBezTo>
                    <a:pt x="31" y="220"/>
                    <a:pt x="30" y="219"/>
                    <a:pt x="30" y="219"/>
                  </a:cubicBezTo>
                  <a:cubicBezTo>
                    <a:pt x="5" y="206"/>
                    <a:pt x="0" y="178"/>
                    <a:pt x="14" y="155"/>
                  </a:cubicBezTo>
                  <a:cubicBezTo>
                    <a:pt x="15" y="153"/>
                    <a:pt x="15" y="150"/>
                    <a:pt x="15" y="148"/>
                  </a:cubicBezTo>
                  <a:cubicBezTo>
                    <a:pt x="9" y="135"/>
                    <a:pt x="6" y="121"/>
                    <a:pt x="6" y="106"/>
                  </a:cubicBezTo>
                  <a:cubicBezTo>
                    <a:pt x="7" y="79"/>
                    <a:pt x="22" y="53"/>
                    <a:pt x="51" y="44"/>
                  </a:cubicBezTo>
                  <a:cubicBezTo>
                    <a:pt x="52" y="44"/>
                    <a:pt x="54" y="42"/>
                    <a:pt x="55" y="40"/>
                  </a:cubicBezTo>
                  <a:cubicBezTo>
                    <a:pt x="61" y="31"/>
                    <a:pt x="70" y="20"/>
                    <a:pt x="79" y="14"/>
                  </a:cubicBezTo>
                  <a:cubicBezTo>
                    <a:pt x="104" y="0"/>
                    <a:pt x="136" y="11"/>
                    <a:pt x="139" y="17"/>
                  </a:cubicBezTo>
                  <a:cubicBezTo>
                    <a:pt x="149" y="1"/>
                    <a:pt x="181" y="9"/>
                    <a:pt x="182" y="9"/>
                  </a:cubicBezTo>
                  <a:moveTo>
                    <a:pt x="255" y="163"/>
                  </a:moveTo>
                  <a:cubicBezTo>
                    <a:pt x="253" y="164"/>
                    <a:pt x="253" y="165"/>
                    <a:pt x="252" y="166"/>
                  </a:cubicBezTo>
                  <a:cubicBezTo>
                    <a:pt x="238" y="179"/>
                    <a:pt x="221" y="182"/>
                    <a:pt x="203" y="183"/>
                  </a:cubicBezTo>
                  <a:cubicBezTo>
                    <a:pt x="199" y="183"/>
                    <a:pt x="197" y="180"/>
                    <a:pt x="197" y="176"/>
                  </a:cubicBezTo>
                  <a:cubicBezTo>
                    <a:pt x="197" y="169"/>
                    <a:pt x="205" y="170"/>
                    <a:pt x="207" y="170"/>
                  </a:cubicBezTo>
                  <a:cubicBezTo>
                    <a:pt x="229" y="170"/>
                    <a:pt x="245" y="161"/>
                    <a:pt x="254" y="140"/>
                  </a:cubicBezTo>
                  <a:cubicBezTo>
                    <a:pt x="260" y="126"/>
                    <a:pt x="262" y="110"/>
                    <a:pt x="259" y="95"/>
                  </a:cubicBezTo>
                  <a:cubicBezTo>
                    <a:pt x="254" y="74"/>
                    <a:pt x="242" y="60"/>
                    <a:pt x="220" y="56"/>
                  </a:cubicBezTo>
                  <a:cubicBezTo>
                    <a:pt x="217" y="55"/>
                    <a:pt x="215" y="53"/>
                    <a:pt x="214" y="50"/>
                  </a:cubicBezTo>
                  <a:cubicBezTo>
                    <a:pt x="213" y="47"/>
                    <a:pt x="211" y="44"/>
                    <a:pt x="209" y="42"/>
                  </a:cubicBezTo>
                  <a:cubicBezTo>
                    <a:pt x="196" y="25"/>
                    <a:pt x="178" y="20"/>
                    <a:pt x="157" y="21"/>
                  </a:cubicBezTo>
                  <a:cubicBezTo>
                    <a:pt x="152" y="22"/>
                    <a:pt x="148" y="25"/>
                    <a:pt x="147" y="31"/>
                  </a:cubicBezTo>
                  <a:cubicBezTo>
                    <a:pt x="146" y="35"/>
                    <a:pt x="146" y="40"/>
                    <a:pt x="146" y="45"/>
                  </a:cubicBezTo>
                  <a:cubicBezTo>
                    <a:pt x="146" y="101"/>
                    <a:pt x="146" y="158"/>
                    <a:pt x="146" y="214"/>
                  </a:cubicBezTo>
                  <a:cubicBezTo>
                    <a:pt x="146" y="232"/>
                    <a:pt x="146" y="251"/>
                    <a:pt x="146" y="269"/>
                  </a:cubicBezTo>
                  <a:cubicBezTo>
                    <a:pt x="146" y="278"/>
                    <a:pt x="151" y="284"/>
                    <a:pt x="159" y="285"/>
                  </a:cubicBezTo>
                  <a:cubicBezTo>
                    <a:pt x="169" y="287"/>
                    <a:pt x="190" y="280"/>
                    <a:pt x="195" y="267"/>
                  </a:cubicBezTo>
                  <a:cubicBezTo>
                    <a:pt x="193" y="266"/>
                    <a:pt x="191" y="265"/>
                    <a:pt x="189" y="264"/>
                  </a:cubicBezTo>
                  <a:cubicBezTo>
                    <a:pt x="174" y="255"/>
                    <a:pt x="168" y="241"/>
                    <a:pt x="168" y="224"/>
                  </a:cubicBezTo>
                  <a:cubicBezTo>
                    <a:pt x="168" y="220"/>
                    <a:pt x="169" y="217"/>
                    <a:pt x="173" y="217"/>
                  </a:cubicBezTo>
                  <a:cubicBezTo>
                    <a:pt x="178" y="216"/>
                    <a:pt x="180" y="219"/>
                    <a:pt x="180" y="223"/>
                  </a:cubicBezTo>
                  <a:cubicBezTo>
                    <a:pt x="180" y="224"/>
                    <a:pt x="181" y="226"/>
                    <a:pt x="181" y="227"/>
                  </a:cubicBezTo>
                  <a:cubicBezTo>
                    <a:pt x="180" y="247"/>
                    <a:pt x="199" y="264"/>
                    <a:pt x="224" y="254"/>
                  </a:cubicBezTo>
                  <a:cubicBezTo>
                    <a:pt x="235" y="249"/>
                    <a:pt x="239" y="241"/>
                    <a:pt x="235" y="229"/>
                  </a:cubicBezTo>
                  <a:cubicBezTo>
                    <a:pt x="234" y="224"/>
                    <a:pt x="232" y="219"/>
                    <a:pt x="229" y="213"/>
                  </a:cubicBezTo>
                  <a:cubicBezTo>
                    <a:pt x="240" y="210"/>
                    <a:pt x="251" y="206"/>
                    <a:pt x="256" y="195"/>
                  </a:cubicBezTo>
                  <a:cubicBezTo>
                    <a:pt x="262" y="184"/>
                    <a:pt x="261" y="174"/>
                    <a:pt x="255" y="163"/>
                  </a:cubicBezTo>
                  <a:moveTo>
                    <a:pt x="49" y="214"/>
                  </a:moveTo>
                  <a:cubicBezTo>
                    <a:pt x="48" y="217"/>
                    <a:pt x="46" y="221"/>
                    <a:pt x="44" y="224"/>
                  </a:cubicBezTo>
                  <a:cubicBezTo>
                    <a:pt x="39" y="235"/>
                    <a:pt x="42" y="247"/>
                    <a:pt x="52" y="255"/>
                  </a:cubicBezTo>
                  <a:cubicBezTo>
                    <a:pt x="58" y="260"/>
                    <a:pt x="66" y="263"/>
                    <a:pt x="75" y="263"/>
                  </a:cubicBezTo>
                  <a:cubicBezTo>
                    <a:pt x="79" y="263"/>
                    <a:pt x="81" y="264"/>
                    <a:pt x="82" y="269"/>
                  </a:cubicBezTo>
                  <a:cubicBezTo>
                    <a:pt x="85" y="278"/>
                    <a:pt x="91" y="283"/>
                    <a:pt x="100" y="284"/>
                  </a:cubicBezTo>
                  <a:cubicBezTo>
                    <a:pt x="105" y="285"/>
                    <a:pt x="109" y="286"/>
                    <a:pt x="114" y="286"/>
                  </a:cubicBezTo>
                  <a:cubicBezTo>
                    <a:pt x="127" y="286"/>
                    <a:pt x="133" y="280"/>
                    <a:pt x="133" y="267"/>
                  </a:cubicBezTo>
                  <a:cubicBezTo>
                    <a:pt x="133" y="193"/>
                    <a:pt x="133" y="119"/>
                    <a:pt x="133" y="45"/>
                  </a:cubicBezTo>
                  <a:cubicBezTo>
                    <a:pt x="133" y="40"/>
                    <a:pt x="132" y="36"/>
                    <a:pt x="132" y="32"/>
                  </a:cubicBezTo>
                  <a:cubicBezTo>
                    <a:pt x="130" y="25"/>
                    <a:pt x="126" y="21"/>
                    <a:pt x="119" y="21"/>
                  </a:cubicBezTo>
                  <a:cubicBezTo>
                    <a:pt x="112" y="21"/>
                    <a:pt x="105" y="22"/>
                    <a:pt x="99" y="23"/>
                  </a:cubicBezTo>
                  <a:cubicBezTo>
                    <a:pt x="83" y="27"/>
                    <a:pt x="70" y="36"/>
                    <a:pt x="64" y="52"/>
                  </a:cubicBezTo>
                  <a:cubicBezTo>
                    <a:pt x="63" y="54"/>
                    <a:pt x="61" y="55"/>
                    <a:pt x="59" y="55"/>
                  </a:cubicBezTo>
                  <a:cubicBezTo>
                    <a:pt x="48" y="57"/>
                    <a:pt x="39" y="62"/>
                    <a:pt x="32" y="70"/>
                  </a:cubicBezTo>
                  <a:cubicBezTo>
                    <a:pt x="21" y="83"/>
                    <a:pt x="17" y="98"/>
                    <a:pt x="19" y="115"/>
                  </a:cubicBezTo>
                  <a:cubicBezTo>
                    <a:pt x="20" y="124"/>
                    <a:pt x="23" y="133"/>
                    <a:pt x="25" y="143"/>
                  </a:cubicBezTo>
                  <a:cubicBezTo>
                    <a:pt x="42" y="132"/>
                    <a:pt x="48" y="130"/>
                    <a:pt x="63" y="130"/>
                  </a:cubicBezTo>
                  <a:cubicBezTo>
                    <a:pt x="75" y="131"/>
                    <a:pt x="86" y="134"/>
                    <a:pt x="96" y="142"/>
                  </a:cubicBezTo>
                  <a:cubicBezTo>
                    <a:pt x="99" y="144"/>
                    <a:pt x="100" y="148"/>
                    <a:pt x="98" y="151"/>
                  </a:cubicBezTo>
                  <a:cubicBezTo>
                    <a:pt x="95" y="155"/>
                    <a:pt x="92" y="154"/>
                    <a:pt x="89" y="152"/>
                  </a:cubicBezTo>
                  <a:cubicBezTo>
                    <a:pt x="87" y="151"/>
                    <a:pt x="85" y="150"/>
                    <a:pt x="84" y="149"/>
                  </a:cubicBezTo>
                  <a:cubicBezTo>
                    <a:pt x="74" y="143"/>
                    <a:pt x="63" y="141"/>
                    <a:pt x="51" y="143"/>
                  </a:cubicBezTo>
                  <a:cubicBezTo>
                    <a:pt x="41" y="146"/>
                    <a:pt x="33" y="151"/>
                    <a:pt x="27" y="159"/>
                  </a:cubicBezTo>
                  <a:cubicBezTo>
                    <a:pt x="14" y="176"/>
                    <a:pt x="16" y="200"/>
                    <a:pt x="40" y="210"/>
                  </a:cubicBezTo>
                  <a:cubicBezTo>
                    <a:pt x="43" y="211"/>
                    <a:pt x="46" y="212"/>
                    <a:pt x="49" y="21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6" name="Freeform 15">
              <a:extLst>
                <a:ext uri="{FF2B5EF4-FFF2-40B4-BE49-F238E27FC236}">
                  <a16:creationId xmlns:a16="http://schemas.microsoft.com/office/drawing/2014/main" id="{A70D0226-D290-493C-B10D-0BC3E1986A93}"/>
                </a:ext>
              </a:extLst>
            </p:cNvPr>
            <p:cNvSpPr>
              <a:spLocks/>
            </p:cNvSpPr>
            <p:nvPr/>
          </p:nvSpPr>
          <p:spPr bwMode="auto">
            <a:xfrm>
              <a:off x="1875842" y="2334193"/>
              <a:ext cx="97380" cy="78764"/>
            </a:xfrm>
            <a:custGeom>
              <a:avLst/>
              <a:gdLst>
                <a:gd name="T0" fmla="*/ 50 w 59"/>
                <a:gd name="T1" fmla="*/ 48 h 48"/>
                <a:gd name="T2" fmla="*/ 1 w 59"/>
                <a:gd name="T3" fmla="*/ 10 h 48"/>
                <a:gd name="T4" fmla="*/ 6 w 59"/>
                <a:gd name="T5" fmla="*/ 1 h 48"/>
                <a:gd name="T6" fmla="*/ 13 w 59"/>
                <a:gd name="T7" fmla="*/ 8 h 48"/>
                <a:gd name="T8" fmla="*/ 51 w 59"/>
                <a:gd name="T9" fmla="*/ 36 h 48"/>
                <a:gd name="T10" fmla="*/ 58 w 59"/>
                <a:gd name="T11" fmla="*/ 42 h 48"/>
                <a:gd name="T12" fmla="*/ 50 w 59"/>
                <a:gd name="T13" fmla="*/ 48 h 48"/>
              </a:gdLst>
              <a:ahLst/>
              <a:cxnLst>
                <a:cxn ang="0">
                  <a:pos x="T0" y="T1"/>
                </a:cxn>
                <a:cxn ang="0">
                  <a:pos x="T2" y="T3"/>
                </a:cxn>
                <a:cxn ang="0">
                  <a:pos x="T4" y="T5"/>
                </a:cxn>
                <a:cxn ang="0">
                  <a:pos x="T6" y="T7"/>
                </a:cxn>
                <a:cxn ang="0">
                  <a:pos x="T8" y="T9"/>
                </a:cxn>
                <a:cxn ang="0">
                  <a:pos x="T10" y="T11"/>
                </a:cxn>
                <a:cxn ang="0">
                  <a:pos x="T12" y="T13"/>
                </a:cxn>
              </a:cxnLst>
              <a:rect l="0" t="0" r="r" b="b"/>
              <a:pathLst>
                <a:path w="59" h="48">
                  <a:moveTo>
                    <a:pt x="50" y="48"/>
                  </a:moveTo>
                  <a:cubicBezTo>
                    <a:pt x="13" y="44"/>
                    <a:pt x="1" y="12"/>
                    <a:pt x="1" y="10"/>
                  </a:cubicBezTo>
                  <a:cubicBezTo>
                    <a:pt x="0" y="6"/>
                    <a:pt x="1" y="2"/>
                    <a:pt x="6" y="1"/>
                  </a:cubicBezTo>
                  <a:cubicBezTo>
                    <a:pt x="10" y="0"/>
                    <a:pt x="12" y="4"/>
                    <a:pt x="13" y="8"/>
                  </a:cubicBezTo>
                  <a:cubicBezTo>
                    <a:pt x="18" y="30"/>
                    <a:pt x="44" y="35"/>
                    <a:pt x="51" y="36"/>
                  </a:cubicBezTo>
                  <a:cubicBezTo>
                    <a:pt x="55" y="36"/>
                    <a:pt x="59" y="37"/>
                    <a:pt x="58" y="42"/>
                  </a:cubicBezTo>
                  <a:cubicBezTo>
                    <a:pt x="58" y="48"/>
                    <a:pt x="54" y="48"/>
                    <a:pt x="50" y="4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7" name="Freeform 16">
              <a:extLst>
                <a:ext uri="{FF2B5EF4-FFF2-40B4-BE49-F238E27FC236}">
                  <a16:creationId xmlns:a16="http://schemas.microsoft.com/office/drawing/2014/main" id="{7C3219AF-F696-4960-ADF4-CBF7AE8E02E9}"/>
                </a:ext>
              </a:extLst>
            </p:cNvPr>
            <p:cNvSpPr>
              <a:spLocks/>
            </p:cNvSpPr>
            <p:nvPr/>
          </p:nvSpPr>
          <p:spPr bwMode="auto">
            <a:xfrm>
              <a:off x="1665329" y="2506040"/>
              <a:ext cx="80195" cy="97380"/>
            </a:xfrm>
            <a:custGeom>
              <a:avLst/>
              <a:gdLst>
                <a:gd name="T0" fmla="*/ 40 w 48"/>
                <a:gd name="T1" fmla="*/ 59 h 59"/>
                <a:gd name="T2" fmla="*/ 35 w 48"/>
                <a:gd name="T3" fmla="*/ 50 h 59"/>
                <a:gd name="T4" fmla="*/ 5 w 48"/>
                <a:gd name="T5" fmla="*/ 13 h 59"/>
                <a:gd name="T6" fmla="*/ 1 w 48"/>
                <a:gd name="T7" fmla="*/ 6 h 59"/>
                <a:gd name="T8" fmla="*/ 8 w 48"/>
                <a:gd name="T9" fmla="*/ 1 h 59"/>
                <a:gd name="T10" fmla="*/ 47 w 48"/>
                <a:gd name="T11" fmla="*/ 50 h 59"/>
                <a:gd name="T12" fmla="*/ 40 w 48"/>
                <a:gd name="T13" fmla="*/ 59 h 59"/>
              </a:gdLst>
              <a:ahLst/>
              <a:cxnLst>
                <a:cxn ang="0">
                  <a:pos x="T0" y="T1"/>
                </a:cxn>
                <a:cxn ang="0">
                  <a:pos x="T2" y="T3"/>
                </a:cxn>
                <a:cxn ang="0">
                  <a:pos x="T4" y="T5"/>
                </a:cxn>
                <a:cxn ang="0">
                  <a:pos x="T6" y="T7"/>
                </a:cxn>
                <a:cxn ang="0">
                  <a:pos x="T8" y="T9"/>
                </a:cxn>
                <a:cxn ang="0">
                  <a:pos x="T10" y="T11"/>
                </a:cxn>
                <a:cxn ang="0">
                  <a:pos x="T12" y="T13"/>
                </a:cxn>
              </a:cxnLst>
              <a:rect l="0" t="0" r="r" b="b"/>
              <a:pathLst>
                <a:path w="48" h="59">
                  <a:moveTo>
                    <a:pt x="40" y="59"/>
                  </a:moveTo>
                  <a:cubicBezTo>
                    <a:pt x="35" y="59"/>
                    <a:pt x="35" y="55"/>
                    <a:pt x="35" y="50"/>
                  </a:cubicBezTo>
                  <a:cubicBezTo>
                    <a:pt x="31" y="25"/>
                    <a:pt x="6" y="13"/>
                    <a:pt x="5" y="13"/>
                  </a:cubicBezTo>
                  <a:cubicBezTo>
                    <a:pt x="1" y="12"/>
                    <a:pt x="0" y="9"/>
                    <a:pt x="1" y="6"/>
                  </a:cubicBezTo>
                  <a:cubicBezTo>
                    <a:pt x="1" y="2"/>
                    <a:pt x="4" y="0"/>
                    <a:pt x="8" y="1"/>
                  </a:cubicBezTo>
                  <a:cubicBezTo>
                    <a:pt x="42" y="10"/>
                    <a:pt x="47" y="46"/>
                    <a:pt x="47" y="50"/>
                  </a:cubicBezTo>
                  <a:cubicBezTo>
                    <a:pt x="48" y="55"/>
                    <a:pt x="45" y="59"/>
                    <a:pt x="40" y="59"/>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8" name="Freeform 17">
              <a:extLst>
                <a:ext uri="{FF2B5EF4-FFF2-40B4-BE49-F238E27FC236}">
                  <a16:creationId xmlns:a16="http://schemas.microsoft.com/office/drawing/2014/main" id="{69924E0C-C9C0-4553-B8C1-1507DEB420F9}"/>
                </a:ext>
              </a:extLst>
            </p:cNvPr>
            <p:cNvSpPr>
              <a:spLocks/>
            </p:cNvSpPr>
            <p:nvPr/>
          </p:nvSpPr>
          <p:spPr bwMode="auto">
            <a:xfrm>
              <a:off x="1685378" y="2315576"/>
              <a:ext cx="77331" cy="60146"/>
            </a:xfrm>
            <a:custGeom>
              <a:avLst/>
              <a:gdLst>
                <a:gd name="T0" fmla="*/ 7 w 47"/>
                <a:gd name="T1" fmla="*/ 35 h 36"/>
                <a:gd name="T2" fmla="*/ 0 w 47"/>
                <a:gd name="T3" fmla="*/ 30 h 36"/>
                <a:gd name="T4" fmla="*/ 7 w 47"/>
                <a:gd name="T5" fmla="*/ 23 h 36"/>
                <a:gd name="T6" fmla="*/ 34 w 47"/>
                <a:gd name="T7" fmla="*/ 7 h 36"/>
                <a:gd name="T8" fmla="*/ 42 w 47"/>
                <a:gd name="T9" fmla="*/ 1 h 36"/>
                <a:gd name="T10" fmla="*/ 46 w 47"/>
                <a:gd name="T11" fmla="*/ 10 h 36"/>
                <a:gd name="T12" fmla="*/ 7 w 47"/>
                <a:gd name="T13" fmla="*/ 35 h 36"/>
              </a:gdLst>
              <a:ahLst/>
              <a:cxnLst>
                <a:cxn ang="0">
                  <a:pos x="T0" y="T1"/>
                </a:cxn>
                <a:cxn ang="0">
                  <a:pos x="T2" y="T3"/>
                </a:cxn>
                <a:cxn ang="0">
                  <a:pos x="T4" y="T5"/>
                </a:cxn>
                <a:cxn ang="0">
                  <a:pos x="T6" y="T7"/>
                </a:cxn>
                <a:cxn ang="0">
                  <a:pos x="T8" y="T9"/>
                </a:cxn>
                <a:cxn ang="0">
                  <a:pos x="T10" y="T11"/>
                </a:cxn>
                <a:cxn ang="0">
                  <a:pos x="T12" y="T13"/>
                </a:cxn>
              </a:cxnLst>
              <a:rect l="0" t="0" r="r" b="b"/>
              <a:pathLst>
                <a:path w="47" h="36">
                  <a:moveTo>
                    <a:pt x="7" y="35"/>
                  </a:moveTo>
                  <a:cubicBezTo>
                    <a:pt x="3" y="36"/>
                    <a:pt x="0" y="34"/>
                    <a:pt x="0" y="30"/>
                  </a:cubicBezTo>
                  <a:cubicBezTo>
                    <a:pt x="0" y="25"/>
                    <a:pt x="3" y="24"/>
                    <a:pt x="7" y="23"/>
                  </a:cubicBezTo>
                  <a:cubicBezTo>
                    <a:pt x="12" y="23"/>
                    <a:pt x="31" y="18"/>
                    <a:pt x="34" y="7"/>
                  </a:cubicBezTo>
                  <a:cubicBezTo>
                    <a:pt x="36" y="3"/>
                    <a:pt x="37" y="0"/>
                    <a:pt x="42" y="1"/>
                  </a:cubicBezTo>
                  <a:cubicBezTo>
                    <a:pt x="46" y="1"/>
                    <a:pt x="47" y="5"/>
                    <a:pt x="46" y="10"/>
                  </a:cubicBezTo>
                  <a:cubicBezTo>
                    <a:pt x="42" y="29"/>
                    <a:pt x="8" y="35"/>
                    <a:pt x="7" y="3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grpSp>
        <p:nvGrpSpPr>
          <p:cNvPr id="19" name="组合 18">
            <a:extLst>
              <a:ext uri="{FF2B5EF4-FFF2-40B4-BE49-F238E27FC236}">
                <a16:creationId xmlns:a16="http://schemas.microsoft.com/office/drawing/2014/main" id="{7DE2CA8A-C143-4B8C-94D2-DF343055B028}"/>
              </a:ext>
            </a:extLst>
          </p:cNvPr>
          <p:cNvGrpSpPr/>
          <p:nvPr/>
        </p:nvGrpSpPr>
        <p:grpSpPr>
          <a:xfrm>
            <a:off x="763598" y="1787122"/>
            <a:ext cx="348306" cy="348306"/>
            <a:chOff x="820416" y="1200004"/>
            <a:chExt cx="577119" cy="577119"/>
          </a:xfrm>
          <a:solidFill>
            <a:schemeClr val="bg1">
              <a:lumMod val="50000"/>
            </a:schemeClr>
          </a:solidFill>
        </p:grpSpPr>
        <p:sp>
          <p:nvSpPr>
            <p:cNvPr id="20" name="Freeform 50">
              <a:extLst>
                <a:ext uri="{FF2B5EF4-FFF2-40B4-BE49-F238E27FC236}">
                  <a16:creationId xmlns:a16="http://schemas.microsoft.com/office/drawing/2014/main" id="{DE1F0A13-9354-44EC-A0CB-88A53D723964}"/>
                </a:ext>
              </a:extLst>
            </p:cNvPr>
            <p:cNvSpPr>
              <a:spLocks noEditPoints="1"/>
            </p:cNvSpPr>
            <p:nvPr/>
          </p:nvSpPr>
          <p:spPr bwMode="auto">
            <a:xfrm>
              <a:off x="820416" y="1200004"/>
              <a:ext cx="577119" cy="577119"/>
            </a:xfrm>
            <a:custGeom>
              <a:avLst/>
              <a:gdLst>
                <a:gd name="T0" fmla="*/ 314 w 349"/>
                <a:gd name="T1" fmla="*/ 168 h 349"/>
                <a:gd name="T2" fmla="*/ 279 w 349"/>
                <a:gd name="T3" fmla="*/ 82 h 349"/>
                <a:gd name="T4" fmla="*/ 302 w 349"/>
                <a:gd name="T5" fmla="*/ 58 h 349"/>
                <a:gd name="T6" fmla="*/ 294 w 349"/>
                <a:gd name="T7" fmla="*/ 50 h 349"/>
                <a:gd name="T8" fmla="*/ 271 w 349"/>
                <a:gd name="T9" fmla="*/ 73 h 349"/>
                <a:gd name="T10" fmla="*/ 181 w 349"/>
                <a:gd name="T11" fmla="*/ 35 h 349"/>
                <a:gd name="T12" fmla="*/ 181 w 349"/>
                <a:gd name="T13" fmla="*/ 0 h 349"/>
                <a:gd name="T14" fmla="*/ 169 w 349"/>
                <a:gd name="T15" fmla="*/ 0 h 349"/>
                <a:gd name="T16" fmla="*/ 169 w 349"/>
                <a:gd name="T17" fmla="*/ 35 h 349"/>
                <a:gd name="T18" fmla="*/ 81 w 349"/>
                <a:gd name="T19" fmla="*/ 71 h 349"/>
                <a:gd name="T20" fmla="*/ 56 w 349"/>
                <a:gd name="T21" fmla="*/ 45 h 349"/>
                <a:gd name="T22" fmla="*/ 47 w 349"/>
                <a:gd name="T23" fmla="*/ 54 h 349"/>
                <a:gd name="T24" fmla="*/ 73 w 349"/>
                <a:gd name="T25" fmla="*/ 79 h 349"/>
                <a:gd name="T26" fmla="*/ 36 w 349"/>
                <a:gd name="T27" fmla="*/ 168 h 349"/>
                <a:gd name="T28" fmla="*/ 0 w 349"/>
                <a:gd name="T29" fmla="*/ 168 h 349"/>
                <a:gd name="T30" fmla="*/ 0 w 349"/>
                <a:gd name="T31" fmla="*/ 180 h 349"/>
                <a:gd name="T32" fmla="*/ 36 w 349"/>
                <a:gd name="T33" fmla="*/ 180 h 349"/>
                <a:gd name="T34" fmla="*/ 74 w 349"/>
                <a:gd name="T35" fmla="*/ 270 h 349"/>
                <a:gd name="T36" fmla="*/ 47 w 349"/>
                <a:gd name="T37" fmla="*/ 297 h 349"/>
                <a:gd name="T38" fmla="*/ 56 w 349"/>
                <a:gd name="T39" fmla="*/ 305 h 349"/>
                <a:gd name="T40" fmla="*/ 82 w 349"/>
                <a:gd name="T41" fmla="*/ 279 h 349"/>
                <a:gd name="T42" fmla="*/ 169 w 349"/>
                <a:gd name="T43" fmla="*/ 314 h 349"/>
                <a:gd name="T44" fmla="*/ 169 w 349"/>
                <a:gd name="T45" fmla="*/ 349 h 349"/>
                <a:gd name="T46" fmla="*/ 181 w 349"/>
                <a:gd name="T47" fmla="*/ 349 h 349"/>
                <a:gd name="T48" fmla="*/ 181 w 349"/>
                <a:gd name="T49" fmla="*/ 314 h 349"/>
                <a:gd name="T50" fmla="*/ 270 w 349"/>
                <a:gd name="T51" fmla="*/ 276 h 349"/>
                <a:gd name="T52" fmla="*/ 294 w 349"/>
                <a:gd name="T53" fmla="*/ 300 h 349"/>
                <a:gd name="T54" fmla="*/ 302 w 349"/>
                <a:gd name="T55" fmla="*/ 292 h 349"/>
                <a:gd name="T56" fmla="*/ 278 w 349"/>
                <a:gd name="T57" fmla="*/ 268 h 349"/>
                <a:gd name="T58" fmla="*/ 314 w 349"/>
                <a:gd name="T59" fmla="*/ 180 h 349"/>
                <a:gd name="T60" fmla="*/ 349 w 349"/>
                <a:gd name="T61" fmla="*/ 180 h 349"/>
                <a:gd name="T62" fmla="*/ 349 w 349"/>
                <a:gd name="T63" fmla="*/ 168 h 349"/>
                <a:gd name="T64" fmla="*/ 314 w 349"/>
                <a:gd name="T65" fmla="*/ 168 h 349"/>
                <a:gd name="T66" fmla="*/ 175 w 349"/>
                <a:gd name="T67" fmla="*/ 302 h 349"/>
                <a:gd name="T68" fmla="*/ 47 w 349"/>
                <a:gd name="T69" fmla="*/ 174 h 349"/>
                <a:gd name="T70" fmla="*/ 175 w 349"/>
                <a:gd name="T71" fmla="*/ 47 h 349"/>
                <a:gd name="T72" fmla="*/ 302 w 349"/>
                <a:gd name="T73" fmla="*/ 174 h 349"/>
                <a:gd name="T74" fmla="*/ 175 w 349"/>
                <a:gd name="T75" fmla="*/ 302 h 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49" h="349">
                  <a:moveTo>
                    <a:pt x="314" y="168"/>
                  </a:moveTo>
                  <a:cubicBezTo>
                    <a:pt x="313" y="135"/>
                    <a:pt x="300" y="105"/>
                    <a:pt x="279" y="82"/>
                  </a:cubicBezTo>
                  <a:cubicBezTo>
                    <a:pt x="302" y="58"/>
                    <a:pt x="302" y="58"/>
                    <a:pt x="302" y="58"/>
                  </a:cubicBezTo>
                  <a:cubicBezTo>
                    <a:pt x="294" y="50"/>
                    <a:pt x="294" y="50"/>
                    <a:pt x="294" y="50"/>
                  </a:cubicBezTo>
                  <a:cubicBezTo>
                    <a:pt x="271" y="73"/>
                    <a:pt x="271" y="73"/>
                    <a:pt x="271" y="73"/>
                  </a:cubicBezTo>
                  <a:cubicBezTo>
                    <a:pt x="247" y="51"/>
                    <a:pt x="216" y="37"/>
                    <a:pt x="181" y="35"/>
                  </a:cubicBezTo>
                  <a:cubicBezTo>
                    <a:pt x="181" y="0"/>
                    <a:pt x="181" y="0"/>
                    <a:pt x="181" y="0"/>
                  </a:cubicBezTo>
                  <a:cubicBezTo>
                    <a:pt x="169" y="0"/>
                    <a:pt x="169" y="0"/>
                    <a:pt x="169" y="0"/>
                  </a:cubicBezTo>
                  <a:cubicBezTo>
                    <a:pt x="169" y="35"/>
                    <a:pt x="169" y="35"/>
                    <a:pt x="169" y="35"/>
                  </a:cubicBezTo>
                  <a:cubicBezTo>
                    <a:pt x="135" y="37"/>
                    <a:pt x="105" y="50"/>
                    <a:pt x="81" y="71"/>
                  </a:cubicBezTo>
                  <a:cubicBezTo>
                    <a:pt x="56" y="45"/>
                    <a:pt x="56" y="45"/>
                    <a:pt x="56" y="45"/>
                  </a:cubicBezTo>
                  <a:cubicBezTo>
                    <a:pt x="47" y="54"/>
                    <a:pt x="47" y="54"/>
                    <a:pt x="47" y="54"/>
                  </a:cubicBezTo>
                  <a:cubicBezTo>
                    <a:pt x="73" y="79"/>
                    <a:pt x="73" y="79"/>
                    <a:pt x="73" y="79"/>
                  </a:cubicBezTo>
                  <a:cubicBezTo>
                    <a:pt x="51" y="103"/>
                    <a:pt x="37" y="134"/>
                    <a:pt x="36" y="168"/>
                  </a:cubicBezTo>
                  <a:cubicBezTo>
                    <a:pt x="0" y="168"/>
                    <a:pt x="0" y="168"/>
                    <a:pt x="0" y="168"/>
                  </a:cubicBezTo>
                  <a:cubicBezTo>
                    <a:pt x="0" y="180"/>
                    <a:pt x="0" y="180"/>
                    <a:pt x="0" y="180"/>
                  </a:cubicBezTo>
                  <a:cubicBezTo>
                    <a:pt x="36" y="180"/>
                    <a:pt x="36" y="180"/>
                    <a:pt x="36" y="180"/>
                  </a:cubicBezTo>
                  <a:cubicBezTo>
                    <a:pt x="37" y="215"/>
                    <a:pt x="51" y="247"/>
                    <a:pt x="74" y="270"/>
                  </a:cubicBezTo>
                  <a:cubicBezTo>
                    <a:pt x="47" y="297"/>
                    <a:pt x="47" y="297"/>
                    <a:pt x="47" y="297"/>
                  </a:cubicBezTo>
                  <a:cubicBezTo>
                    <a:pt x="56" y="305"/>
                    <a:pt x="56" y="305"/>
                    <a:pt x="56" y="305"/>
                  </a:cubicBezTo>
                  <a:cubicBezTo>
                    <a:pt x="82" y="279"/>
                    <a:pt x="82" y="279"/>
                    <a:pt x="82" y="279"/>
                  </a:cubicBezTo>
                  <a:cubicBezTo>
                    <a:pt x="105" y="299"/>
                    <a:pt x="136" y="312"/>
                    <a:pt x="169" y="314"/>
                  </a:cubicBezTo>
                  <a:cubicBezTo>
                    <a:pt x="169" y="349"/>
                    <a:pt x="169" y="349"/>
                    <a:pt x="169" y="349"/>
                  </a:cubicBezTo>
                  <a:cubicBezTo>
                    <a:pt x="181" y="349"/>
                    <a:pt x="181" y="349"/>
                    <a:pt x="181" y="349"/>
                  </a:cubicBezTo>
                  <a:cubicBezTo>
                    <a:pt x="181" y="314"/>
                    <a:pt x="181" y="314"/>
                    <a:pt x="181" y="314"/>
                  </a:cubicBezTo>
                  <a:cubicBezTo>
                    <a:pt x="215" y="312"/>
                    <a:pt x="246" y="298"/>
                    <a:pt x="270" y="276"/>
                  </a:cubicBezTo>
                  <a:cubicBezTo>
                    <a:pt x="294" y="300"/>
                    <a:pt x="294" y="300"/>
                    <a:pt x="294" y="300"/>
                  </a:cubicBezTo>
                  <a:cubicBezTo>
                    <a:pt x="302" y="292"/>
                    <a:pt x="302" y="292"/>
                    <a:pt x="302" y="292"/>
                  </a:cubicBezTo>
                  <a:cubicBezTo>
                    <a:pt x="278" y="268"/>
                    <a:pt x="278" y="268"/>
                    <a:pt x="278" y="268"/>
                  </a:cubicBezTo>
                  <a:cubicBezTo>
                    <a:pt x="299" y="244"/>
                    <a:pt x="313" y="214"/>
                    <a:pt x="314" y="180"/>
                  </a:cubicBezTo>
                  <a:cubicBezTo>
                    <a:pt x="349" y="180"/>
                    <a:pt x="349" y="180"/>
                    <a:pt x="349" y="180"/>
                  </a:cubicBezTo>
                  <a:cubicBezTo>
                    <a:pt x="349" y="168"/>
                    <a:pt x="349" y="168"/>
                    <a:pt x="349" y="168"/>
                  </a:cubicBezTo>
                  <a:lnTo>
                    <a:pt x="314" y="168"/>
                  </a:lnTo>
                  <a:close/>
                  <a:moveTo>
                    <a:pt x="175" y="302"/>
                  </a:moveTo>
                  <a:cubicBezTo>
                    <a:pt x="105" y="302"/>
                    <a:pt x="47" y="245"/>
                    <a:pt x="47" y="174"/>
                  </a:cubicBezTo>
                  <a:cubicBezTo>
                    <a:pt x="47" y="104"/>
                    <a:pt x="105" y="47"/>
                    <a:pt x="175" y="47"/>
                  </a:cubicBezTo>
                  <a:cubicBezTo>
                    <a:pt x="245" y="47"/>
                    <a:pt x="302" y="104"/>
                    <a:pt x="302" y="174"/>
                  </a:cubicBezTo>
                  <a:cubicBezTo>
                    <a:pt x="302" y="245"/>
                    <a:pt x="245" y="302"/>
                    <a:pt x="175" y="30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1" name="Freeform 51">
              <a:extLst>
                <a:ext uri="{FF2B5EF4-FFF2-40B4-BE49-F238E27FC236}">
                  <a16:creationId xmlns:a16="http://schemas.microsoft.com/office/drawing/2014/main" id="{E6F62731-460C-4B8F-B75F-7AB372FED03A}"/>
                </a:ext>
              </a:extLst>
            </p:cNvPr>
            <p:cNvSpPr>
              <a:spLocks noEditPoints="1"/>
            </p:cNvSpPr>
            <p:nvPr/>
          </p:nvSpPr>
          <p:spPr bwMode="auto">
            <a:xfrm>
              <a:off x="970783" y="1347506"/>
              <a:ext cx="137478" cy="138910"/>
            </a:xfrm>
            <a:custGeom>
              <a:avLst/>
              <a:gdLst>
                <a:gd name="T0" fmla="*/ 83 w 83"/>
                <a:gd name="T1" fmla="*/ 42 h 84"/>
                <a:gd name="T2" fmla="*/ 41 w 83"/>
                <a:gd name="T3" fmla="*/ 0 h 84"/>
                <a:gd name="T4" fmla="*/ 0 w 83"/>
                <a:gd name="T5" fmla="*/ 42 h 84"/>
                <a:gd name="T6" fmla="*/ 41 w 83"/>
                <a:gd name="T7" fmla="*/ 84 h 84"/>
                <a:gd name="T8" fmla="*/ 83 w 83"/>
                <a:gd name="T9" fmla="*/ 42 h 84"/>
                <a:gd name="T10" fmla="*/ 41 w 83"/>
                <a:gd name="T11" fmla="*/ 72 h 84"/>
                <a:gd name="T12" fmla="*/ 12 w 83"/>
                <a:gd name="T13" fmla="*/ 42 h 84"/>
                <a:gd name="T14" fmla="*/ 41 w 83"/>
                <a:gd name="T15" fmla="*/ 12 h 84"/>
                <a:gd name="T16" fmla="*/ 71 w 83"/>
                <a:gd name="T17" fmla="*/ 42 h 84"/>
                <a:gd name="T18" fmla="*/ 41 w 83"/>
                <a:gd name="T19" fmla="*/ 72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3" h="84">
                  <a:moveTo>
                    <a:pt x="83" y="42"/>
                  </a:moveTo>
                  <a:cubicBezTo>
                    <a:pt x="83" y="19"/>
                    <a:pt x="64" y="0"/>
                    <a:pt x="41" y="0"/>
                  </a:cubicBezTo>
                  <a:cubicBezTo>
                    <a:pt x="18" y="0"/>
                    <a:pt x="0" y="19"/>
                    <a:pt x="0" y="42"/>
                  </a:cubicBezTo>
                  <a:cubicBezTo>
                    <a:pt x="0" y="65"/>
                    <a:pt x="18" y="84"/>
                    <a:pt x="41" y="84"/>
                  </a:cubicBezTo>
                  <a:cubicBezTo>
                    <a:pt x="64" y="84"/>
                    <a:pt x="83" y="65"/>
                    <a:pt x="83" y="42"/>
                  </a:cubicBezTo>
                  <a:close/>
                  <a:moveTo>
                    <a:pt x="41" y="72"/>
                  </a:moveTo>
                  <a:cubicBezTo>
                    <a:pt x="25" y="72"/>
                    <a:pt x="12" y="58"/>
                    <a:pt x="12" y="42"/>
                  </a:cubicBezTo>
                  <a:cubicBezTo>
                    <a:pt x="12" y="26"/>
                    <a:pt x="25" y="12"/>
                    <a:pt x="41" y="12"/>
                  </a:cubicBezTo>
                  <a:cubicBezTo>
                    <a:pt x="58" y="12"/>
                    <a:pt x="71" y="26"/>
                    <a:pt x="71" y="42"/>
                  </a:cubicBezTo>
                  <a:cubicBezTo>
                    <a:pt x="71" y="58"/>
                    <a:pt x="58" y="72"/>
                    <a:pt x="41"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2" name="Freeform 52">
              <a:extLst>
                <a:ext uri="{FF2B5EF4-FFF2-40B4-BE49-F238E27FC236}">
                  <a16:creationId xmlns:a16="http://schemas.microsoft.com/office/drawing/2014/main" id="{03F26844-971C-4FF7-AACE-6FC81312E273}"/>
                </a:ext>
              </a:extLst>
            </p:cNvPr>
            <p:cNvSpPr>
              <a:spLocks/>
            </p:cNvSpPr>
            <p:nvPr/>
          </p:nvSpPr>
          <p:spPr bwMode="auto">
            <a:xfrm>
              <a:off x="1179863" y="1526513"/>
              <a:ext cx="73035" cy="63011"/>
            </a:xfrm>
            <a:custGeom>
              <a:avLst/>
              <a:gdLst>
                <a:gd name="T0" fmla="*/ 12 w 44"/>
                <a:gd name="T1" fmla="*/ 11 h 38"/>
                <a:gd name="T2" fmla="*/ 1 w 44"/>
                <a:gd name="T3" fmla="*/ 38 h 38"/>
                <a:gd name="T4" fmla="*/ 13 w 44"/>
                <a:gd name="T5" fmla="*/ 38 h 38"/>
                <a:gd name="T6" fmla="*/ 20 w 44"/>
                <a:gd name="T7" fmla="*/ 19 h 38"/>
                <a:gd name="T8" fmla="*/ 43 w 44"/>
                <a:gd name="T9" fmla="*/ 14 h 38"/>
                <a:gd name="T10" fmla="*/ 44 w 44"/>
                <a:gd name="T11" fmla="*/ 2 h 38"/>
                <a:gd name="T12" fmla="*/ 12 w 44"/>
                <a:gd name="T13" fmla="*/ 11 h 38"/>
              </a:gdLst>
              <a:ahLst/>
              <a:cxnLst>
                <a:cxn ang="0">
                  <a:pos x="T0" y="T1"/>
                </a:cxn>
                <a:cxn ang="0">
                  <a:pos x="T2" y="T3"/>
                </a:cxn>
                <a:cxn ang="0">
                  <a:pos x="T4" y="T5"/>
                </a:cxn>
                <a:cxn ang="0">
                  <a:pos x="T6" y="T7"/>
                </a:cxn>
                <a:cxn ang="0">
                  <a:pos x="T8" y="T9"/>
                </a:cxn>
                <a:cxn ang="0">
                  <a:pos x="T10" y="T11"/>
                </a:cxn>
                <a:cxn ang="0">
                  <a:pos x="T12" y="T13"/>
                </a:cxn>
              </a:cxnLst>
              <a:rect l="0" t="0" r="r" b="b"/>
              <a:pathLst>
                <a:path w="44" h="38">
                  <a:moveTo>
                    <a:pt x="12" y="11"/>
                  </a:moveTo>
                  <a:cubicBezTo>
                    <a:pt x="0" y="22"/>
                    <a:pt x="1" y="38"/>
                    <a:pt x="1" y="38"/>
                  </a:cubicBezTo>
                  <a:cubicBezTo>
                    <a:pt x="13" y="38"/>
                    <a:pt x="13" y="38"/>
                    <a:pt x="13" y="38"/>
                  </a:cubicBezTo>
                  <a:cubicBezTo>
                    <a:pt x="13" y="37"/>
                    <a:pt x="13" y="26"/>
                    <a:pt x="20" y="19"/>
                  </a:cubicBezTo>
                  <a:cubicBezTo>
                    <a:pt x="25" y="15"/>
                    <a:pt x="33" y="13"/>
                    <a:pt x="43" y="14"/>
                  </a:cubicBezTo>
                  <a:cubicBezTo>
                    <a:pt x="44" y="2"/>
                    <a:pt x="44" y="2"/>
                    <a:pt x="44" y="2"/>
                  </a:cubicBezTo>
                  <a:cubicBezTo>
                    <a:pt x="30" y="0"/>
                    <a:pt x="19" y="3"/>
                    <a:pt x="12"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3" name="Freeform 53">
              <a:extLst>
                <a:ext uri="{FF2B5EF4-FFF2-40B4-BE49-F238E27FC236}">
                  <a16:creationId xmlns:a16="http://schemas.microsoft.com/office/drawing/2014/main" id="{971E53DD-840D-4360-A29A-A77930C1DC39}"/>
                </a:ext>
              </a:extLst>
            </p:cNvPr>
            <p:cNvSpPr>
              <a:spLocks/>
            </p:cNvSpPr>
            <p:nvPr/>
          </p:nvSpPr>
          <p:spPr bwMode="auto">
            <a:xfrm>
              <a:off x="1165542" y="1377580"/>
              <a:ext cx="88788" cy="100244"/>
            </a:xfrm>
            <a:custGeom>
              <a:avLst/>
              <a:gdLst>
                <a:gd name="T0" fmla="*/ 23 w 53"/>
                <a:gd name="T1" fmla="*/ 38 h 61"/>
                <a:gd name="T2" fmla="*/ 14 w 53"/>
                <a:gd name="T3" fmla="*/ 1 h 61"/>
                <a:gd name="T4" fmla="*/ 2 w 53"/>
                <a:gd name="T5" fmla="*/ 0 h 61"/>
                <a:gd name="T6" fmla="*/ 15 w 53"/>
                <a:gd name="T7" fmla="*/ 46 h 61"/>
                <a:gd name="T8" fmla="*/ 51 w 53"/>
                <a:gd name="T9" fmla="*/ 61 h 61"/>
                <a:gd name="T10" fmla="*/ 53 w 53"/>
                <a:gd name="T11" fmla="*/ 61 h 61"/>
                <a:gd name="T12" fmla="*/ 52 w 53"/>
                <a:gd name="T13" fmla="*/ 49 h 61"/>
                <a:gd name="T14" fmla="*/ 23 w 53"/>
                <a:gd name="T15" fmla="*/ 38 h 6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 h="61">
                  <a:moveTo>
                    <a:pt x="23" y="38"/>
                  </a:moveTo>
                  <a:cubicBezTo>
                    <a:pt x="15" y="30"/>
                    <a:pt x="12" y="17"/>
                    <a:pt x="14" y="1"/>
                  </a:cubicBezTo>
                  <a:cubicBezTo>
                    <a:pt x="2" y="0"/>
                    <a:pt x="2" y="0"/>
                    <a:pt x="2" y="0"/>
                  </a:cubicBezTo>
                  <a:cubicBezTo>
                    <a:pt x="0" y="20"/>
                    <a:pt x="4" y="36"/>
                    <a:pt x="15" y="46"/>
                  </a:cubicBezTo>
                  <a:cubicBezTo>
                    <a:pt x="27" y="59"/>
                    <a:pt x="45" y="61"/>
                    <a:pt x="51" y="61"/>
                  </a:cubicBezTo>
                  <a:cubicBezTo>
                    <a:pt x="52" y="61"/>
                    <a:pt x="53" y="61"/>
                    <a:pt x="53" y="61"/>
                  </a:cubicBezTo>
                  <a:cubicBezTo>
                    <a:pt x="52" y="49"/>
                    <a:pt x="52" y="49"/>
                    <a:pt x="52" y="49"/>
                  </a:cubicBezTo>
                  <a:cubicBezTo>
                    <a:pt x="52" y="49"/>
                    <a:pt x="35" y="50"/>
                    <a:pt x="23"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4" name="Freeform 54">
              <a:extLst>
                <a:ext uri="{FF2B5EF4-FFF2-40B4-BE49-F238E27FC236}">
                  <a16:creationId xmlns:a16="http://schemas.microsoft.com/office/drawing/2014/main" id="{9EE2039B-CB06-49BF-B06D-A787F7347928}"/>
                </a:ext>
              </a:extLst>
            </p:cNvPr>
            <p:cNvSpPr>
              <a:spLocks/>
            </p:cNvSpPr>
            <p:nvPr/>
          </p:nvSpPr>
          <p:spPr bwMode="auto">
            <a:xfrm>
              <a:off x="1082483" y="1519352"/>
              <a:ext cx="52987" cy="133182"/>
            </a:xfrm>
            <a:custGeom>
              <a:avLst/>
              <a:gdLst>
                <a:gd name="T0" fmla="*/ 0 w 32"/>
                <a:gd name="T1" fmla="*/ 43 h 80"/>
                <a:gd name="T2" fmla="*/ 17 w 32"/>
                <a:gd name="T3" fmla="*/ 80 h 80"/>
                <a:gd name="T4" fmla="*/ 25 w 32"/>
                <a:gd name="T5" fmla="*/ 71 h 80"/>
                <a:gd name="T6" fmla="*/ 12 w 32"/>
                <a:gd name="T7" fmla="*/ 43 h 80"/>
                <a:gd name="T8" fmla="*/ 32 w 32"/>
                <a:gd name="T9" fmla="*/ 10 h 80"/>
                <a:gd name="T10" fmla="*/ 24 w 32"/>
                <a:gd name="T11" fmla="*/ 0 h 80"/>
                <a:gd name="T12" fmla="*/ 0 w 32"/>
                <a:gd name="T13" fmla="*/ 43 h 80"/>
              </a:gdLst>
              <a:ahLst/>
              <a:cxnLst>
                <a:cxn ang="0">
                  <a:pos x="T0" y="T1"/>
                </a:cxn>
                <a:cxn ang="0">
                  <a:pos x="T2" y="T3"/>
                </a:cxn>
                <a:cxn ang="0">
                  <a:pos x="T4" y="T5"/>
                </a:cxn>
                <a:cxn ang="0">
                  <a:pos x="T6" y="T7"/>
                </a:cxn>
                <a:cxn ang="0">
                  <a:pos x="T8" y="T9"/>
                </a:cxn>
                <a:cxn ang="0">
                  <a:pos x="T10" y="T11"/>
                </a:cxn>
                <a:cxn ang="0">
                  <a:pos x="T12" y="T13"/>
                </a:cxn>
              </a:cxnLst>
              <a:rect l="0" t="0" r="r" b="b"/>
              <a:pathLst>
                <a:path w="32" h="80">
                  <a:moveTo>
                    <a:pt x="0" y="43"/>
                  </a:moveTo>
                  <a:cubicBezTo>
                    <a:pt x="0" y="64"/>
                    <a:pt x="16" y="79"/>
                    <a:pt x="17" y="80"/>
                  </a:cubicBezTo>
                  <a:cubicBezTo>
                    <a:pt x="25" y="71"/>
                    <a:pt x="25" y="71"/>
                    <a:pt x="25" y="71"/>
                  </a:cubicBezTo>
                  <a:cubicBezTo>
                    <a:pt x="25" y="71"/>
                    <a:pt x="12" y="59"/>
                    <a:pt x="12" y="43"/>
                  </a:cubicBezTo>
                  <a:cubicBezTo>
                    <a:pt x="12" y="31"/>
                    <a:pt x="19" y="20"/>
                    <a:pt x="32" y="10"/>
                  </a:cubicBezTo>
                  <a:cubicBezTo>
                    <a:pt x="24" y="0"/>
                    <a:pt x="24" y="0"/>
                    <a:pt x="24" y="0"/>
                  </a:cubicBezTo>
                  <a:cubicBezTo>
                    <a:pt x="8" y="13"/>
                    <a:pt x="0" y="28"/>
                    <a:pt x="0"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cxnSp>
        <p:nvCxnSpPr>
          <p:cNvPr id="25" name="直接连接符 24">
            <a:extLst>
              <a:ext uri="{FF2B5EF4-FFF2-40B4-BE49-F238E27FC236}">
                <a16:creationId xmlns:a16="http://schemas.microsoft.com/office/drawing/2014/main" id="{31AB876D-4A73-4693-978E-0537C8BE03A1}"/>
              </a:ext>
            </a:extLst>
          </p:cNvPr>
          <p:cNvCxnSpPr>
            <a:cxnSpLocks/>
          </p:cNvCxnSpPr>
          <p:nvPr/>
        </p:nvCxnSpPr>
        <p:spPr>
          <a:xfrm>
            <a:off x="660400" y="3691451"/>
            <a:ext cx="3804920" cy="0"/>
          </a:xfrm>
          <a:prstGeom prst="line">
            <a:avLst/>
          </a:prstGeom>
          <a:ln w="25400" cap="rnd">
            <a:gradFill>
              <a:gsLst>
                <a:gs pos="0">
                  <a:schemeClr val="accent1"/>
                </a:gs>
                <a:gs pos="100000">
                  <a:schemeClr val="accent6">
                    <a:alpha val="1000"/>
                  </a:schemeClr>
                </a:gs>
              </a:gsLst>
              <a:lin ang="0" scaled="0"/>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068552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fade">
                                      <p:cBhvr>
                                        <p:cTn id="17" dur="1000"/>
                                        <p:tgtEl>
                                          <p:spTgt spid="19"/>
                                        </p:tgtEl>
                                      </p:cBhvr>
                                    </p:animEffect>
                                    <p:anim calcmode="lin" valueType="num">
                                      <p:cBhvr>
                                        <p:cTn id="18" dur="1000" fill="hold"/>
                                        <p:tgtEl>
                                          <p:spTgt spid="19"/>
                                        </p:tgtEl>
                                        <p:attrNameLst>
                                          <p:attrName>ppt_x</p:attrName>
                                        </p:attrNameLst>
                                      </p:cBhvr>
                                      <p:tavLst>
                                        <p:tav tm="0">
                                          <p:val>
                                            <p:strVal val="#ppt_x"/>
                                          </p:val>
                                        </p:tav>
                                        <p:tav tm="100000">
                                          <p:val>
                                            <p:strVal val="#ppt_x"/>
                                          </p:val>
                                        </p:tav>
                                      </p:tavLst>
                                    </p:anim>
                                    <p:anim calcmode="lin" valueType="num">
                                      <p:cBhvr>
                                        <p:cTn id="19" dur="1000" fill="hold"/>
                                        <p:tgtEl>
                                          <p:spTgt spid="19"/>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42" presetClass="entr" presetSubtype="0" fill="hold" nodeType="afterEffect">
                                  <p:stCondLst>
                                    <p:cond delay="0"/>
                                  </p:stCondLst>
                                  <p:childTnLst>
                                    <p:set>
                                      <p:cBhvr>
                                        <p:cTn id="22" dur="1" fill="hold">
                                          <p:stCondLst>
                                            <p:cond delay="0"/>
                                          </p:stCondLst>
                                        </p:cTn>
                                        <p:tgtEl>
                                          <p:spTgt spid="25"/>
                                        </p:tgtEl>
                                        <p:attrNameLst>
                                          <p:attrName>style.visibility</p:attrName>
                                        </p:attrNameLst>
                                      </p:cBhvr>
                                      <p:to>
                                        <p:strVal val="visible"/>
                                      </p:to>
                                    </p:set>
                                    <p:animEffect transition="in" filter="fade">
                                      <p:cBhvr>
                                        <p:cTn id="23" dur="1000"/>
                                        <p:tgtEl>
                                          <p:spTgt spid="25"/>
                                        </p:tgtEl>
                                      </p:cBhvr>
                                    </p:animEffect>
                                    <p:anim calcmode="lin" valueType="num">
                                      <p:cBhvr>
                                        <p:cTn id="24" dur="1000" fill="hold"/>
                                        <p:tgtEl>
                                          <p:spTgt spid="25"/>
                                        </p:tgtEl>
                                        <p:attrNameLst>
                                          <p:attrName>ppt_x</p:attrName>
                                        </p:attrNameLst>
                                      </p:cBhvr>
                                      <p:tavLst>
                                        <p:tav tm="0">
                                          <p:val>
                                            <p:strVal val="#ppt_x"/>
                                          </p:val>
                                        </p:tav>
                                        <p:tav tm="100000">
                                          <p:val>
                                            <p:strVal val="#ppt_x"/>
                                          </p:val>
                                        </p:tav>
                                      </p:tavLst>
                                    </p:anim>
                                    <p:anim calcmode="lin" valueType="num">
                                      <p:cBhvr>
                                        <p:cTn id="25" dur="1000" fill="hold"/>
                                        <p:tgtEl>
                                          <p:spTgt spid="25"/>
                                        </p:tgtEl>
                                        <p:attrNameLst>
                                          <p:attrName>ppt_y</p:attrName>
                                        </p:attrNameLst>
                                      </p:cBhvr>
                                      <p:tavLst>
                                        <p:tav tm="0">
                                          <p:val>
                                            <p:strVal val="#ppt_y+.1"/>
                                          </p:val>
                                        </p:tav>
                                        <p:tav tm="100000">
                                          <p:val>
                                            <p:strVal val="#ppt_y"/>
                                          </p:val>
                                        </p:tav>
                                      </p:tavLst>
                                    </p:anim>
                                  </p:childTnLst>
                                </p:cTn>
                              </p:par>
                            </p:childTnLst>
                          </p:cTn>
                        </p:par>
                        <p:par>
                          <p:cTn id="26" fill="hold">
                            <p:stCondLst>
                              <p:cond delay="2000"/>
                            </p:stCondLst>
                            <p:childTnLst>
                              <p:par>
                                <p:cTn id="27" presetID="42" presetClass="entr" presetSubtype="0" fill="hold" grpId="0" nodeType="after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fade">
                                      <p:cBhvr>
                                        <p:cTn id="29" dur="1000"/>
                                        <p:tgtEl>
                                          <p:spTgt spid="12"/>
                                        </p:tgtEl>
                                      </p:cBhvr>
                                    </p:animEffect>
                                    <p:anim calcmode="lin" valueType="num">
                                      <p:cBhvr>
                                        <p:cTn id="30" dur="1000" fill="hold"/>
                                        <p:tgtEl>
                                          <p:spTgt spid="12"/>
                                        </p:tgtEl>
                                        <p:attrNameLst>
                                          <p:attrName>ppt_x</p:attrName>
                                        </p:attrNameLst>
                                      </p:cBhvr>
                                      <p:tavLst>
                                        <p:tav tm="0">
                                          <p:val>
                                            <p:strVal val="#ppt_x"/>
                                          </p:val>
                                        </p:tav>
                                        <p:tav tm="100000">
                                          <p:val>
                                            <p:strVal val="#ppt_x"/>
                                          </p:val>
                                        </p:tav>
                                      </p:tavLst>
                                    </p:anim>
                                    <p:anim calcmode="lin" valueType="num">
                                      <p:cBhvr>
                                        <p:cTn id="31" dur="1000" fill="hold"/>
                                        <p:tgtEl>
                                          <p:spTgt spid="12"/>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fade">
                                      <p:cBhvr>
                                        <p:cTn id="34" dur="1000"/>
                                        <p:tgtEl>
                                          <p:spTgt spid="13"/>
                                        </p:tgtEl>
                                      </p:cBhvr>
                                    </p:animEffect>
                                    <p:anim calcmode="lin" valueType="num">
                                      <p:cBhvr>
                                        <p:cTn id="35" dur="1000" fill="hold"/>
                                        <p:tgtEl>
                                          <p:spTgt spid="13"/>
                                        </p:tgtEl>
                                        <p:attrNameLst>
                                          <p:attrName>ppt_x</p:attrName>
                                        </p:attrNameLst>
                                      </p:cBhvr>
                                      <p:tavLst>
                                        <p:tav tm="0">
                                          <p:val>
                                            <p:strVal val="#ppt_x"/>
                                          </p:val>
                                        </p:tav>
                                        <p:tav tm="100000">
                                          <p:val>
                                            <p:strVal val="#ppt_x"/>
                                          </p:val>
                                        </p:tav>
                                      </p:tavLst>
                                    </p:anim>
                                    <p:anim calcmode="lin" valueType="num">
                                      <p:cBhvr>
                                        <p:cTn id="36" dur="1000" fill="hold"/>
                                        <p:tgtEl>
                                          <p:spTgt spid="13"/>
                                        </p:tgtEl>
                                        <p:attrNameLst>
                                          <p:attrName>ppt_y</p:attrName>
                                        </p:attrNameLst>
                                      </p:cBhvr>
                                      <p:tavLst>
                                        <p:tav tm="0">
                                          <p:val>
                                            <p:strVal val="#ppt_y+.1"/>
                                          </p:val>
                                        </p:tav>
                                        <p:tav tm="100000">
                                          <p:val>
                                            <p:strVal val="#ppt_y"/>
                                          </p:val>
                                        </p:tav>
                                      </p:tavLst>
                                    </p:anim>
                                  </p:childTnLst>
                                </p:cTn>
                              </p:par>
                              <p:par>
                                <p:cTn id="37" presetID="42" presetClass="entr" presetSubtype="0" fill="hold" nodeType="with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fade">
                                      <p:cBhvr>
                                        <p:cTn id="39" dur="1000"/>
                                        <p:tgtEl>
                                          <p:spTgt spid="14"/>
                                        </p:tgtEl>
                                      </p:cBhvr>
                                    </p:animEffect>
                                    <p:anim calcmode="lin" valueType="num">
                                      <p:cBhvr>
                                        <p:cTn id="40" dur="1000" fill="hold"/>
                                        <p:tgtEl>
                                          <p:spTgt spid="14"/>
                                        </p:tgtEl>
                                        <p:attrNameLst>
                                          <p:attrName>ppt_x</p:attrName>
                                        </p:attrNameLst>
                                      </p:cBhvr>
                                      <p:tavLst>
                                        <p:tav tm="0">
                                          <p:val>
                                            <p:strVal val="#ppt_x"/>
                                          </p:val>
                                        </p:tav>
                                        <p:tav tm="100000">
                                          <p:val>
                                            <p:strVal val="#ppt_x"/>
                                          </p:val>
                                        </p:tav>
                                      </p:tavLst>
                                    </p:anim>
                                    <p:anim calcmode="lin" valueType="num">
                                      <p:cBhvr>
                                        <p:cTn id="41" dur="1000" fill="hold"/>
                                        <p:tgtEl>
                                          <p:spTgt spid="14"/>
                                        </p:tgtEl>
                                        <p:attrNameLst>
                                          <p:attrName>ppt_y</p:attrName>
                                        </p:attrNameLst>
                                      </p:cBhvr>
                                      <p:tavLst>
                                        <p:tav tm="0">
                                          <p:val>
                                            <p:strVal val="#ppt_y+.1"/>
                                          </p:val>
                                        </p:tav>
                                        <p:tav tm="100000">
                                          <p:val>
                                            <p:strVal val="#ppt_y"/>
                                          </p:val>
                                        </p:tav>
                                      </p:tavLst>
                                    </p:anim>
                                  </p:childTnLst>
                                </p:cTn>
                              </p:par>
                            </p:childTnLst>
                          </p:cTn>
                        </p:par>
                        <p:par>
                          <p:cTn id="42" fill="hold">
                            <p:stCondLst>
                              <p:cond delay="3000"/>
                            </p:stCondLst>
                            <p:childTnLst>
                              <p:par>
                                <p:cTn id="43" presetID="42" presetClass="entr" presetSubtype="0" fill="hold" grpId="0" nodeType="afterEffect">
                                  <p:stCondLst>
                                    <p:cond delay="0"/>
                                  </p:stCondLst>
                                  <p:childTnLst>
                                    <p:set>
                                      <p:cBhvr>
                                        <p:cTn id="44" dur="1" fill="hold">
                                          <p:stCondLst>
                                            <p:cond delay="0"/>
                                          </p:stCondLst>
                                        </p:cTn>
                                        <p:tgtEl>
                                          <p:spTgt spid="4"/>
                                        </p:tgtEl>
                                        <p:attrNameLst>
                                          <p:attrName>style.visibility</p:attrName>
                                        </p:attrNameLst>
                                      </p:cBhvr>
                                      <p:to>
                                        <p:strVal val="visible"/>
                                      </p:to>
                                    </p:set>
                                    <p:animEffect transition="in" filter="fade">
                                      <p:cBhvr>
                                        <p:cTn id="45" dur="1000"/>
                                        <p:tgtEl>
                                          <p:spTgt spid="4"/>
                                        </p:tgtEl>
                                      </p:cBhvr>
                                    </p:animEffect>
                                    <p:anim calcmode="lin" valueType="num">
                                      <p:cBhvr>
                                        <p:cTn id="46" dur="1000" fill="hold"/>
                                        <p:tgtEl>
                                          <p:spTgt spid="4"/>
                                        </p:tgtEl>
                                        <p:attrNameLst>
                                          <p:attrName>ppt_x</p:attrName>
                                        </p:attrNameLst>
                                      </p:cBhvr>
                                      <p:tavLst>
                                        <p:tav tm="0">
                                          <p:val>
                                            <p:strVal val="#ppt_x"/>
                                          </p:val>
                                        </p:tav>
                                        <p:tav tm="100000">
                                          <p:val>
                                            <p:strVal val="#ppt_x"/>
                                          </p:val>
                                        </p:tav>
                                      </p:tavLst>
                                    </p:anim>
                                    <p:anim calcmode="lin" valueType="num">
                                      <p:cBhvr>
                                        <p:cTn id="47" dur="1000" fill="hold"/>
                                        <p:tgtEl>
                                          <p:spTgt spid="4"/>
                                        </p:tgtEl>
                                        <p:attrNameLst>
                                          <p:attrName>ppt_y</p:attrName>
                                        </p:attrNameLst>
                                      </p:cBhvr>
                                      <p:tavLst>
                                        <p:tav tm="0">
                                          <p:val>
                                            <p:strVal val="#ppt_y+.1"/>
                                          </p:val>
                                        </p:tav>
                                        <p:tav tm="100000">
                                          <p:val>
                                            <p:strVal val="#ppt_y"/>
                                          </p:val>
                                        </p:tav>
                                      </p:tavLst>
                                    </p:anim>
                                  </p:childTnLst>
                                </p:cTn>
                              </p:par>
                              <p:par>
                                <p:cTn id="48" presetID="42" presetClass="entr" presetSubtype="0" fill="hold" grpId="0" nodeType="withEffect" nodePh="1">
                                  <p:stCondLst>
                                    <p:cond delay="0"/>
                                  </p:stCondLst>
                                  <p:endCondLst>
                                    <p:cond evt="begin" delay="0">
                                      <p:tn val="48"/>
                                    </p:cond>
                                  </p:endCondLst>
                                  <p:childTnLst>
                                    <p:set>
                                      <p:cBhvr>
                                        <p:cTn id="49" dur="1" fill="hold">
                                          <p:stCondLst>
                                            <p:cond delay="0"/>
                                          </p:stCondLst>
                                        </p:cTn>
                                        <p:tgtEl>
                                          <p:spTgt spid="3"/>
                                        </p:tgtEl>
                                        <p:attrNameLst>
                                          <p:attrName>style.visibility</p:attrName>
                                        </p:attrNameLst>
                                      </p:cBhvr>
                                      <p:to>
                                        <p:strVal val="visible"/>
                                      </p:to>
                                    </p:set>
                                    <p:animEffect transition="in" filter="fade">
                                      <p:cBhvr>
                                        <p:cTn id="50" dur="1000"/>
                                        <p:tgtEl>
                                          <p:spTgt spid="3"/>
                                        </p:tgtEl>
                                      </p:cBhvr>
                                    </p:animEffect>
                                    <p:anim calcmode="lin" valueType="num">
                                      <p:cBhvr>
                                        <p:cTn id="51" dur="1000" fill="hold"/>
                                        <p:tgtEl>
                                          <p:spTgt spid="3"/>
                                        </p:tgtEl>
                                        <p:attrNameLst>
                                          <p:attrName>ppt_x</p:attrName>
                                        </p:attrNameLst>
                                      </p:cBhvr>
                                      <p:tavLst>
                                        <p:tav tm="0">
                                          <p:val>
                                            <p:strVal val="#ppt_x"/>
                                          </p:val>
                                        </p:tav>
                                        <p:tav tm="100000">
                                          <p:val>
                                            <p:strVal val="#ppt_x"/>
                                          </p:val>
                                        </p:tav>
                                      </p:tavLst>
                                    </p:anim>
                                    <p:anim calcmode="lin" valueType="num">
                                      <p:cBhvr>
                                        <p:cTn id="52" dur="1000" fill="hold"/>
                                        <p:tgtEl>
                                          <p:spTgt spid="3"/>
                                        </p:tgtEl>
                                        <p:attrNameLst>
                                          <p:attrName>ppt_y</p:attrName>
                                        </p:attrNameLst>
                                      </p:cBhvr>
                                      <p:tavLst>
                                        <p:tav tm="0">
                                          <p:val>
                                            <p:strVal val="#ppt_y+.1"/>
                                          </p:val>
                                        </p:tav>
                                        <p:tav tm="100000">
                                          <p:val>
                                            <p:strVal val="#ppt_y"/>
                                          </p:val>
                                        </p:tav>
                                      </p:tavLst>
                                    </p:anim>
                                  </p:childTnLst>
                                </p:cTn>
                              </p:par>
                              <p:par>
                                <p:cTn id="53" presetID="42" presetClass="entr" presetSubtype="0" fill="hold" grpId="0" nodeType="withEffect">
                                  <p:stCondLst>
                                    <p:cond delay="0"/>
                                  </p:stCondLst>
                                  <p:childTnLst>
                                    <p:set>
                                      <p:cBhvr>
                                        <p:cTn id="54" dur="1" fill="hold">
                                          <p:stCondLst>
                                            <p:cond delay="0"/>
                                          </p:stCondLst>
                                        </p:cTn>
                                        <p:tgtEl>
                                          <p:spTgt spid="11"/>
                                        </p:tgtEl>
                                        <p:attrNameLst>
                                          <p:attrName>style.visibility</p:attrName>
                                        </p:attrNameLst>
                                      </p:cBhvr>
                                      <p:to>
                                        <p:strVal val="visible"/>
                                      </p:to>
                                    </p:set>
                                    <p:animEffect transition="in" filter="fade">
                                      <p:cBhvr>
                                        <p:cTn id="55" dur="1000"/>
                                        <p:tgtEl>
                                          <p:spTgt spid="11"/>
                                        </p:tgtEl>
                                      </p:cBhvr>
                                    </p:animEffect>
                                    <p:anim calcmode="lin" valueType="num">
                                      <p:cBhvr>
                                        <p:cTn id="56" dur="1000" fill="hold"/>
                                        <p:tgtEl>
                                          <p:spTgt spid="11"/>
                                        </p:tgtEl>
                                        <p:attrNameLst>
                                          <p:attrName>ppt_x</p:attrName>
                                        </p:attrNameLst>
                                      </p:cBhvr>
                                      <p:tavLst>
                                        <p:tav tm="0">
                                          <p:val>
                                            <p:strVal val="#ppt_x"/>
                                          </p:val>
                                        </p:tav>
                                        <p:tav tm="100000">
                                          <p:val>
                                            <p:strVal val="#ppt_x"/>
                                          </p:val>
                                        </p:tav>
                                      </p:tavLst>
                                    </p:anim>
                                    <p:anim calcmode="lin" valueType="num">
                                      <p:cBhvr>
                                        <p:cTn id="57"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3" grpId="0"/>
      <p:bldGraphic spid="4" grpId="0">
        <p:bldAsOne/>
      </p:bldGraphic>
      <p:bldP spid="6" grpId="0"/>
      <p:bldP spid="7" grpId="0"/>
      <p:bldP spid="12" grpId="0"/>
      <p:bldP spid="13"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6A84AC6E-20E0-4641-9991-72273B6E1200}"/>
              </a:ext>
            </a:extLst>
          </p:cNvPr>
          <p:cNvGrpSpPr/>
          <p:nvPr/>
        </p:nvGrpSpPr>
        <p:grpSpPr>
          <a:xfrm>
            <a:off x="0" y="-1072895"/>
            <a:ext cx="12545636" cy="3994652"/>
            <a:chOff x="0" y="-1072895"/>
            <a:chExt cx="12545636" cy="3994652"/>
          </a:xfrm>
        </p:grpSpPr>
        <p:sp>
          <p:nvSpPr>
            <p:cNvPr id="16" name="任意多边形: 形状 15">
              <a:extLst>
                <a:ext uri="{FF2B5EF4-FFF2-40B4-BE49-F238E27FC236}">
                  <a16:creationId xmlns:a16="http://schemas.microsoft.com/office/drawing/2014/main" id="{0BDEBC09-7727-4682-B6F7-584FCFB297D8}"/>
                </a:ext>
              </a:extLst>
            </p:cNvPr>
            <p:cNvSpPr/>
            <p:nvPr/>
          </p:nvSpPr>
          <p:spPr>
            <a:xfrm>
              <a:off x="0" y="-167640"/>
              <a:ext cx="12192000" cy="2787410"/>
            </a:xfrm>
            <a:custGeom>
              <a:avLst/>
              <a:gdLst>
                <a:gd name="connsiteX0" fmla="*/ 0 w 12192000"/>
                <a:gd name="connsiteY0" fmla="*/ 0 h 2787410"/>
                <a:gd name="connsiteX1" fmla="*/ 12192000 w 12192000"/>
                <a:gd name="connsiteY1" fmla="*/ 0 h 2787410"/>
                <a:gd name="connsiteX2" fmla="*/ 12192000 w 12192000"/>
                <a:gd name="connsiteY2" fmla="*/ 1476929 h 2787410"/>
                <a:gd name="connsiteX3" fmla="*/ 11694292 w 12192000"/>
                <a:gd name="connsiteY3" fmla="*/ 1727283 h 2787410"/>
                <a:gd name="connsiteX4" fmla="*/ 6096002 w 12192000"/>
                <a:gd name="connsiteY4" fmla="*/ 2787410 h 2787410"/>
                <a:gd name="connsiteX5" fmla="*/ 497709 w 12192000"/>
                <a:gd name="connsiteY5" fmla="*/ 1727283 h 2787410"/>
                <a:gd name="connsiteX6" fmla="*/ 0 w 12192000"/>
                <a:gd name="connsiteY6" fmla="*/ 1476929 h 27874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2787410">
                  <a:moveTo>
                    <a:pt x="0" y="0"/>
                  </a:moveTo>
                  <a:lnTo>
                    <a:pt x="12192000" y="0"/>
                  </a:lnTo>
                  <a:lnTo>
                    <a:pt x="12192000" y="1476929"/>
                  </a:lnTo>
                  <a:lnTo>
                    <a:pt x="11694292" y="1727283"/>
                  </a:lnTo>
                  <a:cubicBezTo>
                    <a:pt x="10261564" y="2382284"/>
                    <a:pt x="8282270" y="2787410"/>
                    <a:pt x="6096002" y="2787410"/>
                  </a:cubicBezTo>
                  <a:cubicBezTo>
                    <a:pt x="3909732" y="2787410"/>
                    <a:pt x="1930436" y="2382284"/>
                    <a:pt x="497709" y="1727283"/>
                  </a:cubicBezTo>
                  <a:lnTo>
                    <a:pt x="0" y="1476929"/>
                  </a:lnTo>
                  <a:close/>
                </a:path>
              </a:pathLst>
            </a:custGeom>
            <a:gradFill>
              <a:gsLst>
                <a:gs pos="0">
                  <a:schemeClr val="accent1"/>
                </a:gs>
                <a:gs pos="100000">
                  <a:schemeClr val="accent6"/>
                </a:gs>
              </a:gsLst>
              <a:lin ang="900000" scaled="0"/>
            </a:gradFill>
            <a:ln>
              <a:noFill/>
            </a:ln>
            <a:effectLst>
              <a:outerShdw blurRad="165100" dist="38100" dir="2700000" algn="tl"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400">
                <a:cs typeface="+mn-ea"/>
                <a:sym typeface="+mn-lt"/>
              </a:endParaRPr>
            </a:p>
          </p:txBody>
        </p:sp>
        <p:pic>
          <p:nvPicPr>
            <p:cNvPr id="6" name="图片占位符 4">
              <a:extLst>
                <a:ext uri="{FF2B5EF4-FFF2-40B4-BE49-F238E27FC236}">
                  <a16:creationId xmlns:a16="http://schemas.microsoft.com/office/drawing/2014/main" id="{BE43A38E-E7BF-4146-950F-FC4B201B9021}"/>
                </a:ext>
              </a:extLst>
            </p:cNvPr>
            <p:cNvPicPr>
              <a:picLocks noChangeAspect="1"/>
            </p:cNvPicPr>
            <p:nvPr/>
          </p:nvPicPr>
          <p:blipFill rotWithShape="1">
            <a:blip r:embed="rId3">
              <a:biLevel thresh="25000"/>
              <a:alphaModFix amt="7000"/>
              <a:extLst>
                <a:ext uri="{28A0092B-C50C-407E-A947-70E740481C1C}">
                  <a14:useLocalDpi xmlns:a14="http://schemas.microsoft.com/office/drawing/2010/main" val="0"/>
                </a:ext>
              </a:extLst>
            </a:blip>
            <a:srcRect t="36041" b="19480"/>
            <a:stretch/>
          </p:blipFill>
          <p:spPr>
            <a:xfrm rot="1890462">
              <a:off x="49076" y="-1072895"/>
              <a:ext cx="6349294" cy="3994652"/>
            </a:xfrm>
            <a:prstGeom prst="rect">
              <a:avLst/>
            </a:prstGeom>
          </p:spPr>
        </p:pic>
        <p:pic>
          <p:nvPicPr>
            <p:cNvPr id="7" name="图片占位符 4">
              <a:extLst>
                <a:ext uri="{FF2B5EF4-FFF2-40B4-BE49-F238E27FC236}">
                  <a16:creationId xmlns:a16="http://schemas.microsoft.com/office/drawing/2014/main" id="{EDF73C96-A15D-41A5-B2D5-333260BF2D73}"/>
                </a:ext>
              </a:extLst>
            </p:cNvPr>
            <p:cNvPicPr>
              <a:picLocks noChangeAspect="1"/>
            </p:cNvPicPr>
            <p:nvPr/>
          </p:nvPicPr>
          <p:blipFill rotWithShape="1">
            <a:blip r:embed="rId3">
              <a:biLevel thresh="25000"/>
              <a:alphaModFix amt="7000"/>
              <a:extLst>
                <a:ext uri="{28A0092B-C50C-407E-A947-70E740481C1C}">
                  <a14:useLocalDpi xmlns:a14="http://schemas.microsoft.com/office/drawing/2010/main" val="0"/>
                </a:ext>
              </a:extLst>
            </a:blip>
            <a:srcRect t="34562" b="31931"/>
            <a:stretch/>
          </p:blipFill>
          <p:spPr>
            <a:xfrm rot="11002020">
              <a:off x="6196342" y="-228786"/>
              <a:ext cx="6349294" cy="3009139"/>
            </a:xfrm>
            <a:prstGeom prst="rect">
              <a:avLst/>
            </a:prstGeom>
          </p:spPr>
        </p:pic>
      </p:grpSp>
      <p:graphicFrame>
        <p:nvGraphicFramePr>
          <p:cNvPr id="5" name="图表 4">
            <a:extLst>
              <a:ext uri="{FF2B5EF4-FFF2-40B4-BE49-F238E27FC236}">
                <a16:creationId xmlns:a16="http://schemas.microsoft.com/office/drawing/2014/main" id="{916F1C5A-7656-4A3E-A153-9DD4B61FE45D}"/>
              </a:ext>
            </a:extLst>
          </p:cNvPr>
          <p:cNvGraphicFramePr/>
          <p:nvPr>
            <p:extLst>
              <p:ext uri="{D42A27DB-BD31-4B8C-83A1-F6EECF244321}">
                <p14:modId xmlns:p14="http://schemas.microsoft.com/office/powerpoint/2010/main" val="1909345703"/>
              </p:ext>
            </p:extLst>
          </p:nvPr>
        </p:nvGraphicFramePr>
        <p:xfrm>
          <a:off x="660400" y="2619770"/>
          <a:ext cx="10928626" cy="3681801"/>
        </p:xfrm>
        <a:graphic>
          <a:graphicData uri="http://schemas.openxmlformats.org/drawingml/2006/chart">
            <c:chart xmlns:c="http://schemas.openxmlformats.org/drawingml/2006/chart" xmlns:r="http://schemas.openxmlformats.org/officeDocument/2006/relationships" r:id="rId4"/>
          </a:graphicData>
        </a:graphic>
      </p:graphicFrame>
      <p:sp>
        <p:nvSpPr>
          <p:cNvPr id="11" name="文本框 10">
            <a:extLst>
              <a:ext uri="{FF2B5EF4-FFF2-40B4-BE49-F238E27FC236}">
                <a16:creationId xmlns:a16="http://schemas.microsoft.com/office/drawing/2014/main" id="{33F6F196-1D10-4D5D-B700-A1015D6DE5A6}"/>
              </a:ext>
            </a:extLst>
          </p:cNvPr>
          <p:cNvSpPr txBox="1"/>
          <p:nvPr/>
        </p:nvSpPr>
        <p:spPr>
          <a:xfrm>
            <a:off x="4429373" y="343126"/>
            <a:ext cx="3333254" cy="523220"/>
          </a:xfrm>
          <a:prstGeom prst="rect">
            <a:avLst/>
          </a:prstGeom>
          <a:noFill/>
        </p:spPr>
        <p:txBody>
          <a:bodyPr wrap="square" lIns="0" rtlCol="0">
            <a:spAutoFit/>
          </a:bodyPr>
          <a:lstStyle/>
          <a:p>
            <a:pPr algn="ctr"/>
            <a:r>
              <a:rPr lang="zh-CN" altLang="en-US" sz="2800">
                <a:solidFill>
                  <a:schemeClr val="bg1"/>
                </a:solidFill>
                <a:latin typeface="+mj-ea"/>
                <a:ea typeface="+mj-ea"/>
                <a:cs typeface="+mn-ea"/>
                <a:sym typeface="+mn-lt"/>
              </a:rPr>
              <a:t>柱形图参考版式</a:t>
            </a:r>
            <a:r>
              <a:rPr lang="en-US" altLang="zh-CN" sz="2800">
                <a:solidFill>
                  <a:schemeClr val="bg1"/>
                </a:solidFill>
                <a:cs typeface="+mn-ea"/>
                <a:sym typeface="+mn-lt"/>
              </a:rPr>
              <a:t>03</a:t>
            </a:r>
          </a:p>
        </p:txBody>
      </p:sp>
      <p:sp>
        <p:nvSpPr>
          <p:cNvPr id="12" name="文本框 11">
            <a:extLst>
              <a:ext uri="{FF2B5EF4-FFF2-40B4-BE49-F238E27FC236}">
                <a16:creationId xmlns:a16="http://schemas.microsoft.com/office/drawing/2014/main" id="{198D73D0-E504-4B50-831A-31A4F8E03EA8}"/>
              </a:ext>
            </a:extLst>
          </p:cNvPr>
          <p:cNvSpPr txBox="1"/>
          <p:nvPr/>
        </p:nvSpPr>
        <p:spPr>
          <a:xfrm>
            <a:off x="1215335" y="992224"/>
            <a:ext cx="9761330" cy="855555"/>
          </a:xfrm>
          <a:prstGeom prst="rect">
            <a:avLst/>
          </a:prstGeom>
          <a:noFill/>
        </p:spPr>
        <p:txBody>
          <a:bodyPr wrap="square" lIns="0" rtlCol="0">
            <a:spAutoFit/>
          </a:bodyPr>
          <a:lstStyle/>
          <a:p>
            <a:pPr algn="ctr">
              <a:lnSpc>
                <a:spcPct val="130000"/>
              </a:lnSpc>
            </a:pPr>
            <a:r>
              <a:rPr lang="zh-CN" altLang="en-US" sz="2000">
                <a:solidFill>
                  <a:schemeClr val="bg1"/>
                </a:solidFill>
                <a:cs typeface="+mn-ea"/>
                <a:sym typeface="+mn-lt"/>
              </a:rPr>
              <a:t>学校对外合作交流频繁。先后与</a:t>
            </a:r>
            <a:r>
              <a:rPr lang="en-US" altLang="zh-CN" sz="2000">
                <a:solidFill>
                  <a:schemeClr val="bg1"/>
                </a:solidFill>
                <a:cs typeface="+mn-ea"/>
                <a:sym typeface="+mn-lt"/>
              </a:rPr>
              <a:t>4</a:t>
            </a:r>
            <a:r>
              <a:rPr lang="zh-CN" altLang="en-US" sz="2000">
                <a:solidFill>
                  <a:schemeClr val="bg1"/>
                </a:solidFill>
                <a:cs typeface="+mn-ea"/>
                <a:sym typeface="+mn-lt"/>
              </a:rPr>
              <a:t>大洲</a:t>
            </a:r>
            <a:r>
              <a:rPr lang="en-US" altLang="zh-CN" sz="2000">
                <a:solidFill>
                  <a:schemeClr val="bg1"/>
                </a:solidFill>
                <a:cs typeface="+mn-ea"/>
                <a:sym typeface="+mn-lt"/>
              </a:rPr>
              <a:t>20</a:t>
            </a:r>
            <a:r>
              <a:rPr lang="zh-CN" altLang="en-US" sz="2000">
                <a:solidFill>
                  <a:schemeClr val="bg1"/>
                </a:solidFill>
                <a:cs typeface="+mn-ea"/>
                <a:sym typeface="+mn-lt"/>
              </a:rPr>
              <a:t>多个国家和地区的</a:t>
            </a:r>
            <a:r>
              <a:rPr lang="en-US" altLang="zh-CN" sz="2000">
                <a:solidFill>
                  <a:schemeClr val="bg1"/>
                </a:solidFill>
                <a:cs typeface="+mn-ea"/>
                <a:sym typeface="+mn-lt"/>
              </a:rPr>
              <a:t>40</a:t>
            </a:r>
            <a:r>
              <a:rPr lang="zh-CN" altLang="en-US" sz="2000">
                <a:solidFill>
                  <a:schemeClr val="bg1"/>
                </a:solidFill>
                <a:cs typeface="+mn-ea"/>
                <a:sym typeface="+mn-lt"/>
              </a:rPr>
              <a:t>多所高等院校、科研机构在科研合作、人才培养、学术交流、师资培训等方面建立了实质性合作交流关系。</a:t>
            </a:r>
            <a:endParaRPr lang="zh-CN" altLang="en-US" sz="2000" dirty="0">
              <a:solidFill>
                <a:schemeClr val="bg1"/>
              </a:solidFill>
              <a:cs typeface="+mn-ea"/>
              <a:sym typeface="+mn-lt"/>
            </a:endParaRPr>
          </a:p>
        </p:txBody>
      </p:sp>
    </p:spTree>
    <p:extLst>
      <p:ext uri="{BB962C8B-B14F-4D97-AF65-F5344CB8AC3E}">
        <p14:creationId xmlns:p14="http://schemas.microsoft.com/office/powerpoint/2010/main" val="5534964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par>
                          <p:cTn id="7" fill="hold">
                            <p:stCondLst>
                              <p:cond delay="0"/>
                            </p:stCondLst>
                            <p:childTnLst>
                              <p:par>
                                <p:cTn id="8" presetID="42" presetClass="entr" presetSubtype="0" fill="hold" grpId="0" nodeType="after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1000"/>
                                        <p:tgtEl>
                                          <p:spTgt spid="11"/>
                                        </p:tgtEl>
                                      </p:cBhvr>
                                    </p:animEffect>
                                    <p:anim calcmode="lin" valueType="num">
                                      <p:cBhvr>
                                        <p:cTn id="11" dur="1000" fill="hold"/>
                                        <p:tgtEl>
                                          <p:spTgt spid="11"/>
                                        </p:tgtEl>
                                        <p:attrNameLst>
                                          <p:attrName>ppt_x</p:attrName>
                                        </p:attrNameLst>
                                      </p:cBhvr>
                                      <p:tavLst>
                                        <p:tav tm="0">
                                          <p:val>
                                            <p:strVal val="#ppt_x"/>
                                          </p:val>
                                        </p:tav>
                                        <p:tav tm="100000">
                                          <p:val>
                                            <p:strVal val="#ppt_x"/>
                                          </p:val>
                                        </p:tav>
                                      </p:tavLst>
                                    </p:anim>
                                    <p:anim calcmode="lin" valueType="num">
                                      <p:cBhvr>
                                        <p:cTn id="12" dur="1000" fill="hold"/>
                                        <p:tgtEl>
                                          <p:spTgt spid="11"/>
                                        </p:tgtEl>
                                        <p:attrNameLst>
                                          <p:attrName>ppt_y</p:attrName>
                                        </p:attrNameLst>
                                      </p:cBhvr>
                                      <p:tavLst>
                                        <p:tav tm="0">
                                          <p:val>
                                            <p:strVal val="#ppt_y+.1"/>
                                          </p:val>
                                        </p:tav>
                                        <p:tav tm="100000">
                                          <p:val>
                                            <p:strVal val="#ppt_y"/>
                                          </p:val>
                                        </p:tav>
                                      </p:tavLst>
                                    </p:anim>
                                  </p:childTnLst>
                                </p:cTn>
                              </p:par>
                            </p:childTnLst>
                          </p:cTn>
                        </p:par>
                        <p:par>
                          <p:cTn id="13" fill="hold">
                            <p:stCondLst>
                              <p:cond delay="1000"/>
                            </p:stCondLst>
                            <p:childTnLst>
                              <p:par>
                                <p:cTn id="14" presetID="42" presetClass="entr" presetSubtype="0" fill="hold" grpId="0" nodeType="after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1000"/>
                                        <p:tgtEl>
                                          <p:spTgt spid="12"/>
                                        </p:tgtEl>
                                      </p:cBhvr>
                                    </p:animEffect>
                                    <p:anim calcmode="lin" valueType="num">
                                      <p:cBhvr>
                                        <p:cTn id="17" dur="1000" fill="hold"/>
                                        <p:tgtEl>
                                          <p:spTgt spid="12"/>
                                        </p:tgtEl>
                                        <p:attrNameLst>
                                          <p:attrName>ppt_x</p:attrName>
                                        </p:attrNameLst>
                                      </p:cBhvr>
                                      <p:tavLst>
                                        <p:tav tm="0">
                                          <p:val>
                                            <p:strVal val="#ppt_x"/>
                                          </p:val>
                                        </p:tav>
                                        <p:tav tm="100000">
                                          <p:val>
                                            <p:strVal val="#ppt_x"/>
                                          </p:val>
                                        </p:tav>
                                      </p:tavLst>
                                    </p:anim>
                                    <p:anim calcmode="lin" valueType="num">
                                      <p:cBhvr>
                                        <p:cTn id="18" dur="1000" fill="hold"/>
                                        <p:tgtEl>
                                          <p:spTgt spid="12"/>
                                        </p:tgtEl>
                                        <p:attrNameLst>
                                          <p:attrName>ppt_y</p:attrName>
                                        </p:attrNameLst>
                                      </p:cBhvr>
                                      <p:tavLst>
                                        <p:tav tm="0">
                                          <p:val>
                                            <p:strVal val="#ppt_y+.1"/>
                                          </p:val>
                                        </p:tav>
                                        <p:tav tm="100000">
                                          <p:val>
                                            <p:strVal val="#ppt_y"/>
                                          </p:val>
                                        </p:tav>
                                      </p:tavLst>
                                    </p:anim>
                                  </p:childTnLst>
                                </p:cTn>
                              </p:par>
                            </p:childTnLst>
                          </p:cTn>
                        </p:par>
                        <p:par>
                          <p:cTn id="19" fill="hold">
                            <p:stCondLst>
                              <p:cond delay="2000"/>
                            </p:stCondLst>
                            <p:childTnLst>
                              <p:par>
                                <p:cTn id="20" presetID="42" presetClass="entr" presetSubtype="0" fill="hold" grpId="0" nodeType="after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1000"/>
                                        <p:tgtEl>
                                          <p:spTgt spid="5"/>
                                        </p:tgtEl>
                                      </p:cBhvr>
                                    </p:animEffect>
                                    <p:anim calcmode="lin" valueType="num">
                                      <p:cBhvr>
                                        <p:cTn id="23" dur="1000" fill="hold"/>
                                        <p:tgtEl>
                                          <p:spTgt spid="5"/>
                                        </p:tgtEl>
                                        <p:attrNameLst>
                                          <p:attrName>ppt_x</p:attrName>
                                        </p:attrNameLst>
                                      </p:cBhvr>
                                      <p:tavLst>
                                        <p:tav tm="0">
                                          <p:val>
                                            <p:strVal val="#ppt_x"/>
                                          </p:val>
                                        </p:tav>
                                        <p:tav tm="100000">
                                          <p:val>
                                            <p:strVal val="#ppt_x"/>
                                          </p:val>
                                        </p:tav>
                                      </p:tavLst>
                                    </p:anim>
                                    <p:anim calcmode="lin" valueType="num">
                                      <p:cBhvr>
                                        <p:cTn id="2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AsOne/>
      </p:bldGraphic>
      <p:bldP spid="11" grpId="0"/>
      <p:bldP spid="12"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extLst>
              <a:ext uri="{FF2B5EF4-FFF2-40B4-BE49-F238E27FC236}">
                <a16:creationId xmlns:a16="http://schemas.microsoft.com/office/drawing/2014/main" id="{C3AF806A-8CF5-4E19-8223-097C3C043C3A}"/>
              </a:ext>
            </a:extLst>
          </p:cNvPr>
          <p:cNvSpPr/>
          <p:nvPr/>
        </p:nvSpPr>
        <p:spPr>
          <a:xfrm>
            <a:off x="665480" y="2829942"/>
            <a:ext cx="10853420" cy="3273278"/>
          </a:xfrm>
          <a:prstGeom prst="rect">
            <a:avLst/>
          </a:prstGeom>
          <a:solidFill>
            <a:schemeClr val="bg1"/>
          </a:solidFill>
          <a:ln>
            <a:noFill/>
          </a:ln>
          <a:effectLst>
            <a:outerShdw blurRad="127000" dist="38100" dir="5400000" algn="t" rotWithShape="0">
              <a:schemeClr val="accent1">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 name="文本占位符 1">
            <a:extLst>
              <a:ext uri="{FF2B5EF4-FFF2-40B4-BE49-F238E27FC236}">
                <a16:creationId xmlns:a16="http://schemas.microsoft.com/office/drawing/2014/main" id="{D7215745-8DB1-44F9-89B8-DC147B0C2274}"/>
              </a:ext>
            </a:extLst>
          </p:cNvPr>
          <p:cNvSpPr>
            <a:spLocks noGrp="1"/>
          </p:cNvSpPr>
          <p:nvPr>
            <p:ph type="body" sz="quarter" idx="10"/>
          </p:nvPr>
        </p:nvSpPr>
        <p:spPr/>
        <p:txBody>
          <a:bodyPr/>
          <a:lstStyle/>
          <a:p>
            <a:r>
              <a:rPr lang="zh-CN" altLang="en-US">
                <a:cs typeface="+mn-ea"/>
                <a:sym typeface="+mn-lt"/>
              </a:rPr>
              <a:t>柱状图参考版式</a:t>
            </a:r>
            <a:r>
              <a:rPr lang="en-US" altLang="zh-CN">
                <a:latin typeface="+mn-lt"/>
                <a:ea typeface="+mn-ea"/>
                <a:cs typeface="+mn-ea"/>
                <a:sym typeface="+mn-lt"/>
              </a:rPr>
              <a:t>04</a:t>
            </a:r>
            <a:endParaRPr lang="zh-CN" altLang="en-US">
              <a:latin typeface="+mn-lt"/>
              <a:ea typeface="+mn-ea"/>
              <a:cs typeface="+mn-ea"/>
              <a:sym typeface="+mn-lt"/>
            </a:endParaRPr>
          </a:p>
        </p:txBody>
      </p:sp>
      <p:graphicFrame>
        <p:nvGraphicFramePr>
          <p:cNvPr id="5" name="图表 4">
            <a:extLst>
              <a:ext uri="{FF2B5EF4-FFF2-40B4-BE49-F238E27FC236}">
                <a16:creationId xmlns:a16="http://schemas.microsoft.com/office/drawing/2014/main" id="{768D9A82-8621-4840-BF61-F43D42950FB9}"/>
              </a:ext>
            </a:extLst>
          </p:cNvPr>
          <p:cNvGraphicFramePr/>
          <p:nvPr>
            <p:extLst>
              <p:ext uri="{D42A27DB-BD31-4B8C-83A1-F6EECF244321}">
                <p14:modId xmlns:p14="http://schemas.microsoft.com/office/powerpoint/2010/main" val="421437738"/>
              </p:ext>
            </p:extLst>
          </p:nvPr>
        </p:nvGraphicFramePr>
        <p:xfrm>
          <a:off x="937549" y="2361235"/>
          <a:ext cx="10394066" cy="3730797"/>
        </p:xfrm>
        <a:graphic>
          <a:graphicData uri="http://schemas.openxmlformats.org/drawingml/2006/chart">
            <c:chart xmlns:c="http://schemas.openxmlformats.org/drawingml/2006/chart" xmlns:r="http://schemas.openxmlformats.org/officeDocument/2006/relationships" r:id="rId3"/>
          </a:graphicData>
        </a:graphic>
      </p:graphicFrame>
      <p:sp>
        <p:nvSpPr>
          <p:cNvPr id="7" name="文本框 6">
            <a:extLst>
              <a:ext uri="{FF2B5EF4-FFF2-40B4-BE49-F238E27FC236}">
                <a16:creationId xmlns:a16="http://schemas.microsoft.com/office/drawing/2014/main" id="{E057B16E-9C43-4FD0-9AF9-36F85A4CB66A}"/>
              </a:ext>
            </a:extLst>
          </p:cNvPr>
          <p:cNvSpPr txBox="1"/>
          <p:nvPr/>
        </p:nvSpPr>
        <p:spPr>
          <a:xfrm>
            <a:off x="660400" y="1577626"/>
            <a:ext cx="6886294" cy="461665"/>
          </a:xfrm>
          <a:prstGeom prst="rect">
            <a:avLst/>
          </a:prstGeom>
          <a:noFill/>
        </p:spPr>
        <p:txBody>
          <a:bodyPr wrap="square" lIns="0" rtlCol="0">
            <a:spAutoFit/>
          </a:bodyPr>
          <a:lstStyle/>
          <a:p>
            <a:r>
              <a:rPr lang="zh-CN" altLang="en-US" sz="2400">
                <a:solidFill>
                  <a:schemeClr val="accent1"/>
                </a:solidFill>
                <a:latin typeface="+mj-ea"/>
                <a:ea typeface="+mj-ea"/>
                <a:cs typeface="+mn-ea"/>
                <a:sym typeface="+mn-lt"/>
              </a:rPr>
              <a:t>请结合数据，在此处输入该图表表达的主要意思</a:t>
            </a:r>
          </a:p>
        </p:txBody>
      </p:sp>
      <p:pic>
        <p:nvPicPr>
          <p:cNvPr id="8" name="图片占位符 4">
            <a:extLst>
              <a:ext uri="{FF2B5EF4-FFF2-40B4-BE49-F238E27FC236}">
                <a16:creationId xmlns:a16="http://schemas.microsoft.com/office/drawing/2014/main" id="{CD0511E3-FED7-4E6E-8E9C-39DD5E190CD1}"/>
              </a:ext>
            </a:extLst>
          </p:cNvPr>
          <p:cNvPicPr>
            <a:picLocks noChangeAspect="1"/>
          </p:cNvPicPr>
          <p:nvPr/>
        </p:nvPicPr>
        <p:blipFill rotWithShape="1">
          <a:blip r:embed="rId4">
            <a:alphaModFix amt="25000"/>
            <a:duotone>
              <a:schemeClr val="accent6">
                <a:shade val="45000"/>
                <a:satMod val="135000"/>
              </a:schemeClr>
              <a:prstClr val="white"/>
            </a:duotone>
            <a:extLst>
              <a:ext uri="{28A0092B-C50C-407E-A947-70E740481C1C}">
                <a14:useLocalDpi xmlns:a14="http://schemas.microsoft.com/office/drawing/2010/main" val="0"/>
              </a:ext>
            </a:extLst>
          </a:blip>
          <a:srcRect l="70514" t="58287" r="10065" b="27696"/>
          <a:stretch/>
        </p:blipFill>
        <p:spPr>
          <a:xfrm rot="6529452" flipV="1">
            <a:off x="746637" y="1866137"/>
            <a:ext cx="1259415" cy="1283723"/>
          </a:xfrm>
          <a:prstGeom prst="rect">
            <a:avLst/>
          </a:prstGeom>
        </p:spPr>
      </p:pic>
      <p:pic>
        <p:nvPicPr>
          <p:cNvPr id="10" name="图片占位符 4">
            <a:extLst>
              <a:ext uri="{FF2B5EF4-FFF2-40B4-BE49-F238E27FC236}">
                <a16:creationId xmlns:a16="http://schemas.microsoft.com/office/drawing/2014/main" id="{135B41E3-44D4-474D-B43A-9421A879628C}"/>
              </a:ext>
            </a:extLst>
          </p:cNvPr>
          <p:cNvPicPr>
            <a:picLocks noChangeAspect="1"/>
          </p:cNvPicPr>
          <p:nvPr/>
        </p:nvPicPr>
        <p:blipFill rotWithShape="1">
          <a:blip r:embed="rId4">
            <a:alphaModFix amt="25000"/>
            <a:duotone>
              <a:schemeClr val="accent5">
                <a:shade val="45000"/>
                <a:satMod val="135000"/>
              </a:schemeClr>
              <a:prstClr val="white"/>
            </a:duotone>
            <a:extLst>
              <a:ext uri="{28A0092B-C50C-407E-A947-70E740481C1C}">
                <a14:useLocalDpi xmlns:a14="http://schemas.microsoft.com/office/drawing/2010/main" val="0"/>
              </a:ext>
            </a:extLst>
          </a:blip>
          <a:srcRect l="70514" t="58287" r="10065" b="27696"/>
          <a:stretch/>
        </p:blipFill>
        <p:spPr>
          <a:xfrm rot="6529452" flipV="1">
            <a:off x="9981921" y="857475"/>
            <a:ext cx="1761368" cy="1795364"/>
          </a:xfrm>
          <a:prstGeom prst="rect">
            <a:avLst/>
          </a:prstGeom>
        </p:spPr>
      </p:pic>
      <p:pic>
        <p:nvPicPr>
          <p:cNvPr id="11" name="图片占位符 4">
            <a:extLst>
              <a:ext uri="{FF2B5EF4-FFF2-40B4-BE49-F238E27FC236}">
                <a16:creationId xmlns:a16="http://schemas.microsoft.com/office/drawing/2014/main" id="{17E90593-1E96-4B84-9F20-C9AB6F90FBC0}"/>
              </a:ext>
            </a:extLst>
          </p:cNvPr>
          <p:cNvPicPr>
            <a:picLocks noChangeAspect="1"/>
          </p:cNvPicPr>
          <p:nvPr/>
        </p:nvPicPr>
        <p:blipFill rotWithShape="1">
          <a:blip r:embed="rId4">
            <a:alphaModFix amt="25000"/>
            <a:duotone>
              <a:schemeClr val="accent6">
                <a:shade val="45000"/>
                <a:satMod val="135000"/>
              </a:schemeClr>
              <a:prstClr val="white"/>
            </a:duotone>
            <a:extLst>
              <a:ext uri="{28A0092B-C50C-407E-A947-70E740481C1C}">
                <a14:useLocalDpi xmlns:a14="http://schemas.microsoft.com/office/drawing/2010/main" val="0"/>
              </a:ext>
            </a:extLst>
          </a:blip>
          <a:srcRect l="70514" t="58287" r="10065" b="27696"/>
          <a:stretch/>
        </p:blipFill>
        <p:spPr>
          <a:xfrm rot="6529452" flipV="1">
            <a:off x="7822473" y="551466"/>
            <a:ext cx="1259415" cy="1283723"/>
          </a:xfrm>
          <a:prstGeom prst="rect">
            <a:avLst/>
          </a:prstGeom>
        </p:spPr>
      </p:pic>
    </p:spTree>
    <p:extLst>
      <p:ext uri="{BB962C8B-B14F-4D97-AF65-F5344CB8AC3E}">
        <p14:creationId xmlns:p14="http://schemas.microsoft.com/office/powerpoint/2010/main" val="36721938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par>
                          <p:cTn id="7" fill="hold">
                            <p:stCondLst>
                              <p:cond delay="0"/>
                            </p:stCondLst>
                            <p:childTnLst>
                              <p:par>
                                <p:cTn id="8" presetID="42" presetClass="entr" presetSubtype="0" fill="hold" grpId="0" nodeType="after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1000"/>
                                        <p:tgtEl>
                                          <p:spTgt spid="9"/>
                                        </p:tgtEl>
                                      </p:cBhvr>
                                    </p:animEffect>
                                    <p:anim calcmode="lin" valueType="num">
                                      <p:cBhvr>
                                        <p:cTn id="11" dur="1000" fill="hold"/>
                                        <p:tgtEl>
                                          <p:spTgt spid="9"/>
                                        </p:tgtEl>
                                        <p:attrNameLst>
                                          <p:attrName>ppt_x</p:attrName>
                                        </p:attrNameLst>
                                      </p:cBhvr>
                                      <p:tavLst>
                                        <p:tav tm="0">
                                          <p:val>
                                            <p:strVal val="#ppt_x"/>
                                          </p:val>
                                        </p:tav>
                                        <p:tav tm="100000">
                                          <p:val>
                                            <p:strVal val="#ppt_x"/>
                                          </p:val>
                                        </p:tav>
                                      </p:tavLst>
                                    </p:anim>
                                    <p:anim calcmode="lin" valueType="num">
                                      <p:cBhvr>
                                        <p:cTn id="12" dur="1000" fill="hold"/>
                                        <p:tgtEl>
                                          <p:spTgt spid="9"/>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1000"/>
                                        <p:tgtEl>
                                          <p:spTgt spid="5"/>
                                        </p:tgtEl>
                                      </p:cBhvr>
                                    </p:animEffect>
                                    <p:anim calcmode="lin" valueType="num">
                                      <p:cBhvr>
                                        <p:cTn id="16" dur="1000" fill="hold"/>
                                        <p:tgtEl>
                                          <p:spTgt spid="5"/>
                                        </p:tgtEl>
                                        <p:attrNameLst>
                                          <p:attrName>ppt_x</p:attrName>
                                        </p:attrNameLst>
                                      </p:cBhvr>
                                      <p:tavLst>
                                        <p:tav tm="0">
                                          <p:val>
                                            <p:strVal val="#ppt_x"/>
                                          </p:val>
                                        </p:tav>
                                        <p:tav tm="100000">
                                          <p:val>
                                            <p:strVal val="#ppt_x"/>
                                          </p:val>
                                        </p:tav>
                                      </p:tavLst>
                                    </p:anim>
                                    <p:anim calcmode="lin" valueType="num">
                                      <p:cBhvr>
                                        <p:cTn id="17"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Graphic spid="5" grpId="0">
        <p:bldAsOne/>
      </p:bldGraphic>
      <p:bldP spid="7"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id="{C90CA3EA-97CE-4330-A4D5-D75AADF48FC0}"/>
              </a:ext>
            </a:extLst>
          </p:cNvPr>
          <p:cNvGrpSpPr/>
          <p:nvPr/>
        </p:nvGrpSpPr>
        <p:grpSpPr>
          <a:xfrm>
            <a:off x="-1208363" y="304007"/>
            <a:ext cx="12967447" cy="6046713"/>
            <a:chOff x="-1208363" y="304007"/>
            <a:chExt cx="12967447" cy="6046713"/>
          </a:xfrm>
        </p:grpSpPr>
        <p:grpSp>
          <p:nvGrpSpPr>
            <p:cNvPr id="4" name="组合 3">
              <a:extLst>
                <a:ext uri="{FF2B5EF4-FFF2-40B4-BE49-F238E27FC236}">
                  <a16:creationId xmlns:a16="http://schemas.microsoft.com/office/drawing/2014/main" id="{0EA00627-2A09-4AE2-9599-651D4522D9E6}"/>
                </a:ext>
              </a:extLst>
            </p:cNvPr>
            <p:cNvGrpSpPr/>
            <p:nvPr/>
          </p:nvGrpSpPr>
          <p:grpSpPr>
            <a:xfrm>
              <a:off x="4537276" y="304007"/>
              <a:ext cx="7221808" cy="6046713"/>
              <a:chOff x="4537276" y="304007"/>
              <a:chExt cx="7221808" cy="6046713"/>
            </a:xfrm>
          </p:grpSpPr>
          <p:sp>
            <p:nvSpPr>
              <p:cNvPr id="215" name="矩形 214">
                <a:extLst>
                  <a:ext uri="{FF2B5EF4-FFF2-40B4-BE49-F238E27FC236}">
                    <a16:creationId xmlns:a16="http://schemas.microsoft.com/office/drawing/2014/main" id="{F396E08F-59F2-4912-9DC8-77FAFDD7D5E0}"/>
                  </a:ext>
                </a:extLst>
              </p:cNvPr>
              <p:cNvSpPr/>
              <p:nvPr/>
            </p:nvSpPr>
            <p:spPr>
              <a:xfrm>
                <a:off x="4808004" y="304007"/>
                <a:ext cx="6951080" cy="5816920"/>
              </a:xfrm>
              <a:prstGeom prst="rect">
                <a:avLst/>
              </a:prstGeom>
              <a:noFill/>
              <a:ln w="28575">
                <a:gradFill>
                  <a:gsLst>
                    <a:gs pos="0">
                      <a:schemeClr val="accent1"/>
                    </a:gs>
                    <a:gs pos="100000">
                      <a:schemeClr val="accent6"/>
                    </a:gs>
                  </a:gsLst>
                  <a:lin ang="0" scaled="0"/>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sp>
            <p:nvSpPr>
              <p:cNvPr id="184" name="矩形 183">
                <a:extLst>
                  <a:ext uri="{FF2B5EF4-FFF2-40B4-BE49-F238E27FC236}">
                    <a16:creationId xmlns:a16="http://schemas.microsoft.com/office/drawing/2014/main" id="{57ED181D-F9D6-4BAC-9C1A-8B4DF57218C7}"/>
                  </a:ext>
                </a:extLst>
              </p:cNvPr>
              <p:cNvSpPr/>
              <p:nvPr/>
            </p:nvSpPr>
            <p:spPr>
              <a:xfrm>
                <a:off x="4537276" y="507920"/>
                <a:ext cx="6974856" cy="5842800"/>
              </a:xfrm>
              <a:prstGeom prst="rect">
                <a:avLst/>
              </a:prstGeom>
              <a:solidFill>
                <a:schemeClr val="bg1"/>
              </a:solidFill>
              <a:ln>
                <a:noFill/>
              </a:ln>
              <a:effectLst>
                <a:outerShdw blurRad="63500" dist="38100" sx="101000" sy="1010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grpSp>
        <p:grpSp>
          <p:nvGrpSpPr>
            <p:cNvPr id="213" name="组合 212">
              <a:extLst>
                <a:ext uri="{FF2B5EF4-FFF2-40B4-BE49-F238E27FC236}">
                  <a16:creationId xmlns:a16="http://schemas.microsoft.com/office/drawing/2014/main" id="{88AFA0B7-9C89-4DF8-AA4B-C46CE00A4E51}"/>
                </a:ext>
              </a:extLst>
            </p:cNvPr>
            <p:cNvGrpSpPr/>
            <p:nvPr/>
          </p:nvGrpSpPr>
          <p:grpSpPr>
            <a:xfrm>
              <a:off x="-1208363" y="507920"/>
              <a:ext cx="8583726" cy="5842161"/>
              <a:chOff x="-1208363" y="507920"/>
              <a:chExt cx="8583726" cy="5842161"/>
            </a:xfrm>
          </p:grpSpPr>
          <p:sp>
            <p:nvSpPr>
              <p:cNvPr id="2" name="矩形 1">
                <a:extLst>
                  <a:ext uri="{FF2B5EF4-FFF2-40B4-BE49-F238E27FC236}">
                    <a16:creationId xmlns:a16="http://schemas.microsoft.com/office/drawing/2014/main" id="{E42F49DC-0FE4-4129-9CD7-8E668AF6CF00}"/>
                  </a:ext>
                </a:extLst>
              </p:cNvPr>
              <p:cNvSpPr/>
              <p:nvPr/>
            </p:nvSpPr>
            <p:spPr>
              <a:xfrm>
                <a:off x="660400" y="507920"/>
                <a:ext cx="3876876" cy="5842161"/>
              </a:xfrm>
              <a:prstGeom prst="rect">
                <a:avLst/>
              </a:prstGeom>
              <a:gradFill>
                <a:gsLst>
                  <a:gs pos="0">
                    <a:schemeClr val="accent1"/>
                  </a:gs>
                  <a:gs pos="100000">
                    <a:schemeClr val="accent6"/>
                  </a:gs>
                </a:gsLst>
                <a:lin ang="18900000" scaled="0"/>
              </a:gradFill>
              <a:ln w="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ea"/>
                  <a:sym typeface="+mn-lt"/>
                </a:endParaRPr>
              </a:p>
            </p:txBody>
          </p:sp>
          <p:pic>
            <p:nvPicPr>
              <p:cNvPr id="54" name="图片 53" descr="图片包含 户外艺术系列, 蜂巢&#10;&#10;自动生成的说明">
                <a:extLst>
                  <a:ext uri="{FF2B5EF4-FFF2-40B4-BE49-F238E27FC236}">
                    <a16:creationId xmlns:a16="http://schemas.microsoft.com/office/drawing/2014/main" id="{6F532BAC-1198-4652-A96A-000C07BEEFE3}"/>
                  </a:ext>
                </a:extLst>
              </p:cNvPr>
              <p:cNvPicPr>
                <a:picLocks noChangeAspect="1"/>
              </p:cNvPicPr>
              <p:nvPr/>
            </p:nvPicPr>
            <p:blipFill rotWithShape="1">
              <a:blip r:embed="rId2">
                <a:biLevel thresh="25000"/>
                <a:alphaModFix amt="68000"/>
                <a:extLst>
                  <a:ext uri="{28A0092B-C50C-407E-A947-70E740481C1C}">
                    <a14:useLocalDpi xmlns:a14="http://schemas.microsoft.com/office/drawing/2010/main" val="0"/>
                  </a:ext>
                </a:extLst>
              </a:blip>
              <a:srcRect l="49480" t="-1057" r="31532" b="27609"/>
              <a:stretch/>
            </p:blipFill>
            <p:spPr>
              <a:xfrm>
                <a:off x="660400" y="690560"/>
                <a:ext cx="3876876" cy="5652626"/>
              </a:xfrm>
              <a:prstGeom prst="rect">
                <a:avLst/>
              </a:prstGeom>
            </p:spPr>
          </p:pic>
          <p:sp>
            <p:nvSpPr>
              <p:cNvPr id="185" name="任意多边形: 形状 184">
                <a:extLst>
                  <a:ext uri="{FF2B5EF4-FFF2-40B4-BE49-F238E27FC236}">
                    <a16:creationId xmlns:a16="http://schemas.microsoft.com/office/drawing/2014/main" id="{E36CADAB-1A01-4A7E-90D8-4F02C7BEA9AC}"/>
                  </a:ext>
                </a:extLst>
              </p:cNvPr>
              <p:cNvSpPr/>
              <p:nvPr/>
            </p:nvSpPr>
            <p:spPr>
              <a:xfrm rot="3183838">
                <a:off x="1863552" y="-1181094"/>
                <a:ext cx="2439895" cy="8583726"/>
              </a:xfrm>
              <a:custGeom>
                <a:avLst/>
                <a:gdLst>
                  <a:gd name="connsiteX0" fmla="*/ 728588 w 2354019"/>
                  <a:gd name="connsiteY0" fmla="*/ 0 h 8596875"/>
                  <a:gd name="connsiteX1" fmla="*/ 2354019 w 2354019"/>
                  <a:gd name="connsiteY1" fmla="*/ 8542870 h 8596875"/>
                  <a:gd name="connsiteX2" fmla="*/ 2323744 w 2354019"/>
                  <a:gd name="connsiteY2" fmla="*/ 8596875 h 8596875"/>
                  <a:gd name="connsiteX3" fmla="*/ 0 w 2354019"/>
                  <a:gd name="connsiteY3" fmla="*/ 6848763 h 8596875"/>
                  <a:gd name="connsiteX4" fmla="*/ 0 w 2354019"/>
                  <a:gd name="connsiteY4" fmla="*/ 1299685 h 8596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54019" h="8596875">
                    <a:moveTo>
                      <a:pt x="728588" y="0"/>
                    </a:moveTo>
                    <a:lnTo>
                      <a:pt x="2354019" y="8542870"/>
                    </a:lnTo>
                    <a:lnTo>
                      <a:pt x="2323744" y="8596875"/>
                    </a:lnTo>
                    <a:lnTo>
                      <a:pt x="0" y="6848763"/>
                    </a:lnTo>
                    <a:lnTo>
                      <a:pt x="0" y="1299685"/>
                    </a:lnTo>
                    <a:close/>
                  </a:path>
                </a:pathLst>
              </a:custGeom>
              <a:solidFill>
                <a:schemeClr val="bg1">
                  <a:alpha val="19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ea"/>
                  <a:sym typeface="+mn-lt"/>
                </a:endParaRPr>
              </a:p>
            </p:txBody>
          </p:sp>
        </p:grpSp>
      </p:grpSp>
      <p:pic>
        <p:nvPicPr>
          <p:cNvPr id="114" name="图片 113">
            <a:extLst>
              <a:ext uri="{FF2B5EF4-FFF2-40B4-BE49-F238E27FC236}">
                <a16:creationId xmlns:a16="http://schemas.microsoft.com/office/drawing/2014/main" id="{35E192BD-AD8F-4D0D-8FEB-E3B7EAE81D73}"/>
              </a:ext>
            </a:extLst>
          </p:cNvPr>
          <p:cNvPicPr>
            <a:picLocks noChangeAspect="1"/>
          </p:cNvPicPr>
          <p:nvPr/>
        </p:nvPicPr>
        <p:blipFill>
          <a:blip r:embed="rId3">
            <a:alphaModFix amt="3000"/>
          </a:blip>
          <a:stretch>
            <a:fillRect/>
          </a:stretch>
        </p:blipFill>
        <p:spPr>
          <a:xfrm>
            <a:off x="5237300" y="603007"/>
            <a:ext cx="5652626" cy="5652626"/>
          </a:xfrm>
          <a:prstGeom prst="rect">
            <a:avLst/>
          </a:prstGeom>
        </p:spPr>
      </p:pic>
      <p:grpSp>
        <p:nvGrpSpPr>
          <p:cNvPr id="5" name="组合 4">
            <a:extLst>
              <a:ext uri="{FF2B5EF4-FFF2-40B4-BE49-F238E27FC236}">
                <a16:creationId xmlns:a16="http://schemas.microsoft.com/office/drawing/2014/main" id="{75CC61CA-452F-4E79-AD49-34B13F00DECA}"/>
              </a:ext>
            </a:extLst>
          </p:cNvPr>
          <p:cNvGrpSpPr/>
          <p:nvPr/>
        </p:nvGrpSpPr>
        <p:grpSpPr>
          <a:xfrm>
            <a:off x="1425780" y="2633113"/>
            <a:ext cx="2148840" cy="1381597"/>
            <a:chOff x="1425780" y="2633113"/>
            <a:chExt cx="2148840" cy="1381597"/>
          </a:xfrm>
        </p:grpSpPr>
        <p:sp>
          <p:nvSpPr>
            <p:cNvPr id="31" name="文本框 30">
              <a:extLst>
                <a:ext uri="{FF2B5EF4-FFF2-40B4-BE49-F238E27FC236}">
                  <a16:creationId xmlns:a16="http://schemas.microsoft.com/office/drawing/2014/main" id="{3D175763-41C3-47D4-A720-EACDF4B9E3F0}"/>
                </a:ext>
              </a:extLst>
            </p:cNvPr>
            <p:cNvSpPr txBox="1"/>
            <p:nvPr/>
          </p:nvSpPr>
          <p:spPr>
            <a:xfrm>
              <a:off x="1579981" y="2659559"/>
              <a:ext cx="1850599" cy="769441"/>
            </a:xfrm>
            <a:prstGeom prst="rect">
              <a:avLst/>
            </a:prstGeom>
            <a:noFill/>
          </p:spPr>
          <p:txBody>
            <a:bodyPr wrap="square" lIns="0" rtlCol="0">
              <a:spAutoFit/>
            </a:bodyPr>
            <a:lstStyle/>
            <a:p>
              <a:pPr algn="ctr"/>
              <a:r>
                <a:rPr lang="zh-CN" altLang="en-US" sz="4400" spc="600">
                  <a:solidFill>
                    <a:schemeClr val="bg1"/>
                  </a:solidFill>
                  <a:latin typeface="+mj-ea"/>
                  <a:ea typeface="+mj-ea"/>
                  <a:cs typeface="+mn-ea"/>
                  <a:sym typeface="+mn-lt"/>
                </a:rPr>
                <a:t>目 录</a:t>
              </a:r>
            </a:p>
          </p:txBody>
        </p:sp>
        <p:sp>
          <p:nvSpPr>
            <p:cNvPr id="32" name="文本框 31">
              <a:extLst>
                <a:ext uri="{FF2B5EF4-FFF2-40B4-BE49-F238E27FC236}">
                  <a16:creationId xmlns:a16="http://schemas.microsoft.com/office/drawing/2014/main" id="{946577E9-3DDB-4273-B8D2-30CDDA0E817D}"/>
                </a:ext>
              </a:extLst>
            </p:cNvPr>
            <p:cNvSpPr txBox="1"/>
            <p:nvPr/>
          </p:nvSpPr>
          <p:spPr>
            <a:xfrm>
              <a:off x="1574901" y="3576128"/>
              <a:ext cx="1850599" cy="438582"/>
            </a:xfrm>
            <a:prstGeom prst="rect">
              <a:avLst/>
            </a:prstGeom>
            <a:noFill/>
          </p:spPr>
          <p:txBody>
            <a:bodyPr wrap="square" lIns="0" rtlCol="0">
              <a:spAutoFit/>
            </a:bodyPr>
            <a:lstStyle/>
            <a:p>
              <a:pPr algn="ctr"/>
              <a:r>
                <a:rPr lang="en-US" altLang="zh-CN" sz="2250">
                  <a:solidFill>
                    <a:schemeClr val="bg1"/>
                  </a:solidFill>
                  <a:cs typeface="+mn-ea"/>
                  <a:sym typeface="+mn-lt"/>
                </a:rPr>
                <a:t>CONTENT</a:t>
              </a:r>
              <a:endParaRPr lang="zh-CN" altLang="en-US" sz="2250">
                <a:solidFill>
                  <a:schemeClr val="bg1"/>
                </a:solidFill>
                <a:cs typeface="+mn-ea"/>
                <a:sym typeface="+mn-lt"/>
              </a:endParaRPr>
            </a:p>
          </p:txBody>
        </p:sp>
        <p:cxnSp>
          <p:nvCxnSpPr>
            <p:cNvPr id="113" name="直接连接符 112">
              <a:extLst>
                <a:ext uri="{FF2B5EF4-FFF2-40B4-BE49-F238E27FC236}">
                  <a16:creationId xmlns:a16="http://schemas.microsoft.com/office/drawing/2014/main" id="{AEB0F29D-AFA2-48CC-AB18-B91EE2DA5702}"/>
                </a:ext>
              </a:extLst>
            </p:cNvPr>
            <p:cNvCxnSpPr/>
            <p:nvPr/>
          </p:nvCxnSpPr>
          <p:spPr>
            <a:xfrm>
              <a:off x="1425780" y="2633113"/>
              <a:ext cx="2148840" cy="0"/>
            </a:xfrm>
            <a:prstGeom prst="line">
              <a:avLst/>
            </a:prstGeom>
            <a:ln w="19050">
              <a:gradFill>
                <a:gsLst>
                  <a:gs pos="0">
                    <a:schemeClr val="bg1">
                      <a:alpha val="23000"/>
                    </a:schemeClr>
                  </a:gs>
                  <a:gs pos="50000">
                    <a:schemeClr val="bg1"/>
                  </a:gs>
                  <a:gs pos="100000">
                    <a:schemeClr val="bg1">
                      <a:alpha val="23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62" name="直接连接符 161">
              <a:extLst>
                <a:ext uri="{FF2B5EF4-FFF2-40B4-BE49-F238E27FC236}">
                  <a16:creationId xmlns:a16="http://schemas.microsoft.com/office/drawing/2014/main" id="{7B2E94E9-419E-4572-A748-84F74AC1085F}"/>
                </a:ext>
              </a:extLst>
            </p:cNvPr>
            <p:cNvCxnSpPr/>
            <p:nvPr/>
          </p:nvCxnSpPr>
          <p:spPr>
            <a:xfrm>
              <a:off x="1425780" y="4014710"/>
              <a:ext cx="2148840" cy="0"/>
            </a:xfrm>
            <a:prstGeom prst="line">
              <a:avLst/>
            </a:prstGeom>
            <a:ln w="19050">
              <a:gradFill>
                <a:gsLst>
                  <a:gs pos="0">
                    <a:schemeClr val="bg1">
                      <a:alpha val="23000"/>
                    </a:schemeClr>
                  </a:gs>
                  <a:gs pos="50000">
                    <a:schemeClr val="bg1"/>
                  </a:gs>
                  <a:gs pos="100000">
                    <a:schemeClr val="bg1">
                      <a:alpha val="23000"/>
                    </a:schemeClr>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212" name="组合 211">
            <a:extLst>
              <a:ext uri="{FF2B5EF4-FFF2-40B4-BE49-F238E27FC236}">
                <a16:creationId xmlns:a16="http://schemas.microsoft.com/office/drawing/2014/main" id="{F9C2FA4D-F9AF-4AC2-B2BC-08CD2D5FB4CF}"/>
              </a:ext>
            </a:extLst>
          </p:cNvPr>
          <p:cNvGrpSpPr/>
          <p:nvPr/>
        </p:nvGrpSpPr>
        <p:grpSpPr>
          <a:xfrm>
            <a:off x="6025111" y="1068119"/>
            <a:ext cx="4556760" cy="4722403"/>
            <a:chOff x="6025111" y="1095141"/>
            <a:chExt cx="4556760" cy="4722403"/>
          </a:xfrm>
        </p:grpSpPr>
        <p:grpSp>
          <p:nvGrpSpPr>
            <p:cNvPr id="190" name="组合 189">
              <a:extLst>
                <a:ext uri="{FF2B5EF4-FFF2-40B4-BE49-F238E27FC236}">
                  <a16:creationId xmlns:a16="http://schemas.microsoft.com/office/drawing/2014/main" id="{07FD60B0-8656-4984-A11F-66B8D24710A2}"/>
                </a:ext>
              </a:extLst>
            </p:cNvPr>
            <p:cNvGrpSpPr/>
            <p:nvPr/>
          </p:nvGrpSpPr>
          <p:grpSpPr>
            <a:xfrm>
              <a:off x="6025111" y="1095141"/>
              <a:ext cx="4556760" cy="697843"/>
              <a:chOff x="6025111" y="1095141"/>
              <a:chExt cx="4556760" cy="697843"/>
            </a:xfrm>
          </p:grpSpPr>
          <p:sp>
            <p:nvSpPr>
              <p:cNvPr id="17" name="文本框 16">
                <a:extLst>
                  <a:ext uri="{FF2B5EF4-FFF2-40B4-BE49-F238E27FC236}">
                    <a16:creationId xmlns:a16="http://schemas.microsoft.com/office/drawing/2014/main" id="{36E76D93-77C5-4D3A-B093-E613667E1653}"/>
                  </a:ext>
                </a:extLst>
              </p:cNvPr>
              <p:cNvSpPr txBox="1"/>
              <p:nvPr/>
            </p:nvSpPr>
            <p:spPr>
              <a:xfrm>
                <a:off x="6025111" y="1095141"/>
                <a:ext cx="1036320" cy="646331"/>
              </a:xfrm>
              <a:prstGeom prst="rect">
                <a:avLst/>
              </a:prstGeom>
              <a:noFill/>
            </p:spPr>
            <p:txBody>
              <a:bodyPr wrap="square" rtlCol="0">
                <a:spAutoFit/>
              </a:bodyPr>
              <a:lstStyle/>
              <a:p>
                <a:pPr algn="ctr"/>
                <a:r>
                  <a:rPr lang="en-US" altLang="zh-CN" sz="3600">
                    <a:solidFill>
                      <a:schemeClr val="bg1">
                        <a:lumMod val="65000"/>
                      </a:schemeClr>
                    </a:solidFill>
                    <a:cs typeface="+mn-ea"/>
                    <a:sym typeface="+mn-lt"/>
                  </a:rPr>
                  <a:t>01</a:t>
                </a:r>
                <a:endParaRPr lang="zh-CN" altLang="en-US" sz="3600">
                  <a:solidFill>
                    <a:schemeClr val="bg1">
                      <a:lumMod val="65000"/>
                    </a:schemeClr>
                  </a:solidFill>
                  <a:cs typeface="+mn-ea"/>
                  <a:sym typeface="+mn-lt"/>
                </a:endParaRPr>
              </a:p>
            </p:txBody>
          </p:sp>
          <p:sp>
            <p:nvSpPr>
              <p:cNvPr id="18" name="文本框 17">
                <a:extLst>
                  <a:ext uri="{FF2B5EF4-FFF2-40B4-BE49-F238E27FC236}">
                    <a16:creationId xmlns:a16="http://schemas.microsoft.com/office/drawing/2014/main" id="{4EDE1916-438D-4958-9467-0A400F671078}"/>
                  </a:ext>
                </a:extLst>
              </p:cNvPr>
              <p:cNvSpPr txBox="1"/>
              <p:nvPr/>
            </p:nvSpPr>
            <p:spPr>
              <a:xfrm>
                <a:off x="7061431" y="1269764"/>
                <a:ext cx="3520440" cy="523220"/>
              </a:xfrm>
              <a:prstGeom prst="rect">
                <a:avLst/>
              </a:prstGeom>
              <a:noFill/>
            </p:spPr>
            <p:txBody>
              <a:bodyPr wrap="square" rtlCol="0">
                <a:spAutoFit/>
              </a:bodyPr>
              <a:lstStyle/>
              <a:p>
                <a:r>
                  <a:rPr lang="zh-CN" altLang="en-US" sz="2800">
                    <a:solidFill>
                      <a:schemeClr val="tx1">
                        <a:lumMod val="75000"/>
                        <a:lumOff val="25000"/>
                      </a:schemeClr>
                    </a:solidFill>
                    <a:latin typeface="+mn-ea"/>
                    <a:cs typeface="+mn-ea"/>
                    <a:sym typeface="+mn-lt"/>
                  </a:rPr>
                  <a:t>请输入标题信息</a:t>
                </a:r>
              </a:p>
            </p:txBody>
          </p:sp>
          <p:cxnSp>
            <p:nvCxnSpPr>
              <p:cNvPr id="117" name="直接连接符 116">
                <a:extLst>
                  <a:ext uri="{FF2B5EF4-FFF2-40B4-BE49-F238E27FC236}">
                    <a16:creationId xmlns:a16="http://schemas.microsoft.com/office/drawing/2014/main" id="{009E03FD-6F19-4C6C-8274-0FE0BA184BDB}"/>
                  </a:ext>
                </a:extLst>
              </p:cNvPr>
              <p:cNvCxnSpPr>
                <a:cxnSpLocks/>
              </p:cNvCxnSpPr>
              <p:nvPr/>
            </p:nvCxnSpPr>
            <p:spPr>
              <a:xfrm flipH="1">
                <a:off x="6788531" y="1195106"/>
                <a:ext cx="190500" cy="433415"/>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grpSp>
          <p:nvGrpSpPr>
            <p:cNvPr id="196" name="组合 195">
              <a:extLst>
                <a:ext uri="{FF2B5EF4-FFF2-40B4-BE49-F238E27FC236}">
                  <a16:creationId xmlns:a16="http://schemas.microsoft.com/office/drawing/2014/main" id="{75DC5A8D-151A-4C06-B816-AD3E79AE9EF2}"/>
                </a:ext>
              </a:extLst>
            </p:cNvPr>
            <p:cNvGrpSpPr/>
            <p:nvPr/>
          </p:nvGrpSpPr>
          <p:grpSpPr>
            <a:xfrm>
              <a:off x="6025111" y="2101281"/>
              <a:ext cx="4556760" cy="697843"/>
              <a:chOff x="6025111" y="1095141"/>
              <a:chExt cx="4556760" cy="697843"/>
            </a:xfrm>
          </p:grpSpPr>
          <p:sp>
            <p:nvSpPr>
              <p:cNvPr id="197" name="文本框 196">
                <a:extLst>
                  <a:ext uri="{FF2B5EF4-FFF2-40B4-BE49-F238E27FC236}">
                    <a16:creationId xmlns:a16="http://schemas.microsoft.com/office/drawing/2014/main" id="{3803BDE4-377D-4A3C-BE10-62E8EB29E737}"/>
                  </a:ext>
                </a:extLst>
              </p:cNvPr>
              <p:cNvSpPr txBox="1"/>
              <p:nvPr/>
            </p:nvSpPr>
            <p:spPr>
              <a:xfrm>
                <a:off x="6025111" y="1095141"/>
                <a:ext cx="1036320" cy="646331"/>
              </a:xfrm>
              <a:prstGeom prst="rect">
                <a:avLst/>
              </a:prstGeom>
              <a:noFill/>
            </p:spPr>
            <p:txBody>
              <a:bodyPr wrap="square" rtlCol="0">
                <a:spAutoFit/>
              </a:bodyPr>
              <a:lstStyle/>
              <a:p>
                <a:pPr algn="ctr"/>
                <a:r>
                  <a:rPr lang="en-US" altLang="zh-CN" sz="3600">
                    <a:solidFill>
                      <a:schemeClr val="bg1">
                        <a:lumMod val="65000"/>
                      </a:schemeClr>
                    </a:solidFill>
                    <a:cs typeface="+mn-ea"/>
                    <a:sym typeface="+mn-lt"/>
                  </a:rPr>
                  <a:t>02</a:t>
                </a:r>
                <a:endParaRPr lang="zh-CN" altLang="en-US" sz="3600">
                  <a:solidFill>
                    <a:schemeClr val="bg1">
                      <a:lumMod val="65000"/>
                    </a:schemeClr>
                  </a:solidFill>
                  <a:cs typeface="+mn-ea"/>
                  <a:sym typeface="+mn-lt"/>
                </a:endParaRPr>
              </a:p>
            </p:txBody>
          </p:sp>
          <p:sp>
            <p:nvSpPr>
              <p:cNvPr id="198" name="文本框 197">
                <a:extLst>
                  <a:ext uri="{FF2B5EF4-FFF2-40B4-BE49-F238E27FC236}">
                    <a16:creationId xmlns:a16="http://schemas.microsoft.com/office/drawing/2014/main" id="{58800745-2AD5-4333-ABC4-A61A88AB3DC3}"/>
                  </a:ext>
                </a:extLst>
              </p:cNvPr>
              <p:cNvSpPr txBox="1"/>
              <p:nvPr/>
            </p:nvSpPr>
            <p:spPr>
              <a:xfrm>
                <a:off x="7061431" y="1269764"/>
                <a:ext cx="3520440" cy="523220"/>
              </a:xfrm>
              <a:prstGeom prst="rect">
                <a:avLst/>
              </a:prstGeom>
              <a:noFill/>
            </p:spPr>
            <p:txBody>
              <a:bodyPr wrap="square" rtlCol="0">
                <a:spAutoFit/>
              </a:bodyPr>
              <a:lstStyle/>
              <a:p>
                <a:r>
                  <a:rPr lang="zh-CN" altLang="en-US" sz="2800">
                    <a:solidFill>
                      <a:schemeClr val="tx1">
                        <a:lumMod val="75000"/>
                        <a:lumOff val="25000"/>
                      </a:schemeClr>
                    </a:solidFill>
                    <a:latin typeface="+mn-ea"/>
                    <a:cs typeface="+mn-ea"/>
                    <a:sym typeface="+mn-lt"/>
                  </a:rPr>
                  <a:t>请输入标题信息</a:t>
                </a:r>
              </a:p>
            </p:txBody>
          </p:sp>
          <p:cxnSp>
            <p:nvCxnSpPr>
              <p:cNvPr id="199" name="直接连接符 198">
                <a:extLst>
                  <a:ext uri="{FF2B5EF4-FFF2-40B4-BE49-F238E27FC236}">
                    <a16:creationId xmlns:a16="http://schemas.microsoft.com/office/drawing/2014/main" id="{366CB51D-E1F2-442C-9257-9C96E9618EFE}"/>
                  </a:ext>
                </a:extLst>
              </p:cNvPr>
              <p:cNvCxnSpPr>
                <a:cxnSpLocks/>
              </p:cNvCxnSpPr>
              <p:nvPr/>
            </p:nvCxnSpPr>
            <p:spPr>
              <a:xfrm flipH="1">
                <a:off x="6788531" y="1195106"/>
                <a:ext cx="190500" cy="433415"/>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grpSp>
          <p:nvGrpSpPr>
            <p:cNvPr id="200" name="组合 199">
              <a:extLst>
                <a:ext uri="{FF2B5EF4-FFF2-40B4-BE49-F238E27FC236}">
                  <a16:creationId xmlns:a16="http://schemas.microsoft.com/office/drawing/2014/main" id="{22A42143-DB3D-44BE-BA69-7BCB4F795EA2}"/>
                </a:ext>
              </a:extLst>
            </p:cNvPr>
            <p:cNvGrpSpPr/>
            <p:nvPr/>
          </p:nvGrpSpPr>
          <p:grpSpPr>
            <a:xfrm>
              <a:off x="6025111" y="3107421"/>
              <a:ext cx="4556760" cy="697843"/>
              <a:chOff x="6025111" y="1095141"/>
              <a:chExt cx="4556760" cy="697843"/>
            </a:xfrm>
          </p:grpSpPr>
          <p:sp>
            <p:nvSpPr>
              <p:cNvPr id="201" name="文本框 200">
                <a:extLst>
                  <a:ext uri="{FF2B5EF4-FFF2-40B4-BE49-F238E27FC236}">
                    <a16:creationId xmlns:a16="http://schemas.microsoft.com/office/drawing/2014/main" id="{410361CE-2950-443B-9B5A-EE1321742F1B}"/>
                  </a:ext>
                </a:extLst>
              </p:cNvPr>
              <p:cNvSpPr txBox="1"/>
              <p:nvPr/>
            </p:nvSpPr>
            <p:spPr>
              <a:xfrm>
                <a:off x="6025111" y="1095141"/>
                <a:ext cx="1036320" cy="646331"/>
              </a:xfrm>
              <a:prstGeom prst="rect">
                <a:avLst/>
              </a:prstGeom>
              <a:noFill/>
            </p:spPr>
            <p:txBody>
              <a:bodyPr wrap="square" rtlCol="0">
                <a:spAutoFit/>
              </a:bodyPr>
              <a:lstStyle/>
              <a:p>
                <a:pPr algn="ctr"/>
                <a:r>
                  <a:rPr lang="en-US" altLang="zh-CN" sz="3600">
                    <a:solidFill>
                      <a:schemeClr val="bg1">
                        <a:lumMod val="65000"/>
                      </a:schemeClr>
                    </a:solidFill>
                    <a:cs typeface="+mn-ea"/>
                    <a:sym typeface="+mn-lt"/>
                  </a:rPr>
                  <a:t>03</a:t>
                </a:r>
                <a:endParaRPr lang="zh-CN" altLang="en-US" sz="3600">
                  <a:solidFill>
                    <a:schemeClr val="bg1">
                      <a:lumMod val="65000"/>
                    </a:schemeClr>
                  </a:solidFill>
                  <a:cs typeface="+mn-ea"/>
                  <a:sym typeface="+mn-lt"/>
                </a:endParaRPr>
              </a:p>
            </p:txBody>
          </p:sp>
          <p:sp>
            <p:nvSpPr>
              <p:cNvPr id="202" name="文本框 201">
                <a:extLst>
                  <a:ext uri="{FF2B5EF4-FFF2-40B4-BE49-F238E27FC236}">
                    <a16:creationId xmlns:a16="http://schemas.microsoft.com/office/drawing/2014/main" id="{A9D22A31-9E0F-4E01-9922-947A03554116}"/>
                  </a:ext>
                </a:extLst>
              </p:cNvPr>
              <p:cNvSpPr txBox="1"/>
              <p:nvPr/>
            </p:nvSpPr>
            <p:spPr>
              <a:xfrm>
                <a:off x="7061431" y="1269764"/>
                <a:ext cx="3520440" cy="523220"/>
              </a:xfrm>
              <a:prstGeom prst="rect">
                <a:avLst/>
              </a:prstGeom>
              <a:noFill/>
            </p:spPr>
            <p:txBody>
              <a:bodyPr wrap="square" rtlCol="0">
                <a:spAutoFit/>
              </a:bodyPr>
              <a:lstStyle/>
              <a:p>
                <a:r>
                  <a:rPr lang="zh-CN" altLang="en-US" sz="2800">
                    <a:solidFill>
                      <a:schemeClr val="tx1">
                        <a:lumMod val="75000"/>
                        <a:lumOff val="25000"/>
                      </a:schemeClr>
                    </a:solidFill>
                    <a:latin typeface="+mn-ea"/>
                    <a:cs typeface="+mn-ea"/>
                    <a:sym typeface="+mn-lt"/>
                  </a:rPr>
                  <a:t>请输入标题信息</a:t>
                </a:r>
              </a:p>
            </p:txBody>
          </p:sp>
          <p:cxnSp>
            <p:nvCxnSpPr>
              <p:cNvPr id="203" name="直接连接符 202">
                <a:extLst>
                  <a:ext uri="{FF2B5EF4-FFF2-40B4-BE49-F238E27FC236}">
                    <a16:creationId xmlns:a16="http://schemas.microsoft.com/office/drawing/2014/main" id="{7D3115AB-438B-4A59-BD24-0687D3B52053}"/>
                  </a:ext>
                </a:extLst>
              </p:cNvPr>
              <p:cNvCxnSpPr>
                <a:cxnSpLocks/>
              </p:cNvCxnSpPr>
              <p:nvPr/>
            </p:nvCxnSpPr>
            <p:spPr>
              <a:xfrm flipH="1">
                <a:off x="6788531" y="1195106"/>
                <a:ext cx="190500" cy="433415"/>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grpSp>
          <p:nvGrpSpPr>
            <p:cNvPr id="204" name="组合 203">
              <a:extLst>
                <a:ext uri="{FF2B5EF4-FFF2-40B4-BE49-F238E27FC236}">
                  <a16:creationId xmlns:a16="http://schemas.microsoft.com/office/drawing/2014/main" id="{56C68754-6DF8-453C-9792-D8266A8A8936}"/>
                </a:ext>
              </a:extLst>
            </p:cNvPr>
            <p:cNvGrpSpPr/>
            <p:nvPr/>
          </p:nvGrpSpPr>
          <p:grpSpPr>
            <a:xfrm>
              <a:off x="6025111" y="4113561"/>
              <a:ext cx="4556760" cy="697843"/>
              <a:chOff x="6025111" y="1095141"/>
              <a:chExt cx="4556760" cy="697843"/>
            </a:xfrm>
          </p:grpSpPr>
          <p:sp>
            <p:nvSpPr>
              <p:cNvPr id="205" name="文本框 204">
                <a:extLst>
                  <a:ext uri="{FF2B5EF4-FFF2-40B4-BE49-F238E27FC236}">
                    <a16:creationId xmlns:a16="http://schemas.microsoft.com/office/drawing/2014/main" id="{09501616-4627-4A86-9BEA-74B660D39222}"/>
                  </a:ext>
                </a:extLst>
              </p:cNvPr>
              <p:cNvSpPr txBox="1"/>
              <p:nvPr/>
            </p:nvSpPr>
            <p:spPr>
              <a:xfrm>
                <a:off x="6025111" y="1095141"/>
                <a:ext cx="1036320" cy="646331"/>
              </a:xfrm>
              <a:prstGeom prst="rect">
                <a:avLst/>
              </a:prstGeom>
              <a:noFill/>
            </p:spPr>
            <p:txBody>
              <a:bodyPr wrap="square" rtlCol="0">
                <a:spAutoFit/>
              </a:bodyPr>
              <a:lstStyle/>
              <a:p>
                <a:pPr algn="ctr"/>
                <a:r>
                  <a:rPr lang="en-US" altLang="zh-CN" sz="3600">
                    <a:solidFill>
                      <a:schemeClr val="bg1">
                        <a:lumMod val="65000"/>
                      </a:schemeClr>
                    </a:solidFill>
                    <a:cs typeface="+mn-ea"/>
                    <a:sym typeface="+mn-lt"/>
                  </a:rPr>
                  <a:t>04</a:t>
                </a:r>
                <a:endParaRPr lang="zh-CN" altLang="en-US" sz="3600">
                  <a:solidFill>
                    <a:schemeClr val="bg1">
                      <a:lumMod val="65000"/>
                    </a:schemeClr>
                  </a:solidFill>
                  <a:cs typeface="+mn-ea"/>
                  <a:sym typeface="+mn-lt"/>
                </a:endParaRPr>
              </a:p>
            </p:txBody>
          </p:sp>
          <p:sp>
            <p:nvSpPr>
              <p:cNvPr id="206" name="文本框 205">
                <a:extLst>
                  <a:ext uri="{FF2B5EF4-FFF2-40B4-BE49-F238E27FC236}">
                    <a16:creationId xmlns:a16="http://schemas.microsoft.com/office/drawing/2014/main" id="{C0F9FA60-9093-4ED8-B742-EED28C15DE99}"/>
                  </a:ext>
                </a:extLst>
              </p:cNvPr>
              <p:cNvSpPr txBox="1"/>
              <p:nvPr/>
            </p:nvSpPr>
            <p:spPr>
              <a:xfrm>
                <a:off x="7061431" y="1269764"/>
                <a:ext cx="3520440" cy="523220"/>
              </a:xfrm>
              <a:prstGeom prst="rect">
                <a:avLst/>
              </a:prstGeom>
              <a:noFill/>
            </p:spPr>
            <p:txBody>
              <a:bodyPr wrap="square" rtlCol="0">
                <a:spAutoFit/>
              </a:bodyPr>
              <a:lstStyle/>
              <a:p>
                <a:r>
                  <a:rPr lang="zh-CN" altLang="en-US" sz="2800">
                    <a:solidFill>
                      <a:schemeClr val="tx1">
                        <a:lumMod val="75000"/>
                        <a:lumOff val="25000"/>
                      </a:schemeClr>
                    </a:solidFill>
                    <a:latin typeface="+mn-ea"/>
                    <a:cs typeface="+mn-ea"/>
                    <a:sym typeface="+mn-lt"/>
                  </a:rPr>
                  <a:t>请输入标题信息</a:t>
                </a:r>
              </a:p>
            </p:txBody>
          </p:sp>
          <p:cxnSp>
            <p:nvCxnSpPr>
              <p:cNvPr id="207" name="直接连接符 206">
                <a:extLst>
                  <a:ext uri="{FF2B5EF4-FFF2-40B4-BE49-F238E27FC236}">
                    <a16:creationId xmlns:a16="http://schemas.microsoft.com/office/drawing/2014/main" id="{88C6C972-E446-42B5-B0EC-95C659F59D94}"/>
                  </a:ext>
                </a:extLst>
              </p:cNvPr>
              <p:cNvCxnSpPr>
                <a:cxnSpLocks/>
              </p:cNvCxnSpPr>
              <p:nvPr/>
            </p:nvCxnSpPr>
            <p:spPr>
              <a:xfrm flipH="1">
                <a:off x="6788531" y="1195106"/>
                <a:ext cx="190500" cy="433415"/>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grpSp>
          <p:nvGrpSpPr>
            <p:cNvPr id="208" name="组合 207">
              <a:extLst>
                <a:ext uri="{FF2B5EF4-FFF2-40B4-BE49-F238E27FC236}">
                  <a16:creationId xmlns:a16="http://schemas.microsoft.com/office/drawing/2014/main" id="{CA5C9C06-26DD-4F2C-AAD3-1E108FFF8AF4}"/>
                </a:ext>
              </a:extLst>
            </p:cNvPr>
            <p:cNvGrpSpPr/>
            <p:nvPr/>
          </p:nvGrpSpPr>
          <p:grpSpPr>
            <a:xfrm>
              <a:off x="6025111" y="5119701"/>
              <a:ext cx="4556760" cy="697843"/>
              <a:chOff x="6025111" y="1095141"/>
              <a:chExt cx="4556760" cy="697843"/>
            </a:xfrm>
          </p:grpSpPr>
          <p:sp>
            <p:nvSpPr>
              <p:cNvPr id="209" name="文本框 208">
                <a:extLst>
                  <a:ext uri="{FF2B5EF4-FFF2-40B4-BE49-F238E27FC236}">
                    <a16:creationId xmlns:a16="http://schemas.microsoft.com/office/drawing/2014/main" id="{8069ED00-3E62-4907-B3A4-620E9E88EB93}"/>
                  </a:ext>
                </a:extLst>
              </p:cNvPr>
              <p:cNvSpPr txBox="1"/>
              <p:nvPr/>
            </p:nvSpPr>
            <p:spPr>
              <a:xfrm>
                <a:off x="6025111" y="1095141"/>
                <a:ext cx="1036320" cy="646331"/>
              </a:xfrm>
              <a:prstGeom prst="rect">
                <a:avLst/>
              </a:prstGeom>
              <a:noFill/>
            </p:spPr>
            <p:txBody>
              <a:bodyPr wrap="square" rtlCol="0">
                <a:spAutoFit/>
              </a:bodyPr>
              <a:lstStyle/>
              <a:p>
                <a:pPr algn="ctr"/>
                <a:r>
                  <a:rPr lang="en-US" altLang="zh-CN" sz="3600">
                    <a:solidFill>
                      <a:schemeClr val="bg1">
                        <a:lumMod val="65000"/>
                      </a:schemeClr>
                    </a:solidFill>
                    <a:cs typeface="+mn-ea"/>
                    <a:sym typeface="+mn-lt"/>
                  </a:rPr>
                  <a:t>05</a:t>
                </a:r>
                <a:endParaRPr lang="zh-CN" altLang="en-US" sz="3600">
                  <a:solidFill>
                    <a:schemeClr val="bg1">
                      <a:lumMod val="65000"/>
                    </a:schemeClr>
                  </a:solidFill>
                  <a:cs typeface="+mn-ea"/>
                  <a:sym typeface="+mn-lt"/>
                </a:endParaRPr>
              </a:p>
            </p:txBody>
          </p:sp>
          <p:sp>
            <p:nvSpPr>
              <p:cNvPr id="210" name="文本框 209">
                <a:extLst>
                  <a:ext uri="{FF2B5EF4-FFF2-40B4-BE49-F238E27FC236}">
                    <a16:creationId xmlns:a16="http://schemas.microsoft.com/office/drawing/2014/main" id="{433081FE-4AD0-417F-98EF-887BD71F3195}"/>
                  </a:ext>
                </a:extLst>
              </p:cNvPr>
              <p:cNvSpPr txBox="1"/>
              <p:nvPr/>
            </p:nvSpPr>
            <p:spPr>
              <a:xfrm>
                <a:off x="7061431" y="1269764"/>
                <a:ext cx="3520440" cy="523220"/>
              </a:xfrm>
              <a:prstGeom prst="rect">
                <a:avLst/>
              </a:prstGeom>
              <a:noFill/>
            </p:spPr>
            <p:txBody>
              <a:bodyPr wrap="square" rtlCol="0">
                <a:spAutoFit/>
              </a:bodyPr>
              <a:lstStyle/>
              <a:p>
                <a:r>
                  <a:rPr lang="zh-CN" altLang="en-US" sz="2800">
                    <a:solidFill>
                      <a:schemeClr val="tx1">
                        <a:lumMod val="75000"/>
                        <a:lumOff val="25000"/>
                      </a:schemeClr>
                    </a:solidFill>
                    <a:latin typeface="+mn-ea"/>
                    <a:cs typeface="+mn-ea"/>
                    <a:sym typeface="+mn-lt"/>
                  </a:rPr>
                  <a:t>请输入标题信息</a:t>
                </a:r>
              </a:p>
            </p:txBody>
          </p:sp>
          <p:cxnSp>
            <p:nvCxnSpPr>
              <p:cNvPr id="211" name="直接连接符 210">
                <a:extLst>
                  <a:ext uri="{FF2B5EF4-FFF2-40B4-BE49-F238E27FC236}">
                    <a16:creationId xmlns:a16="http://schemas.microsoft.com/office/drawing/2014/main" id="{91AB2AF3-E029-4F04-BAB0-89D43230ED81}"/>
                  </a:ext>
                </a:extLst>
              </p:cNvPr>
              <p:cNvCxnSpPr>
                <a:cxnSpLocks/>
              </p:cNvCxnSpPr>
              <p:nvPr/>
            </p:nvCxnSpPr>
            <p:spPr>
              <a:xfrm flipH="1">
                <a:off x="6788531" y="1195106"/>
                <a:ext cx="190500" cy="433415"/>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grpSp>
      <p:pic>
        <p:nvPicPr>
          <p:cNvPr id="214" name="图片占位符 4">
            <a:extLst>
              <a:ext uri="{FF2B5EF4-FFF2-40B4-BE49-F238E27FC236}">
                <a16:creationId xmlns:a16="http://schemas.microsoft.com/office/drawing/2014/main" id="{E2B316F2-A8D8-470B-BD78-F578A4BF7FB6}"/>
              </a:ext>
            </a:extLst>
          </p:cNvPr>
          <p:cNvPicPr>
            <a:picLocks noChangeAspect="1"/>
          </p:cNvPicPr>
          <p:nvPr/>
        </p:nvPicPr>
        <p:blipFill rotWithShape="1">
          <a:blip r:embed="rId4">
            <a:alphaModFix amt="19000"/>
            <a:biLevel thresh="25000"/>
            <a:extLst>
              <a:ext uri="{28A0092B-C50C-407E-A947-70E740481C1C}">
                <a14:useLocalDpi xmlns:a14="http://schemas.microsoft.com/office/drawing/2010/main" val="0"/>
              </a:ext>
            </a:extLst>
          </a:blip>
          <a:srcRect l="21882" t="17372" r="32727" b="62112"/>
          <a:stretch/>
        </p:blipFill>
        <p:spPr>
          <a:xfrm rot="278692" flipV="1">
            <a:off x="446025" y="740205"/>
            <a:ext cx="2328209" cy="1486200"/>
          </a:xfrm>
          <a:prstGeom prst="rect">
            <a:avLst/>
          </a:prstGeom>
        </p:spPr>
      </p:pic>
    </p:spTree>
    <p:extLst>
      <p:ext uri="{BB962C8B-B14F-4D97-AF65-F5344CB8AC3E}">
        <p14:creationId xmlns:p14="http://schemas.microsoft.com/office/powerpoint/2010/main" val="13985426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0" presetClass="entr" presetSubtype="0" fill="hold" nodeType="afterEffect">
                                  <p:stCondLst>
                                    <p:cond delay="0"/>
                                  </p:stCondLst>
                                  <p:childTnLst>
                                    <p:set>
                                      <p:cBhvr>
                                        <p:cTn id="11" dur="1" fill="hold">
                                          <p:stCondLst>
                                            <p:cond delay="0"/>
                                          </p:stCondLst>
                                        </p:cTn>
                                        <p:tgtEl>
                                          <p:spTgt spid="114"/>
                                        </p:tgtEl>
                                        <p:attrNameLst>
                                          <p:attrName>style.visibility</p:attrName>
                                        </p:attrNameLst>
                                      </p:cBhvr>
                                      <p:to>
                                        <p:strVal val="visible"/>
                                      </p:to>
                                    </p:set>
                                    <p:animEffect transition="in" filter="fade">
                                      <p:cBhvr>
                                        <p:cTn id="12" dur="1000"/>
                                        <p:tgtEl>
                                          <p:spTgt spid="114"/>
                                        </p:tgtEl>
                                      </p:cBhvr>
                                    </p:animEffect>
                                  </p:childTnLst>
                                </p:cTn>
                              </p:par>
                            </p:childTnLst>
                          </p:cTn>
                        </p:par>
                        <p:par>
                          <p:cTn id="13" fill="hold">
                            <p:stCondLst>
                              <p:cond delay="1500"/>
                            </p:stCondLst>
                            <p:childTnLst>
                              <p:par>
                                <p:cTn id="14" presetID="10" presetClass="entr" presetSubtype="0" fill="hold"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500"/>
                                        <p:tgtEl>
                                          <p:spTgt spid="5"/>
                                        </p:tgtEl>
                                      </p:cBhvr>
                                    </p:animEffect>
                                  </p:childTnLst>
                                </p:cTn>
                              </p:par>
                            </p:childTnLst>
                          </p:cTn>
                        </p:par>
                        <p:par>
                          <p:cTn id="17" fill="hold">
                            <p:stCondLst>
                              <p:cond delay="2000"/>
                            </p:stCondLst>
                            <p:childTnLst>
                              <p:par>
                                <p:cTn id="18" presetID="10" presetClass="entr" presetSubtype="0" fill="hold" nodeType="afterEffect">
                                  <p:stCondLst>
                                    <p:cond delay="0"/>
                                  </p:stCondLst>
                                  <p:childTnLst>
                                    <p:set>
                                      <p:cBhvr>
                                        <p:cTn id="19" dur="1" fill="hold">
                                          <p:stCondLst>
                                            <p:cond delay="0"/>
                                          </p:stCondLst>
                                        </p:cTn>
                                        <p:tgtEl>
                                          <p:spTgt spid="212"/>
                                        </p:tgtEl>
                                        <p:attrNameLst>
                                          <p:attrName>style.visibility</p:attrName>
                                        </p:attrNameLst>
                                      </p:cBhvr>
                                      <p:to>
                                        <p:strVal val="visible"/>
                                      </p:to>
                                    </p:set>
                                    <p:animEffect transition="in" filter="fade">
                                      <p:cBhvr>
                                        <p:cTn id="20" dur="500"/>
                                        <p:tgtEl>
                                          <p:spTgt spid="2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矩形 54">
            <a:extLst>
              <a:ext uri="{FF2B5EF4-FFF2-40B4-BE49-F238E27FC236}">
                <a16:creationId xmlns:a16="http://schemas.microsoft.com/office/drawing/2014/main" id="{E724B2E6-14EE-4777-B17F-1441F88D9C0E}"/>
              </a:ext>
            </a:extLst>
          </p:cNvPr>
          <p:cNvSpPr/>
          <p:nvPr/>
        </p:nvSpPr>
        <p:spPr>
          <a:xfrm>
            <a:off x="587375" y="1493131"/>
            <a:ext cx="10931525" cy="3262106"/>
          </a:xfrm>
          <a:prstGeom prst="rect">
            <a:avLst/>
          </a:prstGeom>
          <a:solidFill>
            <a:schemeClr val="bg1"/>
          </a:solidFill>
          <a:ln>
            <a:noFill/>
          </a:ln>
          <a:effectLst>
            <a:outerShdw blurRad="127000" dist="38100" dir="5400000" algn="t" rotWithShape="0">
              <a:schemeClr val="accent1">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 name="文本占位符 1">
            <a:extLst>
              <a:ext uri="{FF2B5EF4-FFF2-40B4-BE49-F238E27FC236}">
                <a16:creationId xmlns:a16="http://schemas.microsoft.com/office/drawing/2014/main" id="{A680A767-E88F-4DFB-ADA5-D142B782557A}"/>
              </a:ext>
            </a:extLst>
          </p:cNvPr>
          <p:cNvSpPr>
            <a:spLocks noGrp="1"/>
          </p:cNvSpPr>
          <p:nvPr>
            <p:ph type="body" sz="quarter" idx="10"/>
          </p:nvPr>
        </p:nvSpPr>
        <p:spPr/>
        <p:txBody>
          <a:bodyPr/>
          <a:lstStyle/>
          <a:p>
            <a:r>
              <a:rPr lang="zh-CN" altLang="en-US">
                <a:cs typeface="+mn-ea"/>
                <a:sym typeface="+mn-lt"/>
              </a:rPr>
              <a:t>饼图参考版式</a:t>
            </a:r>
            <a:r>
              <a:rPr lang="en-US" altLang="zh-CN">
                <a:latin typeface="+mn-lt"/>
                <a:ea typeface="+mn-ea"/>
                <a:cs typeface="+mn-ea"/>
                <a:sym typeface="+mn-lt"/>
              </a:rPr>
              <a:t>01</a:t>
            </a:r>
          </a:p>
        </p:txBody>
      </p:sp>
      <p:graphicFrame>
        <p:nvGraphicFramePr>
          <p:cNvPr id="36" name="图表 35">
            <a:extLst>
              <a:ext uri="{FF2B5EF4-FFF2-40B4-BE49-F238E27FC236}">
                <a16:creationId xmlns:a16="http://schemas.microsoft.com/office/drawing/2014/main" id="{419DD831-1DE5-4285-A0DC-C4458BC5F3D4}"/>
              </a:ext>
            </a:extLst>
          </p:cNvPr>
          <p:cNvGraphicFramePr/>
          <p:nvPr>
            <p:extLst>
              <p:ext uri="{D42A27DB-BD31-4B8C-83A1-F6EECF244321}">
                <p14:modId xmlns:p14="http://schemas.microsoft.com/office/powerpoint/2010/main" val="2597783846"/>
              </p:ext>
            </p:extLst>
          </p:nvPr>
        </p:nvGraphicFramePr>
        <p:xfrm>
          <a:off x="2889525" y="1698135"/>
          <a:ext cx="3446239" cy="2297493"/>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37" name="图表 36">
            <a:extLst>
              <a:ext uri="{FF2B5EF4-FFF2-40B4-BE49-F238E27FC236}">
                <a16:creationId xmlns:a16="http://schemas.microsoft.com/office/drawing/2014/main" id="{E767033D-0184-429A-911B-BC20E28AC7E6}"/>
              </a:ext>
            </a:extLst>
          </p:cNvPr>
          <p:cNvGraphicFramePr/>
          <p:nvPr>
            <p:extLst>
              <p:ext uri="{D42A27DB-BD31-4B8C-83A1-F6EECF244321}">
                <p14:modId xmlns:p14="http://schemas.microsoft.com/office/powerpoint/2010/main" val="1329296604"/>
              </p:ext>
            </p:extLst>
          </p:nvPr>
        </p:nvGraphicFramePr>
        <p:xfrm>
          <a:off x="5481518" y="1698135"/>
          <a:ext cx="3446239" cy="2297493"/>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38" name="图表 37">
            <a:extLst>
              <a:ext uri="{FF2B5EF4-FFF2-40B4-BE49-F238E27FC236}">
                <a16:creationId xmlns:a16="http://schemas.microsoft.com/office/drawing/2014/main" id="{570FF1FF-B293-4DD7-84C4-AA1A98CB6DF1}"/>
              </a:ext>
            </a:extLst>
          </p:cNvPr>
          <p:cNvGraphicFramePr/>
          <p:nvPr>
            <p:extLst>
              <p:ext uri="{D42A27DB-BD31-4B8C-83A1-F6EECF244321}">
                <p14:modId xmlns:p14="http://schemas.microsoft.com/office/powerpoint/2010/main" val="966392275"/>
              </p:ext>
            </p:extLst>
          </p:nvPr>
        </p:nvGraphicFramePr>
        <p:xfrm>
          <a:off x="8073510" y="1698135"/>
          <a:ext cx="3446239" cy="2297493"/>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40" name="图表 39">
            <a:extLst>
              <a:ext uri="{FF2B5EF4-FFF2-40B4-BE49-F238E27FC236}">
                <a16:creationId xmlns:a16="http://schemas.microsoft.com/office/drawing/2014/main" id="{5AAEB64D-9D21-4B5B-B9AF-7FE2D6554365}"/>
              </a:ext>
            </a:extLst>
          </p:cNvPr>
          <p:cNvGraphicFramePr/>
          <p:nvPr>
            <p:extLst>
              <p:ext uri="{D42A27DB-BD31-4B8C-83A1-F6EECF244321}">
                <p14:modId xmlns:p14="http://schemas.microsoft.com/office/powerpoint/2010/main" val="910503707"/>
              </p:ext>
            </p:extLst>
          </p:nvPr>
        </p:nvGraphicFramePr>
        <p:xfrm>
          <a:off x="297532" y="1698135"/>
          <a:ext cx="3446239" cy="2297493"/>
        </p:xfrm>
        <a:graphic>
          <a:graphicData uri="http://schemas.openxmlformats.org/drawingml/2006/chart">
            <c:chart xmlns:c="http://schemas.openxmlformats.org/drawingml/2006/chart" xmlns:r="http://schemas.openxmlformats.org/officeDocument/2006/relationships" r:id="rId5"/>
          </a:graphicData>
        </a:graphic>
      </p:graphicFrame>
      <p:grpSp>
        <p:nvGrpSpPr>
          <p:cNvPr id="41" name="组合 40">
            <a:extLst>
              <a:ext uri="{FF2B5EF4-FFF2-40B4-BE49-F238E27FC236}">
                <a16:creationId xmlns:a16="http://schemas.microsoft.com/office/drawing/2014/main" id="{D0E8548A-88B8-4518-9445-02379C5A2617}"/>
              </a:ext>
            </a:extLst>
          </p:cNvPr>
          <p:cNvGrpSpPr/>
          <p:nvPr/>
        </p:nvGrpSpPr>
        <p:grpSpPr>
          <a:xfrm>
            <a:off x="1340015" y="2166245"/>
            <a:ext cx="1361273" cy="1361273"/>
            <a:chOff x="756285" y="2725288"/>
            <a:chExt cx="1003304" cy="1003304"/>
          </a:xfrm>
        </p:grpSpPr>
        <p:sp>
          <p:nvSpPr>
            <p:cNvPr id="42" name="椭圆 41">
              <a:extLst>
                <a:ext uri="{FF2B5EF4-FFF2-40B4-BE49-F238E27FC236}">
                  <a16:creationId xmlns:a16="http://schemas.microsoft.com/office/drawing/2014/main" id="{9C2B7EC9-1151-43F6-BAB1-ABD975ECBDD5}"/>
                </a:ext>
              </a:extLst>
            </p:cNvPr>
            <p:cNvSpPr/>
            <p:nvPr/>
          </p:nvSpPr>
          <p:spPr>
            <a:xfrm>
              <a:off x="756285" y="2725288"/>
              <a:ext cx="1003304" cy="1003304"/>
            </a:xfrm>
            <a:prstGeom prst="ellipse">
              <a:avLst/>
            </a:prstGeom>
            <a:solidFill>
              <a:schemeClr val="bg1"/>
            </a:solidFill>
            <a:ln>
              <a:no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zh-CN">
                <a:cs typeface="+mn-ea"/>
                <a:sym typeface="+mn-lt"/>
              </a:endParaRPr>
            </a:p>
          </p:txBody>
        </p:sp>
        <p:sp>
          <p:nvSpPr>
            <p:cNvPr id="43" name="文本框 42">
              <a:extLst>
                <a:ext uri="{FF2B5EF4-FFF2-40B4-BE49-F238E27FC236}">
                  <a16:creationId xmlns:a16="http://schemas.microsoft.com/office/drawing/2014/main" id="{DD75E893-B58C-4A05-A838-DCA3EE509E98}"/>
                </a:ext>
              </a:extLst>
            </p:cNvPr>
            <p:cNvSpPr txBox="1"/>
            <p:nvPr/>
          </p:nvSpPr>
          <p:spPr>
            <a:xfrm>
              <a:off x="826945" y="3027442"/>
              <a:ext cx="905934" cy="340263"/>
            </a:xfrm>
            <a:prstGeom prst="rect">
              <a:avLst/>
            </a:prstGeom>
            <a:noFill/>
          </p:spPr>
          <p:txBody>
            <a:bodyPr wrap="square" rtlCol="0">
              <a:spAutoFit/>
            </a:bodyPr>
            <a:lstStyle/>
            <a:p>
              <a:pPr algn="ctr"/>
              <a:r>
                <a:rPr lang="en-US" altLang="zh-CN" sz="2400">
                  <a:solidFill>
                    <a:schemeClr val="tx1">
                      <a:lumMod val="75000"/>
                      <a:lumOff val="25000"/>
                    </a:schemeClr>
                  </a:solidFill>
                  <a:cs typeface="+mn-ea"/>
                  <a:sym typeface="+mn-lt"/>
                </a:rPr>
                <a:t>18%</a:t>
              </a:r>
              <a:endParaRPr lang="en-US" altLang="zh-CN" sz="2400" dirty="0">
                <a:solidFill>
                  <a:schemeClr val="tx1">
                    <a:lumMod val="75000"/>
                    <a:lumOff val="25000"/>
                  </a:schemeClr>
                </a:solidFill>
                <a:cs typeface="+mn-ea"/>
                <a:sym typeface="+mn-lt"/>
              </a:endParaRPr>
            </a:p>
          </p:txBody>
        </p:sp>
      </p:grpSp>
      <p:grpSp>
        <p:nvGrpSpPr>
          <p:cNvPr id="44" name="组合 43">
            <a:extLst>
              <a:ext uri="{FF2B5EF4-FFF2-40B4-BE49-F238E27FC236}">
                <a16:creationId xmlns:a16="http://schemas.microsoft.com/office/drawing/2014/main" id="{ED201BC3-6C3E-4190-B62C-57A89540E49A}"/>
              </a:ext>
            </a:extLst>
          </p:cNvPr>
          <p:cNvGrpSpPr/>
          <p:nvPr/>
        </p:nvGrpSpPr>
        <p:grpSpPr>
          <a:xfrm>
            <a:off x="3932008" y="2166245"/>
            <a:ext cx="1361273" cy="1361273"/>
            <a:chOff x="887752" y="2732613"/>
            <a:chExt cx="1003304" cy="1003304"/>
          </a:xfrm>
        </p:grpSpPr>
        <p:sp>
          <p:nvSpPr>
            <p:cNvPr id="45" name="椭圆 44">
              <a:extLst>
                <a:ext uri="{FF2B5EF4-FFF2-40B4-BE49-F238E27FC236}">
                  <a16:creationId xmlns:a16="http://schemas.microsoft.com/office/drawing/2014/main" id="{2B05CEF3-CA97-4426-AF0C-7A0DA0876074}"/>
                </a:ext>
              </a:extLst>
            </p:cNvPr>
            <p:cNvSpPr/>
            <p:nvPr/>
          </p:nvSpPr>
          <p:spPr>
            <a:xfrm>
              <a:off x="887752" y="2732613"/>
              <a:ext cx="1003304" cy="1003304"/>
            </a:xfrm>
            <a:prstGeom prst="ellipse">
              <a:avLst/>
            </a:prstGeom>
            <a:solidFill>
              <a:schemeClr val="bg1"/>
            </a:solidFill>
            <a:ln>
              <a:no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zh-CN">
                <a:cs typeface="+mn-ea"/>
                <a:sym typeface="+mn-lt"/>
              </a:endParaRPr>
            </a:p>
          </p:txBody>
        </p:sp>
        <p:sp>
          <p:nvSpPr>
            <p:cNvPr id="46" name="文本框 45">
              <a:extLst>
                <a:ext uri="{FF2B5EF4-FFF2-40B4-BE49-F238E27FC236}">
                  <a16:creationId xmlns:a16="http://schemas.microsoft.com/office/drawing/2014/main" id="{42FA8AE3-AF75-48B0-B0BF-4309FC5BB0F2}"/>
                </a:ext>
              </a:extLst>
            </p:cNvPr>
            <p:cNvSpPr txBox="1"/>
            <p:nvPr/>
          </p:nvSpPr>
          <p:spPr>
            <a:xfrm>
              <a:off x="936437" y="3027443"/>
              <a:ext cx="905934" cy="340263"/>
            </a:xfrm>
            <a:prstGeom prst="rect">
              <a:avLst/>
            </a:prstGeom>
            <a:noFill/>
          </p:spPr>
          <p:txBody>
            <a:bodyPr wrap="square" rtlCol="0">
              <a:spAutoFit/>
            </a:bodyPr>
            <a:lstStyle/>
            <a:p>
              <a:pPr algn="ctr"/>
              <a:r>
                <a:rPr lang="en-US" altLang="zh-CN" sz="2400">
                  <a:solidFill>
                    <a:schemeClr val="tx1">
                      <a:lumMod val="75000"/>
                      <a:lumOff val="25000"/>
                    </a:schemeClr>
                  </a:solidFill>
                  <a:cs typeface="+mn-ea"/>
                  <a:sym typeface="+mn-lt"/>
                </a:rPr>
                <a:t>16%</a:t>
              </a:r>
              <a:endParaRPr lang="en-US" altLang="zh-CN" sz="2400" dirty="0">
                <a:solidFill>
                  <a:schemeClr val="tx1">
                    <a:lumMod val="75000"/>
                    <a:lumOff val="25000"/>
                  </a:schemeClr>
                </a:solidFill>
                <a:cs typeface="+mn-ea"/>
                <a:sym typeface="+mn-lt"/>
              </a:endParaRPr>
            </a:p>
          </p:txBody>
        </p:sp>
      </p:grpSp>
      <p:grpSp>
        <p:nvGrpSpPr>
          <p:cNvPr id="47" name="组合 46">
            <a:extLst>
              <a:ext uri="{FF2B5EF4-FFF2-40B4-BE49-F238E27FC236}">
                <a16:creationId xmlns:a16="http://schemas.microsoft.com/office/drawing/2014/main" id="{04904E54-733A-4BD4-AAA3-CB46C4E6F436}"/>
              </a:ext>
            </a:extLst>
          </p:cNvPr>
          <p:cNvGrpSpPr/>
          <p:nvPr/>
        </p:nvGrpSpPr>
        <p:grpSpPr>
          <a:xfrm>
            <a:off x="6524001" y="2166245"/>
            <a:ext cx="1361273" cy="1361273"/>
            <a:chOff x="956473" y="2732613"/>
            <a:chExt cx="1003304" cy="1003304"/>
          </a:xfrm>
        </p:grpSpPr>
        <p:sp>
          <p:nvSpPr>
            <p:cNvPr id="48" name="椭圆 47">
              <a:extLst>
                <a:ext uri="{FF2B5EF4-FFF2-40B4-BE49-F238E27FC236}">
                  <a16:creationId xmlns:a16="http://schemas.microsoft.com/office/drawing/2014/main" id="{47F517E5-A52B-4BEB-87F7-DC208FA70CD3}"/>
                </a:ext>
              </a:extLst>
            </p:cNvPr>
            <p:cNvSpPr/>
            <p:nvPr/>
          </p:nvSpPr>
          <p:spPr>
            <a:xfrm>
              <a:off x="956473" y="2732613"/>
              <a:ext cx="1003304" cy="1003304"/>
            </a:xfrm>
            <a:prstGeom prst="ellipse">
              <a:avLst/>
            </a:prstGeom>
            <a:solidFill>
              <a:schemeClr val="bg1"/>
            </a:solidFill>
            <a:ln>
              <a:no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zh-CN">
                <a:cs typeface="+mn-ea"/>
                <a:sym typeface="+mn-lt"/>
              </a:endParaRPr>
            </a:p>
          </p:txBody>
        </p:sp>
        <p:sp>
          <p:nvSpPr>
            <p:cNvPr id="49" name="文本框 48">
              <a:extLst>
                <a:ext uri="{FF2B5EF4-FFF2-40B4-BE49-F238E27FC236}">
                  <a16:creationId xmlns:a16="http://schemas.microsoft.com/office/drawing/2014/main" id="{923C9E7A-3984-4944-8DCD-45D6067A6AB1}"/>
                </a:ext>
              </a:extLst>
            </p:cNvPr>
            <p:cNvSpPr txBox="1"/>
            <p:nvPr/>
          </p:nvSpPr>
          <p:spPr>
            <a:xfrm>
              <a:off x="1005158" y="3027443"/>
              <a:ext cx="905934" cy="340263"/>
            </a:xfrm>
            <a:prstGeom prst="rect">
              <a:avLst/>
            </a:prstGeom>
            <a:noFill/>
          </p:spPr>
          <p:txBody>
            <a:bodyPr wrap="square" rtlCol="0">
              <a:spAutoFit/>
            </a:bodyPr>
            <a:lstStyle/>
            <a:p>
              <a:pPr algn="ctr"/>
              <a:r>
                <a:rPr lang="en-US" altLang="zh-CN" sz="2400">
                  <a:solidFill>
                    <a:schemeClr val="tx1">
                      <a:lumMod val="75000"/>
                      <a:lumOff val="25000"/>
                    </a:schemeClr>
                  </a:solidFill>
                  <a:cs typeface="+mn-ea"/>
                  <a:sym typeface="+mn-lt"/>
                </a:rPr>
                <a:t>55%</a:t>
              </a:r>
              <a:endParaRPr lang="en-US" altLang="zh-CN" sz="2400" dirty="0">
                <a:solidFill>
                  <a:schemeClr val="tx1">
                    <a:lumMod val="75000"/>
                    <a:lumOff val="25000"/>
                  </a:schemeClr>
                </a:solidFill>
                <a:cs typeface="+mn-ea"/>
                <a:sym typeface="+mn-lt"/>
              </a:endParaRPr>
            </a:p>
          </p:txBody>
        </p:sp>
      </p:grpSp>
      <p:grpSp>
        <p:nvGrpSpPr>
          <p:cNvPr id="50" name="组合 49">
            <a:extLst>
              <a:ext uri="{FF2B5EF4-FFF2-40B4-BE49-F238E27FC236}">
                <a16:creationId xmlns:a16="http://schemas.microsoft.com/office/drawing/2014/main" id="{4B9667C9-02CB-4E7B-B54D-9CB61EEBC116}"/>
              </a:ext>
            </a:extLst>
          </p:cNvPr>
          <p:cNvGrpSpPr/>
          <p:nvPr/>
        </p:nvGrpSpPr>
        <p:grpSpPr>
          <a:xfrm>
            <a:off x="9123613" y="2166245"/>
            <a:ext cx="1361273" cy="1361273"/>
            <a:chOff x="1048533" y="2732613"/>
            <a:chExt cx="1003304" cy="1003304"/>
          </a:xfrm>
        </p:grpSpPr>
        <p:sp>
          <p:nvSpPr>
            <p:cNvPr id="51" name="椭圆 50">
              <a:extLst>
                <a:ext uri="{FF2B5EF4-FFF2-40B4-BE49-F238E27FC236}">
                  <a16:creationId xmlns:a16="http://schemas.microsoft.com/office/drawing/2014/main" id="{9B931BC5-2C3C-4EF4-B97E-8B4E7B3D69BD}"/>
                </a:ext>
              </a:extLst>
            </p:cNvPr>
            <p:cNvSpPr/>
            <p:nvPr/>
          </p:nvSpPr>
          <p:spPr>
            <a:xfrm>
              <a:off x="1048533" y="2732613"/>
              <a:ext cx="1003304" cy="1003304"/>
            </a:xfrm>
            <a:prstGeom prst="ellipse">
              <a:avLst/>
            </a:prstGeom>
            <a:solidFill>
              <a:schemeClr val="bg1"/>
            </a:solidFill>
            <a:ln>
              <a:no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zh-CN">
                <a:cs typeface="+mn-ea"/>
                <a:sym typeface="+mn-lt"/>
              </a:endParaRPr>
            </a:p>
          </p:txBody>
        </p:sp>
        <p:sp>
          <p:nvSpPr>
            <p:cNvPr id="52" name="文本框 51">
              <a:extLst>
                <a:ext uri="{FF2B5EF4-FFF2-40B4-BE49-F238E27FC236}">
                  <a16:creationId xmlns:a16="http://schemas.microsoft.com/office/drawing/2014/main" id="{FDB285FB-663E-4AD5-9E6F-1C5EAB0B5FE5}"/>
                </a:ext>
              </a:extLst>
            </p:cNvPr>
            <p:cNvSpPr txBox="1"/>
            <p:nvPr/>
          </p:nvSpPr>
          <p:spPr>
            <a:xfrm>
              <a:off x="1145903" y="3041450"/>
              <a:ext cx="905934" cy="340263"/>
            </a:xfrm>
            <a:prstGeom prst="rect">
              <a:avLst/>
            </a:prstGeom>
            <a:noFill/>
          </p:spPr>
          <p:txBody>
            <a:bodyPr wrap="square" rtlCol="0">
              <a:spAutoFit/>
            </a:bodyPr>
            <a:lstStyle/>
            <a:p>
              <a:pPr algn="ctr"/>
              <a:r>
                <a:rPr lang="en-US" altLang="zh-CN" sz="2400">
                  <a:solidFill>
                    <a:schemeClr val="tx1">
                      <a:lumMod val="75000"/>
                      <a:lumOff val="25000"/>
                    </a:schemeClr>
                  </a:solidFill>
                  <a:cs typeface="+mn-ea"/>
                  <a:sym typeface="+mn-lt"/>
                </a:rPr>
                <a:t>85%</a:t>
              </a:r>
              <a:endParaRPr lang="zh-CN" altLang="en-US" dirty="0">
                <a:solidFill>
                  <a:schemeClr val="tx1">
                    <a:lumMod val="75000"/>
                    <a:lumOff val="25000"/>
                  </a:schemeClr>
                </a:solidFill>
                <a:cs typeface="+mn-ea"/>
                <a:sym typeface="+mn-lt"/>
              </a:endParaRPr>
            </a:p>
          </p:txBody>
        </p:sp>
      </p:grpSp>
      <p:sp>
        <p:nvSpPr>
          <p:cNvPr id="56" name="文本框 55">
            <a:extLst>
              <a:ext uri="{FF2B5EF4-FFF2-40B4-BE49-F238E27FC236}">
                <a16:creationId xmlns:a16="http://schemas.microsoft.com/office/drawing/2014/main" id="{0487E0CC-D2A6-4D09-91EB-F81F757B4783}"/>
              </a:ext>
            </a:extLst>
          </p:cNvPr>
          <p:cNvSpPr txBox="1"/>
          <p:nvPr/>
        </p:nvSpPr>
        <p:spPr>
          <a:xfrm>
            <a:off x="1215335" y="4975162"/>
            <a:ext cx="9761330" cy="855555"/>
          </a:xfrm>
          <a:prstGeom prst="rect">
            <a:avLst/>
          </a:prstGeom>
          <a:noFill/>
        </p:spPr>
        <p:txBody>
          <a:bodyPr wrap="square" lIns="0" rtlCol="0">
            <a:spAutoFit/>
          </a:bodyPr>
          <a:lstStyle/>
          <a:p>
            <a:pPr algn="ctr">
              <a:lnSpc>
                <a:spcPct val="130000"/>
              </a:lnSpc>
            </a:pPr>
            <a:r>
              <a:rPr lang="zh-CN" altLang="en-US" sz="2000">
                <a:cs typeface="+mn-ea"/>
                <a:sym typeface="+mn-lt"/>
              </a:rPr>
              <a:t>学校对外合作交流频繁。先后与</a:t>
            </a:r>
            <a:r>
              <a:rPr lang="en-US" altLang="zh-CN" sz="2000">
                <a:cs typeface="+mn-ea"/>
                <a:sym typeface="+mn-lt"/>
              </a:rPr>
              <a:t>4</a:t>
            </a:r>
            <a:r>
              <a:rPr lang="zh-CN" altLang="en-US" sz="2000">
                <a:cs typeface="+mn-ea"/>
                <a:sym typeface="+mn-lt"/>
              </a:rPr>
              <a:t>大洲</a:t>
            </a:r>
            <a:r>
              <a:rPr lang="en-US" altLang="zh-CN" sz="2000">
                <a:cs typeface="+mn-ea"/>
                <a:sym typeface="+mn-lt"/>
              </a:rPr>
              <a:t>20</a:t>
            </a:r>
            <a:r>
              <a:rPr lang="zh-CN" altLang="en-US" sz="2000">
                <a:cs typeface="+mn-ea"/>
                <a:sym typeface="+mn-lt"/>
              </a:rPr>
              <a:t>多个国家和地区的</a:t>
            </a:r>
            <a:r>
              <a:rPr lang="en-US" altLang="zh-CN" sz="2000">
                <a:cs typeface="+mn-ea"/>
                <a:sym typeface="+mn-lt"/>
              </a:rPr>
              <a:t>40</a:t>
            </a:r>
            <a:r>
              <a:rPr lang="zh-CN" altLang="en-US" sz="2000">
                <a:cs typeface="+mn-ea"/>
                <a:sym typeface="+mn-lt"/>
              </a:rPr>
              <a:t>多所高等院校、科研机构在科研合作、人才培养、学术交流、师资培训等方面建立了实质性合作交流关系。</a:t>
            </a:r>
            <a:endParaRPr lang="zh-CN" altLang="en-US" sz="2000" dirty="0">
              <a:cs typeface="+mn-ea"/>
              <a:sym typeface="+mn-lt"/>
            </a:endParaRPr>
          </a:p>
        </p:txBody>
      </p:sp>
      <p:sp>
        <p:nvSpPr>
          <p:cNvPr id="3" name="文本框 2">
            <a:extLst>
              <a:ext uri="{FF2B5EF4-FFF2-40B4-BE49-F238E27FC236}">
                <a16:creationId xmlns:a16="http://schemas.microsoft.com/office/drawing/2014/main" id="{10743590-B815-4097-BA19-49A7449489B9}"/>
              </a:ext>
            </a:extLst>
          </p:cNvPr>
          <p:cNvSpPr txBox="1"/>
          <p:nvPr/>
        </p:nvSpPr>
        <p:spPr>
          <a:xfrm>
            <a:off x="989306" y="4014834"/>
            <a:ext cx="2019087" cy="461665"/>
          </a:xfrm>
          <a:prstGeom prst="rect">
            <a:avLst/>
          </a:prstGeom>
          <a:noFill/>
        </p:spPr>
        <p:txBody>
          <a:bodyPr wrap="square" rtlCol="0">
            <a:spAutoFit/>
          </a:bodyPr>
          <a:lstStyle/>
          <a:p>
            <a:pPr algn="ctr"/>
            <a:r>
              <a:rPr lang="zh-CN" altLang="en-US" sz="2400">
                <a:solidFill>
                  <a:schemeClr val="accent1"/>
                </a:solidFill>
                <a:cs typeface="+mn-ea"/>
                <a:sym typeface="+mn-lt"/>
              </a:rPr>
              <a:t>输入标题</a:t>
            </a:r>
          </a:p>
        </p:txBody>
      </p:sp>
      <p:sp>
        <p:nvSpPr>
          <p:cNvPr id="23" name="文本框 22">
            <a:extLst>
              <a:ext uri="{FF2B5EF4-FFF2-40B4-BE49-F238E27FC236}">
                <a16:creationId xmlns:a16="http://schemas.microsoft.com/office/drawing/2014/main" id="{3343E437-181D-4573-BFBF-0DBF3601CCB2}"/>
              </a:ext>
            </a:extLst>
          </p:cNvPr>
          <p:cNvSpPr txBox="1"/>
          <p:nvPr/>
        </p:nvSpPr>
        <p:spPr>
          <a:xfrm>
            <a:off x="3603098" y="4014834"/>
            <a:ext cx="2019087" cy="461665"/>
          </a:xfrm>
          <a:prstGeom prst="rect">
            <a:avLst/>
          </a:prstGeom>
          <a:noFill/>
        </p:spPr>
        <p:txBody>
          <a:bodyPr wrap="square" rtlCol="0">
            <a:spAutoFit/>
          </a:bodyPr>
          <a:lstStyle/>
          <a:p>
            <a:pPr algn="ctr"/>
            <a:r>
              <a:rPr lang="zh-CN" altLang="en-US" sz="2400">
                <a:solidFill>
                  <a:schemeClr val="accent1"/>
                </a:solidFill>
                <a:cs typeface="+mn-ea"/>
                <a:sym typeface="+mn-lt"/>
              </a:rPr>
              <a:t>输入标题</a:t>
            </a:r>
          </a:p>
        </p:txBody>
      </p:sp>
      <p:sp>
        <p:nvSpPr>
          <p:cNvPr id="24" name="文本框 23">
            <a:extLst>
              <a:ext uri="{FF2B5EF4-FFF2-40B4-BE49-F238E27FC236}">
                <a16:creationId xmlns:a16="http://schemas.microsoft.com/office/drawing/2014/main" id="{CA89F9A1-3F16-4294-B14D-0614897F3649}"/>
              </a:ext>
            </a:extLst>
          </p:cNvPr>
          <p:cNvSpPr txBox="1"/>
          <p:nvPr/>
        </p:nvSpPr>
        <p:spPr>
          <a:xfrm>
            <a:off x="6195093" y="4014834"/>
            <a:ext cx="2019087" cy="461665"/>
          </a:xfrm>
          <a:prstGeom prst="rect">
            <a:avLst/>
          </a:prstGeom>
          <a:noFill/>
        </p:spPr>
        <p:txBody>
          <a:bodyPr wrap="square" rtlCol="0">
            <a:spAutoFit/>
          </a:bodyPr>
          <a:lstStyle/>
          <a:p>
            <a:pPr algn="ctr"/>
            <a:r>
              <a:rPr lang="zh-CN" altLang="en-US" sz="2400">
                <a:solidFill>
                  <a:schemeClr val="accent1"/>
                </a:solidFill>
                <a:cs typeface="+mn-ea"/>
                <a:sym typeface="+mn-lt"/>
              </a:rPr>
              <a:t>输入标题</a:t>
            </a:r>
          </a:p>
        </p:txBody>
      </p:sp>
      <p:sp>
        <p:nvSpPr>
          <p:cNvPr id="25" name="文本框 24">
            <a:extLst>
              <a:ext uri="{FF2B5EF4-FFF2-40B4-BE49-F238E27FC236}">
                <a16:creationId xmlns:a16="http://schemas.microsoft.com/office/drawing/2014/main" id="{0FA95B1B-D86B-47BD-950E-B3E2872F538E}"/>
              </a:ext>
            </a:extLst>
          </p:cNvPr>
          <p:cNvSpPr txBox="1"/>
          <p:nvPr/>
        </p:nvSpPr>
        <p:spPr>
          <a:xfrm>
            <a:off x="8856996" y="4014834"/>
            <a:ext cx="2019087" cy="461665"/>
          </a:xfrm>
          <a:prstGeom prst="rect">
            <a:avLst/>
          </a:prstGeom>
          <a:noFill/>
        </p:spPr>
        <p:txBody>
          <a:bodyPr wrap="square" rtlCol="0">
            <a:spAutoFit/>
          </a:bodyPr>
          <a:lstStyle/>
          <a:p>
            <a:pPr algn="ctr"/>
            <a:r>
              <a:rPr lang="zh-CN" altLang="en-US" sz="2400">
                <a:solidFill>
                  <a:schemeClr val="accent1"/>
                </a:solidFill>
                <a:cs typeface="+mn-ea"/>
                <a:sym typeface="+mn-lt"/>
              </a:rPr>
              <a:t>输入标题</a:t>
            </a:r>
          </a:p>
        </p:txBody>
      </p:sp>
    </p:spTree>
    <p:extLst>
      <p:ext uri="{BB962C8B-B14F-4D97-AF65-F5344CB8AC3E}">
        <p14:creationId xmlns:p14="http://schemas.microsoft.com/office/powerpoint/2010/main" val="24735231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55"/>
                                        </p:tgtEl>
                                        <p:attrNameLst>
                                          <p:attrName>style.visibility</p:attrName>
                                        </p:attrNameLst>
                                      </p:cBhvr>
                                      <p:to>
                                        <p:strVal val="visible"/>
                                      </p:to>
                                    </p:set>
                                  </p:childTnLst>
                                </p:cTn>
                              </p:par>
                            </p:childTnLst>
                          </p:cTn>
                        </p:par>
                        <p:par>
                          <p:cTn id="7" fill="hold">
                            <p:stCondLst>
                              <p:cond delay="0"/>
                            </p:stCondLst>
                            <p:childTnLst>
                              <p:par>
                                <p:cTn id="8" presetID="42" presetClass="entr" presetSubtype="0" fill="hold" nodeType="afterEffect">
                                  <p:stCondLst>
                                    <p:cond delay="0"/>
                                  </p:stCondLst>
                                  <p:childTnLst>
                                    <p:set>
                                      <p:cBhvr>
                                        <p:cTn id="9" dur="1" fill="hold">
                                          <p:stCondLst>
                                            <p:cond delay="0"/>
                                          </p:stCondLst>
                                        </p:cTn>
                                        <p:tgtEl>
                                          <p:spTgt spid="41"/>
                                        </p:tgtEl>
                                        <p:attrNameLst>
                                          <p:attrName>style.visibility</p:attrName>
                                        </p:attrNameLst>
                                      </p:cBhvr>
                                      <p:to>
                                        <p:strVal val="visible"/>
                                      </p:to>
                                    </p:set>
                                    <p:animEffect transition="in" filter="fade">
                                      <p:cBhvr>
                                        <p:cTn id="10" dur="1000"/>
                                        <p:tgtEl>
                                          <p:spTgt spid="41"/>
                                        </p:tgtEl>
                                      </p:cBhvr>
                                    </p:animEffect>
                                    <p:anim calcmode="lin" valueType="num">
                                      <p:cBhvr>
                                        <p:cTn id="11" dur="1000" fill="hold"/>
                                        <p:tgtEl>
                                          <p:spTgt spid="41"/>
                                        </p:tgtEl>
                                        <p:attrNameLst>
                                          <p:attrName>ppt_x</p:attrName>
                                        </p:attrNameLst>
                                      </p:cBhvr>
                                      <p:tavLst>
                                        <p:tav tm="0">
                                          <p:val>
                                            <p:strVal val="#ppt_x"/>
                                          </p:val>
                                        </p:tav>
                                        <p:tav tm="100000">
                                          <p:val>
                                            <p:strVal val="#ppt_x"/>
                                          </p:val>
                                        </p:tav>
                                      </p:tavLst>
                                    </p:anim>
                                    <p:anim calcmode="lin" valueType="num">
                                      <p:cBhvr>
                                        <p:cTn id="12" dur="1000" fill="hold"/>
                                        <p:tgtEl>
                                          <p:spTgt spid="41"/>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1000"/>
                                        <p:tgtEl>
                                          <p:spTgt spid="3"/>
                                        </p:tgtEl>
                                      </p:cBhvr>
                                    </p:animEffect>
                                    <p:anim calcmode="lin" valueType="num">
                                      <p:cBhvr>
                                        <p:cTn id="16" dur="1000" fill="hold"/>
                                        <p:tgtEl>
                                          <p:spTgt spid="3"/>
                                        </p:tgtEl>
                                        <p:attrNameLst>
                                          <p:attrName>ppt_x</p:attrName>
                                        </p:attrNameLst>
                                      </p:cBhvr>
                                      <p:tavLst>
                                        <p:tav tm="0">
                                          <p:val>
                                            <p:strVal val="#ppt_x"/>
                                          </p:val>
                                        </p:tav>
                                        <p:tav tm="100000">
                                          <p:val>
                                            <p:strVal val="#ppt_x"/>
                                          </p:val>
                                        </p:tav>
                                      </p:tavLst>
                                    </p:anim>
                                    <p:anim calcmode="lin" valueType="num">
                                      <p:cBhvr>
                                        <p:cTn id="17" dur="1000" fill="hold"/>
                                        <p:tgtEl>
                                          <p:spTgt spid="3"/>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0"/>
                                  </p:stCondLst>
                                  <p:childTnLst>
                                    <p:set>
                                      <p:cBhvr>
                                        <p:cTn id="19" dur="1" fill="hold">
                                          <p:stCondLst>
                                            <p:cond delay="0"/>
                                          </p:stCondLst>
                                        </p:cTn>
                                        <p:tgtEl>
                                          <p:spTgt spid="40"/>
                                        </p:tgtEl>
                                        <p:attrNameLst>
                                          <p:attrName>style.visibility</p:attrName>
                                        </p:attrNameLst>
                                      </p:cBhvr>
                                      <p:to>
                                        <p:strVal val="visible"/>
                                      </p:to>
                                    </p:set>
                                    <p:animEffect transition="in" filter="fade">
                                      <p:cBhvr>
                                        <p:cTn id="20" dur="1000"/>
                                        <p:tgtEl>
                                          <p:spTgt spid="40"/>
                                        </p:tgtEl>
                                      </p:cBhvr>
                                    </p:animEffect>
                                    <p:anim calcmode="lin" valueType="num">
                                      <p:cBhvr>
                                        <p:cTn id="21" dur="1000" fill="hold"/>
                                        <p:tgtEl>
                                          <p:spTgt spid="40"/>
                                        </p:tgtEl>
                                        <p:attrNameLst>
                                          <p:attrName>ppt_x</p:attrName>
                                        </p:attrNameLst>
                                      </p:cBhvr>
                                      <p:tavLst>
                                        <p:tav tm="0">
                                          <p:val>
                                            <p:strVal val="#ppt_x"/>
                                          </p:val>
                                        </p:tav>
                                        <p:tav tm="100000">
                                          <p:val>
                                            <p:strVal val="#ppt_x"/>
                                          </p:val>
                                        </p:tav>
                                      </p:tavLst>
                                    </p:anim>
                                    <p:anim calcmode="lin" valueType="num">
                                      <p:cBhvr>
                                        <p:cTn id="22" dur="1000" fill="hold"/>
                                        <p:tgtEl>
                                          <p:spTgt spid="40"/>
                                        </p:tgtEl>
                                        <p:attrNameLst>
                                          <p:attrName>ppt_y</p:attrName>
                                        </p:attrNameLst>
                                      </p:cBhvr>
                                      <p:tavLst>
                                        <p:tav tm="0">
                                          <p:val>
                                            <p:strVal val="#ppt_y+.1"/>
                                          </p:val>
                                        </p:tav>
                                        <p:tav tm="100000">
                                          <p:val>
                                            <p:strVal val="#ppt_y"/>
                                          </p:val>
                                        </p:tav>
                                      </p:tavLst>
                                    </p:anim>
                                  </p:childTnLst>
                                </p:cTn>
                              </p:par>
                            </p:childTnLst>
                          </p:cTn>
                        </p:par>
                        <p:par>
                          <p:cTn id="23" fill="hold">
                            <p:stCondLst>
                              <p:cond delay="1000"/>
                            </p:stCondLst>
                            <p:childTnLst>
                              <p:par>
                                <p:cTn id="24" presetID="42" presetClass="entr" presetSubtype="0" fill="hold" nodeType="afterEffect">
                                  <p:stCondLst>
                                    <p:cond delay="0"/>
                                  </p:stCondLst>
                                  <p:childTnLst>
                                    <p:set>
                                      <p:cBhvr>
                                        <p:cTn id="25" dur="1" fill="hold">
                                          <p:stCondLst>
                                            <p:cond delay="0"/>
                                          </p:stCondLst>
                                        </p:cTn>
                                        <p:tgtEl>
                                          <p:spTgt spid="44"/>
                                        </p:tgtEl>
                                        <p:attrNameLst>
                                          <p:attrName>style.visibility</p:attrName>
                                        </p:attrNameLst>
                                      </p:cBhvr>
                                      <p:to>
                                        <p:strVal val="visible"/>
                                      </p:to>
                                    </p:set>
                                    <p:animEffect transition="in" filter="fade">
                                      <p:cBhvr>
                                        <p:cTn id="26" dur="1000"/>
                                        <p:tgtEl>
                                          <p:spTgt spid="44"/>
                                        </p:tgtEl>
                                      </p:cBhvr>
                                    </p:animEffect>
                                    <p:anim calcmode="lin" valueType="num">
                                      <p:cBhvr>
                                        <p:cTn id="27" dur="1000" fill="hold"/>
                                        <p:tgtEl>
                                          <p:spTgt spid="44"/>
                                        </p:tgtEl>
                                        <p:attrNameLst>
                                          <p:attrName>ppt_x</p:attrName>
                                        </p:attrNameLst>
                                      </p:cBhvr>
                                      <p:tavLst>
                                        <p:tav tm="0">
                                          <p:val>
                                            <p:strVal val="#ppt_x"/>
                                          </p:val>
                                        </p:tav>
                                        <p:tav tm="100000">
                                          <p:val>
                                            <p:strVal val="#ppt_x"/>
                                          </p:val>
                                        </p:tav>
                                      </p:tavLst>
                                    </p:anim>
                                    <p:anim calcmode="lin" valueType="num">
                                      <p:cBhvr>
                                        <p:cTn id="28" dur="1000" fill="hold"/>
                                        <p:tgtEl>
                                          <p:spTgt spid="44"/>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fade">
                                      <p:cBhvr>
                                        <p:cTn id="31" dur="1000"/>
                                        <p:tgtEl>
                                          <p:spTgt spid="23"/>
                                        </p:tgtEl>
                                      </p:cBhvr>
                                    </p:animEffect>
                                    <p:anim calcmode="lin" valueType="num">
                                      <p:cBhvr>
                                        <p:cTn id="32" dur="1000" fill="hold"/>
                                        <p:tgtEl>
                                          <p:spTgt spid="23"/>
                                        </p:tgtEl>
                                        <p:attrNameLst>
                                          <p:attrName>ppt_x</p:attrName>
                                        </p:attrNameLst>
                                      </p:cBhvr>
                                      <p:tavLst>
                                        <p:tav tm="0">
                                          <p:val>
                                            <p:strVal val="#ppt_x"/>
                                          </p:val>
                                        </p:tav>
                                        <p:tav tm="100000">
                                          <p:val>
                                            <p:strVal val="#ppt_x"/>
                                          </p:val>
                                        </p:tav>
                                      </p:tavLst>
                                    </p:anim>
                                    <p:anim calcmode="lin" valueType="num">
                                      <p:cBhvr>
                                        <p:cTn id="33" dur="1000" fill="hold"/>
                                        <p:tgtEl>
                                          <p:spTgt spid="23"/>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36"/>
                                        </p:tgtEl>
                                        <p:attrNameLst>
                                          <p:attrName>style.visibility</p:attrName>
                                        </p:attrNameLst>
                                      </p:cBhvr>
                                      <p:to>
                                        <p:strVal val="visible"/>
                                      </p:to>
                                    </p:set>
                                    <p:animEffect transition="in" filter="fade">
                                      <p:cBhvr>
                                        <p:cTn id="36" dur="1000"/>
                                        <p:tgtEl>
                                          <p:spTgt spid="36"/>
                                        </p:tgtEl>
                                      </p:cBhvr>
                                    </p:animEffect>
                                    <p:anim calcmode="lin" valueType="num">
                                      <p:cBhvr>
                                        <p:cTn id="37" dur="1000" fill="hold"/>
                                        <p:tgtEl>
                                          <p:spTgt spid="36"/>
                                        </p:tgtEl>
                                        <p:attrNameLst>
                                          <p:attrName>ppt_x</p:attrName>
                                        </p:attrNameLst>
                                      </p:cBhvr>
                                      <p:tavLst>
                                        <p:tav tm="0">
                                          <p:val>
                                            <p:strVal val="#ppt_x"/>
                                          </p:val>
                                        </p:tav>
                                        <p:tav tm="100000">
                                          <p:val>
                                            <p:strVal val="#ppt_x"/>
                                          </p:val>
                                        </p:tav>
                                      </p:tavLst>
                                    </p:anim>
                                    <p:anim calcmode="lin" valueType="num">
                                      <p:cBhvr>
                                        <p:cTn id="38" dur="1000" fill="hold"/>
                                        <p:tgtEl>
                                          <p:spTgt spid="36"/>
                                        </p:tgtEl>
                                        <p:attrNameLst>
                                          <p:attrName>ppt_y</p:attrName>
                                        </p:attrNameLst>
                                      </p:cBhvr>
                                      <p:tavLst>
                                        <p:tav tm="0">
                                          <p:val>
                                            <p:strVal val="#ppt_y+.1"/>
                                          </p:val>
                                        </p:tav>
                                        <p:tav tm="100000">
                                          <p:val>
                                            <p:strVal val="#ppt_y"/>
                                          </p:val>
                                        </p:tav>
                                      </p:tavLst>
                                    </p:anim>
                                  </p:childTnLst>
                                </p:cTn>
                              </p:par>
                            </p:childTnLst>
                          </p:cTn>
                        </p:par>
                        <p:par>
                          <p:cTn id="39" fill="hold">
                            <p:stCondLst>
                              <p:cond delay="2000"/>
                            </p:stCondLst>
                            <p:childTnLst>
                              <p:par>
                                <p:cTn id="40" presetID="42" presetClass="entr" presetSubtype="0" fill="hold" grpId="0" nodeType="afterEffect">
                                  <p:stCondLst>
                                    <p:cond delay="0"/>
                                  </p:stCondLst>
                                  <p:childTnLst>
                                    <p:set>
                                      <p:cBhvr>
                                        <p:cTn id="41" dur="1" fill="hold">
                                          <p:stCondLst>
                                            <p:cond delay="0"/>
                                          </p:stCondLst>
                                        </p:cTn>
                                        <p:tgtEl>
                                          <p:spTgt spid="37"/>
                                        </p:tgtEl>
                                        <p:attrNameLst>
                                          <p:attrName>style.visibility</p:attrName>
                                        </p:attrNameLst>
                                      </p:cBhvr>
                                      <p:to>
                                        <p:strVal val="visible"/>
                                      </p:to>
                                    </p:set>
                                    <p:animEffect transition="in" filter="fade">
                                      <p:cBhvr>
                                        <p:cTn id="42" dur="1000"/>
                                        <p:tgtEl>
                                          <p:spTgt spid="37"/>
                                        </p:tgtEl>
                                      </p:cBhvr>
                                    </p:animEffect>
                                    <p:anim calcmode="lin" valueType="num">
                                      <p:cBhvr>
                                        <p:cTn id="43" dur="1000" fill="hold"/>
                                        <p:tgtEl>
                                          <p:spTgt spid="37"/>
                                        </p:tgtEl>
                                        <p:attrNameLst>
                                          <p:attrName>ppt_x</p:attrName>
                                        </p:attrNameLst>
                                      </p:cBhvr>
                                      <p:tavLst>
                                        <p:tav tm="0">
                                          <p:val>
                                            <p:strVal val="#ppt_x"/>
                                          </p:val>
                                        </p:tav>
                                        <p:tav tm="100000">
                                          <p:val>
                                            <p:strVal val="#ppt_x"/>
                                          </p:val>
                                        </p:tav>
                                      </p:tavLst>
                                    </p:anim>
                                    <p:anim calcmode="lin" valueType="num">
                                      <p:cBhvr>
                                        <p:cTn id="44" dur="1000" fill="hold"/>
                                        <p:tgtEl>
                                          <p:spTgt spid="37"/>
                                        </p:tgtEl>
                                        <p:attrNameLst>
                                          <p:attrName>ppt_y</p:attrName>
                                        </p:attrNameLst>
                                      </p:cBhvr>
                                      <p:tavLst>
                                        <p:tav tm="0">
                                          <p:val>
                                            <p:strVal val="#ppt_y+.1"/>
                                          </p:val>
                                        </p:tav>
                                        <p:tav tm="100000">
                                          <p:val>
                                            <p:strVal val="#ppt_y"/>
                                          </p:val>
                                        </p:tav>
                                      </p:tavLst>
                                    </p:anim>
                                  </p:childTnLst>
                                </p:cTn>
                              </p:par>
                              <p:par>
                                <p:cTn id="45" presetID="42" presetClass="entr" presetSubtype="0" fill="hold" nodeType="withEffect">
                                  <p:stCondLst>
                                    <p:cond delay="0"/>
                                  </p:stCondLst>
                                  <p:childTnLst>
                                    <p:set>
                                      <p:cBhvr>
                                        <p:cTn id="46" dur="1" fill="hold">
                                          <p:stCondLst>
                                            <p:cond delay="0"/>
                                          </p:stCondLst>
                                        </p:cTn>
                                        <p:tgtEl>
                                          <p:spTgt spid="47"/>
                                        </p:tgtEl>
                                        <p:attrNameLst>
                                          <p:attrName>style.visibility</p:attrName>
                                        </p:attrNameLst>
                                      </p:cBhvr>
                                      <p:to>
                                        <p:strVal val="visible"/>
                                      </p:to>
                                    </p:set>
                                    <p:animEffect transition="in" filter="fade">
                                      <p:cBhvr>
                                        <p:cTn id="47" dur="1000"/>
                                        <p:tgtEl>
                                          <p:spTgt spid="47"/>
                                        </p:tgtEl>
                                      </p:cBhvr>
                                    </p:animEffect>
                                    <p:anim calcmode="lin" valueType="num">
                                      <p:cBhvr>
                                        <p:cTn id="48" dur="1000" fill="hold"/>
                                        <p:tgtEl>
                                          <p:spTgt spid="47"/>
                                        </p:tgtEl>
                                        <p:attrNameLst>
                                          <p:attrName>ppt_x</p:attrName>
                                        </p:attrNameLst>
                                      </p:cBhvr>
                                      <p:tavLst>
                                        <p:tav tm="0">
                                          <p:val>
                                            <p:strVal val="#ppt_x"/>
                                          </p:val>
                                        </p:tav>
                                        <p:tav tm="100000">
                                          <p:val>
                                            <p:strVal val="#ppt_x"/>
                                          </p:val>
                                        </p:tav>
                                      </p:tavLst>
                                    </p:anim>
                                    <p:anim calcmode="lin" valueType="num">
                                      <p:cBhvr>
                                        <p:cTn id="49" dur="1000" fill="hold"/>
                                        <p:tgtEl>
                                          <p:spTgt spid="47"/>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24"/>
                                        </p:tgtEl>
                                        <p:attrNameLst>
                                          <p:attrName>style.visibility</p:attrName>
                                        </p:attrNameLst>
                                      </p:cBhvr>
                                      <p:to>
                                        <p:strVal val="visible"/>
                                      </p:to>
                                    </p:set>
                                    <p:animEffect transition="in" filter="fade">
                                      <p:cBhvr>
                                        <p:cTn id="52" dur="1000"/>
                                        <p:tgtEl>
                                          <p:spTgt spid="24"/>
                                        </p:tgtEl>
                                      </p:cBhvr>
                                    </p:animEffect>
                                    <p:anim calcmode="lin" valueType="num">
                                      <p:cBhvr>
                                        <p:cTn id="53" dur="1000" fill="hold"/>
                                        <p:tgtEl>
                                          <p:spTgt spid="24"/>
                                        </p:tgtEl>
                                        <p:attrNameLst>
                                          <p:attrName>ppt_x</p:attrName>
                                        </p:attrNameLst>
                                      </p:cBhvr>
                                      <p:tavLst>
                                        <p:tav tm="0">
                                          <p:val>
                                            <p:strVal val="#ppt_x"/>
                                          </p:val>
                                        </p:tav>
                                        <p:tav tm="100000">
                                          <p:val>
                                            <p:strVal val="#ppt_x"/>
                                          </p:val>
                                        </p:tav>
                                      </p:tavLst>
                                    </p:anim>
                                    <p:anim calcmode="lin" valueType="num">
                                      <p:cBhvr>
                                        <p:cTn id="54" dur="1000" fill="hold"/>
                                        <p:tgtEl>
                                          <p:spTgt spid="24"/>
                                        </p:tgtEl>
                                        <p:attrNameLst>
                                          <p:attrName>ppt_y</p:attrName>
                                        </p:attrNameLst>
                                      </p:cBhvr>
                                      <p:tavLst>
                                        <p:tav tm="0">
                                          <p:val>
                                            <p:strVal val="#ppt_y+.1"/>
                                          </p:val>
                                        </p:tav>
                                        <p:tav tm="100000">
                                          <p:val>
                                            <p:strVal val="#ppt_y"/>
                                          </p:val>
                                        </p:tav>
                                      </p:tavLst>
                                    </p:anim>
                                  </p:childTnLst>
                                </p:cTn>
                              </p:par>
                            </p:childTnLst>
                          </p:cTn>
                        </p:par>
                        <p:par>
                          <p:cTn id="55" fill="hold">
                            <p:stCondLst>
                              <p:cond delay="3000"/>
                            </p:stCondLst>
                            <p:childTnLst>
                              <p:par>
                                <p:cTn id="56" presetID="42" presetClass="entr" presetSubtype="0" fill="hold" grpId="0" nodeType="afterEffect">
                                  <p:stCondLst>
                                    <p:cond delay="0"/>
                                  </p:stCondLst>
                                  <p:childTnLst>
                                    <p:set>
                                      <p:cBhvr>
                                        <p:cTn id="57" dur="1" fill="hold">
                                          <p:stCondLst>
                                            <p:cond delay="0"/>
                                          </p:stCondLst>
                                        </p:cTn>
                                        <p:tgtEl>
                                          <p:spTgt spid="38"/>
                                        </p:tgtEl>
                                        <p:attrNameLst>
                                          <p:attrName>style.visibility</p:attrName>
                                        </p:attrNameLst>
                                      </p:cBhvr>
                                      <p:to>
                                        <p:strVal val="visible"/>
                                      </p:to>
                                    </p:set>
                                    <p:animEffect transition="in" filter="fade">
                                      <p:cBhvr>
                                        <p:cTn id="58" dur="1000"/>
                                        <p:tgtEl>
                                          <p:spTgt spid="38"/>
                                        </p:tgtEl>
                                      </p:cBhvr>
                                    </p:animEffect>
                                    <p:anim calcmode="lin" valueType="num">
                                      <p:cBhvr>
                                        <p:cTn id="59" dur="1000" fill="hold"/>
                                        <p:tgtEl>
                                          <p:spTgt spid="38"/>
                                        </p:tgtEl>
                                        <p:attrNameLst>
                                          <p:attrName>ppt_x</p:attrName>
                                        </p:attrNameLst>
                                      </p:cBhvr>
                                      <p:tavLst>
                                        <p:tav tm="0">
                                          <p:val>
                                            <p:strVal val="#ppt_x"/>
                                          </p:val>
                                        </p:tav>
                                        <p:tav tm="100000">
                                          <p:val>
                                            <p:strVal val="#ppt_x"/>
                                          </p:val>
                                        </p:tav>
                                      </p:tavLst>
                                    </p:anim>
                                    <p:anim calcmode="lin" valueType="num">
                                      <p:cBhvr>
                                        <p:cTn id="60" dur="1000" fill="hold"/>
                                        <p:tgtEl>
                                          <p:spTgt spid="38"/>
                                        </p:tgtEl>
                                        <p:attrNameLst>
                                          <p:attrName>ppt_y</p:attrName>
                                        </p:attrNameLst>
                                      </p:cBhvr>
                                      <p:tavLst>
                                        <p:tav tm="0">
                                          <p:val>
                                            <p:strVal val="#ppt_y+.1"/>
                                          </p:val>
                                        </p:tav>
                                        <p:tav tm="100000">
                                          <p:val>
                                            <p:strVal val="#ppt_y"/>
                                          </p:val>
                                        </p:tav>
                                      </p:tavLst>
                                    </p:anim>
                                  </p:childTnLst>
                                </p:cTn>
                              </p:par>
                              <p:par>
                                <p:cTn id="61" presetID="42" presetClass="entr" presetSubtype="0" fill="hold" nodeType="withEffect">
                                  <p:stCondLst>
                                    <p:cond delay="0"/>
                                  </p:stCondLst>
                                  <p:childTnLst>
                                    <p:set>
                                      <p:cBhvr>
                                        <p:cTn id="62" dur="1" fill="hold">
                                          <p:stCondLst>
                                            <p:cond delay="0"/>
                                          </p:stCondLst>
                                        </p:cTn>
                                        <p:tgtEl>
                                          <p:spTgt spid="50"/>
                                        </p:tgtEl>
                                        <p:attrNameLst>
                                          <p:attrName>style.visibility</p:attrName>
                                        </p:attrNameLst>
                                      </p:cBhvr>
                                      <p:to>
                                        <p:strVal val="visible"/>
                                      </p:to>
                                    </p:set>
                                    <p:animEffect transition="in" filter="fade">
                                      <p:cBhvr>
                                        <p:cTn id="63" dur="1000"/>
                                        <p:tgtEl>
                                          <p:spTgt spid="50"/>
                                        </p:tgtEl>
                                      </p:cBhvr>
                                    </p:animEffect>
                                    <p:anim calcmode="lin" valueType="num">
                                      <p:cBhvr>
                                        <p:cTn id="64" dur="1000" fill="hold"/>
                                        <p:tgtEl>
                                          <p:spTgt spid="50"/>
                                        </p:tgtEl>
                                        <p:attrNameLst>
                                          <p:attrName>ppt_x</p:attrName>
                                        </p:attrNameLst>
                                      </p:cBhvr>
                                      <p:tavLst>
                                        <p:tav tm="0">
                                          <p:val>
                                            <p:strVal val="#ppt_x"/>
                                          </p:val>
                                        </p:tav>
                                        <p:tav tm="100000">
                                          <p:val>
                                            <p:strVal val="#ppt_x"/>
                                          </p:val>
                                        </p:tav>
                                      </p:tavLst>
                                    </p:anim>
                                    <p:anim calcmode="lin" valueType="num">
                                      <p:cBhvr>
                                        <p:cTn id="65" dur="1000" fill="hold"/>
                                        <p:tgtEl>
                                          <p:spTgt spid="50"/>
                                        </p:tgtEl>
                                        <p:attrNameLst>
                                          <p:attrName>ppt_y</p:attrName>
                                        </p:attrNameLst>
                                      </p:cBhvr>
                                      <p:tavLst>
                                        <p:tav tm="0">
                                          <p:val>
                                            <p:strVal val="#ppt_y+.1"/>
                                          </p:val>
                                        </p:tav>
                                        <p:tav tm="100000">
                                          <p:val>
                                            <p:strVal val="#ppt_y"/>
                                          </p:val>
                                        </p:tav>
                                      </p:tavLst>
                                    </p:anim>
                                  </p:childTnLst>
                                </p:cTn>
                              </p:par>
                              <p:par>
                                <p:cTn id="66" presetID="42" presetClass="entr" presetSubtype="0" fill="hold" grpId="0" nodeType="withEffect">
                                  <p:stCondLst>
                                    <p:cond delay="0"/>
                                  </p:stCondLst>
                                  <p:childTnLst>
                                    <p:set>
                                      <p:cBhvr>
                                        <p:cTn id="67" dur="1" fill="hold">
                                          <p:stCondLst>
                                            <p:cond delay="0"/>
                                          </p:stCondLst>
                                        </p:cTn>
                                        <p:tgtEl>
                                          <p:spTgt spid="25"/>
                                        </p:tgtEl>
                                        <p:attrNameLst>
                                          <p:attrName>style.visibility</p:attrName>
                                        </p:attrNameLst>
                                      </p:cBhvr>
                                      <p:to>
                                        <p:strVal val="visible"/>
                                      </p:to>
                                    </p:set>
                                    <p:animEffect transition="in" filter="fade">
                                      <p:cBhvr>
                                        <p:cTn id="68" dur="1000"/>
                                        <p:tgtEl>
                                          <p:spTgt spid="25"/>
                                        </p:tgtEl>
                                      </p:cBhvr>
                                    </p:animEffect>
                                    <p:anim calcmode="lin" valueType="num">
                                      <p:cBhvr>
                                        <p:cTn id="69" dur="1000" fill="hold"/>
                                        <p:tgtEl>
                                          <p:spTgt spid="25"/>
                                        </p:tgtEl>
                                        <p:attrNameLst>
                                          <p:attrName>ppt_x</p:attrName>
                                        </p:attrNameLst>
                                      </p:cBhvr>
                                      <p:tavLst>
                                        <p:tav tm="0">
                                          <p:val>
                                            <p:strVal val="#ppt_x"/>
                                          </p:val>
                                        </p:tav>
                                        <p:tav tm="100000">
                                          <p:val>
                                            <p:strVal val="#ppt_x"/>
                                          </p:val>
                                        </p:tav>
                                      </p:tavLst>
                                    </p:anim>
                                    <p:anim calcmode="lin" valueType="num">
                                      <p:cBhvr>
                                        <p:cTn id="70" dur="1000" fill="hold"/>
                                        <p:tgtEl>
                                          <p:spTgt spid="25"/>
                                        </p:tgtEl>
                                        <p:attrNameLst>
                                          <p:attrName>ppt_y</p:attrName>
                                        </p:attrNameLst>
                                      </p:cBhvr>
                                      <p:tavLst>
                                        <p:tav tm="0">
                                          <p:val>
                                            <p:strVal val="#ppt_y+.1"/>
                                          </p:val>
                                        </p:tav>
                                        <p:tav tm="100000">
                                          <p:val>
                                            <p:strVal val="#ppt_y"/>
                                          </p:val>
                                        </p:tav>
                                      </p:tavLst>
                                    </p:anim>
                                  </p:childTnLst>
                                </p:cTn>
                              </p:par>
                            </p:childTnLst>
                          </p:cTn>
                        </p:par>
                        <p:par>
                          <p:cTn id="71" fill="hold">
                            <p:stCondLst>
                              <p:cond delay="4000"/>
                            </p:stCondLst>
                            <p:childTnLst>
                              <p:par>
                                <p:cTn id="72" presetID="42" presetClass="entr" presetSubtype="0" fill="hold" grpId="0" nodeType="afterEffect">
                                  <p:stCondLst>
                                    <p:cond delay="0"/>
                                  </p:stCondLst>
                                  <p:childTnLst>
                                    <p:set>
                                      <p:cBhvr>
                                        <p:cTn id="73" dur="1" fill="hold">
                                          <p:stCondLst>
                                            <p:cond delay="0"/>
                                          </p:stCondLst>
                                        </p:cTn>
                                        <p:tgtEl>
                                          <p:spTgt spid="56"/>
                                        </p:tgtEl>
                                        <p:attrNameLst>
                                          <p:attrName>style.visibility</p:attrName>
                                        </p:attrNameLst>
                                      </p:cBhvr>
                                      <p:to>
                                        <p:strVal val="visible"/>
                                      </p:to>
                                    </p:set>
                                    <p:animEffect transition="in" filter="fade">
                                      <p:cBhvr>
                                        <p:cTn id="74" dur="1000"/>
                                        <p:tgtEl>
                                          <p:spTgt spid="56"/>
                                        </p:tgtEl>
                                      </p:cBhvr>
                                    </p:animEffect>
                                    <p:anim calcmode="lin" valueType="num">
                                      <p:cBhvr>
                                        <p:cTn id="75" dur="1000" fill="hold"/>
                                        <p:tgtEl>
                                          <p:spTgt spid="56"/>
                                        </p:tgtEl>
                                        <p:attrNameLst>
                                          <p:attrName>ppt_x</p:attrName>
                                        </p:attrNameLst>
                                      </p:cBhvr>
                                      <p:tavLst>
                                        <p:tav tm="0">
                                          <p:val>
                                            <p:strVal val="#ppt_x"/>
                                          </p:val>
                                        </p:tav>
                                        <p:tav tm="100000">
                                          <p:val>
                                            <p:strVal val="#ppt_x"/>
                                          </p:val>
                                        </p:tav>
                                      </p:tavLst>
                                    </p:anim>
                                    <p:anim calcmode="lin" valueType="num">
                                      <p:cBhvr>
                                        <p:cTn id="76" dur="1000" fill="hold"/>
                                        <p:tgtEl>
                                          <p:spTgt spid="5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animBg="1"/>
      <p:bldGraphic spid="36" grpId="0">
        <p:bldAsOne/>
      </p:bldGraphic>
      <p:bldGraphic spid="37" grpId="0">
        <p:bldAsOne/>
      </p:bldGraphic>
      <p:bldGraphic spid="38" grpId="0">
        <p:bldAsOne/>
      </p:bldGraphic>
      <p:bldGraphic spid="40" grpId="0">
        <p:bldAsOne/>
      </p:bldGraphic>
      <p:bldP spid="56" grpId="0"/>
      <p:bldP spid="3" grpId="0"/>
      <p:bldP spid="23" grpId="0"/>
      <p:bldP spid="24" grpId="0"/>
      <p:bldP spid="25"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E31A41B6-548E-4F85-B4B3-80D475BA4D64}"/>
              </a:ext>
            </a:extLst>
          </p:cNvPr>
          <p:cNvSpPr>
            <a:spLocks noGrp="1"/>
          </p:cNvSpPr>
          <p:nvPr>
            <p:ph type="body" sz="quarter" idx="10"/>
          </p:nvPr>
        </p:nvSpPr>
        <p:spPr/>
        <p:txBody>
          <a:bodyPr/>
          <a:lstStyle/>
          <a:p>
            <a:r>
              <a:rPr lang="zh-CN" altLang="en-US">
                <a:cs typeface="+mn-ea"/>
                <a:sym typeface="+mn-lt"/>
              </a:rPr>
              <a:t>饼图参考版式</a:t>
            </a:r>
            <a:r>
              <a:rPr lang="en-US" altLang="zh-CN">
                <a:latin typeface="+mn-lt"/>
                <a:ea typeface="+mn-ea"/>
                <a:cs typeface="+mn-ea"/>
                <a:sym typeface="+mn-lt"/>
              </a:rPr>
              <a:t>02</a:t>
            </a:r>
            <a:endParaRPr lang="zh-CN" altLang="en-US">
              <a:latin typeface="+mn-lt"/>
              <a:ea typeface="+mn-ea"/>
              <a:cs typeface="+mn-ea"/>
              <a:sym typeface="+mn-lt"/>
            </a:endParaRPr>
          </a:p>
        </p:txBody>
      </p:sp>
      <p:grpSp>
        <p:nvGrpSpPr>
          <p:cNvPr id="12" name="组合 11">
            <a:extLst>
              <a:ext uri="{FF2B5EF4-FFF2-40B4-BE49-F238E27FC236}">
                <a16:creationId xmlns:a16="http://schemas.microsoft.com/office/drawing/2014/main" id="{ABFFCCA3-DE6C-4A97-805F-5018C0CC517E}"/>
              </a:ext>
            </a:extLst>
          </p:cNvPr>
          <p:cNvGrpSpPr/>
          <p:nvPr/>
        </p:nvGrpSpPr>
        <p:grpSpPr>
          <a:xfrm>
            <a:off x="5891866" y="360756"/>
            <a:ext cx="5643879" cy="6349294"/>
            <a:chOff x="5891866" y="360756"/>
            <a:chExt cx="5643879" cy="6349294"/>
          </a:xfrm>
        </p:grpSpPr>
        <p:sp>
          <p:nvSpPr>
            <p:cNvPr id="8" name="矩形 7">
              <a:extLst>
                <a:ext uri="{FF2B5EF4-FFF2-40B4-BE49-F238E27FC236}">
                  <a16:creationId xmlns:a16="http://schemas.microsoft.com/office/drawing/2014/main" id="{18153C16-2C06-4C12-9338-0F3A60397FD4}"/>
                </a:ext>
              </a:extLst>
            </p:cNvPr>
            <p:cNvSpPr/>
            <p:nvPr/>
          </p:nvSpPr>
          <p:spPr>
            <a:xfrm>
              <a:off x="5891866" y="1143000"/>
              <a:ext cx="5643879" cy="4821817"/>
            </a:xfrm>
            <a:prstGeom prst="rect">
              <a:avLst/>
            </a:prstGeom>
            <a:gradFill>
              <a:gsLst>
                <a:gs pos="0">
                  <a:schemeClr val="accent1"/>
                </a:gs>
                <a:gs pos="100000">
                  <a:schemeClr val="accent6"/>
                </a:gs>
              </a:gsLst>
              <a:lin ang="900000" scaled="0"/>
            </a:gradFill>
            <a:ln>
              <a:noFill/>
            </a:ln>
            <a:effectLst>
              <a:outerShdw blurRad="165100" dist="38100" dir="2700000" algn="tl"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400">
                <a:cs typeface="+mn-ea"/>
                <a:sym typeface="+mn-lt"/>
              </a:endParaRPr>
            </a:p>
          </p:txBody>
        </p:sp>
        <p:pic>
          <p:nvPicPr>
            <p:cNvPr id="10" name="图片占位符 4">
              <a:extLst>
                <a:ext uri="{FF2B5EF4-FFF2-40B4-BE49-F238E27FC236}">
                  <a16:creationId xmlns:a16="http://schemas.microsoft.com/office/drawing/2014/main" id="{0F6A7DEE-9BCE-422B-A805-24DAEAEBA043}"/>
                </a:ext>
              </a:extLst>
            </p:cNvPr>
            <p:cNvPicPr>
              <a:picLocks noChangeAspect="1"/>
            </p:cNvPicPr>
            <p:nvPr/>
          </p:nvPicPr>
          <p:blipFill rotWithShape="1">
            <a:blip r:embed="rId3">
              <a:biLevel thresh="25000"/>
              <a:alphaModFix amt="10000"/>
              <a:extLst>
                <a:ext uri="{28A0092B-C50C-407E-A947-70E740481C1C}">
                  <a14:useLocalDpi xmlns:a14="http://schemas.microsoft.com/office/drawing/2010/main" val="0"/>
                </a:ext>
              </a:extLst>
            </a:blip>
            <a:srcRect t="36041" b="19480"/>
            <a:stretch/>
          </p:blipFill>
          <p:spPr>
            <a:xfrm rot="4639866">
              <a:off x="5828791" y="1538077"/>
              <a:ext cx="6349294" cy="3994652"/>
            </a:xfrm>
            <a:prstGeom prst="rect">
              <a:avLst/>
            </a:prstGeom>
          </p:spPr>
        </p:pic>
      </p:grpSp>
      <p:sp>
        <p:nvSpPr>
          <p:cNvPr id="6" name="文本框 5">
            <a:extLst>
              <a:ext uri="{FF2B5EF4-FFF2-40B4-BE49-F238E27FC236}">
                <a16:creationId xmlns:a16="http://schemas.microsoft.com/office/drawing/2014/main" id="{32B23845-699E-42D9-96EB-D39BA3050D4F}"/>
              </a:ext>
            </a:extLst>
          </p:cNvPr>
          <p:cNvSpPr txBox="1"/>
          <p:nvPr/>
        </p:nvSpPr>
        <p:spPr>
          <a:xfrm>
            <a:off x="6106576" y="1857051"/>
            <a:ext cx="5214459" cy="578730"/>
          </a:xfrm>
          <a:prstGeom prst="rect">
            <a:avLst/>
          </a:prstGeom>
          <a:noFill/>
        </p:spPr>
        <p:txBody>
          <a:bodyPr wrap="square" lIns="0" tIns="72000" rIns="0" bIns="72000" rtlCol="0">
            <a:spAutoFit/>
          </a:bodyPr>
          <a:lstStyle/>
          <a:p>
            <a:pPr algn="just">
              <a:lnSpc>
                <a:spcPct val="130000"/>
              </a:lnSpc>
            </a:pPr>
            <a:r>
              <a:rPr lang="zh-CN" altLang="en-US" sz="2400">
                <a:solidFill>
                  <a:schemeClr val="bg1"/>
                </a:solidFill>
                <a:latin typeface="+mj-ea"/>
                <a:ea typeface="+mj-ea"/>
                <a:cs typeface="+mn-ea"/>
                <a:sym typeface="+mn-lt"/>
              </a:rPr>
              <a:t>在此输入标题信息</a:t>
            </a:r>
          </a:p>
        </p:txBody>
      </p:sp>
      <p:sp>
        <p:nvSpPr>
          <p:cNvPr id="9" name="文本框 8">
            <a:extLst>
              <a:ext uri="{FF2B5EF4-FFF2-40B4-BE49-F238E27FC236}">
                <a16:creationId xmlns:a16="http://schemas.microsoft.com/office/drawing/2014/main" id="{50556568-4326-4C10-99FE-6C0A1F267AD7}"/>
              </a:ext>
            </a:extLst>
          </p:cNvPr>
          <p:cNvSpPr txBox="1"/>
          <p:nvPr/>
        </p:nvSpPr>
        <p:spPr>
          <a:xfrm>
            <a:off x="6106576" y="2717828"/>
            <a:ext cx="5214459" cy="2532937"/>
          </a:xfrm>
          <a:prstGeom prst="rect">
            <a:avLst/>
          </a:prstGeom>
          <a:noFill/>
        </p:spPr>
        <p:txBody>
          <a:bodyPr wrap="square" lIns="0" rIns="0" rtlCol="0">
            <a:spAutoFit/>
          </a:bodyPr>
          <a:lstStyle/>
          <a:p>
            <a:pPr algn="just">
              <a:lnSpc>
                <a:spcPct val="130000"/>
              </a:lnSpc>
              <a:spcAft>
                <a:spcPts val="600"/>
              </a:spcAft>
            </a:pPr>
            <a:r>
              <a:rPr lang="zh-CN" altLang="en-US" sz="2000">
                <a:solidFill>
                  <a:schemeClr val="bg1"/>
                </a:solidFill>
                <a:cs typeface="+mn-ea"/>
                <a:sym typeface="+mn-lt"/>
              </a:rPr>
              <a:t>学校对外合作交流频繁。先后与</a:t>
            </a:r>
            <a:r>
              <a:rPr lang="en-US" altLang="zh-CN" sz="2000">
                <a:solidFill>
                  <a:schemeClr val="bg1"/>
                </a:solidFill>
                <a:cs typeface="+mn-ea"/>
                <a:sym typeface="+mn-lt"/>
              </a:rPr>
              <a:t>4</a:t>
            </a:r>
            <a:r>
              <a:rPr lang="zh-CN" altLang="en-US" sz="2000">
                <a:solidFill>
                  <a:schemeClr val="bg1"/>
                </a:solidFill>
                <a:cs typeface="+mn-ea"/>
                <a:sym typeface="+mn-lt"/>
              </a:rPr>
              <a:t>大洲</a:t>
            </a:r>
            <a:r>
              <a:rPr lang="en-US" altLang="zh-CN" sz="2000">
                <a:solidFill>
                  <a:schemeClr val="bg1"/>
                </a:solidFill>
                <a:cs typeface="+mn-ea"/>
                <a:sym typeface="+mn-lt"/>
              </a:rPr>
              <a:t>20</a:t>
            </a:r>
            <a:r>
              <a:rPr lang="zh-CN" altLang="en-US" sz="2000">
                <a:solidFill>
                  <a:schemeClr val="bg1"/>
                </a:solidFill>
                <a:cs typeface="+mn-ea"/>
                <a:sym typeface="+mn-lt"/>
              </a:rPr>
              <a:t>多个国家和地区的</a:t>
            </a:r>
            <a:r>
              <a:rPr lang="en-US" altLang="zh-CN" sz="2000">
                <a:solidFill>
                  <a:schemeClr val="bg1"/>
                </a:solidFill>
                <a:cs typeface="+mn-ea"/>
                <a:sym typeface="+mn-lt"/>
              </a:rPr>
              <a:t>40</a:t>
            </a:r>
            <a:r>
              <a:rPr lang="zh-CN" altLang="en-US" sz="2000">
                <a:solidFill>
                  <a:schemeClr val="bg1"/>
                </a:solidFill>
                <a:cs typeface="+mn-ea"/>
                <a:sym typeface="+mn-lt"/>
              </a:rPr>
              <a:t>多所高等院校、科研机构在科研合作、人才培养、学术交流、师资培训等方面建立了实质性合作交流关系。</a:t>
            </a:r>
            <a:endParaRPr lang="en-US" altLang="zh-CN" sz="2000">
              <a:solidFill>
                <a:schemeClr val="bg1"/>
              </a:solidFill>
              <a:cs typeface="+mn-ea"/>
              <a:sym typeface="+mn-lt"/>
            </a:endParaRPr>
          </a:p>
          <a:p>
            <a:pPr algn="just">
              <a:lnSpc>
                <a:spcPct val="130000"/>
              </a:lnSpc>
              <a:spcAft>
                <a:spcPts val="600"/>
              </a:spcAft>
            </a:pPr>
            <a:r>
              <a:rPr lang="zh-CN" altLang="en-US" sz="2000">
                <a:solidFill>
                  <a:schemeClr val="bg1"/>
                </a:solidFill>
                <a:cs typeface="+mn-ea"/>
                <a:sym typeface="+mn-lt"/>
              </a:rPr>
              <a:t>学校对外合作交流频繁。先后与</a:t>
            </a:r>
            <a:r>
              <a:rPr lang="en-US" altLang="zh-CN" sz="2000">
                <a:solidFill>
                  <a:schemeClr val="bg1"/>
                </a:solidFill>
                <a:cs typeface="+mn-ea"/>
                <a:sym typeface="+mn-lt"/>
              </a:rPr>
              <a:t>4</a:t>
            </a:r>
            <a:r>
              <a:rPr lang="zh-CN" altLang="en-US" sz="2000">
                <a:solidFill>
                  <a:schemeClr val="bg1"/>
                </a:solidFill>
                <a:cs typeface="+mn-ea"/>
                <a:sym typeface="+mn-lt"/>
              </a:rPr>
              <a:t>大洲</a:t>
            </a:r>
            <a:r>
              <a:rPr lang="en-US" altLang="zh-CN" sz="2000">
                <a:solidFill>
                  <a:schemeClr val="bg1"/>
                </a:solidFill>
                <a:cs typeface="+mn-ea"/>
                <a:sym typeface="+mn-lt"/>
              </a:rPr>
              <a:t>20</a:t>
            </a:r>
            <a:r>
              <a:rPr lang="zh-CN" altLang="en-US" sz="2000">
                <a:solidFill>
                  <a:schemeClr val="bg1"/>
                </a:solidFill>
                <a:cs typeface="+mn-ea"/>
                <a:sym typeface="+mn-lt"/>
              </a:rPr>
              <a:t>多个国家和地区的</a:t>
            </a:r>
            <a:r>
              <a:rPr lang="en-US" altLang="zh-CN" sz="2000">
                <a:solidFill>
                  <a:schemeClr val="bg1"/>
                </a:solidFill>
                <a:cs typeface="+mn-ea"/>
                <a:sym typeface="+mn-lt"/>
              </a:rPr>
              <a:t>40</a:t>
            </a:r>
            <a:r>
              <a:rPr lang="zh-CN" altLang="en-US" sz="2000">
                <a:solidFill>
                  <a:schemeClr val="bg1"/>
                </a:solidFill>
                <a:cs typeface="+mn-ea"/>
                <a:sym typeface="+mn-lt"/>
              </a:rPr>
              <a:t>多所高等院校、科研机构</a:t>
            </a:r>
            <a:endParaRPr lang="zh-CN" altLang="en-US" sz="2000" dirty="0">
              <a:solidFill>
                <a:schemeClr val="bg1"/>
              </a:solidFill>
              <a:cs typeface="+mn-ea"/>
              <a:sym typeface="+mn-lt"/>
            </a:endParaRPr>
          </a:p>
        </p:txBody>
      </p:sp>
      <p:grpSp>
        <p:nvGrpSpPr>
          <p:cNvPr id="14" name="组合 13">
            <a:extLst>
              <a:ext uri="{FF2B5EF4-FFF2-40B4-BE49-F238E27FC236}">
                <a16:creationId xmlns:a16="http://schemas.microsoft.com/office/drawing/2014/main" id="{67699D7C-B09D-4C63-B8C1-AF0549EDBFA7}"/>
              </a:ext>
            </a:extLst>
          </p:cNvPr>
          <p:cNvGrpSpPr/>
          <p:nvPr/>
        </p:nvGrpSpPr>
        <p:grpSpPr>
          <a:xfrm>
            <a:off x="660400" y="1147574"/>
            <a:ext cx="5224619" cy="4821817"/>
            <a:chOff x="660400" y="1147574"/>
            <a:chExt cx="5224619" cy="4821817"/>
          </a:xfrm>
        </p:grpSpPr>
        <p:sp>
          <p:nvSpPr>
            <p:cNvPr id="7" name="矩形 6">
              <a:extLst>
                <a:ext uri="{FF2B5EF4-FFF2-40B4-BE49-F238E27FC236}">
                  <a16:creationId xmlns:a16="http://schemas.microsoft.com/office/drawing/2014/main" id="{3A0666A9-74C3-4E70-811F-495A5D3A29C1}"/>
                </a:ext>
              </a:extLst>
            </p:cNvPr>
            <p:cNvSpPr/>
            <p:nvPr/>
          </p:nvSpPr>
          <p:spPr>
            <a:xfrm>
              <a:off x="665480" y="1147574"/>
              <a:ext cx="5214458" cy="4821817"/>
            </a:xfrm>
            <a:prstGeom prst="rect">
              <a:avLst/>
            </a:prstGeom>
            <a:solidFill>
              <a:schemeClr val="bg1">
                <a:lumMod val="95000"/>
                <a:alpha val="2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文本框 10">
              <a:extLst>
                <a:ext uri="{FF2B5EF4-FFF2-40B4-BE49-F238E27FC236}">
                  <a16:creationId xmlns:a16="http://schemas.microsoft.com/office/drawing/2014/main" id="{FC0BDB09-E296-4D70-A3E9-2F28366EF71D}"/>
                </a:ext>
              </a:extLst>
            </p:cNvPr>
            <p:cNvSpPr txBox="1"/>
            <p:nvPr/>
          </p:nvSpPr>
          <p:spPr>
            <a:xfrm>
              <a:off x="660401" y="1290747"/>
              <a:ext cx="5224618" cy="575524"/>
            </a:xfrm>
            <a:prstGeom prst="rect">
              <a:avLst/>
            </a:prstGeom>
            <a:noFill/>
          </p:spPr>
          <p:txBody>
            <a:bodyPr wrap="square" lIns="0" tIns="72000" rIns="0" bIns="72000" rtlCol="0">
              <a:spAutoFit/>
            </a:bodyPr>
            <a:lstStyle/>
            <a:p>
              <a:pPr algn="ctr">
                <a:lnSpc>
                  <a:spcPct val="130000"/>
                </a:lnSpc>
              </a:pPr>
              <a:r>
                <a:rPr lang="zh-CN" altLang="en-US" sz="2400">
                  <a:solidFill>
                    <a:schemeClr val="accent1"/>
                  </a:solidFill>
                  <a:latin typeface="+mj-ea"/>
                  <a:ea typeface="+mj-ea"/>
                  <a:cs typeface="+mn-ea"/>
                  <a:sym typeface="+mn-lt"/>
                </a:rPr>
                <a:t>请在此输入饼图的标题</a:t>
              </a:r>
            </a:p>
          </p:txBody>
        </p:sp>
        <p:graphicFrame>
          <p:nvGraphicFramePr>
            <p:cNvPr id="5" name="图表 4">
              <a:extLst>
                <a:ext uri="{FF2B5EF4-FFF2-40B4-BE49-F238E27FC236}">
                  <a16:creationId xmlns:a16="http://schemas.microsoft.com/office/drawing/2014/main" id="{43D15595-B38B-4028-8596-D7B74E3051FC}"/>
                </a:ext>
              </a:extLst>
            </p:cNvPr>
            <p:cNvGraphicFramePr/>
            <p:nvPr>
              <p:extLst>
                <p:ext uri="{D42A27DB-BD31-4B8C-83A1-F6EECF244321}">
                  <p14:modId xmlns:p14="http://schemas.microsoft.com/office/powerpoint/2010/main" val="1551276554"/>
                </p:ext>
              </p:extLst>
            </p:nvPr>
          </p:nvGraphicFramePr>
          <p:xfrm>
            <a:off x="660400" y="1860360"/>
            <a:ext cx="5214458" cy="4041245"/>
          </p:xfrm>
          <a:graphic>
            <a:graphicData uri="http://schemas.openxmlformats.org/drawingml/2006/chart">
              <c:chart xmlns:c="http://schemas.openxmlformats.org/drawingml/2006/chart" xmlns:r="http://schemas.openxmlformats.org/officeDocument/2006/relationships" r:id="rId4"/>
            </a:graphicData>
          </a:graphic>
        </p:graphicFrame>
      </p:grpSp>
      <p:sp>
        <p:nvSpPr>
          <p:cNvPr id="4" name="等腰三角形 3">
            <a:extLst>
              <a:ext uri="{FF2B5EF4-FFF2-40B4-BE49-F238E27FC236}">
                <a16:creationId xmlns:a16="http://schemas.microsoft.com/office/drawing/2014/main" id="{BF727F99-2726-44D6-9945-B8CED5D2CD55}"/>
              </a:ext>
            </a:extLst>
          </p:cNvPr>
          <p:cNvSpPr/>
          <p:nvPr/>
        </p:nvSpPr>
        <p:spPr>
          <a:xfrm flipH="1" flipV="1">
            <a:off x="6143776" y="2455873"/>
            <a:ext cx="204133" cy="175977"/>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6339339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1000"/>
                                        <p:tgtEl>
                                          <p:spTgt spid="12"/>
                                        </p:tgtEl>
                                      </p:cBhvr>
                                    </p:animEffect>
                                    <p:anim calcmode="lin" valueType="num">
                                      <p:cBhvr>
                                        <p:cTn id="14" dur="1000" fill="hold"/>
                                        <p:tgtEl>
                                          <p:spTgt spid="12"/>
                                        </p:tgtEl>
                                        <p:attrNameLst>
                                          <p:attrName>ppt_x</p:attrName>
                                        </p:attrNameLst>
                                      </p:cBhvr>
                                      <p:tavLst>
                                        <p:tav tm="0">
                                          <p:val>
                                            <p:strVal val="#ppt_x"/>
                                          </p:val>
                                        </p:tav>
                                        <p:tav tm="100000">
                                          <p:val>
                                            <p:strVal val="#ppt_x"/>
                                          </p:val>
                                        </p:tav>
                                      </p:tavLst>
                                    </p:anim>
                                    <p:anim calcmode="lin" valueType="num">
                                      <p:cBhvr>
                                        <p:cTn id="15" dur="1000" fill="hold"/>
                                        <p:tgtEl>
                                          <p:spTgt spid="12"/>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1000"/>
                                        <p:tgtEl>
                                          <p:spTgt spid="6"/>
                                        </p:tgtEl>
                                      </p:cBhvr>
                                    </p:animEffect>
                                    <p:anim calcmode="lin" valueType="num">
                                      <p:cBhvr>
                                        <p:cTn id="20" dur="1000" fill="hold"/>
                                        <p:tgtEl>
                                          <p:spTgt spid="6"/>
                                        </p:tgtEl>
                                        <p:attrNameLst>
                                          <p:attrName>ppt_x</p:attrName>
                                        </p:attrNameLst>
                                      </p:cBhvr>
                                      <p:tavLst>
                                        <p:tav tm="0">
                                          <p:val>
                                            <p:strVal val="#ppt_x"/>
                                          </p:val>
                                        </p:tav>
                                        <p:tav tm="100000">
                                          <p:val>
                                            <p:strVal val="#ppt_x"/>
                                          </p:val>
                                        </p:tav>
                                      </p:tavLst>
                                    </p:anim>
                                    <p:anim calcmode="lin" valueType="num">
                                      <p:cBhvr>
                                        <p:cTn id="21" dur="1000" fill="hold"/>
                                        <p:tgtEl>
                                          <p:spTgt spid="6"/>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grpId="0" nodeType="after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fade">
                                      <p:cBhvr>
                                        <p:cTn id="25" dur="1000"/>
                                        <p:tgtEl>
                                          <p:spTgt spid="4"/>
                                        </p:tgtEl>
                                      </p:cBhvr>
                                    </p:animEffect>
                                    <p:anim calcmode="lin" valueType="num">
                                      <p:cBhvr>
                                        <p:cTn id="26" dur="1000" fill="hold"/>
                                        <p:tgtEl>
                                          <p:spTgt spid="4"/>
                                        </p:tgtEl>
                                        <p:attrNameLst>
                                          <p:attrName>ppt_x</p:attrName>
                                        </p:attrNameLst>
                                      </p:cBhvr>
                                      <p:tavLst>
                                        <p:tav tm="0">
                                          <p:val>
                                            <p:strVal val="#ppt_x"/>
                                          </p:val>
                                        </p:tav>
                                        <p:tav tm="100000">
                                          <p:val>
                                            <p:strVal val="#ppt_x"/>
                                          </p:val>
                                        </p:tav>
                                      </p:tavLst>
                                    </p:anim>
                                    <p:anim calcmode="lin" valueType="num">
                                      <p:cBhvr>
                                        <p:cTn id="27" dur="1000" fill="hold"/>
                                        <p:tgtEl>
                                          <p:spTgt spid="4"/>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42" presetClass="entr" presetSubtype="0" fill="hold" grpId="0" nodeType="after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1000"/>
                                        <p:tgtEl>
                                          <p:spTgt spid="9"/>
                                        </p:tgtEl>
                                      </p:cBhvr>
                                    </p:animEffect>
                                    <p:anim calcmode="lin" valueType="num">
                                      <p:cBhvr>
                                        <p:cTn id="32" dur="1000" fill="hold"/>
                                        <p:tgtEl>
                                          <p:spTgt spid="9"/>
                                        </p:tgtEl>
                                        <p:attrNameLst>
                                          <p:attrName>ppt_x</p:attrName>
                                        </p:attrNameLst>
                                      </p:cBhvr>
                                      <p:tavLst>
                                        <p:tav tm="0">
                                          <p:val>
                                            <p:strVal val="#ppt_x"/>
                                          </p:val>
                                        </p:tav>
                                        <p:tav tm="100000">
                                          <p:val>
                                            <p:strVal val="#ppt_x"/>
                                          </p:val>
                                        </p:tav>
                                      </p:tavLst>
                                    </p:anim>
                                    <p:anim calcmode="lin" valueType="num">
                                      <p:cBhvr>
                                        <p:cTn id="33"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9" grpId="0"/>
      <p:bldP spid="4"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5BCFA6DE-A687-4A23-96F6-21825AAA09FC}"/>
              </a:ext>
            </a:extLst>
          </p:cNvPr>
          <p:cNvSpPr>
            <a:spLocks noGrp="1"/>
          </p:cNvSpPr>
          <p:nvPr>
            <p:ph type="body" sz="quarter" idx="10"/>
          </p:nvPr>
        </p:nvSpPr>
        <p:spPr/>
        <p:txBody>
          <a:bodyPr/>
          <a:lstStyle/>
          <a:p>
            <a:r>
              <a:rPr lang="zh-CN" altLang="en-US">
                <a:cs typeface="+mn-ea"/>
                <a:sym typeface="+mn-lt"/>
              </a:rPr>
              <a:t>饼图参考版式</a:t>
            </a:r>
            <a:r>
              <a:rPr lang="en-US" altLang="zh-CN">
                <a:cs typeface="+mn-ea"/>
                <a:sym typeface="+mn-lt"/>
              </a:rPr>
              <a:t>03</a:t>
            </a:r>
            <a:endParaRPr lang="zh-CN" altLang="en-US">
              <a:cs typeface="+mn-ea"/>
              <a:sym typeface="+mn-lt"/>
            </a:endParaRPr>
          </a:p>
        </p:txBody>
      </p:sp>
      <p:grpSp>
        <p:nvGrpSpPr>
          <p:cNvPr id="4" name="组合 3">
            <a:extLst>
              <a:ext uri="{FF2B5EF4-FFF2-40B4-BE49-F238E27FC236}">
                <a16:creationId xmlns:a16="http://schemas.microsoft.com/office/drawing/2014/main" id="{46ED0996-FCAB-4924-860B-EE38ED5FD07C}"/>
              </a:ext>
            </a:extLst>
          </p:cNvPr>
          <p:cNvGrpSpPr/>
          <p:nvPr/>
        </p:nvGrpSpPr>
        <p:grpSpPr>
          <a:xfrm>
            <a:off x="636362" y="1581927"/>
            <a:ext cx="10919277" cy="4653773"/>
            <a:chOff x="660401" y="1581927"/>
            <a:chExt cx="10919277" cy="4653773"/>
          </a:xfrm>
        </p:grpSpPr>
        <p:sp>
          <p:nvSpPr>
            <p:cNvPr id="40" name="矩形: 圆角 39">
              <a:extLst>
                <a:ext uri="{FF2B5EF4-FFF2-40B4-BE49-F238E27FC236}">
                  <a16:creationId xmlns:a16="http://schemas.microsoft.com/office/drawing/2014/main" id="{36E6CC5E-D38F-4713-B7A0-1D4E96A4A6DD}"/>
                </a:ext>
              </a:extLst>
            </p:cNvPr>
            <p:cNvSpPr/>
            <p:nvPr/>
          </p:nvSpPr>
          <p:spPr>
            <a:xfrm>
              <a:off x="660401" y="1581927"/>
              <a:ext cx="10871200" cy="4378766"/>
            </a:xfrm>
            <a:prstGeom prst="roundRect">
              <a:avLst>
                <a:gd name="adj" fmla="val 3139"/>
              </a:avLst>
            </a:prstGeom>
            <a:solidFill>
              <a:schemeClr val="bg1"/>
            </a:solidFill>
            <a:ln>
              <a:noFill/>
            </a:ln>
            <a:effectLst>
              <a:outerShdw blurRad="63500" dist="38100" dir="2700000" algn="tl"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41" name="图片占位符 4">
              <a:extLst>
                <a:ext uri="{FF2B5EF4-FFF2-40B4-BE49-F238E27FC236}">
                  <a16:creationId xmlns:a16="http://schemas.microsoft.com/office/drawing/2014/main" id="{66685C8F-5C5E-401B-919B-94BE9B299FC9}"/>
                </a:ext>
              </a:extLst>
            </p:cNvPr>
            <p:cNvPicPr>
              <a:picLocks noChangeAspect="1"/>
            </p:cNvPicPr>
            <p:nvPr/>
          </p:nvPicPr>
          <p:blipFill rotWithShape="1">
            <a:blip r:embed="rId2">
              <a:alphaModFix amt="25000"/>
              <a:duotone>
                <a:schemeClr val="accent5">
                  <a:shade val="45000"/>
                  <a:satMod val="135000"/>
                </a:schemeClr>
                <a:prstClr val="white"/>
              </a:duotone>
              <a:extLst>
                <a:ext uri="{28A0092B-C50C-407E-A947-70E740481C1C}">
                  <a14:useLocalDpi xmlns:a14="http://schemas.microsoft.com/office/drawing/2010/main" val="0"/>
                </a:ext>
              </a:extLst>
            </a:blip>
            <a:srcRect l="70514" t="58287" r="10065" b="27696"/>
            <a:stretch/>
          </p:blipFill>
          <p:spPr>
            <a:xfrm rot="6491794" flipV="1">
              <a:off x="695575" y="4565968"/>
              <a:ext cx="1653772" cy="1685691"/>
            </a:xfrm>
            <a:prstGeom prst="rect">
              <a:avLst/>
            </a:prstGeom>
          </p:spPr>
        </p:pic>
        <p:pic>
          <p:nvPicPr>
            <p:cNvPr id="42" name="图片占位符 4">
              <a:extLst>
                <a:ext uri="{FF2B5EF4-FFF2-40B4-BE49-F238E27FC236}">
                  <a16:creationId xmlns:a16="http://schemas.microsoft.com/office/drawing/2014/main" id="{BADF1B24-BFBA-4B47-B10B-37327CAFDCFA}"/>
                </a:ext>
              </a:extLst>
            </p:cNvPr>
            <p:cNvPicPr>
              <a:picLocks noChangeAspect="1"/>
            </p:cNvPicPr>
            <p:nvPr/>
          </p:nvPicPr>
          <p:blipFill rotWithShape="1">
            <a:blip r:embed="rId2">
              <a:alphaModFix amt="25000"/>
              <a:duotone>
                <a:schemeClr val="accent5">
                  <a:shade val="45000"/>
                  <a:satMod val="135000"/>
                </a:schemeClr>
                <a:prstClr val="white"/>
              </a:duotone>
              <a:extLst>
                <a:ext uri="{28A0092B-C50C-407E-A947-70E740481C1C}">
                  <a14:useLocalDpi xmlns:a14="http://schemas.microsoft.com/office/drawing/2010/main" val="0"/>
                </a:ext>
              </a:extLst>
            </a:blip>
            <a:srcRect l="70514" t="58287" r="10065" b="27696"/>
            <a:stretch/>
          </p:blipFill>
          <p:spPr>
            <a:xfrm rot="15108206">
              <a:off x="9909947" y="2866572"/>
              <a:ext cx="1653772" cy="1685691"/>
            </a:xfrm>
            <a:prstGeom prst="rect">
              <a:avLst/>
            </a:prstGeom>
          </p:spPr>
        </p:pic>
      </p:grpSp>
      <p:graphicFrame>
        <p:nvGraphicFramePr>
          <p:cNvPr id="3" name="图表 2">
            <a:extLst>
              <a:ext uri="{FF2B5EF4-FFF2-40B4-BE49-F238E27FC236}">
                <a16:creationId xmlns:a16="http://schemas.microsoft.com/office/drawing/2014/main" id="{E767B92B-0E6B-41F7-993C-53D1D275594E}"/>
              </a:ext>
            </a:extLst>
          </p:cNvPr>
          <p:cNvGraphicFramePr/>
          <p:nvPr>
            <p:extLst>
              <p:ext uri="{D42A27DB-BD31-4B8C-83A1-F6EECF244321}">
                <p14:modId xmlns:p14="http://schemas.microsoft.com/office/powerpoint/2010/main" val="2036053791"/>
              </p:ext>
            </p:extLst>
          </p:nvPr>
        </p:nvGraphicFramePr>
        <p:xfrm>
          <a:off x="3520097" y="1929167"/>
          <a:ext cx="4923204" cy="3815521"/>
        </p:xfrm>
        <a:graphic>
          <a:graphicData uri="http://schemas.openxmlformats.org/drawingml/2006/chart">
            <c:chart xmlns:c="http://schemas.openxmlformats.org/drawingml/2006/chart" xmlns:r="http://schemas.openxmlformats.org/officeDocument/2006/relationships" r:id="rId3"/>
          </a:graphicData>
        </a:graphic>
      </p:graphicFrame>
      <p:grpSp>
        <p:nvGrpSpPr>
          <p:cNvPr id="37" name="组合 36">
            <a:extLst>
              <a:ext uri="{FF2B5EF4-FFF2-40B4-BE49-F238E27FC236}">
                <a16:creationId xmlns:a16="http://schemas.microsoft.com/office/drawing/2014/main" id="{67AB32E6-53C1-4352-9DBA-2A69EB41E1DE}"/>
              </a:ext>
            </a:extLst>
          </p:cNvPr>
          <p:cNvGrpSpPr/>
          <p:nvPr/>
        </p:nvGrpSpPr>
        <p:grpSpPr>
          <a:xfrm>
            <a:off x="6958433" y="1700827"/>
            <a:ext cx="4651165" cy="1330021"/>
            <a:chOff x="7072734" y="1623609"/>
            <a:chExt cx="4651165" cy="1330021"/>
          </a:xfrm>
        </p:grpSpPr>
        <p:grpSp>
          <p:nvGrpSpPr>
            <p:cNvPr id="13" name="组合 12">
              <a:extLst>
                <a:ext uri="{FF2B5EF4-FFF2-40B4-BE49-F238E27FC236}">
                  <a16:creationId xmlns:a16="http://schemas.microsoft.com/office/drawing/2014/main" id="{1DBD748B-25A3-4EDB-9ADF-688ADB74CBB2}"/>
                </a:ext>
              </a:extLst>
            </p:cNvPr>
            <p:cNvGrpSpPr/>
            <p:nvPr/>
          </p:nvGrpSpPr>
          <p:grpSpPr>
            <a:xfrm>
              <a:off x="7072734" y="2143149"/>
              <a:ext cx="902225" cy="405221"/>
              <a:chOff x="7014859" y="2143149"/>
              <a:chExt cx="902225" cy="405221"/>
            </a:xfrm>
          </p:grpSpPr>
          <p:cxnSp>
            <p:nvCxnSpPr>
              <p:cNvPr id="5" name="直接连接符 4">
                <a:extLst>
                  <a:ext uri="{FF2B5EF4-FFF2-40B4-BE49-F238E27FC236}">
                    <a16:creationId xmlns:a16="http://schemas.microsoft.com/office/drawing/2014/main" id="{79D4BB81-9EB9-4DDC-8FB8-138FD61907A9}"/>
                  </a:ext>
                </a:extLst>
              </p:cNvPr>
              <p:cNvCxnSpPr>
                <a:cxnSpLocks/>
              </p:cNvCxnSpPr>
              <p:nvPr/>
            </p:nvCxnSpPr>
            <p:spPr>
              <a:xfrm flipV="1">
                <a:off x="7014859" y="2143150"/>
                <a:ext cx="244192" cy="40522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6" name="直接连接符 5">
                <a:extLst>
                  <a:ext uri="{FF2B5EF4-FFF2-40B4-BE49-F238E27FC236}">
                    <a16:creationId xmlns:a16="http://schemas.microsoft.com/office/drawing/2014/main" id="{9E0D6D85-BF31-4063-8E68-16806869FBAA}"/>
                  </a:ext>
                </a:extLst>
              </p:cNvPr>
              <p:cNvCxnSpPr>
                <a:cxnSpLocks/>
              </p:cNvCxnSpPr>
              <p:nvPr/>
            </p:nvCxnSpPr>
            <p:spPr>
              <a:xfrm>
                <a:off x="7259051" y="2143149"/>
                <a:ext cx="658033"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a:extLst>
                <a:ext uri="{FF2B5EF4-FFF2-40B4-BE49-F238E27FC236}">
                  <a16:creationId xmlns:a16="http://schemas.microsoft.com/office/drawing/2014/main" id="{440A6F22-2B47-4859-A10B-E2E2DFDD7093}"/>
                </a:ext>
              </a:extLst>
            </p:cNvPr>
            <p:cNvSpPr>
              <a:spLocks/>
            </p:cNvSpPr>
            <p:nvPr/>
          </p:nvSpPr>
          <p:spPr>
            <a:xfrm>
              <a:off x="8180005" y="2125005"/>
              <a:ext cx="3543894" cy="828625"/>
            </a:xfrm>
            <a:prstGeom prst="rect">
              <a:avLst/>
            </a:prstGeom>
          </p:spPr>
          <p:txBody>
            <a:bodyPr wrap="square" lIns="0">
              <a:spAutoFit/>
            </a:bodyPr>
            <a:lstStyle/>
            <a:p>
              <a:pPr lvl="0">
                <a:lnSpc>
                  <a:spcPct val="125000"/>
                </a:lnSpc>
                <a:spcAft>
                  <a:spcPts val="1200"/>
                </a:spcAft>
                <a:defRPr/>
              </a:pPr>
              <a:r>
                <a:rPr lang="zh-CN" altLang="en-US" sz="2000" kern="0">
                  <a:solidFill>
                    <a:prstClr val="black"/>
                  </a:solidFill>
                  <a:latin typeface="+mn-ea"/>
                  <a:cs typeface="+mn-ea"/>
                  <a:sym typeface="+mn-lt"/>
                </a:rPr>
                <a:t>广东药科大学创办于</a:t>
              </a:r>
              <a:r>
                <a:rPr lang="en-US" altLang="zh-CN" sz="2000" kern="0">
                  <a:solidFill>
                    <a:prstClr val="black"/>
                  </a:solidFill>
                  <a:cs typeface="+mn-ea"/>
                  <a:sym typeface="+mn-lt"/>
                </a:rPr>
                <a:t>1958</a:t>
              </a:r>
              <a:r>
                <a:rPr lang="zh-CN" altLang="en-US" sz="2000" kern="0">
                  <a:solidFill>
                    <a:prstClr val="black"/>
                  </a:solidFill>
                  <a:latin typeface="+mn-ea"/>
                  <a:cs typeface="+mn-ea"/>
                  <a:sym typeface="+mn-lt"/>
                </a:rPr>
                <a:t>年是全国三所药科大学之一</a:t>
              </a:r>
            </a:p>
          </p:txBody>
        </p:sp>
        <p:sp>
          <p:nvSpPr>
            <p:cNvPr id="9" name="矩形 8">
              <a:extLst>
                <a:ext uri="{FF2B5EF4-FFF2-40B4-BE49-F238E27FC236}">
                  <a16:creationId xmlns:a16="http://schemas.microsoft.com/office/drawing/2014/main" id="{EC1D029B-AEE7-44A8-A231-D371D645A104}"/>
                </a:ext>
              </a:extLst>
            </p:cNvPr>
            <p:cNvSpPr/>
            <p:nvPr/>
          </p:nvSpPr>
          <p:spPr>
            <a:xfrm>
              <a:off x="8180005" y="1623609"/>
              <a:ext cx="1846659" cy="461665"/>
            </a:xfrm>
            <a:prstGeom prst="rect">
              <a:avLst/>
            </a:prstGeom>
          </p:spPr>
          <p:txBody>
            <a:bodyPr wrap="none" lIns="0" rIns="0">
              <a:spAutoFit/>
            </a:bodyPr>
            <a:lstStyle/>
            <a:p>
              <a:r>
                <a:rPr lang="zh-CN" altLang="en-US" sz="2400">
                  <a:solidFill>
                    <a:schemeClr val="accent1"/>
                  </a:solidFill>
                  <a:latin typeface="+mj-ea"/>
                  <a:ea typeface="+mj-ea"/>
                  <a:cs typeface="+mn-ea"/>
                  <a:sym typeface="+mn-lt"/>
                </a:rPr>
                <a:t>在此输入观点</a:t>
              </a:r>
            </a:p>
          </p:txBody>
        </p:sp>
      </p:grpSp>
      <p:grpSp>
        <p:nvGrpSpPr>
          <p:cNvPr id="30" name="组合 29">
            <a:extLst>
              <a:ext uri="{FF2B5EF4-FFF2-40B4-BE49-F238E27FC236}">
                <a16:creationId xmlns:a16="http://schemas.microsoft.com/office/drawing/2014/main" id="{F24EAF1D-D345-49EB-8331-47C5D7D9B4C8}"/>
              </a:ext>
            </a:extLst>
          </p:cNvPr>
          <p:cNvGrpSpPr/>
          <p:nvPr/>
        </p:nvGrpSpPr>
        <p:grpSpPr>
          <a:xfrm>
            <a:off x="7080528" y="4335475"/>
            <a:ext cx="4529070" cy="1330021"/>
            <a:chOff x="7194829" y="4258257"/>
            <a:chExt cx="4529070" cy="1330021"/>
          </a:xfrm>
        </p:grpSpPr>
        <p:grpSp>
          <p:nvGrpSpPr>
            <p:cNvPr id="14" name="组合 13">
              <a:extLst>
                <a:ext uri="{FF2B5EF4-FFF2-40B4-BE49-F238E27FC236}">
                  <a16:creationId xmlns:a16="http://schemas.microsoft.com/office/drawing/2014/main" id="{4AF8FF35-AB4A-4D02-897C-0F89906F1C47}"/>
                </a:ext>
              </a:extLst>
            </p:cNvPr>
            <p:cNvGrpSpPr/>
            <p:nvPr/>
          </p:nvGrpSpPr>
          <p:grpSpPr>
            <a:xfrm flipV="1">
              <a:off x="7194829" y="4512240"/>
              <a:ext cx="902225" cy="405221"/>
              <a:chOff x="7014859" y="2143149"/>
              <a:chExt cx="902225" cy="405221"/>
            </a:xfrm>
          </p:grpSpPr>
          <p:cxnSp>
            <p:nvCxnSpPr>
              <p:cNvPr id="15" name="直接连接符 14">
                <a:extLst>
                  <a:ext uri="{FF2B5EF4-FFF2-40B4-BE49-F238E27FC236}">
                    <a16:creationId xmlns:a16="http://schemas.microsoft.com/office/drawing/2014/main" id="{9FAB48E4-896A-4BB4-B82E-2E0ED6BD30E8}"/>
                  </a:ext>
                </a:extLst>
              </p:cNvPr>
              <p:cNvCxnSpPr>
                <a:cxnSpLocks/>
              </p:cNvCxnSpPr>
              <p:nvPr/>
            </p:nvCxnSpPr>
            <p:spPr>
              <a:xfrm flipV="1">
                <a:off x="7014859" y="2143150"/>
                <a:ext cx="244192" cy="40522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a:extLst>
                  <a:ext uri="{FF2B5EF4-FFF2-40B4-BE49-F238E27FC236}">
                    <a16:creationId xmlns:a16="http://schemas.microsoft.com/office/drawing/2014/main" id="{9B4DF7E7-3BB8-43CE-BE70-44A61C996E73}"/>
                  </a:ext>
                </a:extLst>
              </p:cNvPr>
              <p:cNvCxnSpPr>
                <a:cxnSpLocks/>
              </p:cNvCxnSpPr>
              <p:nvPr/>
            </p:nvCxnSpPr>
            <p:spPr>
              <a:xfrm>
                <a:off x="7259051" y="2143149"/>
                <a:ext cx="658033"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sp>
          <p:nvSpPr>
            <p:cNvPr id="17" name="矩形 16">
              <a:extLst>
                <a:ext uri="{FF2B5EF4-FFF2-40B4-BE49-F238E27FC236}">
                  <a16:creationId xmlns:a16="http://schemas.microsoft.com/office/drawing/2014/main" id="{4A92E60F-E4E2-401A-9173-484174AFDE82}"/>
                </a:ext>
              </a:extLst>
            </p:cNvPr>
            <p:cNvSpPr>
              <a:spLocks/>
            </p:cNvSpPr>
            <p:nvPr/>
          </p:nvSpPr>
          <p:spPr>
            <a:xfrm>
              <a:off x="8180005" y="4759653"/>
              <a:ext cx="3543894" cy="828625"/>
            </a:xfrm>
            <a:prstGeom prst="rect">
              <a:avLst/>
            </a:prstGeom>
          </p:spPr>
          <p:txBody>
            <a:bodyPr wrap="square" lIns="0">
              <a:spAutoFit/>
            </a:bodyPr>
            <a:lstStyle/>
            <a:p>
              <a:pPr lvl="0">
                <a:lnSpc>
                  <a:spcPct val="125000"/>
                </a:lnSpc>
                <a:spcAft>
                  <a:spcPts val="1200"/>
                </a:spcAft>
                <a:defRPr/>
              </a:pPr>
              <a:r>
                <a:rPr lang="zh-CN" altLang="en-US" sz="2000" kern="0">
                  <a:solidFill>
                    <a:prstClr val="black"/>
                  </a:solidFill>
                  <a:latin typeface="+mn-ea"/>
                  <a:cs typeface="+mn-ea"/>
                  <a:sym typeface="+mn-lt"/>
                </a:rPr>
                <a:t>广东药科大学创办于</a:t>
              </a:r>
              <a:r>
                <a:rPr lang="en-US" altLang="zh-CN" sz="2000" kern="0">
                  <a:solidFill>
                    <a:prstClr val="black"/>
                  </a:solidFill>
                  <a:cs typeface="+mn-ea"/>
                  <a:sym typeface="+mn-lt"/>
                </a:rPr>
                <a:t>1958</a:t>
              </a:r>
              <a:r>
                <a:rPr lang="zh-CN" altLang="en-US" sz="2000" kern="0">
                  <a:solidFill>
                    <a:prstClr val="black"/>
                  </a:solidFill>
                  <a:latin typeface="+mn-ea"/>
                  <a:cs typeface="+mn-ea"/>
                  <a:sym typeface="+mn-lt"/>
                </a:rPr>
                <a:t>年是全国三所药科大学之一</a:t>
              </a:r>
            </a:p>
          </p:txBody>
        </p:sp>
        <p:sp>
          <p:nvSpPr>
            <p:cNvPr id="18" name="矩形 17">
              <a:extLst>
                <a:ext uri="{FF2B5EF4-FFF2-40B4-BE49-F238E27FC236}">
                  <a16:creationId xmlns:a16="http://schemas.microsoft.com/office/drawing/2014/main" id="{227BF9AB-7405-4062-8F07-97156BAFF096}"/>
                </a:ext>
              </a:extLst>
            </p:cNvPr>
            <p:cNvSpPr/>
            <p:nvPr/>
          </p:nvSpPr>
          <p:spPr>
            <a:xfrm>
              <a:off x="8180005" y="4258257"/>
              <a:ext cx="1846659" cy="461665"/>
            </a:xfrm>
            <a:prstGeom prst="rect">
              <a:avLst/>
            </a:prstGeom>
          </p:spPr>
          <p:txBody>
            <a:bodyPr wrap="none" lIns="0" rIns="0">
              <a:spAutoFit/>
            </a:bodyPr>
            <a:lstStyle/>
            <a:p>
              <a:r>
                <a:rPr lang="zh-CN" altLang="en-US" sz="2400">
                  <a:solidFill>
                    <a:schemeClr val="accent1"/>
                  </a:solidFill>
                  <a:latin typeface="+mj-ea"/>
                  <a:ea typeface="+mj-ea"/>
                  <a:cs typeface="+mn-ea"/>
                  <a:sym typeface="+mn-lt"/>
                </a:rPr>
                <a:t>在此输入观点</a:t>
              </a:r>
            </a:p>
          </p:txBody>
        </p:sp>
      </p:grpSp>
      <p:grpSp>
        <p:nvGrpSpPr>
          <p:cNvPr id="36" name="组合 35">
            <a:extLst>
              <a:ext uri="{FF2B5EF4-FFF2-40B4-BE49-F238E27FC236}">
                <a16:creationId xmlns:a16="http://schemas.microsoft.com/office/drawing/2014/main" id="{E1FF9479-0A18-4AC7-AE24-F6FCFE14BB3C}"/>
              </a:ext>
            </a:extLst>
          </p:cNvPr>
          <p:cNvGrpSpPr/>
          <p:nvPr/>
        </p:nvGrpSpPr>
        <p:grpSpPr>
          <a:xfrm>
            <a:off x="589371" y="1700827"/>
            <a:ext cx="4361184" cy="1330021"/>
            <a:chOff x="703672" y="1604198"/>
            <a:chExt cx="4361184" cy="1330021"/>
          </a:xfrm>
        </p:grpSpPr>
        <p:grpSp>
          <p:nvGrpSpPr>
            <p:cNvPr id="19" name="组合 18">
              <a:extLst>
                <a:ext uri="{FF2B5EF4-FFF2-40B4-BE49-F238E27FC236}">
                  <a16:creationId xmlns:a16="http://schemas.microsoft.com/office/drawing/2014/main" id="{1850C120-2C7C-42D9-A508-FB4F532D4000}"/>
                </a:ext>
              </a:extLst>
            </p:cNvPr>
            <p:cNvGrpSpPr/>
            <p:nvPr/>
          </p:nvGrpSpPr>
          <p:grpSpPr>
            <a:xfrm flipH="1">
              <a:off x="4162631" y="2143149"/>
              <a:ext cx="902225" cy="405221"/>
              <a:chOff x="7014859" y="2143149"/>
              <a:chExt cx="902225" cy="405221"/>
            </a:xfrm>
          </p:grpSpPr>
          <p:cxnSp>
            <p:nvCxnSpPr>
              <p:cNvPr id="20" name="直接连接符 19">
                <a:extLst>
                  <a:ext uri="{FF2B5EF4-FFF2-40B4-BE49-F238E27FC236}">
                    <a16:creationId xmlns:a16="http://schemas.microsoft.com/office/drawing/2014/main" id="{D56FF08D-5D83-4994-A659-F18410794556}"/>
                  </a:ext>
                </a:extLst>
              </p:cNvPr>
              <p:cNvCxnSpPr>
                <a:cxnSpLocks/>
              </p:cNvCxnSpPr>
              <p:nvPr/>
            </p:nvCxnSpPr>
            <p:spPr>
              <a:xfrm flipV="1">
                <a:off x="7014859" y="2143150"/>
                <a:ext cx="244192" cy="40522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id="{700F71F5-B388-4A31-964E-1B4BE3351C0C}"/>
                  </a:ext>
                </a:extLst>
              </p:cNvPr>
              <p:cNvCxnSpPr>
                <a:cxnSpLocks/>
              </p:cNvCxnSpPr>
              <p:nvPr/>
            </p:nvCxnSpPr>
            <p:spPr>
              <a:xfrm>
                <a:off x="7259051" y="2143149"/>
                <a:ext cx="658033"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sp>
          <p:nvSpPr>
            <p:cNvPr id="22" name="矩形 21">
              <a:extLst>
                <a:ext uri="{FF2B5EF4-FFF2-40B4-BE49-F238E27FC236}">
                  <a16:creationId xmlns:a16="http://schemas.microsoft.com/office/drawing/2014/main" id="{85349C6D-7AE5-4D8A-A86E-A549DAF177F4}"/>
                </a:ext>
              </a:extLst>
            </p:cNvPr>
            <p:cNvSpPr>
              <a:spLocks/>
            </p:cNvSpPr>
            <p:nvPr/>
          </p:nvSpPr>
          <p:spPr>
            <a:xfrm>
              <a:off x="703672" y="2105594"/>
              <a:ext cx="3291764" cy="828625"/>
            </a:xfrm>
            <a:prstGeom prst="rect">
              <a:avLst/>
            </a:prstGeom>
          </p:spPr>
          <p:txBody>
            <a:bodyPr wrap="square" lIns="0" rIns="0">
              <a:spAutoFit/>
            </a:bodyPr>
            <a:lstStyle/>
            <a:p>
              <a:pPr lvl="0" algn="r">
                <a:lnSpc>
                  <a:spcPct val="125000"/>
                </a:lnSpc>
                <a:spcAft>
                  <a:spcPts val="1200"/>
                </a:spcAft>
                <a:defRPr/>
              </a:pPr>
              <a:r>
                <a:rPr lang="zh-CN" altLang="en-US" sz="2000" kern="0">
                  <a:solidFill>
                    <a:prstClr val="black"/>
                  </a:solidFill>
                  <a:latin typeface="+mn-ea"/>
                  <a:cs typeface="+mn-ea"/>
                  <a:sym typeface="+mn-lt"/>
                </a:rPr>
                <a:t>广东药科大学创办于</a:t>
              </a:r>
              <a:r>
                <a:rPr lang="en-US" altLang="zh-CN" sz="2000" kern="0">
                  <a:solidFill>
                    <a:prstClr val="black"/>
                  </a:solidFill>
                  <a:cs typeface="+mn-ea"/>
                  <a:sym typeface="+mn-lt"/>
                </a:rPr>
                <a:t>1958</a:t>
              </a:r>
              <a:r>
                <a:rPr lang="zh-CN" altLang="en-US" sz="2000" kern="0">
                  <a:solidFill>
                    <a:prstClr val="black"/>
                  </a:solidFill>
                  <a:latin typeface="+mn-ea"/>
                  <a:cs typeface="+mn-ea"/>
                  <a:sym typeface="+mn-lt"/>
                </a:rPr>
                <a:t>年是全国三所药科大学之一</a:t>
              </a:r>
            </a:p>
          </p:txBody>
        </p:sp>
        <p:sp>
          <p:nvSpPr>
            <p:cNvPr id="23" name="矩形 22">
              <a:extLst>
                <a:ext uri="{FF2B5EF4-FFF2-40B4-BE49-F238E27FC236}">
                  <a16:creationId xmlns:a16="http://schemas.microsoft.com/office/drawing/2014/main" id="{4C2F4314-B05E-4A65-B432-4532068893AB}"/>
                </a:ext>
              </a:extLst>
            </p:cNvPr>
            <p:cNvSpPr/>
            <p:nvPr/>
          </p:nvSpPr>
          <p:spPr>
            <a:xfrm>
              <a:off x="2148777" y="1604198"/>
              <a:ext cx="1846659" cy="461665"/>
            </a:xfrm>
            <a:prstGeom prst="rect">
              <a:avLst/>
            </a:prstGeom>
          </p:spPr>
          <p:txBody>
            <a:bodyPr wrap="none" lIns="0" rIns="0">
              <a:spAutoFit/>
            </a:bodyPr>
            <a:lstStyle/>
            <a:p>
              <a:pPr algn="r"/>
              <a:r>
                <a:rPr lang="zh-CN" altLang="en-US" sz="2400">
                  <a:solidFill>
                    <a:schemeClr val="accent1"/>
                  </a:solidFill>
                  <a:latin typeface="+mj-ea"/>
                  <a:ea typeface="+mj-ea"/>
                  <a:cs typeface="+mn-ea"/>
                  <a:sym typeface="+mn-lt"/>
                </a:rPr>
                <a:t>在此输入观点</a:t>
              </a:r>
            </a:p>
          </p:txBody>
        </p:sp>
      </p:grpSp>
      <p:grpSp>
        <p:nvGrpSpPr>
          <p:cNvPr id="29" name="组合 28">
            <a:extLst>
              <a:ext uri="{FF2B5EF4-FFF2-40B4-BE49-F238E27FC236}">
                <a16:creationId xmlns:a16="http://schemas.microsoft.com/office/drawing/2014/main" id="{54570230-3775-489B-8C1E-67434C33E2AA}"/>
              </a:ext>
            </a:extLst>
          </p:cNvPr>
          <p:cNvGrpSpPr/>
          <p:nvPr/>
        </p:nvGrpSpPr>
        <p:grpSpPr>
          <a:xfrm>
            <a:off x="589371" y="4335475"/>
            <a:ext cx="4210549" cy="1330021"/>
            <a:chOff x="703672" y="4317452"/>
            <a:chExt cx="4210549" cy="1330021"/>
          </a:xfrm>
        </p:grpSpPr>
        <p:grpSp>
          <p:nvGrpSpPr>
            <p:cNvPr id="24" name="组合 23">
              <a:extLst>
                <a:ext uri="{FF2B5EF4-FFF2-40B4-BE49-F238E27FC236}">
                  <a16:creationId xmlns:a16="http://schemas.microsoft.com/office/drawing/2014/main" id="{5032B164-1686-4997-9334-8E19278F4A9C}"/>
                </a:ext>
              </a:extLst>
            </p:cNvPr>
            <p:cNvGrpSpPr/>
            <p:nvPr/>
          </p:nvGrpSpPr>
          <p:grpSpPr>
            <a:xfrm flipH="1" flipV="1">
              <a:off x="4011996" y="4463391"/>
              <a:ext cx="902225" cy="405221"/>
              <a:chOff x="7014859" y="2143149"/>
              <a:chExt cx="902225" cy="405221"/>
            </a:xfrm>
          </p:grpSpPr>
          <p:cxnSp>
            <p:nvCxnSpPr>
              <p:cNvPr id="25" name="直接连接符 24">
                <a:extLst>
                  <a:ext uri="{FF2B5EF4-FFF2-40B4-BE49-F238E27FC236}">
                    <a16:creationId xmlns:a16="http://schemas.microsoft.com/office/drawing/2014/main" id="{4C187DF0-378A-4F0D-8336-2C5549E6A334}"/>
                  </a:ext>
                </a:extLst>
              </p:cNvPr>
              <p:cNvCxnSpPr>
                <a:cxnSpLocks/>
              </p:cNvCxnSpPr>
              <p:nvPr/>
            </p:nvCxnSpPr>
            <p:spPr>
              <a:xfrm flipV="1">
                <a:off x="7014859" y="2143150"/>
                <a:ext cx="244192" cy="40522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a:extLst>
                  <a:ext uri="{FF2B5EF4-FFF2-40B4-BE49-F238E27FC236}">
                    <a16:creationId xmlns:a16="http://schemas.microsoft.com/office/drawing/2014/main" id="{18F00146-970C-4B90-BE9B-27666586E74D}"/>
                  </a:ext>
                </a:extLst>
              </p:cNvPr>
              <p:cNvCxnSpPr>
                <a:cxnSpLocks/>
              </p:cNvCxnSpPr>
              <p:nvPr/>
            </p:nvCxnSpPr>
            <p:spPr>
              <a:xfrm>
                <a:off x="7259051" y="2143149"/>
                <a:ext cx="658033"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sp>
          <p:nvSpPr>
            <p:cNvPr id="27" name="矩形 26">
              <a:extLst>
                <a:ext uri="{FF2B5EF4-FFF2-40B4-BE49-F238E27FC236}">
                  <a16:creationId xmlns:a16="http://schemas.microsoft.com/office/drawing/2014/main" id="{96867F5F-F374-42CB-9E36-FAC0C595BE99}"/>
                </a:ext>
              </a:extLst>
            </p:cNvPr>
            <p:cNvSpPr>
              <a:spLocks/>
            </p:cNvSpPr>
            <p:nvPr/>
          </p:nvSpPr>
          <p:spPr>
            <a:xfrm>
              <a:off x="703672" y="4818848"/>
              <a:ext cx="3291764" cy="828625"/>
            </a:xfrm>
            <a:prstGeom prst="rect">
              <a:avLst/>
            </a:prstGeom>
          </p:spPr>
          <p:txBody>
            <a:bodyPr wrap="square" lIns="0" rIns="0">
              <a:spAutoFit/>
            </a:bodyPr>
            <a:lstStyle/>
            <a:p>
              <a:pPr lvl="0" algn="r">
                <a:lnSpc>
                  <a:spcPct val="125000"/>
                </a:lnSpc>
                <a:spcAft>
                  <a:spcPts val="1200"/>
                </a:spcAft>
                <a:defRPr/>
              </a:pPr>
              <a:r>
                <a:rPr lang="zh-CN" altLang="en-US" sz="2000" kern="0">
                  <a:solidFill>
                    <a:prstClr val="black"/>
                  </a:solidFill>
                  <a:latin typeface="+mn-ea"/>
                  <a:cs typeface="+mn-ea"/>
                  <a:sym typeface="+mn-lt"/>
                </a:rPr>
                <a:t>广东药科大学创办于</a:t>
              </a:r>
              <a:r>
                <a:rPr lang="en-US" altLang="zh-CN" sz="2000" kern="0">
                  <a:solidFill>
                    <a:prstClr val="black"/>
                  </a:solidFill>
                  <a:cs typeface="+mn-ea"/>
                  <a:sym typeface="+mn-lt"/>
                </a:rPr>
                <a:t>1958</a:t>
              </a:r>
              <a:r>
                <a:rPr lang="zh-CN" altLang="en-US" sz="2000" kern="0">
                  <a:solidFill>
                    <a:prstClr val="black"/>
                  </a:solidFill>
                  <a:latin typeface="+mn-ea"/>
                  <a:cs typeface="+mn-ea"/>
                  <a:sym typeface="+mn-lt"/>
                </a:rPr>
                <a:t>年是全国三所药科大学之一</a:t>
              </a:r>
            </a:p>
          </p:txBody>
        </p:sp>
        <p:sp>
          <p:nvSpPr>
            <p:cNvPr id="28" name="矩形 27">
              <a:extLst>
                <a:ext uri="{FF2B5EF4-FFF2-40B4-BE49-F238E27FC236}">
                  <a16:creationId xmlns:a16="http://schemas.microsoft.com/office/drawing/2014/main" id="{58253BAC-DD35-4B4C-9BD9-70B6BFF3A290}"/>
                </a:ext>
              </a:extLst>
            </p:cNvPr>
            <p:cNvSpPr/>
            <p:nvPr/>
          </p:nvSpPr>
          <p:spPr>
            <a:xfrm>
              <a:off x="2148777" y="4317452"/>
              <a:ext cx="1846659" cy="461665"/>
            </a:xfrm>
            <a:prstGeom prst="rect">
              <a:avLst/>
            </a:prstGeom>
          </p:spPr>
          <p:txBody>
            <a:bodyPr wrap="none" lIns="0" rIns="0">
              <a:spAutoFit/>
            </a:bodyPr>
            <a:lstStyle/>
            <a:p>
              <a:pPr algn="r"/>
              <a:r>
                <a:rPr lang="zh-CN" altLang="en-US" sz="2400">
                  <a:solidFill>
                    <a:schemeClr val="accent1"/>
                  </a:solidFill>
                  <a:latin typeface="+mj-ea"/>
                  <a:ea typeface="+mj-ea"/>
                  <a:cs typeface="+mn-ea"/>
                  <a:sym typeface="+mn-lt"/>
                </a:rPr>
                <a:t>在此输入观点</a:t>
              </a:r>
            </a:p>
          </p:txBody>
        </p:sp>
      </p:grpSp>
    </p:spTree>
    <p:extLst>
      <p:ext uri="{BB962C8B-B14F-4D97-AF65-F5344CB8AC3E}">
        <p14:creationId xmlns:p14="http://schemas.microsoft.com/office/powerpoint/2010/main" val="19870634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par>
                          <p:cTn id="7" fill="hold">
                            <p:stCondLst>
                              <p:cond delay="0"/>
                            </p:stCondLst>
                            <p:childTnLst>
                              <p:par>
                                <p:cTn id="8" presetID="42" presetClass="entr" presetSubtype="0" fill="hold" grpId="0" nodeType="after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1000"/>
                                        <p:tgtEl>
                                          <p:spTgt spid="3"/>
                                        </p:tgtEl>
                                      </p:cBhvr>
                                    </p:animEffect>
                                    <p:anim calcmode="lin" valueType="num">
                                      <p:cBhvr>
                                        <p:cTn id="11" dur="1000" fill="hold"/>
                                        <p:tgtEl>
                                          <p:spTgt spid="3"/>
                                        </p:tgtEl>
                                        <p:attrNameLst>
                                          <p:attrName>ppt_x</p:attrName>
                                        </p:attrNameLst>
                                      </p:cBhvr>
                                      <p:tavLst>
                                        <p:tav tm="0">
                                          <p:val>
                                            <p:strVal val="#ppt_x"/>
                                          </p:val>
                                        </p:tav>
                                        <p:tav tm="100000">
                                          <p:val>
                                            <p:strVal val="#ppt_x"/>
                                          </p:val>
                                        </p:tav>
                                      </p:tavLst>
                                    </p:anim>
                                    <p:anim calcmode="lin" valueType="num">
                                      <p:cBhvr>
                                        <p:cTn id="12" dur="1000" fill="hold"/>
                                        <p:tgtEl>
                                          <p:spTgt spid="3"/>
                                        </p:tgtEl>
                                        <p:attrNameLst>
                                          <p:attrName>ppt_y</p:attrName>
                                        </p:attrNameLst>
                                      </p:cBhvr>
                                      <p:tavLst>
                                        <p:tav tm="0">
                                          <p:val>
                                            <p:strVal val="#ppt_y+.1"/>
                                          </p:val>
                                        </p:tav>
                                        <p:tav tm="100000">
                                          <p:val>
                                            <p:strVal val="#ppt_y"/>
                                          </p:val>
                                        </p:tav>
                                      </p:tavLst>
                                    </p:anim>
                                  </p:childTnLst>
                                </p:cTn>
                              </p:par>
                            </p:childTnLst>
                          </p:cTn>
                        </p:par>
                        <p:par>
                          <p:cTn id="13" fill="hold">
                            <p:stCondLst>
                              <p:cond delay="1000"/>
                            </p:stCondLst>
                            <p:childTnLst>
                              <p:par>
                                <p:cTn id="14" presetID="42" presetClass="entr" presetSubtype="0" fill="hold" nodeType="afterEffect">
                                  <p:stCondLst>
                                    <p:cond delay="0"/>
                                  </p:stCondLst>
                                  <p:childTnLst>
                                    <p:set>
                                      <p:cBhvr>
                                        <p:cTn id="15" dur="1" fill="hold">
                                          <p:stCondLst>
                                            <p:cond delay="0"/>
                                          </p:stCondLst>
                                        </p:cTn>
                                        <p:tgtEl>
                                          <p:spTgt spid="36"/>
                                        </p:tgtEl>
                                        <p:attrNameLst>
                                          <p:attrName>style.visibility</p:attrName>
                                        </p:attrNameLst>
                                      </p:cBhvr>
                                      <p:to>
                                        <p:strVal val="visible"/>
                                      </p:to>
                                    </p:set>
                                    <p:animEffect transition="in" filter="fade">
                                      <p:cBhvr>
                                        <p:cTn id="16" dur="1000"/>
                                        <p:tgtEl>
                                          <p:spTgt spid="36"/>
                                        </p:tgtEl>
                                      </p:cBhvr>
                                    </p:animEffect>
                                    <p:anim calcmode="lin" valueType="num">
                                      <p:cBhvr>
                                        <p:cTn id="17" dur="1000" fill="hold"/>
                                        <p:tgtEl>
                                          <p:spTgt spid="36"/>
                                        </p:tgtEl>
                                        <p:attrNameLst>
                                          <p:attrName>ppt_x</p:attrName>
                                        </p:attrNameLst>
                                      </p:cBhvr>
                                      <p:tavLst>
                                        <p:tav tm="0">
                                          <p:val>
                                            <p:strVal val="#ppt_x"/>
                                          </p:val>
                                        </p:tav>
                                        <p:tav tm="100000">
                                          <p:val>
                                            <p:strVal val="#ppt_x"/>
                                          </p:val>
                                        </p:tav>
                                      </p:tavLst>
                                    </p:anim>
                                    <p:anim calcmode="lin" valueType="num">
                                      <p:cBhvr>
                                        <p:cTn id="18" dur="1000" fill="hold"/>
                                        <p:tgtEl>
                                          <p:spTgt spid="36"/>
                                        </p:tgtEl>
                                        <p:attrNameLst>
                                          <p:attrName>ppt_y</p:attrName>
                                        </p:attrNameLst>
                                      </p:cBhvr>
                                      <p:tavLst>
                                        <p:tav tm="0">
                                          <p:val>
                                            <p:strVal val="#ppt_y+.1"/>
                                          </p:val>
                                        </p:tav>
                                        <p:tav tm="100000">
                                          <p:val>
                                            <p:strVal val="#ppt_y"/>
                                          </p:val>
                                        </p:tav>
                                      </p:tavLst>
                                    </p:anim>
                                  </p:childTnLst>
                                </p:cTn>
                              </p:par>
                            </p:childTnLst>
                          </p:cTn>
                        </p:par>
                        <p:par>
                          <p:cTn id="19" fill="hold">
                            <p:stCondLst>
                              <p:cond delay="2000"/>
                            </p:stCondLst>
                            <p:childTnLst>
                              <p:par>
                                <p:cTn id="20" presetID="42" presetClass="entr" presetSubtype="0" fill="hold" nodeType="afterEffect">
                                  <p:stCondLst>
                                    <p:cond delay="0"/>
                                  </p:stCondLst>
                                  <p:childTnLst>
                                    <p:set>
                                      <p:cBhvr>
                                        <p:cTn id="21" dur="1" fill="hold">
                                          <p:stCondLst>
                                            <p:cond delay="0"/>
                                          </p:stCondLst>
                                        </p:cTn>
                                        <p:tgtEl>
                                          <p:spTgt spid="37"/>
                                        </p:tgtEl>
                                        <p:attrNameLst>
                                          <p:attrName>style.visibility</p:attrName>
                                        </p:attrNameLst>
                                      </p:cBhvr>
                                      <p:to>
                                        <p:strVal val="visible"/>
                                      </p:to>
                                    </p:set>
                                    <p:animEffect transition="in" filter="fade">
                                      <p:cBhvr>
                                        <p:cTn id="22" dur="1000"/>
                                        <p:tgtEl>
                                          <p:spTgt spid="37"/>
                                        </p:tgtEl>
                                      </p:cBhvr>
                                    </p:animEffect>
                                    <p:anim calcmode="lin" valueType="num">
                                      <p:cBhvr>
                                        <p:cTn id="23" dur="1000" fill="hold"/>
                                        <p:tgtEl>
                                          <p:spTgt spid="37"/>
                                        </p:tgtEl>
                                        <p:attrNameLst>
                                          <p:attrName>ppt_x</p:attrName>
                                        </p:attrNameLst>
                                      </p:cBhvr>
                                      <p:tavLst>
                                        <p:tav tm="0">
                                          <p:val>
                                            <p:strVal val="#ppt_x"/>
                                          </p:val>
                                        </p:tav>
                                        <p:tav tm="100000">
                                          <p:val>
                                            <p:strVal val="#ppt_x"/>
                                          </p:val>
                                        </p:tav>
                                      </p:tavLst>
                                    </p:anim>
                                    <p:anim calcmode="lin" valueType="num">
                                      <p:cBhvr>
                                        <p:cTn id="24" dur="1000" fill="hold"/>
                                        <p:tgtEl>
                                          <p:spTgt spid="37"/>
                                        </p:tgtEl>
                                        <p:attrNameLst>
                                          <p:attrName>ppt_y</p:attrName>
                                        </p:attrNameLst>
                                      </p:cBhvr>
                                      <p:tavLst>
                                        <p:tav tm="0">
                                          <p:val>
                                            <p:strVal val="#ppt_y+.1"/>
                                          </p:val>
                                        </p:tav>
                                        <p:tav tm="100000">
                                          <p:val>
                                            <p:strVal val="#ppt_y"/>
                                          </p:val>
                                        </p:tav>
                                      </p:tavLst>
                                    </p:anim>
                                  </p:childTnLst>
                                </p:cTn>
                              </p:par>
                            </p:childTnLst>
                          </p:cTn>
                        </p:par>
                        <p:par>
                          <p:cTn id="25" fill="hold">
                            <p:stCondLst>
                              <p:cond delay="3000"/>
                            </p:stCondLst>
                            <p:childTnLst>
                              <p:par>
                                <p:cTn id="26" presetID="42" presetClass="entr" presetSubtype="0" fill="hold" nodeType="afterEffect">
                                  <p:stCondLst>
                                    <p:cond delay="0"/>
                                  </p:stCondLst>
                                  <p:childTnLst>
                                    <p:set>
                                      <p:cBhvr>
                                        <p:cTn id="27" dur="1" fill="hold">
                                          <p:stCondLst>
                                            <p:cond delay="0"/>
                                          </p:stCondLst>
                                        </p:cTn>
                                        <p:tgtEl>
                                          <p:spTgt spid="29"/>
                                        </p:tgtEl>
                                        <p:attrNameLst>
                                          <p:attrName>style.visibility</p:attrName>
                                        </p:attrNameLst>
                                      </p:cBhvr>
                                      <p:to>
                                        <p:strVal val="visible"/>
                                      </p:to>
                                    </p:set>
                                    <p:animEffect transition="in" filter="fade">
                                      <p:cBhvr>
                                        <p:cTn id="28" dur="1000"/>
                                        <p:tgtEl>
                                          <p:spTgt spid="29"/>
                                        </p:tgtEl>
                                      </p:cBhvr>
                                    </p:animEffect>
                                    <p:anim calcmode="lin" valueType="num">
                                      <p:cBhvr>
                                        <p:cTn id="29" dur="1000" fill="hold"/>
                                        <p:tgtEl>
                                          <p:spTgt spid="29"/>
                                        </p:tgtEl>
                                        <p:attrNameLst>
                                          <p:attrName>ppt_x</p:attrName>
                                        </p:attrNameLst>
                                      </p:cBhvr>
                                      <p:tavLst>
                                        <p:tav tm="0">
                                          <p:val>
                                            <p:strVal val="#ppt_x"/>
                                          </p:val>
                                        </p:tav>
                                        <p:tav tm="100000">
                                          <p:val>
                                            <p:strVal val="#ppt_x"/>
                                          </p:val>
                                        </p:tav>
                                      </p:tavLst>
                                    </p:anim>
                                    <p:anim calcmode="lin" valueType="num">
                                      <p:cBhvr>
                                        <p:cTn id="30" dur="1000" fill="hold"/>
                                        <p:tgtEl>
                                          <p:spTgt spid="29"/>
                                        </p:tgtEl>
                                        <p:attrNameLst>
                                          <p:attrName>ppt_y</p:attrName>
                                        </p:attrNameLst>
                                      </p:cBhvr>
                                      <p:tavLst>
                                        <p:tav tm="0">
                                          <p:val>
                                            <p:strVal val="#ppt_y+.1"/>
                                          </p:val>
                                        </p:tav>
                                        <p:tav tm="100000">
                                          <p:val>
                                            <p:strVal val="#ppt_y"/>
                                          </p:val>
                                        </p:tav>
                                      </p:tavLst>
                                    </p:anim>
                                  </p:childTnLst>
                                </p:cTn>
                              </p:par>
                            </p:childTnLst>
                          </p:cTn>
                        </p:par>
                        <p:par>
                          <p:cTn id="31" fill="hold">
                            <p:stCondLst>
                              <p:cond delay="4000"/>
                            </p:stCondLst>
                            <p:childTnLst>
                              <p:par>
                                <p:cTn id="32" presetID="42" presetClass="entr" presetSubtype="0" fill="hold" nodeType="afterEffect">
                                  <p:stCondLst>
                                    <p:cond delay="0"/>
                                  </p:stCondLst>
                                  <p:childTnLst>
                                    <p:set>
                                      <p:cBhvr>
                                        <p:cTn id="33" dur="1" fill="hold">
                                          <p:stCondLst>
                                            <p:cond delay="0"/>
                                          </p:stCondLst>
                                        </p:cTn>
                                        <p:tgtEl>
                                          <p:spTgt spid="30"/>
                                        </p:tgtEl>
                                        <p:attrNameLst>
                                          <p:attrName>style.visibility</p:attrName>
                                        </p:attrNameLst>
                                      </p:cBhvr>
                                      <p:to>
                                        <p:strVal val="visible"/>
                                      </p:to>
                                    </p:set>
                                    <p:animEffect transition="in" filter="fade">
                                      <p:cBhvr>
                                        <p:cTn id="34" dur="1000"/>
                                        <p:tgtEl>
                                          <p:spTgt spid="30"/>
                                        </p:tgtEl>
                                      </p:cBhvr>
                                    </p:animEffect>
                                    <p:anim calcmode="lin" valueType="num">
                                      <p:cBhvr>
                                        <p:cTn id="35" dur="1000" fill="hold"/>
                                        <p:tgtEl>
                                          <p:spTgt spid="30"/>
                                        </p:tgtEl>
                                        <p:attrNameLst>
                                          <p:attrName>ppt_x</p:attrName>
                                        </p:attrNameLst>
                                      </p:cBhvr>
                                      <p:tavLst>
                                        <p:tav tm="0">
                                          <p:val>
                                            <p:strVal val="#ppt_x"/>
                                          </p:val>
                                        </p:tav>
                                        <p:tav tm="100000">
                                          <p:val>
                                            <p:strVal val="#ppt_x"/>
                                          </p:val>
                                        </p:tav>
                                      </p:tavLst>
                                    </p:anim>
                                    <p:anim calcmode="lin" valueType="num">
                                      <p:cBhvr>
                                        <p:cTn id="36"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 grpId="0">
        <p:bldAsOne/>
      </p:bldGraphic>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a:extLst>
              <a:ext uri="{FF2B5EF4-FFF2-40B4-BE49-F238E27FC236}">
                <a16:creationId xmlns:a16="http://schemas.microsoft.com/office/drawing/2014/main" id="{FDD51B9A-7C9D-44B4-A28C-8575079CC311}"/>
              </a:ext>
            </a:extLst>
          </p:cNvPr>
          <p:cNvSpPr/>
          <p:nvPr/>
        </p:nvSpPr>
        <p:spPr>
          <a:xfrm>
            <a:off x="641470" y="1257301"/>
            <a:ext cx="6043810" cy="4715236"/>
          </a:xfrm>
          <a:prstGeom prst="rect">
            <a:avLst/>
          </a:prstGeom>
          <a:solidFill>
            <a:schemeClr val="bg1"/>
          </a:solidFill>
          <a:ln>
            <a:noFill/>
          </a:ln>
          <a:effectLst>
            <a:outerShdw blurRad="127000" dist="38100" dir="5400000" algn="t" rotWithShape="0">
              <a:schemeClr val="accent1">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 name="文本占位符 1">
            <a:extLst>
              <a:ext uri="{FF2B5EF4-FFF2-40B4-BE49-F238E27FC236}">
                <a16:creationId xmlns:a16="http://schemas.microsoft.com/office/drawing/2014/main" id="{1150ACBD-9220-452E-93C1-B54C7F2BD068}"/>
              </a:ext>
            </a:extLst>
          </p:cNvPr>
          <p:cNvSpPr>
            <a:spLocks noGrp="1"/>
          </p:cNvSpPr>
          <p:nvPr>
            <p:ph type="body" sz="quarter" idx="10"/>
          </p:nvPr>
        </p:nvSpPr>
        <p:spPr/>
        <p:txBody>
          <a:bodyPr/>
          <a:lstStyle/>
          <a:p>
            <a:r>
              <a:rPr lang="zh-CN" altLang="en-US">
                <a:cs typeface="+mn-ea"/>
                <a:sym typeface="+mn-lt"/>
              </a:rPr>
              <a:t>表格参考版式</a:t>
            </a:r>
            <a:r>
              <a:rPr lang="en-US" altLang="zh-CN">
                <a:latin typeface="+mn-lt"/>
                <a:cs typeface="+mn-ea"/>
                <a:sym typeface="+mn-lt"/>
              </a:rPr>
              <a:t>01</a:t>
            </a:r>
            <a:endParaRPr lang="zh-CN" altLang="en-US">
              <a:latin typeface="+mn-lt"/>
              <a:cs typeface="+mn-ea"/>
              <a:sym typeface="+mn-lt"/>
            </a:endParaRPr>
          </a:p>
        </p:txBody>
      </p:sp>
      <p:graphicFrame>
        <p:nvGraphicFramePr>
          <p:cNvPr id="5" name="表格 4">
            <a:extLst>
              <a:ext uri="{FF2B5EF4-FFF2-40B4-BE49-F238E27FC236}">
                <a16:creationId xmlns:a16="http://schemas.microsoft.com/office/drawing/2014/main" id="{0386BCB0-24D2-484E-93E3-B7F1B6044735}"/>
              </a:ext>
            </a:extLst>
          </p:cNvPr>
          <p:cNvGraphicFramePr>
            <a:graphicFrameLocks noGrp="1"/>
          </p:cNvGraphicFramePr>
          <p:nvPr>
            <p:extLst>
              <p:ext uri="{D42A27DB-BD31-4B8C-83A1-F6EECF244321}">
                <p14:modId xmlns:p14="http://schemas.microsoft.com/office/powerpoint/2010/main" val="750465175"/>
              </p:ext>
            </p:extLst>
          </p:nvPr>
        </p:nvGraphicFramePr>
        <p:xfrm>
          <a:off x="1036318" y="1421478"/>
          <a:ext cx="5344164" cy="4354287"/>
        </p:xfrm>
        <a:graphic>
          <a:graphicData uri="http://schemas.openxmlformats.org/drawingml/2006/table">
            <a:tbl>
              <a:tblPr firstRow="1" bandRow="1"/>
              <a:tblGrid>
                <a:gridCol w="1336041">
                  <a:extLst>
                    <a:ext uri="{9D8B030D-6E8A-4147-A177-3AD203B41FA5}">
                      <a16:colId xmlns:a16="http://schemas.microsoft.com/office/drawing/2014/main" val="2518804048"/>
                    </a:ext>
                  </a:extLst>
                </a:gridCol>
                <a:gridCol w="1336041">
                  <a:extLst>
                    <a:ext uri="{9D8B030D-6E8A-4147-A177-3AD203B41FA5}">
                      <a16:colId xmlns:a16="http://schemas.microsoft.com/office/drawing/2014/main" val="1469905709"/>
                    </a:ext>
                  </a:extLst>
                </a:gridCol>
                <a:gridCol w="1336041">
                  <a:extLst>
                    <a:ext uri="{9D8B030D-6E8A-4147-A177-3AD203B41FA5}">
                      <a16:colId xmlns:a16="http://schemas.microsoft.com/office/drawing/2014/main" val="2894814912"/>
                    </a:ext>
                  </a:extLst>
                </a:gridCol>
                <a:gridCol w="1336041">
                  <a:extLst>
                    <a:ext uri="{9D8B030D-6E8A-4147-A177-3AD203B41FA5}">
                      <a16:colId xmlns:a16="http://schemas.microsoft.com/office/drawing/2014/main" val="1448472147"/>
                    </a:ext>
                  </a:extLst>
                </a:gridCol>
              </a:tblGrid>
              <a:tr h="626139">
                <a:tc>
                  <a:txBody>
                    <a:bodyPr/>
                    <a:lstStyle>
                      <a:lvl1pPr>
                        <a:lnSpc>
                          <a:spcPct val="90000"/>
                        </a:lnSpc>
                        <a:spcBef>
                          <a:spcPts val="1000"/>
                        </a:spcBef>
                        <a:defRPr sz="24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1pPr>
                      <a:lvl2pPr>
                        <a:lnSpc>
                          <a:spcPct val="90000"/>
                        </a:lnSpc>
                        <a:spcBef>
                          <a:spcPts val="500"/>
                        </a:spcBef>
                        <a:defRPr sz="20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2pPr>
                      <a:lvl3pPr>
                        <a:lnSpc>
                          <a:spcPct val="90000"/>
                        </a:lnSpc>
                        <a:spcBef>
                          <a:spcPts val="500"/>
                        </a:spcBef>
                        <a:defRPr>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3pPr>
                      <a:lvl4pPr>
                        <a:lnSpc>
                          <a:spcPct val="90000"/>
                        </a:lnSpc>
                        <a:spcBef>
                          <a:spcPts val="500"/>
                        </a:spcBef>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4pPr>
                      <a:lvl5pPr>
                        <a:lnSpc>
                          <a:spcPct val="90000"/>
                        </a:lnSpc>
                        <a:spcBef>
                          <a:spcPts val="500"/>
                        </a:spcBef>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5pPr>
                      <a:lvl6pPr fontAlgn="base">
                        <a:lnSpc>
                          <a:spcPct val="90000"/>
                        </a:lnSpc>
                        <a:spcBef>
                          <a:spcPts val="500"/>
                        </a:spcBef>
                        <a:spcAft>
                          <a:spcPct val="0"/>
                        </a:spcAft>
                        <a:buFont typeface="Arial" panose="020B0604020202020204" pitchFamily="34" charset="0"/>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6pPr>
                      <a:lvl7pPr fontAlgn="base">
                        <a:lnSpc>
                          <a:spcPct val="90000"/>
                        </a:lnSpc>
                        <a:spcBef>
                          <a:spcPts val="500"/>
                        </a:spcBef>
                        <a:spcAft>
                          <a:spcPct val="0"/>
                        </a:spcAft>
                        <a:buFont typeface="Arial" panose="020B0604020202020204" pitchFamily="34" charset="0"/>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7pPr>
                      <a:lvl8pPr fontAlgn="base">
                        <a:lnSpc>
                          <a:spcPct val="90000"/>
                        </a:lnSpc>
                        <a:spcBef>
                          <a:spcPts val="500"/>
                        </a:spcBef>
                        <a:spcAft>
                          <a:spcPct val="0"/>
                        </a:spcAft>
                        <a:buFont typeface="Arial" panose="020B0604020202020204" pitchFamily="34" charset="0"/>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8pPr>
                      <a:lvl9pPr fontAlgn="base">
                        <a:lnSpc>
                          <a:spcPct val="90000"/>
                        </a:lnSpc>
                        <a:spcBef>
                          <a:spcPts val="500"/>
                        </a:spcBef>
                        <a:spcAft>
                          <a:spcPct val="0"/>
                        </a:spcAft>
                        <a:buFont typeface="Arial" panose="020B0604020202020204" pitchFamily="34" charset="0"/>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pPr>
                      <a:r>
                        <a:rPr kumimoji="0" lang="zh-CN" altLang="en-US" sz="1800" b="1" i="0" u="none" strike="noStrike" cap="none" normalizeH="0" baseline="0">
                          <a:ln>
                            <a:noFill/>
                          </a:ln>
                          <a:solidFill>
                            <a:srgbClr val="000000"/>
                          </a:solidFill>
                          <a:effectLst/>
                          <a:latin typeface="+mn-lt"/>
                          <a:ea typeface="+mn-ea"/>
                          <a:cs typeface="+mn-ea"/>
                          <a:sym typeface="+mn-lt"/>
                        </a:rPr>
                        <a:t>项目名称</a:t>
                      </a:r>
                      <a:endParaRPr kumimoji="0" lang="zh-CN" altLang="zh-CN" sz="1800" b="1" i="0" u="none" strike="noStrike" cap="none" normalizeH="0" baseline="0">
                        <a:ln>
                          <a:noFill/>
                        </a:ln>
                        <a:solidFill>
                          <a:srgbClr val="000000"/>
                        </a:solidFill>
                        <a:effectLst/>
                        <a:latin typeface="+mn-lt"/>
                        <a:ea typeface="+mn-ea"/>
                        <a:cs typeface="+mn-ea"/>
                        <a:sym typeface="+mn-lt"/>
                      </a:endParaRPr>
                    </a:p>
                  </a:txBody>
                  <a:tcPr anchor="ctr" horzOverflow="overflow">
                    <a:lnL w="12700" cap="flat" cmpd="sng" algn="ctr">
                      <a:noFill/>
                      <a:prstDash val="solid"/>
                      <a:round/>
                      <a:headEnd type="none" w="med" len="med"/>
                      <a:tailEnd type="none" w="med" len="med"/>
                    </a:lnL>
                    <a:lnR w="12700" cmpd="sng">
                      <a:noFill/>
                      <a:prstDash val="solid"/>
                    </a:lnR>
                    <a:lnT w="28575"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tcPr>
                </a:tc>
                <a:tc>
                  <a:txBody>
                    <a:bodyPr/>
                    <a:lstStyle>
                      <a:lvl1pPr>
                        <a:lnSpc>
                          <a:spcPct val="90000"/>
                        </a:lnSpc>
                        <a:spcBef>
                          <a:spcPts val="1000"/>
                        </a:spcBef>
                        <a:defRPr sz="24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1pPr>
                      <a:lvl2pPr>
                        <a:lnSpc>
                          <a:spcPct val="90000"/>
                        </a:lnSpc>
                        <a:spcBef>
                          <a:spcPts val="500"/>
                        </a:spcBef>
                        <a:defRPr sz="20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2pPr>
                      <a:lvl3pPr>
                        <a:lnSpc>
                          <a:spcPct val="90000"/>
                        </a:lnSpc>
                        <a:spcBef>
                          <a:spcPts val="500"/>
                        </a:spcBef>
                        <a:defRPr>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3pPr>
                      <a:lvl4pPr>
                        <a:lnSpc>
                          <a:spcPct val="90000"/>
                        </a:lnSpc>
                        <a:spcBef>
                          <a:spcPts val="500"/>
                        </a:spcBef>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4pPr>
                      <a:lvl5pPr>
                        <a:lnSpc>
                          <a:spcPct val="90000"/>
                        </a:lnSpc>
                        <a:spcBef>
                          <a:spcPts val="500"/>
                        </a:spcBef>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5pPr>
                      <a:lvl6pPr fontAlgn="base">
                        <a:lnSpc>
                          <a:spcPct val="90000"/>
                        </a:lnSpc>
                        <a:spcBef>
                          <a:spcPts val="500"/>
                        </a:spcBef>
                        <a:spcAft>
                          <a:spcPct val="0"/>
                        </a:spcAft>
                        <a:buFont typeface="Arial" panose="020B0604020202020204" pitchFamily="34" charset="0"/>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6pPr>
                      <a:lvl7pPr fontAlgn="base">
                        <a:lnSpc>
                          <a:spcPct val="90000"/>
                        </a:lnSpc>
                        <a:spcBef>
                          <a:spcPts val="500"/>
                        </a:spcBef>
                        <a:spcAft>
                          <a:spcPct val="0"/>
                        </a:spcAft>
                        <a:buFont typeface="Arial" panose="020B0604020202020204" pitchFamily="34" charset="0"/>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7pPr>
                      <a:lvl8pPr fontAlgn="base">
                        <a:lnSpc>
                          <a:spcPct val="90000"/>
                        </a:lnSpc>
                        <a:spcBef>
                          <a:spcPts val="500"/>
                        </a:spcBef>
                        <a:spcAft>
                          <a:spcPct val="0"/>
                        </a:spcAft>
                        <a:buFont typeface="Arial" panose="020B0604020202020204" pitchFamily="34" charset="0"/>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8pPr>
                      <a:lvl9pPr fontAlgn="base">
                        <a:lnSpc>
                          <a:spcPct val="90000"/>
                        </a:lnSpc>
                        <a:spcBef>
                          <a:spcPts val="500"/>
                        </a:spcBef>
                        <a:spcAft>
                          <a:spcPct val="0"/>
                        </a:spcAft>
                        <a:buFont typeface="Arial" panose="020B0604020202020204" pitchFamily="34" charset="0"/>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pPr>
                      <a:r>
                        <a:rPr kumimoji="0" lang="zh-CN" altLang="en-US" sz="1800" b="1" i="0" u="none" strike="noStrike" cap="none" normalizeH="0" baseline="0">
                          <a:ln>
                            <a:noFill/>
                          </a:ln>
                          <a:solidFill>
                            <a:srgbClr val="000000"/>
                          </a:solidFill>
                          <a:effectLst/>
                          <a:latin typeface="+mn-lt"/>
                          <a:ea typeface="+mn-ea"/>
                          <a:cs typeface="+mn-ea"/>
                          <a:sym typeface="+mn-lt"/>
                        </a:rPr>
                        <a:t>数据</a:t>
                      </a:r>
                      <a:r>
                        <a:rPr kumimoji="0" lang="en-US" altLang="zh-CN" sz="1800" b="1" i="0" u="none" strike="noStrike" cap="none" normalizeH="0" baseline="0">
                          <a:ln>
                            <a:noFill/>
                          </a:ln>
                          <a:solidFill>
                            <a:srgbClr val="000000"/>
                          </a:solidFill>
                          <a:effectLst/>
                          <a:latin typeface="+mn-lt"/>
                          <a:ea typeface="+mn-ea"/>
                          <a:cs typeface="+mn-ea"/>
                          <a:sym typeface="+mn-lt"/>
                        </a:rPr>
                        <a:t>1</a:t>
                      </a:r>
                      <a:endParaRPr kumimoji="0" lang="zh-CN" altLang="zh-CN" sz="1800" b="1" i="0" u="none" strike="noStrike" cap="none" normalizeH="0" baseline="0">
                        <a:ln>
                          <a:noFill/>
                        </a:ln>
                        <a:solidFill>
                          <a:srgbClr val="000000"/>
                        </a:solidFill>
                        <a:effectLst/>
                        <a:latin typeface="+mn-lt"/>
                        <a:ea typeface="+mn-ea"/>
                        <a:cs typeface="+mn-ea"/>
                        <a:sym typeface="+mn-lt"/>
                      </a:endParaRPr>
                    </a:p>
                  </a:txBody>
                  <a:tcPr anchor="ctr" horzOverflow="overflow">
                    <a:lnL w="28575" cap="flat" cmpd="sng" algn="ctr">
                      <a:noFill/>
                      <a:prstDash val="solid"/>
                      <a:round/>
                      <a:headEnd type="none" w="med" len="med"/>
                      <a:tailEnd type="none" w="med" len="med"/>
                    </a:lnL>
                    <a:lnR w="12700" cmpd="sng">
                      <a:noFill/>
                      <a:prstDash val="solid"/>
                    </a:lnR>
                    <a:lnT w="28575"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tcPr>
                </a:tc>
                <a:tc>
                  <a:txBody>
                    <a:bodyPr/>
                    <a:lstStyle>
                      <a:lvl1pPr>
                        <a:lnSpc>
                          <a:spcPct val="90000"/>
                        </a:lnSpc>
                        <a:spcBef>
                          <a:spcPts val="1000"/>
                        </a:spcBef>
                        <a:defRPr sz="24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1pPr>
                      <a:lvl2pPr>
                        <a:lnSpc>
                          <a:spcPct val="90000"/>
                        </a:lnSpc>
                        <a:spcBef>
                          <a:spcPts val="500"/>
                        </a:spcBef>
                        <a:defRPr sz="20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2pPr>
                      <a:lvl3pPr>
                        <a:lnSpc>
                          <a:spcPct val="90000"/>
                        </a:lnSpc>
                        <a:spcBef>
                          <a:spcPts val="500"/>
                        </a:spcBef>
                        <a:defRPr>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3pPr>
                      <a:lvl4pPr>
                        <a:lnSpc>
                          <a:spcPct val="90000"/>
                        </a:lnSpc>
                        <a:spcBef>
                          <a:spcPts val="500"/>
                        </a:spcBef>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4pPr>
                      <a:lvl5pPr>
                        <a:lnSpc>
                          <a:spcPct val="90000"/>
                        </a:lnSpc>
                        <a:spcBef>
                          <a:spcPts val="500"/>
                        </a:spcBef>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5pPr>
                      <a:lvl6pPr fontAlgn="base">
                        <a:lnSpc>
                          <a:spcPct val="90000"/>
                        </a:lnSpc>
                        <a:spcBef>
                          <a:spcPts val="500"/>
                        </a:spcBef>
                        <a:spcAft>
                          <a:spcPct val="0"/>
                        </a:spcAft>
                        <a:buFont typeface="Arial" panose="020B0604020202020204" pitchFamily="34" charset="0"/>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6pPr>
                      <a:lvl7pPr fontAlgn="base">
                        <a:lnSpc>
                          <a:spcPct val="90000"/>
                        </a:lnSpc>
                        <a:spcBef>
                          <a:spcPts val="500"/>
                        </a:spcBef>
                        <a:spcAft>
                          <a:spcPct val="0"/>
                        </a:spcAft>
                        <a:buFont typeface="Arial" panose="020B0604020202020204" pitchFamily="34" charset="0"/>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7pPr>
                      <a:lvl8pPr fontAlgn="base">
                        <a:lnSpc>
                          <a:spcPct val="90000"/>
                        </a:lnSpc>
                        <a:spcBef>
                          <a:spcPts val="500"/>
                        </a:spcBef>
                        <a:spcAft>
                          <a:spcPct val="0"/>
                        </a:spcAft>
                        <a:buFont typeface="Arial" panose="020B0604020202020204" pitchFamily="34" charset="0"/>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8pPr>
                      <a:lvl9pPr fontAlgn="base">
                        <a:lnSpc>
                          <a:spcPct val="90000"/>
                        </a:lnSpc>
                        <a:spcBef>
                          <a:spcPts val="500"/>
                        </a:spcBef>
                        <a:spcAft>
                          <a:spcPct val="0"/>
                        </a:spcAft>
                        <a:buFont typeface="Arial" panose="020B0604020202020204" pitchFamily="34" charset="0"/>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pPr>
                      <a:r>
                        <a:rPr kumimoji="0" lang="zh-CN" altLang="en-US" sz="1800" b="1" i="0" u="none" strike="noStrike" cap="none" normalizeH="0" baseline="0">
                          <a:ln>
                            <a:noFill/>
                          </a:ln>
                          <a:solidFill>
                            <a:srgbClr val="000000"/>
                          </a:solidFill>
                          <a:effectLst/>
                          <a:latin typeface="+mn-lt"/>
                          <a:ea typeface="+mn-ea"/>
                          <a:cs typeface="+mn-ea"/>
                          <a:sym typeface="+mn-lt"/>
                        </a:rPr>
                        <a:t>数据</a:t>
                      </a:r>
                      <a:r>
                        <a:rPr kumimoji="0" lang="en-US" altLang="zh-CN" sz="1800" b="1" i="0" u="none" strike="noStrike" cap="none" normalizeH="0" baseline="0">
                          <a:ln>
                            <a:noFill/>
                          </a:ln>
                          <a:solidFill>
                            <a:srgbClr val="000000"/>
                          </a:solidFill>
                          <a:effectLst/>
                          <a:latin typeface="+mn-lt"/>
                          <a:ea typeface="+mn-ea"/>
                          <a:cs typeface="+mn-ea"/>
                          <a:sym typeface="+mn-lt"/>
                        </a:rPr>
                        <a:t>2</a:t>
                      </a:r>
                      <a:endParaRPr kumimoji="0" lang="zh-CN" altLang="zh-CN" sz="1800" b="1" i="0" u="none" strike="noStrike" cap="none" normalizeH="0" baseline="0">
                        <a:ln>
                          <a:noFill/>
                        </a:ln>
                        <a:solidFill>
                          <a:srgbClr val="000000"/>
                        </a:solidFill>
                        <a:effectLst/>
                        <a:latin typeface="+mn-lt"/>
                        <a:ea typeface="+mn-ea"/>
                        <a:cs typeface="+mn-ea"/>
                        <a:sym typeface="+mn-lt"/>
                      </a:endParaRPr>
                    </a:p>
                  </a:txBody>
                  <a:tcPr anchor="ctr" horzOverflow="overflow">
                    <a:lnL w="12700" cmpd="sng">
                      <a:noFill/>
                      <a:prstDash val="solid"/>
                    </a:lnL>
                    <a:lnR w="12700" cmpd="sng">
                      <a:noFill/>
                      <a:prstDash val="solid"/>
                    </a:lnR>
                    <a:lnT w="28575"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tcPr>
                </a:tc>
                <a:tc>
                  <a:txBody>
                    <a:bodyPr/>
                    <a:lstStyle>
                      <a:lvl1pPr>
                        <a:lnSpc>
                          <a:spcPct val="90000"/>
                        </a:lnSpc>
                        <a:spcBef>
                          <a:spcPts val="1000"/>
                        </a:spcBef>
                        <a:defRPr sz="24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1pPr>
                      <a:lvl2pPr>
                        <a:lnSpc>
                          <a:spcPct val="90000"/>
                        </a:lnSpc>
                        <a:spcBef>
                          <a:spcPts val="500"/>
                        </a:spcBef>
                        <a:defRPr sz="20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2pPr>
                      <a:lvl3pPr>
                        <a:lnSpc>
                          <a:spcPct val="90000"/>
                        </a:lnSpc>
                        <a:spcBef>
                          <a:spcPts val="500"/>
                        </a:spcBef>
                        <a:defRPr>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3pPr>
                      <a:lvl4pPr>
                        <a:lnSpc>
                          <a:spcPct val="90000"/>
                        </a:lnSpc>
                        <a:spcBef>
                          <a:spcPts val="500"/>
                        </a:spcBef>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4pPr>
                      <a:lvl5pPr>
                        <a:lnSpc>
                          <a:spcPct val="90000"/>
                        </a:lnSpc>
                        <a:spcBef>
                          <a:spcPts val="500"/>
                        </a:spcBef>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5pPr>
                      <a:lvl6pPr fontAlgn="base">
                        <a:lnSpc>
                          <a:spcPct val="90000"/>
                        </a:lnSpc>
                        <a:spcBef>
                          <a:spcPts val="500"/>
                        </a:spcBef>
                        <a:spcAft>
                          <a:spcPct val="0"/>
                        </a:spcAft>
                        <a:buFont typeface="Arial" panose="020B0604020202020204" pitchFamily="34" charset="0"/>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6pPr>
                      <a:lvl7pPr fontAlgn="base">
                        <a:lnSpc>
                          <a:spcPct val="90000"/>
                        </a:lnSpc>
                        <a:spcBef>
                          <a:spcPts val="500"/>
                        </a:spcBef>
                        <a:spcAft>
                          <a:spcPct val="0"/>
                        </a:spcAft>
                        <a:buFont typeface="Arial" panose="020B0604020202020204" pitchFamily="34" charset="0"/>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7pPr>
                      <a:lvl8pPr fontAlgn="base">
                        <a:lnSpc>
                          <a:spcPct val="90000"/>
                        </a:lnSpc>
                        <a:spcBef>
                          <a:spcPts val="500"/>
                        </a:spcBef>
                        <a:spcAft>
                          <a:spcPct val="0"/>
                        </a:spcAft>
                        <a:buFont typeface="Arial" panose="020B0604020202020204" pitchFamily="34" charset="0"/>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8pPr>
                      <a:lvl9pPr fontAlgn="base">
                        <a:lnSpc>
                          <a:spcPct val="90000"/>
                        </a:lnSpc>
                        <a:spcBef>
                          <a:spcPts val="500"/>
                        </a:spcBef>
                        <a:spcAft>
                          <a:spcPct val="0"/>
                        </a:spcAft>
                        <a:buFont typeface="Arial" panose="020B0604020202020204" pitchFamily="34" charset="0"/>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pPr>
                      <a:r>
                        <a:rPr kumimoji="0" lang="zh-CN" altLang="en-US" sz="1800" b="1" i="0" u="none" strike="noStrike" cap="none" normalizeH="0" baseline="0">
                          <a:ln>
                            <a:noFill/>
                          </a:ln>
                          <a:solidFill>
                            <a:srgbClr val="000000"/>
                          </a:solidFill>
                          <a:effectLst/>
                          <a:latin typeface="+mn-lt"/>
                          <a:ea typeface="+mn-ea"/>
                          <a:cs typeface="+mn-ea"/>
                          <a:sym typeface="+mn-lt"/>
                        </a:rPr>
                        <a:t>数据</a:t>
                      </a:r>
                      <a:r>
                        <a:rPr kumimoji="0" lang="en-US" altLang="zh-CN" sz="1800" b="1" i="0" u="none" strike="noStrike" cap="none" normalizeH="0" baseline="0">
                          <a:ln>
                            <a:noFill/>
                          </a:ln>
                          <a:solidFill>
                            <a:srgbClr val="000000"/>
                          </a:solidFill>
                          <a:effectLst/>
                          <a:latin typeface="+mn-lt"/>
                          <a:ea typeface="+mn-ea"/>
                          <a:cs typeface="+mn-ea"/>
                          <a:sym typeface="+mn-lt"/>
                        </a:rPr>
                        <a:t>3</a:t>
                      </a:r>
                      <a:endParaRPr kumimoji="0" lang="zh-CN" altLang="zh-CN" sz="1800" b="1" i="0" u="none" strike="noStrike" cap="none" normalizeH="0" baseline="0">
                        <a:ln>
                          <a:noFill/>
                        </a:ln>
                        <a:solidFill>
                          <a:srgbClr val="000000"/>
                        </a:solidFill>
                        <a:effectLst/>
                        <a:latin typeface="+mn-lt"/>
                        <a:ea typeface="+mn-ea"/>
                        <a:cs typeface="+mn-ea"/>
                        <a:sym typeface="+mn-lt"/>
                      </a:endParaRPr>
                    </a:p>
                  </a:txBody>
                  <a:tcPr anchor="ctr" horzOverflow="overflow">
                    <a:lnL w="12700" cmpd="sng">
                      <a:noFill/>
                      <a:prstDash val="solid"/>
                    </a:lnL>
                    <a:lnR w="12700" cap="flat" cmpd="sng" algn="ctr">
                      <a:noFill/>
                      <a:prstDash val="solid"/>
                      <a:round/>
                      <a:headEnd type="none" w="med" len="med"/>
                      <a:tailEnd type="none" w="med" len="med"/>
                    </a:lnR>
                    <a:lnT w="28575"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670258069"/>
                  </a:ext>
                </a:extLst>
              </a:tr>
              <a:tr h="669877">
                <a:tc>
                  <a:txBody>
                    <a:bodyPr/>
                    <a:lstStyle>
                      <a:lvl1pPr>
                        <a:lnSpc>
                          <a:spcPct val="90000"/>
                        </a:lnSpc>
                        <a:spcBef>
                          <a:spcPts val="1000"/>
                        </a:spcBef>
                        <a:defRPr sz="24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1pPr>
                      <a:lvl2pPr>
                        <a:lnSpc>
                          <a:spcPct val="90000"/>
                        </a:lnSpc>
                        <a:spcBef>
                          <a:spcPts val="500"/>
                        </a:spcBef>
                        <a:defRPr sz="20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2pPr>
                      <a:lvl3pPr>
                        <a:lnSpc>
                          <a:spcPct val="90000"/>
                        </a:lnSpc>
                        <a:spcBef>
                          <a:spcPts val="500"/>
                        </a:spcBef>
                        <a:defRPr>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3pPr>
                      <a:lvl4pPr>
                        <a:lnSpc>
                          <a:spcPct val="90000"/>
                        </a:lnSpc>
                        <a:spcBef>
                          <a:spcPts val="500"/>
                        </a:spcBef>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4pPr>
                      <a:lvl5pPr>
                        <a:lnSpc>
                          <a:spcPct val="90000"/>
                        </a:lnSpc>
                        <a:spcBef>
                          <a:spcPts val="500"/>
                        </a:spcBef>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5pPr>
                      <a:lvl6pPr fontAlgn="base">
                        <a:lnSpc>
                          <a:spcPct val="90000"/>
                        </a:lnSpc>
                        <a:spcBef>
                          <a:spcPts val="500"/>
                        </a:spcBef>
                        <a:spcAft>
                          <a:spcPct val="0"/>
                        </a:spcAft>
                        <a:buFont typeface="Arial" panose="020B0604020202020204" pitchFamily="34" charset="0"/>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6pPr>
                      <a:lvl7pPr fontAlgn="base">
                        <a:lnSpc>
                          <a:spcPct val="90000"/>
                        </a:lnSpc>
                        <a:spcBef>
                          <a:spcPts val="500"/>
                        </a:spcBef>
                        <a:spcAft>
                          <a:spcPct val="0"/>
                        </a:spcAft>
                        <a:buFont typeface="Arial" panose="020B0604020202020204" pitchFamily="34" charset="0"/>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7pPr>
                      <a:lvl8pPr fontAlgn="base">
                        <a:lnSpc>
                          <a:spcPct val="90000"/>
                        </a:lnSpc>
                        <a:spcBef>
                          <a:spcPts val="500"/>
                        </a:spcBef>
                        <a:spcAft>
                          <a:spcPct val="0"/>
                        </a:spcAft>
                        <a:buFont typeface="Arial" panose="020B0604020202020204" pitchFamily="34" charset="0"/>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8pPr>
                      <a:lvl9pPr fontAlgn="base">
                        <a:lnSpc>
                          <a:spcPct val="90000"/>
                        </a:lnSpc>
                        <a:spcBef>
                          <a:spcPts val="500"/>
                        </a:spcBef>
                        <a:spcAft>
                          <a:spcPct val="0"/>
                        </a:spcAft>
                        <a:buFont typeface="Arial" panose="020B0604020202020204" pitchFamily="34" charset="0"/>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pPr>
                      <a:r>
                        <a:rPr kumimoji="0" lang="en-US" altLang="zh-CN" sz="1800" b="0" i="0" u="none" strike="noStrike" cap="none" normalizeH="0" baseline="0">
                          <a:ln>
                            <a:noFill/>
                          </a:ln>
                          <a:solidFill>
                            <a:srgbClr val="000000"/>
                          </a:solidFill>
                          <a:effectLst/>
                          <a:latin typeface="+mn-lt"/>
                          <a:ea typeface="+mn-ea"/>
                          <a:cs typeface="+mn-ea"/>
                          <a:sym typeface="+mn-lt"/>
                        </a:rPr>
                        <a:t>A</a:t>
                      </a:r>
                      <a:r>
                        <a:rPr kumimoji="0" lang="zh-CN" altLang="en-US" sz="1800" b="0" i="0" u="none" strike="noStrike" cap="none" normalizeH="0" baseline="0">
                          <a:ln>
                            <a:noFill/>
                          </a:ln>
                          <a:solidFill>
                            <a:srgbClr val="000000"/>
                          </a:solidFill>
                          <a:effectLst/>
                          <a:latin typeface="+mn-lt"/>
                          <a:ea typeface="+mn-ea"/>
                          <a:cs typeface="+mn-ea"/>
                          <a:sym typeface="+mn-lt"/>
                        </a:rPr>
                        <a:t>项目</a:t>
                      </a:r>
                      <a:endParaRPr kumimoji="0" lang="zh-CN" altLang="zh-CN" sz="1800" b="0" i="0" u="none" strike="noStrike" cap="none" normalizeH="0" baseline="0">
                        <a:ln>
                          <a:noFill/>
                        </a:ln>
                        <a:solidFill>
                          <a:srgbClr val="000000"/>
                        </a:solidFill>
                        <a:effectLst/>
                        <a:latin typeface="+mn-lt"/>
                        <a:ea typeface="+mn-ea"/>
                        <a:cs typeface="+mn-ea"/>
                        <a:sym typeface="+mn-lt"/>
                      </a:endParaRPr>
                    </a:p>
                  </a:txBody>
                  <a:tcPr anchor="ctr" horzOverflow="overflow">
                    <a:lnL w="28575" cap="flat" cmpd="sng" algn="ctr">
                      <a:noFill/>
                      <a:prstDash val="solid"/>
                      <a:round/>
                      <a:headEnd type="none" w="med" len="med"/>
                      <a:tailEnd type="none" w="med" len="med"/>
                    </a:lnL>
                    <a:lnR w="12700" cmpd="sng">
                      <a:noFill/>
                      <a:prstDash val="solid"/>
                    </a:lnR>
                    <a:lnT w="12700" cap="flat" cmpd="sng" algn="ctr">
                      <a:solidFill>
                        <a:schemeClr val="accent1"/>
                      </a:solid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lvl1pPr>
                        <a:lnSpc>
                          <a:spcPct val="90000"/>
                        </a:lnSpc>
                        <a:spcBef>
                          <a:spcPts val="1000"/>
                        </a:spcBef>
                        <a:defRPr sz="24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1pPr>
                      <a:lvl2pPr>
                        <a:lnSpc>
                          <a:spcPct val="90000"/>
                        </a:lnSpc>
                        <a:spcBef>
                          <a:spcPts val="500"/>
                        </a:spcBef>
                        <a:defRPr sz="20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2pPr>
                      <a:lvl3pPr>
                        <a:lnSpc>
                          <a:spcPct val="90000"/>
                        </a:lnSpc>
                        <a:spcBef>
                          <a:spcPts val="500"/>
                        </a:spcBef>
                        <a:defRPr>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3pPr>
                      <a:lvl4pPr>
                        <a:lnSpc>
                          <a:spcPct val="90000"/>
                        </a:lnSpc>
                        <a:spcBef>
                          <a:spcPts val="500"/>
                        </a:spcBef>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4pPr>
                      <a:lvl5pPr>
                        <a:lnSpc>
                          <a:spcPct val="90000"/>
                        </a:lnSpc>
                        <a:spcBef>
                          <a:spcPts val="500"/>
                        </a:spcBef>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5pPr>
                      <a:lvl6pPr fontAlgn="base">
                        <a:lnSpc>
                          <a:spcPct val="90000"/>
                        </a:lnSpc>
                        <a:spcBef>
                          <a:spcPts val="500"/>
                        </a:spcBef>
                        <a:spcAft>
                          <a:spcPct val="0"/>
                        </a:spcAft>
                        <a:buFont typeface="Arial" panose="020B0604020202020204" pitchFamily="34" charset="0"/>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6pPr>
                      <a:lvl7pPr fontAlgn="base">
                        <a:lnSpc>
                          <a:spcPct val="90000"/>
                        </a:lnSpc>
                        <a:spcBef>
                          <a:spcPts val="500"/>
                        </a:spcBef>
                        <a:spcAft>
                          <a:spcPct val="0"/>
                        </a:spcAft>
                        <a:buFont typeface="Arial" panose="020B0604020202020204" pitchFamily="34" charset="0"/>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7pPr>
                      <a:lvl8pPr fontAlgn="base">
                        <a:lnSpc>
                          <a:spcPct val="90000"/>
                        </a:lnSpc>
                        <a:spcBef>
                          <a:spcPts val="500"/>
                        </a:spcBef>
                        <a:spcAft>
                          <a:spcPct val="0"/>
                        </a:spcAft>
                        <a:buFont typeface="Arial" panose="020B0604020202020204" pitchFamily="34" charset="0"/>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8pPr>
                      <a:lvl9pPr fontAlgn="base">
                        <a:lnSpc>
                          <a:spcPct val="90000"/>
                        </a:lnSpc>
                        <a:spcBef>
                          <a:spcPts val="500"/>
                        </a:spcBef>
                        <a:spcAft>
                          <a:spcPct val="0"/>
                        </a:spcAft>
                        <a:buFont typeface="Arial" panose="020B0604020202020204" pitchFamily="34" charset="0"/>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pPr>
                      <a:r>
                        <a:rPr kumimoji="0" lang="zh-CN" altLang="zh-CN" sz="1600" b="0" i="0" u="none" strike="noStrike" cap="none" normalizeH="0" baseline="0">
                          <a:ln>
                            <a:noFill/>
                          </a:ln>
                          <a:solidFill>
                            <a:srgbClr val="000000"/>
                          </a:solidFill>
                          <a:effectLst/>
                          <a:latin typeface="+mn-lt"/>
                          <a:ea typeface="+mn-ea"/>
                          <a:cs typeface="+mn-ea"/>
                          <a:sym typeface="+mn-lt"/>
                        </a:rPr>
                        <a:t>57.33</a:t>
                      </a:r>
                    </a:p>
                  </a:txBody>
                  <a:tcPr anchor="ctr" horzOverflow="overflow">
                    <a:lnL w="28575" cap="flat" cmpd="sng" algn="ctr">
                      <a:noFill/>
                      <a:prstDash val="solid"/>
                      <a:round/>
                      <a:headEnd type="none" w="med" len="med"/>
                      <a:tailEnd type="none" w="med" len="med"/>
                    </a:lnL>
                    <a:lnR w="12700" cmpd="sng">
                      <a:noFill/>
                      <a:prstDash val="solid"/>
                    </a:lnR>
                    <a:lnT w="12700" cap="flat" cmpd="sng" algn="ctr">
                      <a:solidFill>
                        <a:schemeClr val="accent1"/>
                      </a:solid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lvl1pPr>
                        <a:lnSpc>
                          <a:spcPct val="90000"/>
                        </a:lnSpc>
                        <a:spcBef>
                          <a:spcPts val="1000"/>
                        </a:spcBef>
                        <a:defRPr sz="24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1pPr>
                      <a:lvl2pPr>
                        <a:lnSpc>
                          <a:spcPct val="90000"/>
                        </a:lnSpc>
                        <a:spcBef>
                          <a:spcPts val="500"/>
                        </a:spcBef>
                        <a:defRPr sz="20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2pPr>
                      <a:lvl3pPr>
                        <a:lnSpc>
                          <a:spcPct val="90000"/>
                        </a:lnSpc>
                        <a:spcBef>
                          <a:spcPts val="500"/>
                        </a:spcBef>
                        <a:defRPr>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3pPr>
                      <a:lvl4pPr>
                        <a:lnSpc>
                          <a:spcPct val="90000"/>
                        </a:lnSpc>
                        <a:spcBef>
                          <a:spcPts val="500"/>
                        </a:spcBef>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4pPr>
                      <a:lvl5pPr>
                        <a:lnSpc>
                          <a:spcPct val="90000"/>
                        </a:lnSpc>
                        <a:spcBef>
                          <a:spcPts val="500"/>
                        </a:spcBef>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5pPr>
                      <a:lvl6pPr fontAlgn="base">
                        <a:lnSpc>
                          <a:spcPct val="90000"/>
                        </a:lnSpc>
                        <a:spcBef>
                          <a:spcPts val="500"/>
                        </a:spcBef>
                        <a:spcAft>
                          <a:spcPct val="0"/>
                        </a:spcAft>
                        <a:buFont typeface="Arial" panose="020B0604020202020204" pitchFamily="34" charset="0"/>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6pPr>
                      <a:lvl7pPr fontAlgn="base">
                        <a:lnSpc>
                          <a:spcPct val="90000"/>
                        </a:lnSpc>
                        <a:spcBef>
                          <a:spcPts val="500"/>
                        </a:spcBef>
                        <a:spcAft>
                          <a:spcPct val="0"/>
                        </a:spcAft>
                        <a:buFont typeface="Arial" panose="020B0604020202020204" pitchFamily="34" charset="0"/>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7pPr>
                      <a:lvl8pPr fontAlgn="base">
                        <a:lnSpc>
                          <a:spcPct val="90000"/>
                        </a:lnSpc>
                        <a:spcBef>
                          <a:spcPts val="500"/>
                        </a:spcBef>
                        <a:spcAft>
                          <a:spcPct val="0"/>
                        </a:spcAft>
                        <a:buFont typeface="Arial" panose="020B0604020202020204" pitchFamily="34" charset="0"/>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8pPr>
                      <a:lvl9pPr fontAlgn="base">
                        <a:lnSpc>
                          <a:spcPct val="90000"/>
                        </a:lnSpc>
                        <a:spcBef>
                          <a:spcPts val="500"/>
                        </a:spcBef>
                        <a:spcAft>
                          <a:spcPct val="0"/>
                        </a:spcAft>
                        <a:buFont typeface="Arial" panose="020B0604020202020204" pitchFamily="34" charset="0"/>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pPr>
                      <a:r>
                        <a:rPr kumimoji="0" lang="zh-CN" altLang="zh-CN" sz="1600" b="0" i="0" u="none" strike="noStrike" cap="none" normalizeH="0" baseline="0">
                          <a:ln>
                            <a:noFill/>
                          </a:ln>
                          <a:solidFill>
                            <a:srgbClr val="000000"/>
                          </a:solidFill>
                          <a:effectLst/>
                          <a:latin typeface="+mn-lt"/>
                          <a:ea typeface="+mn-ea"/>
                          <a:cs typeface="+mn-ea"/>
                          <a:sym typeface="+mn-lt"/>
                        </a:rPr>
                        <a:t>4.18</a:t>
                      </a:r>
                    </a:p>
                  </a:txBody>
                  <a:tcPr anchor="ctr" horzOverflow="overflow">
                    <a:lnL w="12700" cmpd="sng">
                      <a:noFill/>
                      <a:prstDash val="solid"/>
                    </a:lnL>
                    <a:lnR w="12700" cmpd="sng">
                      <a:noFill/>
                      <a:prstDash val="solid"/>
                    </a:lnR>
                    <a:lnT w="12700" cap="flat" cmpd="sng" algn="ctr">
                      <a:solidFill>
                        <a:schemeClr val="accent1"/>
                      </a:solid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lvl1pPr>
                        <a:lnSpc>
                          <a:spcPct val="90000"/>
                        </a:lnSpc>
                        <a:spcBef>
                          <a:spcPts val="1000"/>
                        </a:spcBef>
                        <a:defRPr sz="24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1pPr>
                      <a:lvl2pPr>
                        <a:lnSpc>
                          <a:spcPct val="90000"/>
                        </a:lnSpc>
                        <a:spcBef>
                          <a:spcPts val="500"/>
                        </a:spcBef>
                        <a:defRPr sz="20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2pPr>
                      <a:lvl3pPr>
                        <a:lnSpc>
                          <a:spcPct val="90000"/>
                        </a:lnSpc>
                        <a:spcBef>
                          <a:spcPts val="500"/>
                        </a:spcBef>
                        <a:defRPr>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3pPr>
                      <a:lvl4pPr>
                        <a:lnSpc>
                          <a:spcPct val="90000"/>
                        </a:lnSpc>
                        <a:spcBef>
                          <a:spcPts val="500"/>
                        </a:spcBef>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4pPr>
                      <a:lvl5pPr>
                        <a:lnSpc>
                          <a:spcPct val="90000"/>
                        </a:lnSpc>
                        <a:spcBef>
                          <a:spcPts val="500"/>
                        </a:spcBef>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5pPr>
                      <a:lvl6pPr fontAlgn="base">
                        <a:lnSpc>
                          <a:spcPct val="90000"/>
                        </a:lnSpc>
                        <a:spcBef>
                          <a:spcPts val="500"/>
                        </a:spcBef>
                        <a:spcAft>
                          <a:spcPct val="0"/>
                        </a:spcAft>
                        <a:buFont typeface="Arial" panose="020B0604020202020204" pitchFamily="34" charset="0"/>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6pPr>
                      <a:lvl7pPr fontAlgn="base">
                        <a:lnSpc>
                          <a:spcPct val="90000"/>
                        </a:lnSpc>
                        <a:spcBef>
                          <a:spcPts val="500"/>
                        </a:spcBef>
                        <a:spcAft>
                          <a:spcPct val="0"/>
                        </a:spcAft>
                        <a:buFont typeface="Arial" panose="020B0604020202020204" pitchFamily="34" charset="0"/>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7pPr>
                      <a:lvl8pPr fontAlgn="base">
                        <a:lnSpc>
                          <a:spcPct val="90000"/>
                        </a:lnSpc>
                        <a:spcBef>
                          <a:spcPts val="500"/>
                        </a:spcBef>
                        <a:spcAft>
                          <a:spcPct val="0"/>
                        </a:spcAft>
                        <a:buFont typeface="Arial" panose="020B0604020202020204" pitchFamily="34" charset="0"/>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8pPr>
                      <a:lvl9pPr fontAlgn="base">
                        <a:lnSpc>
                          <a:spcPct val="90000"/>
                        </a:lnSpc>
                        <a:spcBef>
                          <a:spcPts val="500"/>
                        </a:spcBef>
                        <a:spcAft>
                          <a:spcPct val="0"/>
                        </a:spcAft>
                        <a:buFont typeface="Arial" panose="020B0604020202020204" pitchFamily="34" charset="0"/>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pPr>
                      <a:r>
                        <a:rPr kumimoji="0" lang="zh-CN" altLang="zh-CN" sz="1600" b="0" i="0" u="none" strike="noStrike" cap="none" normalizeH="0" baseline="0">
                          <a:ln>
                            <a:noFill/>
                          </a:ln>
                          <a:solidFill>
                            <a:srgbClr val="000000"/>
                          </a:solidFill>
                          <a:effectLst/>
                          <a:latin typeface="+mn-lt"/>
                          <a:ea typeface="+mn-ea"/>
                          <a:cs typeface="+mn-ea"/>
                          <a:sym typeface="+mn-lt"/>
                        </a:rPr>
                        <a:t>0.5</a:t>
                      </a:r>
                    </a:p>
                  </a:txBody>
                  <a:tcPr anchor="ctr" horzOverflow="overflow">
                    <a:lnL w="12700" cmpd="sng">
                      <a:noFill/>
                      <a:prstDash val="solid"/>
                    </a:lnL>
                    <a:lnR w="28575" cap="flat" cmpd="sng" algn="ctr">
                      <a:noFill/>
                      <a:prstDash val="solid"/>
                      <a:round/>
                      <a:headEnd type="none" w="med" len="med"/>
                      <a:tailEnd type="none" w="med" len="med"/>
                    </a:lnR>
                    <a:lnT w="12700" cap="flat" cmpd="sng" algn="ctr">
                      <a:solidFill>
                        <a:schemeClr val="accent1"/>
                      </a:solid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686785260"/>
                  </a:ext>
                </a:extLst>
              </a:tr>
              <a:tr h="626139">
                <a:tc>
                  <a:txBody>
                    <a:bodyPr/>
                    <a:lstStyle>
                      <a:lvl1pPr>
                        <a:lnSpc>
                          <a:spcPct val="90000"/>
                        </a:lnSpc>
                        <a:spcBef>
                          <a:spcPts val="1000"/>
                        </a:spcBef>
                        <a:defRPr sz="24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1pPr>
                      <a:lvl2pPr>
                        <a:lnSpc>
                          <a:spcPct val="90000"/>
                        </a:lnSpc>
                        <a:spcBef>
                          <a:spcPts val="500"/>
                        </a:spcBef>
                        <a:defRPr sz="20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2pPr>
                      <a:lvl3pPr>
                        <a:lnSpc>
                          <a:spcPct val="90000"/>
                        </a:lnSpc>
                        <a:spcBef>
                          <a:spcPts val="500"/>
                        </a:spcBef>
                        <a:defRPr>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3pPr>
                      <a:lvl4pPr>
                        <a:lnSpc>
                          <a:spcPct val="90000"/>
                        </a:lnSpc>
                        <a:spcBef>
                          <a:spcPts val="500"/>
                        </a:spcBef>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4pPr>
                      <a:lvl5pPr>
                        <a:lnSpc>
                          <a:spcPct val="90000"/>
                        </a:lnSpc>
                        <a:spcBef>
                          <a:spcPts val="500"/>
                        </a:spcBef>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5pPr>
                      <a:lvl6pPr fontAlgn="base">
                        <a:lnSpc>
                          <a:spcPct val="90000"/>
                        </a:lnSpc>
                        <a:spcBef>
                          <a:spcPts val="500"/>
                        </a:spcBef>
                        <a:spcAft>
                          <a:spcPct val="0"/>
                        </a:spcAft>
                        <a:buFont typeface="Arial" panose="020B0604020202020204" pitchFamily="34" charset="0"/>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6pPr>
                      <a:lvl7pPr fontAlgn="base">
                        <a:lnSpc>
                          <a:spcPct val="90000"/>
                        </a:lnSpc>
                        <a:spcBef>
                          <a:spcPts val="500"/>
                        </a:spcBef>
                        <a:spcAft>
                          <a:spcPct val="0"/>
                        </a:spcAft>
                        <a:buFont typeface="Arial" panose="020B0604020202020204" pitchFamily="34" charset="0"/>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7pPr>
                      <a:lvl8pPr fontAlgn="base">
                        <a:lnSpc>
                          <a:spcPct val="90000"/>
                        </a:lnSpc>
                        <a:spcBef>
                          <a:spcPts val="500"/>
                        </a:spcBef>
                        <a:spcAft>
                          <a:spcPct val="0"/>
                        </a:spcAft>
                        <a:buFont typeface="Arial" panose="020B0604020202020204" pitchFamily="34" charset="0"/>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8pPr>
                      <a:lvl9pPr fontAlgn="base">
                        <a:lnSpc>
                          <a:spcPct val="90000"/>
                        </a:lnSpc>
                        <a:spcBef>
                          <a:spcPts val="500"/>
                        </a:spcBef>
                        <a:spcAft>
                          <a:spcPct val="0"/>
                        </a:spcAft>
                        <a:buFont typeface="Arial" panose="020B0604020202020204" pitchFamily="34" charset="0"/>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pPr>
                      <a:r>
                        <a:rPr kumimoji="0" lang="en-US" altLang="zh-CN" sz="1800" b="0" i="0" u="none" strike="noStrike" cap="none" normalizeH="0" baseline="0">
                          <a:ln>
                            <a:noFill/>
                          </a:ln>
                          <a:solidFill>
                            <a:srgbClr val="000000"/>
                          </a:solidFill>
                          <a:effectLst/>
                          <a:latin typeface="+mn-lt"/>
                          <a:ea typeface="+mn-ea"/>
                          <a:cs typeface="+mn-ea"/>
                          <a:sym typeface="+mn-lt"/>
                        </a:rPr>
                        <a:t>B</a:t>
                      </a:r>
                      <a:r>
                        <a:rPr kumimoji="0" lang="zh-CN" altLang="en-US" sz="1800" b="0" i="0" u="none" strike="noStrike" cap="none" normalizeH="0" baseline="0">
                          <a:ln>
                            <a:noFill/>
                          </a:ln>
                          <a:solidFill>
                            <a:srgbClr val="000000"/>
                          </a:solidFill>
                          <a:effectLst/>
                          <a:latin typeface="+mn-lt"/>
                          <a:ea typeface="+mn-ea"/>
                          <a:cs typeface="+mn-ea"/>
                          <a:sym typeface="+mn-lt"/>
                        </a:rPr>
                        <a:t>项目</a:t>
                      </a:r>
                      <a:endParaRPr kumimoji="0" lang="zh-CN" altLang="zh-CN" sz="1800" b="0" i="0" u="none" strike="noStrike" cap="none" normalizeH="0" baseline="0">
                        <a:ln>
                          <a:noFill/>
                        </a:ln>
                        <a:solidFill>
                          <a:srgbClr val="000000"/>
                        </a:solidFill>
                        <a:effectLst/>
                        <a:latin typeface="+mn-lt"/>
                        <a:ea typeface="+mn-ea"/>
                        <a:cs typeface="+mn-ea"/>
                        <a:sym typeface="+mn-lt"/>
                      </a:endParaRPr>
                    </a:p>
                  </a:txBody>
                  <a:tcPr anchor="ctr" horzOverflow="overflow">
                    <a:lnL w="12700" cmpd="sng">
                      <a:noFill/>
                      <a:prstDash val="solid"/>
                    </a:lnL>
                    <a:lnR w="12700" cmpd="sng">
                      <a:noFill/>
                      <a:prstDash val="solid"/>
                    </a:lnR>
                    <a:lnT w="19050" cap="flat" cmpd="sng" algn="ctr">
                      <a:noFill/>
                      <a:prstDash val="solid"/>
                      <a:round/>
                      <a:headEnd type="none" w="med" len="med"/>
                      <a:tailEnd type="none" w="med" len="med"/>
                    </a:lnT>
                    <a:lnB w="12700" cmpd="sng">
                      <a:noFill/>
                      <a:prstDash val="solid"/>
                    </a:lnB>
                    <a:lnTlToBr w="12700" cmpd="sng">
                      <a:noFill/>
                      <a:prstDash val="solid"/>
                    </a:lnTlToBr>
                    <a:lnBlToTr w="12700" cmpd="sng">
                      <a:noFill/>
                      <a:prstDash val="solid"/>
                    </a:lnBlToTr>
                  </a:tcPr>
                </a:tc>
                <a:tc>
                  <a:txBody>
                    <a:bodyPr/>
                    <a:lstStyle>
                      <a:lvl1pPr>
                        <a:lnSpc>
                          <a:spcPct val="90000"/>
                        </a:lnSpc>
                        <a:spcBef>
                          <a:spcPts val="1000"/>
                        </a:spcBef>
                        <a:defRPr sz="24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1pPr>
                      <a:lvl2pPr>
                        <a:lnSpc>
                          <a:spcPct val="90000"/>
                        </a:lnSpc>
                        <a:spcBef>
                          <a:spcPts val="500"/>
                        </a:spcBef>
                        <a:defRPr sz="20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2pPr>
                      <a:lvl3pPr>
                        <a:lnSpc>
                          <a:spcPct val="90000"/>
                        </a:lnSpc>
                        <a:spcBef>
                          <a:spcPts val="500"/>
                        </a:spcBef>
                        <a:defRPr>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3pPr>
                      <a:lvl4pPr>
                        <a:lnSpc>
                          <a:spcPct val="90000"/>
                        </a:lnSpc>
                        <a:spcBef>
                          <a:spcPts val="500"/>
                        </a:spcBef>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4pPr>
                      <a:lvl5pPr>
                        <a:lnSpc>
                          <a:spcPct val="90000"/>
                        </a:lnSpc>
                        <a:spcBef>
                          <a:spcPts val="500"/>
                        </a:spcBef>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5pPr>
                      <a:lvl6pPr fontAlgn="base">
                        <a:lnSpc>
                          <a:spcPct val="90000"/>
                        </a:lnSpc>
                        <a:spcBef>
                          <a:spcPts val="500"/>
                        </a:spcBef>
                        <a:spcAft>
                          <a:spcPct val="0"/>
                        </a:spcAft>
                        <a:buFont typeface="Arial" panose="020B0604020202020204" pitchFamily="34" charset="0"/>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6pPr>
                      <a:lvl7pPr fontAlgn="base">
                        <a:lnSpc>
                          <a:spcPct val="90000"/>
                        </a:lnSpc>
                        <a:spcBef>
                          <a:spcPts val="500"/>
                        </a:spcBef>
                        <a:spcAft>
                          <a:spcPct val="0"/>
                        </a:spcAft>
                        <a:buFont typeface="Arial" panose="020B0604020202020204" pitchFamily="34" charset="0"/>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7pPr>
                      <a:lvl8pPr fontAlgn="base">
                        <a:lnSpc>
                          <a:spcPct val="90000"/>
                        </a:lnSpc>
                        <a:spcBef>
                          <a:spcPts val="500"/>
                        </a:spcBef>
                        <a:spcAft>
                          <a:spcPct val="0"/>
                        </a:spcAft>
                        <a:buFont typeface="Arial" panose="020B0604020202020204" pitchFamily="34" charset="0"/>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8pPr>
                      <a:lvl9pPr fontAlgn="base">
                        <a:lnSpc>
                          <a:spcPct val="90000"/>
                        </a:lnSpc>
                        <a:spcBef>
                          <a:spcPts val="500"/>
                        </a:spcBef>
                        <a:spcAft>
                          <a:spcPct val="0"/>
                        </a:spcAft>
                        <a:buFont typeface="Arial" panose="020B0604020202020204" pitchFamily="34" charset="0"/>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pPr>
                      <a:r>
                        <a:rPr kumimoji="0" lang="zh-CN" altLang="zh-CN" sz="1600" b="0" i="0" u="none" strike="noStrike" cap="none" normalizeH="0" baseline="0">
                          <a:ln>
                            <a:noFill/>
                          </a:ln>
                          <a:solidFill>
                            <a:srgbClr val="000000"/>
                          </a:solidFill>
                          <a:effectLst/>
                          <a:latin typeface="+mn-lt"/>
                          <a:ea typeface="+mn-ea"/>
                          <a:cs typeface="+mn-ea"/>
                          <a:sym typeface="+mn-lt"/>
                        </a:rPr>
                        <a:t>54.9</a:t>
                      </a:r>
                    </a:p>
                  </a:txBody>
                  <a:tcPr anchor="ctr" horzOverflow="overflow">
                    <a:lnL w="12700" cmpd="sng">
                      <a:noFill/>
                      <a:prstDash val="solid"/>
                    </a:lnL>
                    <a:lnR w="12700" cmpd="sng">
                      <a:noFill/>
                      <a:prstDash val="solid"/>
                    </a:lnR>
                    <a:lnT w="19050" cap="flat" cmpd="sng" algn="ctr">
                      <a:noFill/>
                      <a:prstDash val="solid"/>
                      <a:round/>
                      <a:headEnd type="none" w="med" len="med"/>
                      <a:tailEnd type="none" w="med" len="med"/>
                    </a:lnT>
                    <a:lnB w="12700" cmpd="sng">
                      <a:noFill/>
                      <a:prstDash val="solid"/>
                    </a:lnB>
                    <a:lnTlToBr w="12700" cmpd="sng">
                      <a:noFill/>
                      <a:prstDash val="solid"/>
                    </a:lnTlToBr>
                    <a:lnBlToTr w="12700" cmpd="sng">
                      <a:noFill/>
                      <a:prstDash val="solid"/>
                    </a:lnBlToTr>
                  </a:tcPr>
                </a:tc>
                <a:tc>
                  <a:txBody>
                    <a:bodyPr/>
                    <a:lstStyle>
                      <a:lvl1pPr>
                        <a:lnSpc>
                          <a:spcPct val="90000"/>
                        </a:lnSpc>
                        <a:spcBef>
                          <a:spcPts val="1000"/>
                        </a:spcBef>
                        <a:defRPr sz="24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1pPr>
                      <a:lvl2pPr>
                        <a:lnSpc>
                          <a:spcPct val="90000"/>
                        </a:lnSpc>
                        <a:spcBef>
                          <a:spcPts val="500"/>
                        </a:spcBef>
                        <a:defRPr sz="20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2pPr>
                      <a:lvl3pPr>
                        <a:lnSpc>
                          <a:spcPct val="90000"/>
                        </a:lnSpc>
                        <a:spcBef>
                          <a:spcPts val="500"/>
                        </a:spcBef>
                        <a:defRPr>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3pPr>
                      <a:lvl4pPr>
                        <a:lnSpc>
                          <a:spcPct val="90000"/>
                        </a:lnSpc>
                        <a:spcBef>
                          <a:spcPts val="500"/>
                        </a:spcBef>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4pPr>
                      <a:lvl5pPr>
                        <a:lnSpc>
                          <a:spcPct val="90000"/>
                        </a:lnSpc>
                        <a:spcBef>
                          <a:spcPts val="500"/>
                        </a:spcBef>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5pPr>
                      <a:lvl6pPr fontAlgn="base">
                        <a:lnSpc>
                          <a:spcPct val="90000"/>
                        </a:lnSpc>
                        <a:spcBef>
                          <a:spcPts val="500"/>
                        </a:spcBef>
                        <a:spcAft>
                          <a:spcPct val="0"/>
                        </a:spcAft>
                        <a:buFont typeface="Arial" panose="020B0604020202020204" pitchFamily="34" charset="0"/>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6pPr>
                      <a:lvl7pPr fontAlgn="base">
                        <a:lnSpc>
                          <a:spcPct val="90000"/>
                        </a:lnSpc>
                        <a:spcBef>
                          <a:spcPts val="500"/>
                        </a:spcBef>
                        <a:spcAft>
                          <a:spcPct val="0"/>
                        </a:spcAft>
                        <a:buFont typeface="Arial" panose="020B0604020202020204" pitchFamily="34" charset="0"/>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7pPr>
                      <a:lvl8pPr fontAlgn="base">
                        <a:lnSpc>
                          <a:spcPct val="90000"/>
                        </a:lnSpc>
                        <a:spcBef>
                          <a:spcPts val="500"/>
                        </a:spcBef>
                        <a:spcAft>
                          <a:spcPct val="0"/>
                        </a:spcAft>
                        <a:buFont typeface="Arial" panose="020B0604020202020204" pitchFamily="34" charset="0"/>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8pPr>
                      <a:lvl9pPr fontAlgn="base">
                        <a:lnSpc>
                          <a:spcPct val="90000"/>
                        </a:lnSpc>
                        <a:spcBef>
                          <a:spcPts val="500"/>
                        </a:spcBef>
                        <a:spcAft>
                          <a:spcPct val="0"/>
                        </a:spcAft>
                        <a:buFont typeface="Arial" panose="020B0604020202020204" pitchFamily="34" charset="0"/>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pPr>
                      <a:r>
                        <a:rPr kumimoji="0" lang="zh-CN" altLang="zh-CN" sz="1600" b="0" i="0" u="none" strike="noStrike" cap="none" normalizeH="0" baseline="0">
                          <a:ln>
                            <a:noFill/>
                          </a:ln>
                          <a:solidFill>
                            <a:srgbClr val="000000"/>
                          </a:solidFill>
                          <a:effectLst/>
                          <a:latin typeface="+mn-lt"/>
                          <a:ea typeface="+mn-ea"/>
                          <a:cs typeface="+mn-ea"/>
                          <a:sym typeface="+mn-lt"/>
                        </a:rPr>
                        <a:t>2.77</a:t>
                      </a:r>
                    </a:p>
                  </a:txBody>
                  <a:tcPr anchor="ctr" horzOverflow="overflow">
                    <a:lnL w="12700" cmpd="sng">
                      <a:noFill/>
                      <a:prstDash val="solid"/>
                    </a:lnL>
                    <a:lnR w="12700" cmpd="sng">
                      <a:noFill/>
                      <a:prstDash val="solid"/>
                    </a:lnR>
                    <a:lnT w="19050" cap="flat" cmpd="sng" algn="ctr">
                      <a:noFill/>
                      <a:prstDash val="solid"/>
                      <a:round/>
                      <a:headEnd type="none" w="med" len="med"/>
                      <a:tailEnd type="none" w="med" len="med"/>
                    </a:lnT>
                    <a:lnB w="12700" cmpd="sng">
                      <a:noFill/>
                      <a:prstDash val="solid"/>
                    </a:lnB>
                    <a:lnTlToBr w="12700" cmpd="sng">
                      <a:noFill/>
                      <a:prstDash val="solid"/>
                    </a:lnTlToBr>
                    <a:lnBlToTr w="12700" cmpd="sng">
                      <a:noFill/>
                      <a:prstDash val="solid"/>
                    </a:lnBlToTr>
                  </a:tcPr>
                </a:tc>
                <a:tc>
                  <a:txBody>
                    <a:bodyPr/>
                    <a:lstStyle>
                      <a:lvl1pPr>
                        <a:lnSpc>
                          <a:spcPct val="90000"/>
                        </a:lnSpc>
                        <a:spcBef>
                          <a:spcPts val="1000"/>
                        </a:spcBef>
                        <a:defRPr sz="24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1pPr>
                      <a:lvl2pPr>
                        <a:lnSpc>
                          <a:spcPct val="90000"/>
                        </a:lnSpc>
                        <a:spcBef>
                          <a:spcPts val="500"/>
                        </a:spcBef>
                        <a:defRPr sz="20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2pPr>
                      <a:lvl3pPr>
                        <a:lnSpc>
                          <a:spcPct val="90000"/>
                        </a:lnSpc>
                        <a:spcBef>
                          <a:spcPts val="500"/>
                        </a:spcBef>
                        <a:defRPr>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3pPr>
                      <a:lvl4pPr>
                        <a:lnSpc>
                          <a:spcPct val="90000"/>
                        </a:lnSpc>
                        <a:spcBef>
                          <a:spcPts val="500"/>
                        </a:spcBef>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4pPr>
                      <a:lvl5pPr>
                        <a:lnSpc>
                          <a:spcPct val="90000"/>
                        </a:lnSpc>
                        <a:spcBef>
                          <a:spcPts val="500"/>
                        </a:spcBef>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5pPr>
                      <a:lvl6pPr fontAlgn="base">
                        <a:lnSpc>
                          <a:spcPct val="90000"/>
                        </a:lnSpc>
                        <a:spcBef>
                          <a:spcPts val="500"/>
                        </a:spcBef>
                        <a:spcAft>
                          <a:spcPct val="0"/>
                        </a:spcAft>
                        <a:buFont typeface="Arial" panose="020B0604020202020204" pitchFamily="34" charset="0"/>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6pPr>
                      <a:lvl7pPr fontAlgn="base">
                        <a:lnSpc>
                          <a:spcPct val="90000"/>
                        </a:lnSpc>
                        <a:spcBef>
                          <a:spcPts val="500"/>
                        </a:spcBef>
                        <a:spcAft>
                          <a:spcPct val="0"/>
                        </a:spcAft>
                        <a:buFont typeface="Arial" panose="020B0604020202020204" pitchFamily="34" charset="0"/>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7pPr>
                      <a:lvl8pPr fontAlgn="base">
                        <a:lnSpc>
                          <a:spcPct val="90000"/>
                        </a:lnSpc>
                        <a:spcBef>
                          <a:spcPts val="500"/>
                        </a:spcBef>
                        <a:spcAft>
                          <a:spcPct val="0"/>
                        </a:spcAft>
                        <a:buFont typeface="Arial" panose="020B0604020202020204" pitchFamily="34" charset="0"/>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8pPr>
                      <a:lvl9pPr fontAlgn="base">
                        <a:lnSpc>
                          <a:spcPct val="90000"/>
                        </a:lnSpc>
                        <a:spcBef>
                          <a:spcPts val="500"/>
                        </a:spcBef>
                        <a:spcAft>
                          <a:spcPct val="0"/>
                        </a:spcAft>
                        <a:buFont typeface="Arial" panose="020B0604020202020204" pitchFamily="34" charset="0"/>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pPr>
                      <a:r>
                        <a:rPr kumimoji="0" lang="zh-CN" altLang="zh-CN" sz="1600" b="0" i="0" u="none" strike="noStrike" cap="none" normalizeH="0" baseline="0">
                          <a:ln>
                            <a:noFill/>
                          </a:ln>
                          <a:solidFill>
                            <a:srgbClr val="000000"/>
                          </a:solidFill>
                          <a:effectLst/>
                          <a:latin typeface="+mn-lt"/>
                          <a:ea typeface="+mn-ea"/>
                          <a:cs typeface="+mn-ea"/>
                          <a:sym typeface="+mn-lt"/>
                        </a:rPr>
                        <a:t>2</a:t>
                      </a:r>
                    </a:p>
                  </a:txBody>
                  <a:tcPr anchor="ctr" horzOverflow="overflow">
                    <a:lnL w="12700" cmpd="sng">
                      <a:noFill/>
                      <a:prstDash val="solid"/>
                    </a:lnL>
                    <a:lnR w="12700" cmpd="sng">
                      <a:noFill/>
                      <a:prstDash val="solid"/>
                    </a:lnR>
                    <a:lnT w="19050" cap="flat" cmpd="sng" algn="ctr">
                      <a:noFill/>
                      <a:prstDash val="solid"/>
                      <a:round/>
                      <a:headEnd type="none" w="med" len="med"/>
                      <a:tailEnd type="none" w="med" len="med"/>
                    </a:lnT>
                    <a:lnB w="12700" cmpd="sng">
                      <a:noFill/>
                      <a:prstDash val="solid"/>
                    </a:lnB>
                    <a:lnTlToBr w="12700" cmpd="sng">
                      <a:noFill/>
                      <a:prstDash val="solid"/>
                    </a:lnTlToBr>
                    <a:lnBlToTr w="12700" cmpd="sng">
                      <a:noFill/>
                      <a:prstDash val="solid"/>
                    </a:lnBlToTr>
                  </a:tcPr>
                </a:tc>
                <a:extLst>
                  <a:ext uri="{0D108BD9-81ED-4DB2-BD59-A6C34878D82A}">
                    <a16:rowId xmlns:a16="http://schemas.microsoft.com/office/drawing/2014/main" val="1795043624"/>
                  </a:ext>
                </a:extLst>
              </a:tr>
              <a:tr h="626139">
                <a:tc>
                  <a:txBody>
                    <a:bodyPr/>
                    <a:lstStyle>
                      <a:lvl1pPr>
                        <a:lnSpc>
                          <a:spcPct val="90000"/>
                        </a:lnSpc>
                        <a:spcBef>
                          <a:spcPts val="1000"/>
                        </a:spcBef>
                        <a:defRPr sz="24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1pPr>
                      <a:lvl2pPr>
                        <a:lnSpc>
                          <a:spcPct val="90000"/>
                        </a:lnSpc>
                        <a:spcBef>
                          <a:spcPts val="500"/>
                        </a:spcBef>
                        <a:defRPr sz="20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2pPr>
                      <a:lvl3pPr>
                        <a:lnSpc>
                          <a:spcPct val="90000"/>
                        </a:lnSpc>
                        <a:spcBef>
                          <a:spcPts val="500"/>
                        </a:spcBef>
                        <a:defRPr>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3pPr>
                      <a:lvl4pPr>
                        <a:lnSpc>
                          <a:spcPct val="90000"/>
                        </a:lnSpc>
                        <a:spcBef>
                          <a:spcPts val="500"/>
                        </a:spcBef>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4pPr>
                      <a:lvl5pPr>
                        <a:lnSpc>
                          <a:spcPct val="90000"/>
                        </a:lnSpc>
                        <a:spcBef>
                          <a:spcPts val="500"/>
                        </a:spcBef>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5pPr>
                      <a:lvl6pPr fontAlgn="base">
                        <a:lnSpc>
                          <a:spcPct val="90000"/>
                        </a:lnSpc>
                        <a:spcBef>
                          <a:spcPts val="500"/>
                        </a:spcBef>
                        <a:spcAft>
                          <a:spcPct val="0"/>
                        </a:spcAft>
                        <a:buFont typeface="Arial" panose="020B0604020202020204" pitchFamily="34" charset="0"/>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6pPr>
                      <a:lvl7pPr fontAlgn="base">
                        <a:lnSpc>
                          <a:spcPct val="90000"/>
                        </a:lnSpc>
                        <a:spcBef>
                          <a:spcPts val="500"/>
                        </a:spcBef>
                        <a:spcAft>
                          <a:spcPct val="0"/>
                        </a:spcAft>
                        <a:buFont typeface="Arial" panose="020B0604020202020204" pitchFamily="34" charset="0"/>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7pPr>
                      <a:lvl8pPr fontAlgn="base">
                        <a:lnSpc>
                          <a:spcPct val="90000"/>
                        </a:lnSpc>
                        <a:spcBef>
                          <a:spcPts val="500"/>
                        </a:spcBef>
                        <a:spcAft>
                          <a:spcPct val="0"/>
                        </a:spcAft>
                        <a:buFont typeface="Arial" panose="020B0604020202020204" pitchFamily="34" charset="0"/>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8pPr>
                      <a:lvl9pPr fontAlgn="base">
                        <a:lnSpc>
                          <a:spcPct val="90000"/>
                        </a:lnSpc>
                        <a:spcBef>
                          <a:spcPts val="500"/>
                        </a:spcBef>
                        <a:spcAft>
                          <a:spcPct val="0"/>
                        </a:spcAft>
                        <a:buFont typeface="Arial" panose="020B0604020202020204" pitchFamily="34" charset="0"/>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pPr>
                      <a:r>
                        <a:rPr kumimoji="0" lang="en-US" altLang="zh-CN" sz="1800" b="0" i="0" u="none" strike="noStrike" cap="none" normalizeH="0" baseline="0">
                          <a:ln>
                            <a:noFill/>
                          </a:ln>
                          <a:solidFill>
                            <a:srgbClr val="000000"/>
                          </a:solidFill>
                          <a:effectLst/>
                          <a:latin typeface="+mn-lt"/>
                          <a:ea typeface="+mn-ea"/>
                          <a:cs typeface="+mn-ea"/>
                          <a:sym typeface="+mn-lt"/>
                        </a:rPr>
                        <a:t>C</a:t>
                      </a:r>
                      <a:r>
                        <a:rPr kumimoji="0" lang="zh-CN" altLang="en-US" sz="1800" b="0" i="0" u="none" strike="noStrike" cap="none" normalizeH="0" baseline="0">
                          <a:ln>
                            <a:noFill/>
                          </a:ln>
                          <a:solidFill>
                            <a:srgbClr val="000000"/>
                          </a:solidFill>
                          <a:effectLst/>
                          <a:latin typeface="+mn-lt"/>
                          <a:ea typeface="+mn-ea"/>
                          <a:cs typeface="+mn-ea"/>
                          <a:sym typeface="+mn-lt"/>
                        </a:rPr>
                        <a:t>项目</a:t>
                      </a:r>
                      <a:endParaRPr kumimoji="0" lang="zh-CN" altLang="zh-CN" sz="1800" b="0" i="0" u="none" strike="noStrike" cap="none" normalizeH="0" baseline="0">
                        <a:ln>
                          <a:noFill/>
                        </a:ln>
                        <a:solidFill>
                          <a:srgbClr val="000000"/>
                        </a:solidFill>
                        <a:effectLst/>
                        <a:latin typeface="+mn-lt"/>
                        <a:ea typeface="+mn-ea"/>
                        <a:cs typeface="+mn-ea"/>
                        <a:sym typeface="+mn-lt"/>
                      </a:endParaRPr>
                    </a:p>
                  </a:txBody>
                  <a:tcPr anchor="ctr" horzOverflow="overflow">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lvl1pPr>
                        <a:lnSpc>
                          <a:spcPct val="90000"/>
                        </a:lnSpc>
                        <a:spcBef>
                          <a:spcPts val="1000"/>
                        </a:spcBef>
                        <a:defRPr sz="24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1pPr>
                      <a:lvl2pPr>
                        <a:lnSpc>
                          <a:spcPct val="90000"/>
                        </a:lnSpc>
                        <a:spcBef>
                          <a:spcPts val="500"/>
                        </a:spcBef>
                        <a:defRPr sz="20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2pPr>
                      <a:lvl3pPr>
                        <a:lnSpc>
                          <a:spcPct val="90000"/>
                        </a:lnSpc>
                        <a:spcBef>
                          <a:spcPts val="500"/>
                        </a:spcBef>
                        <a:defRPr>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3pPr>
                      <a:lvl4pPr>
                        <a:lnSpc>
                          <a:spcPct val="90000"/>
                        </a:lnSpc>
                        <a:spcBef>
                          <a:spcPts val="500"/>
                        </a:spcBef>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4pPr>
                      <a:lvl5pPr>
                        <a:lnSpc>
                          <a:spcPct val="90000"/>
                        </a:lnSpc>
                        <a:spcBef>
                          <a:spcPts val="500"/>
                        </a:spcBef>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5pPr>
                      <a:lvl6pPr fontAlgn="base">
                        <a:lnSpc>
                          <a:spcPct val="90000"/>
                        </a:lnSpc>
                        <a:spcBef>
                          <a:spcPts val="500"/>
                        </a:spcBef>
                        <a:spcAft>
                          <a:spcPct val="0"/>
                        </a:spcAft>
                        <a:buFont typeface="Arial" panose="020B0604020202020204" pitchFamily="34" charset="0"/>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6pPr>
                      <a:lvl7pPr fontAlgn="base">
                        <a:lnSpc>
                          <a:spcPct val="90000"/>
                        </a:lnSpc>
                        <a:spcBef>
                          <a:spcPts val="500"/>
                        </a:spcBef>
                        <a:spcAft>
                          <a:spcPct val="0"/>
                        </a:spcAft>
                        <a:buFont typeface="Arial" panose="020B0604020202020204" pitchFamily="34" charset="0"/>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7pPr>
                      <a:lvl8pPr fontAlgn="base">
                        <a:lnSpc>
                          <a:spcPct val="90000"/>
                        </a:lnSpc>
                        <a:spcBef>
                          <a:spcPts val="500"/>
                        </a:spcBef>
                        <a:spcAft>
                          <a:spcPct val="0"/>
                        </a:spcAft>
                        <a:buFont typeface="Arial" panose="020B0604020202020204" pitchFamily="34" charset="0"/>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8pPr>
                      <a:lvl9pPr fontAlgn="base">
                        <a:lnSpc>
                          <a:spcPct val="90000"/>
                        </a:lnSpc>
                        <a:spcBef>
                          <a:spcPts val="500"/>
                        </a:spcBef>
                        <a:spcAft>
                          <a:spcPct val="0"/>
                        </a:spcAft>
                        <a:buFont typeface="Arial" panose="020B0604020202020204" pitchFamily="34" charset="0"/>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pPr>
                      <a:r>
                        <a:rPr kumimoji="0" lang="zh-CN" altLang="zh-CN" sz="1600" b="0" i="0" u="none" strike="noStrike" cap="none" normalizeH="0" baseline="0">
                          <a:ln>
                            <a:noFill/>
                          </a:ln>
                          <a:solidFill>
                            <a:srgbClr val="000000"/>
                          </a:solidFill>
                          <a:effectLst/>
                          <a:latin typeface="+mn-lt"/>
                          <a:ea typeface="+mn-ea"/>
                          <a:cs typeface="+mn-ea"/>
                          <a:sym typeface="+mn-lt"/>
                        </a:rPr>
                        <a:t>41.65</a:t>
                      </a:r>
                    </a:p>
                  </a:txBody>
                  <a:tcPr anchor="ctr" horzOverflow="overflow">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lvl1pPr>
                        <a:lnSpc>
                          <a:spcPct val="90000"/>
                        </a:lnSpc>
                        <a:spcBef>
                          <a:spcPts val="1000"/>
                        </a:spcBef>
                        <a:defRPr sz="24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1pPr>
                      <a:lvl2pPr>
                        <a:lnSpc>
                          <a:spcPct val="90000"/>
                        </a:lnSpc>
                        <a:spcBef>
                          <a:spcPts val="500"/>
                        </a:spcBef>
                        <a:defRPr sz="20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2pPr>
                      <a:lvl3pPr>
                        <a:lnSpc>
                          <a:spcPct val="90000"/>
                        </a:lnSpc>
                        <a:spcBef>
                          <a:spcPts val="500"/>
                        </a:spcBef>
                        <a:defRPr>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3pPr>
                      <a:lvl4pPr>
                        <a:lnSpc>
                          <a:spcPct val="90000"/>
                        </a:lnSpc>
                        <a:spcBef>
                          <a:spcPts val="500"/>
                        </a:spcBef>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4pPr>
                      <a:lvl5pPr>
                        <a:lnSpc>
                          <a:spcPct val="90000"/>
                        </a:lnSpc>
                        <a:spcBef>
                          <a:spcPts val="500"/>
                        </a:spcBef>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5pPr>
                      <a:lvl6pPr fontAlgn="base">
                        <a:lnSpc>
                          <a:spcPct val="90000"/>
                        </a:lnSpc>
                        <a:spcBef>
                          <a:spcPts val="500"/>
                        </a:spcBef>
                        <a:spcAft>
                          <a:spcPct val="0"/>
                        </a:spcAft>
                        <a:buFont typeface="Arial" panose="020B0604020202020204" pitchFamily="34" charset="0"/>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6pPr>
                      <a:lvl7pPr fontAlgn="base">
                        <a:lnSpc>
                          <a:spcPct val="90000"/>
                        </a:lnSpc>
                        <a:spcBef>
                          <a:spcPts val="500"/>
                        </a:spcBef>
                        <a:spcAft>
                          <a:spcPct val="0"/>
                        </a:spcAft>
                        <a:buFont typeface="Arial" panose="020B0604020202020204" pitchFamily="34" charset="0"/>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7pPr>
                      <a:lvl8pPr fontAlgn="base">
                        <a:lnSpc>
                          <a:spcPct val="90000"/>
                        </a:lnSpc>
                        <a:spcBef>
                          <a:spcPts val="500"/>
                        </a:spcBef>
                        <a:spcAft>
                          <a:spcPct val="0"/>
                        </a:spcAft>
                        <a:buFont typeface="Arial" panose="020B0604020202020204" pitchFamily="34" charset="0"/>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8pPr>
                      <a:lvl9pPr fontAlgn="base">
                        <a:lnSpc>
                          <a:spcPct val="90000"/>
                        </a:lnSpc>
                        <a:spcBef>
                          <a:spcPts val="500"/>
                        </a:spcBef>
                        <a:spcAft>
                          <a:spcPct val="0"/>
                        </a:spcAft>
                        <a:buFont typeface="Arial" panose="020B0604020202020204" pitchFamily="34" charset="0"/>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pPr>
                      <a:r>
                        <a:rPr kumimoji="0" lang="zh-CN" altLang="zh-CN" sz="1600" b="0" i="0" u="none" strike="noStrike" cap="none" normalizeH="0" baseline="0">
                          <a:ln>
                            <a:noFill/>
                          </a:ln>
                          <a:solidFill>
                            <a:srgbClr val="000000"/>
                          </a:solidFill>
                          <a:effectLst/>
                          <a:latin typeface="+mn-lt"/>
                          <a:ea typeface="+mn-ea"/>
                          <a:cs typeface="+mn-ea"/>
                          <a:sym typeface="+mn-lt"/>
                        </a:rPr>
                        <a:t>4.21</a:t>
                      </a:r>
                    </a:p>
                  </a:txBody>
                  <a:tcPr anchor="ctr" horzOverflow="overflow">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lvl1pPr>
                        <a:lnSpc>
                          <a:spcPct val="90000"/>
                        </a:lnSpc>
                        <a:spcBef>
                          <a:spcPts val="1000"/>
                        </a:spcBef>
                        <a:defRPr sz="24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1pPr>
                      <a:lvl2pPr>
                        <a:lnSpc>
                          <a:spcPct val="90000"/>
                        </a:lnSpc>
                        <a:spcBef>
                          <a:spcPts val="500"/>
                        </a:spcBef>
                        <a:defRPr sz="20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2pPr>
                      <a:lvl3pPr>
                        <a:lnSpc>
                          <a:spcPct val="90000"/>
                        </a:lnSpc>
                        <a:spcBef>
                          <a:spcPts val="500"/>
                        </a:spcBef>
                        <a:defRPr>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3pPr>
                      <a:lvl4pPr>
                        <a:lnSpc>
                          <a:spcPct val="90000"/>
                        </a:lnSpc>
                        <a:spcBef>
                          <a:spcPts val="500"/>
                        </a:spcBef>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4pPr>
                      <a:lvl5pPr>
                        <a:lnSpc>
                          <a:spcPct val="90000"/>
                        </a:lnSpc>
                        <a:spcBef>
                          <a:spcPts val="500"/>
                        </a:spcBef>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5pPr>
                      <a:lvl6pPr fontAlgn="base">
                        <a:lnSpc>
                          <a:spcPct val="90000"/>
                        </a:lnSpc>
                        <a:spcBef>
                          <a:spcPts val="500"/>
                        </a:spcBef>
                        <a:spcAft>
                          <a:spcPct val="0"/>
                        </a:spcAft>
                        <a:buFont typeface="Arial" panose="020B0604020202020204" pitchFamily="34" charset="0"/>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6pPr>
                      <a:lvl7pPr fontAlgn="base">
                        <a:lnSpc>
                          <a:spcPct val="90000"/>
                        </a:lnSpc>
                        <a:spcBef>
                          <a:spcPts val="500"/>
                        </a:spcBef>
                        <a:spcAft>
                          <a:spcPct val="0"/>
                        </a:spcAft>
                        <a:buFont typeface="Arial" panose="020B0604020202020204" pitchFamily="34" charset="0"/>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7pPr>
                      <a:lvl8pPr fontAlgn="base">
                        <a:lnSpc>
                          <a:spcPct val="90000"/>
                        </a:lnSpc>
                        <a:spcBef>
                          <a:spcPts val="500"/>
                        </a:spcBef>
                        <a:spcAft>
                          <a:spcPct val="0"/>
                        </a:spcAft>
                        <a:buFont typeface="Arial" panose="020B0604020202020204" pitchFamily="34" charset="0"/>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8pPr>
                      <a:lvl9pPr fontAlgn="base">
                        <a:lnSpc>
                          <a:spcPct val="90000"/>
                        </a:lnSpc>
                        <a:spcBef>
                          <a:spcPts val="500"/>
                        </a:spcBef>
                        <a:spcAft>
                          <a:spcPct val="0"/>
                        </a:spcAft>
                        <a:buFont typeface="Arial" panose="020B0604020202020204" pitchFamily="34" charset="0"/>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pPr>
                      <a:r>
                        <a:rPr kumimoji="0" lang="zh-CN" altLang="zh-CN" sz="1600" b="0" i="0" u="none" strike="noStrike" cap="none" normalizeH="0" baseline="0">
                          <a:ln>
                            <a:noFill/>
                          </a:ln>
                          <a:solidFill>
                            <a:srgbClr val="000000"/>
                          </a:solidFill>
                          <a:effectLst/>
                          <a:latin typeface="+mn-lt"/>
                          <a:ea typeface="+mn-ea"/>
                          <a:cs typeface="+mn-ea"/>
                          <a:sym typeface="+mn-lt"/>
                        </a:rPr>
                        <a:t>1</a:t>
                      </a:r>
                    </a:p>
                  </a:txBody>
                  <a:tcPr anchor="ctr" horzOverflow="overflow">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extLst>
                  <a:ext uri="{0D108BD9-81ED-4DB2-BD59-A6C34878D82A}">
                    <a16:rowId xmlns:a16="http://schemas.microsoft.com/office/drawing/2014/main" val="2792931002"/>
                  </a:ext>
                </a:extLst>
              </a:tr>
              <a:tr h="626139">
                <a:tc>
                  <a:txBody>
                    <a:bodyPr/>
                    <a:lstStyle>
                      <a:lvl1pPr>
                        <a:lnSpc>
                          <a:spcPct val="90000"/>
                        </a:lnSpc>
                        <a:spcBef>
                          <a:spcPts val="1000"/>
                        </a:spcBef>
                        <a:defRPr sz="24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1pPr>
                      <a:lvl2pPr>
                        <a:lnSpc>
                          <a:spcPct val="90000"/>
                        </a:lnSpc>
                        <a:spcBef>
                          <a:spcPts val="500"/>
                        </a:spcBef>
                        <a:defRPr sz="20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2pPr>
                      <a:lvl3pPr>
                        <a:lnSpc>
                          <a:spcPct val="90000"/>
                        </a:lnSpc>
                        <a:spcBef>
                          <a:spcPts val="500"/>
                        </a:spcBef>
                        <a:defRPr>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3pPr>
                      <a:lvl4pPr>
                        <a:lnSpc>
                          <a:spcPct val="90000"/>
                        </a:lnSpc>
                        <a:spcBef>
                          <a:spcPts val="500"/>
                        </a:spcBef>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4pPr>
                      <a:lvl5pPr>
                        <a:lnSpc>
                          <a:spcPct val="90000"/>
                        </a:lnSpc>
                        <a:spcBef>
                          <a:spcPts val="500"/>
                        </a:spcBef>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5pPr>
                      <a:lvl6pPr fontAlgn="base">
                        <a:lnSpc>
                          <a:spcPct val="90000"/>
                        </a:lnSpc>
                        <a:spcBef>
                          <a:spcPts val="500"/>
                        </a:spcBef>
                        <a:spcAft>
                          <a:spcPct val="0"/>
                        </a:spcAft>
                        <a:buFont typeface="Arial" panose="020B0604020202020204" pitchFamily="34" charset="0"/>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6pPr>
                      <a:lvl7pPr fontAlgn="base">
                        <a:lnSpc>
                          <a:spcPct val="90000"/>
                        </a:lnSpc>
                        <a:spcBef>
                          <a:spcPts val="500"/>
                        </a:spcBef>
                        <a:spcAft>
                          <a:spcPct val="0"/>
                        </a:spcAft>
                        <a:buFont typeface="Arial" panose="020B0604020202020204" pitchFamily="34" charset="0"/>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7pPr>
                      <a:lvl8pPr fontAlgn="base">
                        <a:lnSpc>
                          <a:spcPct val="90000"/>
                        </a:lnSpc>
                        <a:spcBef>
                          <a:spcPts val="500"/>
                        </a:spcBef>
                        <a:spcAft>
                          <a:spcPct val="0"/>
                        </a:spcAft>
                        <a:buFont typeface="Arial" panose="020B0604020202020204" pitchFamily="34" charset="0"/>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8pPr>
                      <a:lvl9pPr fontAlgn="base">
                        <a:lnSpc>
                          <a:spcPct val="90000"/>
                        </a:lnSpc>
                        <a:spcBef>
                          <a:spcPts val="500"/>
                        </a:spcBef>
                        <a:spcAft>
                          <a:spcPct val="0"/>
                        </a:spcAft>
                        <a:buFont typeface="Arial" panose="020B0604020202020204" pitchFamily="34" charset="0"/>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pPr>
                      <a:r>
                        <a:rPr kumimoji="0" lang="en-US" altLang="zh-CN" sz="1800" b="0" i="0" u="none" strike="noStrike" cap="none" normalizeH="0" baseline="0">
                          <a:ln>
                            <a:noFill/>
                          </a:ln>
                          <a:solidFill>
                            <a:srgbClr val="000000"/>
                          </a:solidFill>
                          <a:effectLst/>
                          <a:latin typeface="+mn-lt"/>
                          <a:ea typeface="+mn-ea"/>
                          <a:cs typeface="+mn-ea"/>
                          <a:sym typeface="+mn-lt"/>
                        </a:rPr>
                        <a:t>D</a:t>
                      </a:r>
                      <a:r>
                        <a:rPr kumimoji="0" lang="zh-CN" altLang="en-US" sz="1800" b="0" i="0" u="none" strike="noStrike" cap="none" normalizeH="0" baseline="0">
                          <a:ln>
                            <a:noFill/>
                          </a:ln>
                          <a:solidFill>
                            <a:srgbClr val="000000"/>
                          </a:solidFill>
                          <a:effectLst/>
                          <a:latin typeface="+mn-lt"/>
                          <a:ea typeface="+mn-ea"/>
                          <a:cs typeface="+mn-ea"/>
                          <a:sym typeface="+mn-lt"/>
                        </a:rPr>
                        <a:t>项目</a:t>
                      </a:r>
                      <a:endParaRPr kumimoji="0" lang="zh-CN" altLang="zh-CN" sz="1800" b="0" i="0" u="none" strike="noStrike" cap="none" normalizeH="0" baseline="0">
                        <a:ln>
                          <a:noFill/>
                        </a:ln>
                        <a:solidFill>
                          <a:srgbClr val="000000"/>
                        </a:solidFill>
                        <a:effectLst/>
                        <a:latin typeface="+mn-lt"/>
                        <a:ea typeface="+mn-ea"/>
                        <a:cs typeface="+mn-ea"/>
                        <a:sym typeface="+mn-lt"/>
                      </a:endParaRPr>
                    </a:p>
                  </a:txBody>
                  <a:tcPr anchor="ctr" horzOverflow="overflow">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lvl1pPr>
                        <a:lnSpc>
                          <a:spcPct val="90000"/>
                        </a:lnSpc>
                        <a:spcBef>
                          <a:spcPts val="1000"/>
                        </a:spcBef>
                        <a:defRPr sz="24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1pPr>
                      <a:lvl2pPr>
                        <a:lnSpc>
                          <a:spcPct val="90000"/>
                        </a:lnSpc>
                        <a:spcBef>
                          <a:spcPts val="500"/>
                        </a:spcBef>
                        <a:defRPr sz="20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2pPr>
                      <a:lvl3pPr>
                        <a:lnSpc>
                          <a:spcPct val="90000"/>
                        </a:lnSpc>
                        <a:spcBef>
                          <a:spcPts val="500"/>
                        </a:spcBef>
                        <a:defRPr>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3pPr>
                      <a:lvl4pPr>
                        <a:lnSpc>
                          <a:spcPct val="90000"/>
                        </a:lnSpc>
                        <a:spcBef>
                          <a:spcPts val="500"/>
                        </a:spcBef>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4pPr>
                      <a:lvl5pPr>
                        <a:lnSpc>
                          <a:spcPct val="90000"/>
                        </a:lnSpc>
                        <a:spcBef>
                          <a:spcPts val="500"/>
                        </a:spcBef>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5pPr>
                      <a:lvl6pPr fontAlgn="base">
                        <a:lnSpc>
                          <a:spcPct val="90000"/>
                        </a:lnSpc>
                        <a:spcBef>
                          <a:spcPts val="500"/>
                        </a:spcBef>
                        <a:spcAft>
                          <a:spcPct val="0"/>
                        </a:spcAft>
                        <a:buFont typeface="Arial" panose="020B0604020202020204" pitchFamily="34" charset="0"/>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6pPr>
                      <a:lvl7pPr fontAlgn="base">
                        <a:lnSpc>
                          <a:spcPct val="90000"/>
                        </a:lnSpc>
                        <a:spcBef>
                          <a:spcPts val="500"/>
                        </a:spcBef>
                        <a:spcAft>
                          <a:spcPct val="0"/>
                        </a:spcAft>
                        <a:buFont typeface="Arial" panose="020B0604020202020204" pitchFamily="34" charset="0"/>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7pPr>
                      <a:lvl8pPr fontAlgn="base">
                        <a:lnSpc>
                          <a:spcPct val="90000"/>
                        </a:lnSpc>
                        <a:spcBef>
                          <a:spcPts val="500"/>
                        </a:spcBef>
                        <a:spcAft>
                          <a:spcPct val="0"/>
                        </a:spcAft>
                        <a:buFont typeface="Arial" panose="020B0604020202020204" pitchFamily="34" charset="0"/>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8pPr>
                      <a:lvl9pPr fontAlgn="base">
                        <a:lnSpc>
                          <a:spcPct val="90000"/>
                        </a:lnSpc>
                        <a:spcBef>
                          <a:spcPts val="500"/>
                        </a:spcBef>
                        <a:spcAft>
                          <a:spcPct val="0"/>
                        </a:spcAft>
                        <a:buFont typeface="Arial" panose="020B0604020202020204" pitchFamily="34" charset="0"/>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pPr>
                      <a:r>
                        <a:rPr kumimoji="0" lang="zh-CN" altLang="zh-CN" sz="1600" b="0" i="0" u="none" strike="noStrike" cap="none" normalizeH="0" baseline="0">
                          <a:ln>
                            <a:noFill/>
                          </a:ln>
                          <a:solidFill>
                            <a:srgbClr val="000000"/>
                          </a:solidFill>
                          <a:effectLst/>
                          <a:latin typeface="+mn-lt"/>
                          <a:ea typeface="+mn-ea"/>
                          <a:cs typeface="+mn-ea"/>
                          <a:sym typeface="+mn-lt"/>
                        </a:rPr>
                        <a:t>32.81</a:t>
                      </a:r>
                    </a:p>
                  </a:txBody>
                  <a:tcPr anchor="ctr" horzOverflow="overflow">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lvl1pPr>
                        <a:lnSpc>
                          <a:spcPct val="90000"/>
                        </a:lnSpc>
                        <a:spcBef>
                          <a:spcPts val="1000"/>
                        </a:spcBef>
                        <a:defRPr sz="24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1pPr>
                      <a:lvl2pPr>
                        <a:lnSpc>
                          <a:spcPct val="90000"/>
                        </a:lnSpc>
                        <a:spcBef>
                          <a:spcPts val="500"/>
                        </a:spcBef>
                        <a:defRPr sz="20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2pPr>
                      <a:lvl3pPr>
                        <a:lnSpc>
                          <a:spcPct val="90000"/>
                        </a:lnSpc>
                        <a:spcBef>
                          <a:spcPts val="500"/>
                        </a:spcBef>
                        <a:defRPr>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3pPr>
                      <a:lvl4pPr>
                        <a:lnSpc>
                          <a:spcPct val="90000"/>
                        </a:lnSpc>
                        <a:spcBef>
                          <a:spcPts val="500"/>
                        </a:spcBef>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4pPr>
                      <a:lvl5pPr>
                        <a:lnSpc>
                          <a:spcPct val="90000"/>
                        </a:lnSpc>
                        <a:spcBef>
                          <a:spcPts val="500"/>
                        </a:spcBef>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5pPr>
                      <a:lvl6pPr fontAlgn="base">
                        <a:lnSpc>
                          <a:spcPct val="90000"/>
                        </a:lnSpc>
                        <a:spcBef>
                          <a:spcPts val="500"/>
                        </a:spcBef>
                        <a:spcAft>
                          <a:spcPct val="0"/>
                        </a:spcAft>
                        <a:buFont typeface="Arial" panose="020B0604020202020204" pitchFamily="34" charset="0"/>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6pPr>
                      <a:lvl7pPr fontAlgn="base">
                        <a:lnSpc>
                          <a:spcPct val="90000"/>
                        </a:lnSpc>
                        <a:spcBef>
                          <a:spcPts val="500"/>
                        </a:spcBef>
                        <a:spcAft>
                          <a:spcPct val="0"/>
                        </a:spcAft>
                        <a:buFont typeface="Arial" panose="020B0604020202020204" pitchFamily="34" charset="0"/>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7pPr>
                      <a:lvl8pPr fontAlgn="base">
                        <a:lnSpc>
                          <a:spcPct val="90000"/>
                        </a:lnSpc>
                        <a:spcBef>
                          <a:spcPts val="500"/>
                        </a:spcBef>
                        <a:spcAft>
                          <a:spcPct val="0"/>
                        </a:spcAft>
                        <a:buFont typeface="Arial" panose="020B0604020202020204" pitchFamily="34" charset="0"/>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8pPr>
                      <a:lvl9pPr fontAlgn="base">
                        <a:lnSpc>
                          <a:spcPct val="90000"/>
                        </a:lnSpc>
                        <a:spcBef>
                          <a:spcPts val="500"/>
                        </a:spcBef>
                        <a:spcAft>
                          <a:spcPct val="0"/>
                        </a:spcAft>
                        <a:buFont typeface="Arial" panose="020B0604020202020204" pitchFamily="34" charset="0"/>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pPr>
                      <a:r>
                        <a:rPr kumimoji="0" lang="zh-CN" altLang="zh-CN" sz="1600" b="0" i="0" u="none" strike="noStrike" cap="none" normalizeH="0" baseline="0">
                          <a:ln>
                            <a:noFill/>
                          </a:ln>
                          <a:solidFill>
                            <a:srgbClr val="000000"/>
                          </a:solidFill>
                          <a:effectLst/>
                          <a:latin typeface="+mn-lt"/>
                          <a:ea typeface="+mn-ea"/>
                          <a:cs typeface="+mn-ea"/>
                          <a:sym typeface="+mn-lt"/>
                        </a:rPr>
                        <a:t>3.5</a:t>
                      </a:r>
                    </a:p>
                  </a:txBody>
                  <a:tcPr anchor="ctr" horzOverflow="overflow">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lvl1pPr>
                        <a:lnSpc>
                          <a:spcPct val="90000"/>
                        </a:lnSpc>
                        <a:spcBef>
                          <a:spcPts val="1000"/>
                        </a:spcBef>
                        <a:defRPr sz="24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1pPr>
                      <a:lvl2pPr>
                        <a:lnSpc>
                          <a:spcPct val="90000"/>
                        </a:lnSpc>
                        <a:spcBef>
                          <a:spcPts val="500"/>
                        </a:spcBef>
                        <a:defRPr sz="20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2pPr>
                      <a:lvl3pPr>
                        <a:lnSpc>
                          <a:spcPct val="90000"/>
                        </a:lnSpc>
                        <a:spcBef>
                          <a:spcPts val="500"/>
                        </a:spcBef>
                        <a:defRPr>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3pPr>
                      <a:lvl4pPr>
                        <a:lnSpc>
                          <a:spcPct val="90000"/>
                        </a:lnSpc>
                        <a:spcBef>
                          <a:spcPts val="500"/>
                        </a:spcBef>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4pPr>
                      <a:lvl5pPr>
                        <a:lnSpc>
                          <a:spcPct val="90000"/>
                        </a:lnSpc>
                        <a:spcBef>
                          <a:spcPts val="500"/>
                        </a:spcBef>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5pPr>
                      <a:lvl6pPr fontAlgn="base">
                        <a:lnSpc>
                          <a:spcPct val="90000"/>
                        </a:lnSpc>
                        <a:spcBef>
                          <a:spcPts val="500"/>
                        </a:spcBef>
                        <a:spcAft>
                          <a:spcPct val="0"/>
                        </a:spcAft>
                        <a:buFont typeface="Arial" panose="020B0604020202020204" pitchFamily="34" charset="0"/>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6pPr>
                      <a:lvl7pPr fontAlgn="base">
                        <a:lnSpc>
                          <a:spcPct val="90000"/>
                        </a:lnSpc>
                        <a:spcBef>
                          <a:spcPts val="500"/>
                        </a:spcBef>
                        <a:spcAft>
                          <a:spcPct val="0"/>
                        </a:spcAft>
                        <a:buFont typeface="Arial" panose="020B0604020202020204" pitchFamily="34" charset="0"/>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7pPr>
                      <a:lvl8pPr fontAlgn="base">
                        <a:lnSpc>
                          <a:spcPct val="90000"/>
                        </a:lnSpc>
                        <a:spcBef>
                          <a:spcPts val="500"/>
                        </a:spcBef>
                        <a:spcAft>
                          <a:spcPct val="0"/>
                        </a:spcAft>
                        <a:buFont typeface="Arial" panose="020B0604020202020204" pitchFamily="34" charset="0"/>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8pPr>
                      <a:lvl9pPr fontAlgn="base">
                        <a:lnSpc>
                          <a:spcPct val="90000"/>
                        </a:lnSpc>
                        <a:spcBef>
                          <a:spcPts val="500"/>
                        </a:spcBef>
                        <a:spcAft>
                          <a:spcPct val="0"/>
                        </a:spcAft>
                        <a:buFont typeface="Arial" panose="020B0604020202020204" pitchFamily="34" charset="0"/>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pPr>
                      <a:r>
                        <a:rPr kumimoji="0" lang="zh-CN" altLang="zh-CN" sz="1600" b="0" i="0" u="none" strike="noStrike" cap="none" normalizeH="0" baseline="0">
                          <a:ln>
                            <a:noFill/>
                          </a:ln>
                          <a:solidFill>
                            <a:srgbClr val="000000"/>
                          </a:solidFill>
                          <a:effectLst/>
                          <a:latin typeface="+mn-lt"/>
                          <a:ea typeface="+mn-ea"/>
                          <a:cs typeface="+mn-ea"/>
                          <a:sym typeface="+mn-lt"/>
                        </a:rPr>
                        <a:t>1</a:t>
                      </a:r>
                    </a:p>
                  </a:txBody>
                  <a:tcPr anchor="ctr" horzOverflow="overflow">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extLst>
                  <a:ext uri="{0D108BD9-81ED-4DB2-BD59-A6C34878D82A}">
                    <a16:rowId xmlns:a16="http://schemas.microsoft.com/office/drawing/2014/main" val="808730768"/>
                  </a:ext>
                </a:extLst>
              </a:tr>
              <a:tr h="589927">
                <a:tc>
                  <a:txBody>
                    <a:bodyPr/>
                    <a:lstStyle>
                      <a:lvl1pPr>
                        <a:lnSpc>
                          <a:spcPct val="90000"/>
                        </a:lnSpc>
                        <a:spcBef>
                          <a:spcPts val="1000"/>
                        </a:spcBef>
                        <a:defRPr sz="24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1pPr>
                      <a:lvl2pPr>
                        <a:lnSpc>
                          <a:spcPct val="90000"/>
                        </a:lnSpc>
                        <a:spcBef>
                          <a:spcPts val="500"/>
                        </a:spcBef>
                        <a:defRPr sz="20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2pPr>
                      <a:lvl3pPr>
                        <a:lnSpc>
                          <a:spcPct val="90000"/>
                        </a:lnSpc>
                        <a:spcBef>
                          <a:spcPts val="500"/>
                        </a:spcBef>
                        <a:defRPr>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3pPr>
                      <a:lvl4pPr>
                        <a:lnSpc>
                          <a:spcPct val="90000"/>
                        </a:lnSpc>
                        <a:spcBef>
                          <a:spcPts val="500"/>
                        </a:spcBef>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4pPr>
                      <a:lvl5pPr>
                        <a:lnSpc>
                          <a:spcPct val="90000"/>
                        </a:lnSpc>
                        <a:spcBef>
                          <a:spcPts val="500"/>
                        </a:spcBef>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5pPr>
                      <a:lvl6pPr fontAlgn="base">
                        <a:lnSpc>
                          <a:spcPct val="90000"/>
                        </a:lnSpc>
                        <a:spcBef>
                          <a:spcPts val="500"/>
                        </a:spcBef>
                        <a:spcAft>
                          <a:spcPct val="0"/>
                        </a:spcAft>
                        <a:buFont typeface="Arial" panose="020B0604020202020204" pitchFamily="34" charset="0"/>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6pPr>
                      <a:lvl7pPr fontAlgn="base">
                        <a:lnSpc>
                          <a:spcPct val="90000"/>
                        </a:lnSpc>
                        <a:spcBef>
                          <a:spcPts val="500"/>
                        </a:spcBef>
                        <a:spcAft>
                          <a:spcPct val="0"/>
                        </a:spcAft>
                        <a:buFont typeface="Arial" panose="020B0604020202020204" pitchFamily="34" charset="0"/>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7pPr>
                      <a:lvl8pPr fontAlgn="base">
                        <a:lnSpc>
                          <a:spcPct val="90000"/>
                        </a:lnSpc>
                        <a:spcBef>
                          <a:spcPts val="500"/>
                        </a:spcBef>
                        <a:spcAft>
                          <a:spcPct val="0"/>
                        </a:spcAft>
                        <a:buFont typeface="Arial" panose="020B0604020202020204" pitchFamily="34" charset="0"/>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8pPr>
                      <a:lvl9pPr fontAlgn="base">
                        <a:lnSpc>
                          <a:spcPct val="90000"/>
                        </a:lnSpc>
                        <a:spcBef>
                          <a:spcPts val="500"/>
                        </a:spcBef>
                        <a:spcAft>
                          <a:spcPct val="0"/>
                        </a:spcAft>
                        <a:buFont typeface="Arial" panose="020B0604020202020204" pitchFamily="34" charset="0"/>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pPr>
                      <a:r>
                        <a:rPr kumimoji="0" lang="en-US" altLang="zh-CN" sz="1800" b="0" i="0" u="none" strike="noStrike" cap="none" normalizeH="0" baseline="0">
                          <a:ln>
                            <a:noFill/>
                          </a:ln>
                          <a:solidFill>
                            <a:srgbClr val="000000"/>
                          </a:solidFill>
                          <a:effectLst/>
                          <a:latin typeface="+mn-lt"/>
                          <a:ea typeface="+mn-ea"/>
                          <a:cs typeface="+mn-ea"/>
                          <a:sym typeface="+mn-lt"/>
                        </a:rPr>
                        <a:t>E</a:t>
                      </a:r>
                      <a:r>
                        <a:rPr kumimoji="0" lang="zh-CN" altLang="en-US" sz="1800" b="0" i="0" u="none" strike="noStrike" cap="none" normalizeH="0" baseline="0">
                          <a:ln>
                            <a:noFill/>
                          </a:ln>
                          <a:solidFill>
                            <a:srgbClr val="000000"/>
                          </a:solidFill>
                          <a:effectLst/>
                          <a:latin typeface="+mn-lt"/>
                          <a:ea typeface="+mn-ea"/>
                          <a:cs typeface="+mn-ea"/>
                          <a:sym typeface="+mn-lt"/>
                        </a:rPr>
                        <a:t>项目</a:t>
                      </a:r>
                      <a:endParaRPr kumimoji="0" lang="zh-CN" altLang="zh-CN" sz="1800" b="0" i="0" u="none" strike="noStrike" cap="none" normalizeH="0" baseline="0">
                        <a:ln>
                          <a:noFill/>
                        </a:ln>
                        <a:solidFill>
                          <a:srgbClr val="000000"/>
                        </a:solidFill>
                        <a:effectLst/>
                        <a:latin typeface="+mn-lt"/>
                        <a:ea typeface="+mn-ea"/>
                        <a:cs typeface="+mn-ea"/>
                        <a:sym typeface="+mn-lt"/>
                      </a:endParaRPr>
                    </a:p>
                  </a:txBody>
                  <a:tcPr anchor="ctr" horzOverflow="overflow">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lvl1pPr>
                        <a:lnSpc>
                          <a:spcPct val="90000"/>
                        </a:lnSpc>
                        <a:spcBef>
                          <a:spcPts val="1000"/>
                        </a:spcBef>
                        <a:defRPr sz="24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1pPr>
                      <a:lvl2pPr>
                        <a:lnSpc>
                          <a:spcPct val="90000"/>
                        </a:lnSpc>
                        <a:spcBef>
                          <a:spcPts val="500"/>
                        </a:spcBef>
                        <a:defRPr sz="20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2pPr>
                      <a:lvl3pPr>
                        <a:lnSpc>
                          <a:spcPct val="90000"/>
                        </a:lnSpc>
                        <a:spcBef>
                          <a:spcPts val="500"/>
                        </a:spcBef>
                        <a:defRPr>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3pPr>
                      <a:lvl4pPr>
                        <a:lnSpc>
                          <a:spcPct val="90000"/>
                        </a:lnSpc>
                        <a:spcBef>
                          <a:spcPts val="500"/>
                        </a:spcBef>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4pPr>
                      <a:lvl5pPr>
                        <a:lnSpc>
                          <a:spcPct val="90000"/>
                        </a:lnSpc>
                        <a:spcBef>
                          <a:spcPts val="500"/>
                        </a:spcBef>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5pPr>
                      <a:lvl6pPr fontAlgn="base">
                        <a:lnSpc>
                          <a:spcPct val="90000"/>
                        </a:lnSpc>
                        <a:spcBef>
                          <a:spcPts val="500"/>
                        </a:spcBef>
                        <a:spcAft>
                          <a:spcPct val="0"/>
                        </a:spcAft>
                        <a:buFont typeface="Arial" panose="020B0604020202020204" pitchFamily="34" charset="0"/>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6pPr>
                      <a:lvl7pPr fontAlgn="base">
                        <a:lnSpc>
                          <a:spcPct val="90000"/>
                        </a:lnSpc>
                        <a:spcBef>
                          <a:spcPts val="500"/>
                        </a:spcBef>
                        <a:spcAft>
                          <a:spcPct val="0"/>
                        </a:spcAft>
                        <a:buFont typeface="Arial" panose="020B0604020202020204" pitchFamily="34" charset="0"/>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7pPr>
                      <a:lvl8pPr fontAlgn="base">
                        <a:lnSpc>
                          <a:spcPct val="90000"/>
                        </a:lnSpc>
                        <a:spcBef>
                          <a:spcPts val="500"/>
                        </a:spcBef>
                        <a:spcAft>
                          <a:spcPct val="0"/>
                        </a:spcAft>
                        <a:buFont typeface="Arial" panose="020B0604020202020204" pitchFamily="34" charset="0"/>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8pPr>
                      <a:lvl9pPr fontAlgn="base">
                        <a:lnSpc>
                          <a:spcPct val="90000"/>
                        </a:lnSpc>
                        <a:spcBef>
                          <a:spcPts val="500"/>
                        </a:spcBef>
                        <a:spcAft>
                          <a:spcPct val="0"/>
                        </a:spcAft>
                        <a:buFont typeface="Arial" panose="020B0604020202020204" pitchFamily="34" charset="0"/>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pPr>
                      <a:r>
                        <a:rPr kumimoji="0" lang="zh-CN" altLang="zh-CN" sz="1600" b="0" i="0" u="none" strike="noStrike" cap="none" normalizeH="0" baseline="0">
                          <a:ln>
                            <a:noFill/>
                          </a:ln>
                          <a:solidFill>
                            <a:srgbClr val="000000"/>
                          </a:solidFill>
                          <a:effectLst/>
                          <a:latin typeface="+mn-lt"/>
                          <a:ea typeface="+mn-ea"/>
                          <a:cs typeface="+mn-ea"/>
                          <a:sym typeface="+mn-lt"/>
                        </a:rPr>
                        <a:t>26.14</a:t>
                      </a:r>
                    </a:p>
                  </a:txBody>
                  <a:tcPr anchor="ctr" horzOverflow="overflow">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lvl1pPr>
                        <a:lnSpc>
                          <a:spcPct val="90000"/>
                        </a:lnSpc>
                        <a:spcBef>
                          <a:spcPts val="1000"/>
                        </a:spcBef>
                        <a:defRPr sz="24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1pPr>
                      <a:lvl2pPr>
                        <a:lnSpc>
                          <a:spcPct val="90000"/>
                        </a:lnSpc>
                        <a:spcBef>
                          <a:spcPts val="500"/>
                        </a:spcBef>
                        <a:defRPr sz="20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2pPr>
                      <a:lvl3pPr>
                        <a:lnSpc>
                          <a:spcPct val="90000"/>
                        </a:lnSpc>
                        <a:spcBef>
                          <a:spcPts val="500"/>
                        </a:spcBef>
                        <a:defRPr>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3pPr>
                      <a:lvl4pPr>
                        <a:lnSpc>
                          <a:spcPct val="90000"/>
                        </a:lnSpc>
                        <a:spcBef>
                          <a:spcPts val="500"/>
                        </a:spcBef>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4pPr>
                      <a:lvl5pPr>
                        <a:lnSpc>
                          <a:spcPct val="90000"/>
                        </a:lnSpc>
                        <a:spcBef>
                          <a:spcPts val="500"/>
                        </a:spcBef>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5pPr>
                      <a:lvl6pPr fontAlgn="base">
                        <a:lnSpc>
                          <a:spcPct val="90000"/>
                        </a:lnSpc>
                        <a:spcBef>
                          <a:spcPts val="500"/>
                        </a:spcBef>
                        <a:spcAft>
                          <a:spcPct val="0"/>
                        </a:spcAft>
                        <a:buFont typeface="Arial" panose="020B0604020202020204" pitchFamily="34" charset="0"/>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6pPr>
                      <a:lvl7pPr fontAlgn="base">
                        <a:lnSpc>
                          <a:spcPct val="90000"/>
                        </a:lnSpc>
                        <a:spcBef>
                          <a:spcPts val="500"/>
                        </a:spcBef>
                        <a:spcAft>
                          <a:spcPct val="0"/>
                        </a:spcAft>
                        <a:buFont typeface="Arial" panose="020B0604020202020204" pitchFamily="34" charset="0"/>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7pPr>
                      <a:lvl8pPr fontAlgn="base">
                        <a:lnSpc>
                          <a:spcPct val="90000"/>
                        </a:lnSpc>
                        <a:spcBef>
                          <a:spcPts val="500"/>
                        </a:spcBef>
                        <a:spcAft>
                          <a:spcPct val="0"/>
                        </a:spcAft>
                        <a:buFont typeface="Arial" panose="020B0604020202020204" pitchFamily="34" charset="0"/>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8pPr>
                      <a:lvl9pPr fontAlgn="base">
                        <a:lnSpc>
                          <a:spcPct val="90000"/>
                        </a:lnSpc>
                        <a:spcBef>
                          <a:spcPts val="500"/>
                        </a:spcBef>
                        <a:spcAft>
                          <a:spcPct val="0"/>
                        </a:spcAft>
                        <a:buFont typeface="Arial" panose="020B0604020202020204" pitchFamily="34" charset="0"/>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pPr>
                      <a:r>
                        <a:rPr kumimoji="0" lang="zh-CN" altLang="zh-CN" sz="1600" b="0" i="0" u="none" strike="noStrike" cap="none" normalizeH="0" baseline="0">
                          <a:ln>
                            <a:noFill/>
                          </a:ln>
                          <a:solidFill>
                            <a:srgbClr val="000000"/>
                          </a:solidFill>
                          <a:effectLst/>
                          <a:latin typeface="+mn-lt"/>
                          <a:ea typeface="+mn-ea"/>
                          <a:cs typeface="+mn-ea"/>
                          <a:sym typeface="+mn-lt"/>
                        </a:rPr>
                        <a:t>4.29</a:t>
                      </a:r>
                    </a:p>
                  </a:txBody>
                  <a:tcPr anchor="ctr" horzOverflow="overflow">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lvl1pPr>
                        <a:lnSpc>
                          <a:spcPct val="90000"/>
                        </a:lnSpc>
                        <a:spcBef>
                          <a:spcPts val="1000"/>
                        </a:spcBef>
                        <a:defRPr sz="24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1pPr>
                      <a:lvl2pPr>
                        <a:lnSpc>
                          <a:spcPct val="90000"/>
                        </a:lnSpc>
                        <a:spcBef>
                          <a:spcPts val="500"/>
                        </a:spcBef>
                        <a:defRPr sz="20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2pPr>
                      <a:lvl3pPr>
                        <a:lnSpc>
                          <a:spcPct val="90000"/>
                        </a:lnSpc>
                        <a:spcBef>
                          <a:spcPts val="500"/>
                        </a:spcBef>
                        <a:defRPr>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3pPr>
                      <a:lvl4pPr>
                        <a:lnSpc>
                          <a:spcPct val="90000"/>
                        </a:lnSpc>
                        <a:spcBef>
                          <a:spcPts val="500"/>
                        </a:spcBef>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4pPr>
                      <a:lvl5pPr>
                        <a:lnSpc>
                          <a:spcPct val="90000"/>
                        </a:lnSpc>
                        <a:spcBef>
                          <a:spcPts val="500"/>
                        </a:spcBef>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5pPr>
                      <a:lvl6pPr fontAlgn="base">
                        <a:lnSpc>
                          <a:spcPct val="90000"/>
                        </a:lnSpc>
                        <a:spcBef>
                          <a:spcPts val="500"/>
                        </a:spcBef>
                        <a:spcAft>
                          <a:spcPct val="0"/>
                        </a:spcAft>
                        <a:buFont typeface="Arial" panose="020B0604020202020204" pitchFamily="34" charset="0"/>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6pPr>
                      <a:lvl7pPr fontAlgn="base">
                        <a:lnSpc>
                          <a:spcPct val="90000"/>
                        </a:lnSpc>
                        <a:spcBef>
                          <a:spcPts val="500"/>
                        </a:spcBef>
                        <a:spcAft>
                          <a:spcPct val="0"/>
                        </a:spcAft>
                        <a:buFont typeface="Arial" panose="020B0604020202020204" pitchFamily="34" charset="0"/>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7pPr>
                      <a:lvl8pPr fontAlgn="base">
                        <a:lnSpc>
                          <a:spcPct val="90000"/>
                        </a:lnSpc>
                        <a:spcBef>
                          <a:spcPts val="500"/>
                        </a:spcBef>
                        <a:spcAft>
                          <a:spcPct val="0"/>
                        </a:spcAft>
                        <a:buFont typeface="Arial" panose="020B0604020202020204" pitchFamily="34" charset="0"/>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8pPr>
                      <a:lvl9pPr fontAlgn="base">
                        <a:lnSpc>
                          <a:spcPct val="90000"/>
                        </a:lnSpc>
                        <a:spcBef>
                          <a:spcPts val="500"/>
                        </a:spcBef>
                        <a:spcAft>
                          <a:spcPct val="0"/>
                        </a:spcAft>
                        <a:buFont typeface="Arial" panose="020B0604020202020204" pitchFamily="34" charset="0"/>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pPr>
                      <a:r>
                        <a:rPr kumimoji="0" lang="zh-CN" altLang="zh-CN" sz="1600" b="0" i="0" u="none" strike="noStrike" cap="none" normalizeH="0" baseline="0">
                          <a:ln>
                            <a:noFill/>
                          </a:ln>
                          <a:solidFill>
                            <a:srgbClr val="000000"/>
                          </a:solidFill>
                          <a:effectLst/>
                          <a:latin typeface="+mn-lt"/>
                          <a:ea typeface="+mn-ea"/>
                          <a:cs typeface="+mn-ea"/>
                          <a:sym typeface="+mn-lt"/>
                        </a:rPr>
                        <a:t>0.71</a:t>
                      </a:r>
                    </a:p>
                  </a:txBody>
                  <a:tcPr anchor="ctr" horzOverflow="overflow">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extLst>
                  <a:ext uri="{0D108BD9-81ED-4DB2-BD59-A6C34878D82A}">
                    <a16:rowId xmlns:a16="http://schemas.microsoft.com/office/drawing/2014/main" val="3232274600"/>
                  </a:ext>
                </a:extLst>
              </a:tr>
              <a:tr h="589927">
                <a:tc>
                  <a:txBody>
                    <a:bodyPr/>
                    <a:lstStyle>
                      <a:lvl1pPr>
                        <a:lnSpc>
                          <a:spcPct val="90000"/>
                        </a:lnSpc>
                        <a:spcBef>
                          <a:spcPts val="1000"/>
                        </a:spcBef>
                        <a:defRPr sz="24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1pPr>
                      <a:lvl2pPr>
                        <a:lnSpc>
                          <a:spcPct val="90000"/>
                        </a:lnSpc>
                        <a:spcBef>
                          <a:spcPts val="500"/>
                        </a:spcBef>
                        <a:defRPr sz="20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2pPr>
                      <a:lvl3pPr>
                        <a:lnSpc>
                          <a:spcPct val="90000"/>
                        </a:lnSpc>
                        <a:spcBef>
                          <a:spcPts val="500"/>
                        </a:spcBef>
                        <a:defRPr>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3pPr>
                      <a:lvl4pPr>
                        <a:lnSpc>
                          <a:spcPct val="90000"/>
                        </a:lnSpc>
                        <a:spcBef>
                          <a:spcPts val="500"/>
                        </a:spcBef>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4pPr>
                      <a:lvl5pPr>
                        <a:lnSpc>
                          <a:spcPct val="90000"/>
                        </a:lnSpc>
                        <a:spcBef>
                          <a:spcPts val="500"/>
                        </a:spcBef>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5pPr>
                      <a:lvl6pPr fontAlgn="base">
                        <a:lnSpc>
                          <a:spcPct val="90000"/>
                        </a:lnSpc>
                        <a:spcBef>
                          <a:spcPts val="500"/>
                        </a:spcBef>
                        <a:spcAft>
                          <a:spcPct val="0"/>
                        </a:spcAft>
                        <a:buFont typeface="Arial" panose="020B0604020202020204" pitchFamily="34" charset="0"/>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6pPr>
                      <a:lvl7pPr fontAlgn="base">
                        <a:lnSpc>
                          <a:spcPct val="90000"/>
                        </a:lnSpc>
                        <a:spcBef>
                          <a:spcPts val="500"/>
                        </a:spcBef>
                        <a:spcAft>
                          <a:spcPct val="0"/>
                        </a:spcAft>
                        <a:buFont typeface="Arial" panose="020B0604020202020204" pitchFamily="34" charset="0"/>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7pPr>
                      <a:lvl8pPr fontAlgn="base">
                        <a:lnSpc>
                          <a:spcPct val="90000"/>
                        </a:lnSpc>
                        <a:spcBef>
                          <a:spcPts val="500"/>
                        </a:spcBef>
                        <a:spcAft>
                          <a:spcPct val="0"/>
                        </a:spcAft>
                        <a:buFont typeface="Arial" panose="020B0604020202020204" pitchFamily="34" charset="0"/>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8pPr>
                      <a:lvl9pPr fontAlgn="base">
                        <a:lnSpc>
                          <a:spcPct val="90000"/>
                        </a:lnSpc>
                        <a:spcBef>
                          <a:spcPts val="500"/>
                        </a:spcBef>
                        <a:spcAft>
                          <a:spcPct val="0"/>
                        </a:spcAft>
                        <a:buFont typeface="Arial" panose="020B0604020202020204" pitchFamily="34" charset="0"/>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pPr>
                      <a:r>
                        <a:rPr kumimoji="0" lang="en-US" altLang="zh-CN" sz="1800" b="0" i="0" u="none" strike="noStrike" cap="none" normalizeH="0" baseline="0">
                          <a:ln>
                            <a:noFill/>
                          </a:ln>
                          <a:solidFill>
                            <a:srgbClr val="000000"/>
                          </a:solidFill>
                          <a:effectLst/>
                          <a:latin typeface="+mn-lt"/>
                          <a:ea typeface="+mn-ea"/>
                          <a:cs typeface="+mn-ea"/>
                          <a:sym typeface="+mn-lt"/>
                        </a:rPr>
                        <a:t>F</a:t>
                      </a:r>
                      <a:r>
                        <a:rPr kumimoji="0" lang="zh-CN" altLang="en-US" sz="1800" b="0" i="0" u="none" strike="noStrike" cap="none" normalizeH="0" baseline="0">
                          <a:ln>
                            <a:noFill/>
                          </a:ln>
                          <a:solidFill>
                            <a:srgbClr val="000000"/>
                          </a:solidFill>
                          <a:effectLst/>
                          <a:latin typeface="+mn-lt"/>
                          <a:ea typeface="+mn-ea"/>
                          <a:cs typeface="+mn-ea"/>
                          <a:sym typeface="+mn-lt"/>
                        </a:rPr>
                        <a:t>项目</a:t>
                      </a:r>
                      <a:endParaRPr kumimoji="0" lang="zh-CN" altLang="zh-CN" sz="1800" b="0" i="0" u="none" strike="noStrike" cap="none" normalizeH="0" baseline="0">
                        <a:ln>
                          <a:noFill/>
                        </a:ln>
                        <a:solidFill>
                          <a:srgbClr val="000000"/>
                        </a:solidFill>
                        <a:effectLst/>
                        <a:latin typeface="+mn-lt"/>
                        <a:ea typeface="+mn-ea"/>
                        <a:cs typeface="+mn-ea"/>
                        <a:sym typeface="+mn-lt"/>
                      </a:endParaRPr>
                    </a:p>
                  </a:txBody>
                  <a:tcPr anchor="ctr" horzOverflow="overflow">
                    <a:lnL w="12700" cmpd="sng">
                      <a:noFill/>
                      <a:prstDash val="solid"/>
                    </a:lnL>
                    <a:lnR w="12700" cmpd="sng">
                      <a:noFill/>
                      <a:prstDash val="solid"/>
                    </a:lnR>
                    <a:lnT w="12700" cmpd="sng">
                      <a:noFill/>
                      <a:prstDash val="solid"/>
                    </a:lnT>
                    <a:lnB w="28575"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tcPr>
                </a:tc>
                <a:tc>
                  <a:txBody>
                    <a:bodyPr/>
                    <a:lstStyle>
                      <a:lvl1pPr>
                        <a:lnSpc>
                          <a:spcPct val="90000"/>
                        </a:lnSpc>
                        <a:spcBef>
                          <a:spcPts val="1000"/>
                        </a:spcBef>
                        <a:defRPr sz="24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1pPr>
                      <a:lvl2pPr>
                        <a:lnSpc>
                          <a:spcPct val="90000"/>
                        </a:lnSpc>
                        <a:spcBef>
                          <a:spcPts val="500"/>
                        </a:spcBef>
                        <a:defRPr sz="20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2pPr>
                      <a:lvl3pPr>
                        <a:lnSpc>
                          <a:spcPct val="90000"/>
                        </a:lnSpc>
                        <a:spcBef>
                          <a:spcPts val="500"/>
                        </a:spcBef>
                        <a:defRPr>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3pPr>
                      <a:lvl4pPr>
                        <a:lnSpc>
                          <a:spcPct val="90000"/>
                        </a:lnSpc>
                        <a:spcBef>
                          <a:spcPts val="500"/>
                        </a:spcBef>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4pPr>
                      <a:lvl5pPr>
                        <a:lnSpc>
                          <a:spcPct val="90000"/>
                        </a:lnSpc>
                        <a:spcBef>
                          <a:spcPts val="500"/>
                        </a:spcBef>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5pPr>
                      <a:lvl6pPr fontAlgn="base">
                        <a:lnSpc>
                          <a:spcPct val="90000"/>
                        </a:lnSpc>
                        <a:spcBef>
                          <a:spcPts val="500"/>
                        </a:spcBef>
                        <a:spcAft>
                          <a:spcPct val="0"/>
                        </a:spcAft>
                        <a:buFont typeface="Arial" panose="020B0604020202020204" pitchFamily="34" charset="0"/>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6pPr>
                      <a:lvl7pPr fontAlgn="base">
                        <a:lnSpc>
                          <a:spcPct val="90000"/>
                        </a:lnSpc>
                        <a:spcBef>
                          <a:spcPts val="500"/>
                        </a:spcBef>
                        <a:spcAft>
                          <a:spcPct val="0"/>
                        </a:spcAft>
                        <a:buFont typeface="Arial" panose="020B0604020202020204" pitchFamily="34" charset="0"/>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7pPr>
                      <a:lvl8pPr fontAlgn="base">
                        <a:lnSpc>
                          <a:spcPct val="90000"/>
                        </a:lnSpc>
                        <a:spcBef>
                          <a:spcPts val="500"/>
                        </a:spcBef>
                        <a:spcAft>
                          <a:spcPct val="0"/>
                        </a:spcAft>
                        <a:buFont typeface="Arial" panose="020B0604020202020204" pitchFamily="34" charset="0"/>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8pPr>
                      <a:lvl9pPr fontAlgn="base">
                        <a:lnSpc>
                          <a:spcPct val="90000"/>
                        </a:lnSpc>
                        <a:spcBef>
                          <a:spcPts val="500"/>
                        </a:spcBef>
                        <a:spcAft>
                          <a:spcPct val="0"/>
                        </a:spcAft>
                        <a:buFont typeface="Arial" panose="020B0604020202020204" pitchFamily="34" charset="0"/>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pPr>
                      <a:r>
                        <a:rPr kumimoji="0" lang="zh-CN" altLang="zh-CN" sz="1600" b="0" i="0" u="none" strike="noStrike" cap="none" normalizeH="0" baseline="0">
                          <a:ln>
                            <a:noFill/>
                          </a:ln>
                          <a:solidFill>
                            <a:srgbClr val="000000"/>
                          </a:solidFill>
                          <a:effectLst/>
                          <a:latin typeface="+mn-lt"/>
                          <a:ea typeface="+mn-ea"/>
                          <a:cs typeface="+mn-ea"/>
                          <a:sym typeface="+mn-lt"/>
                        </a:rPr>
                        <a:t>23.76</a:t>
                      </a:r>
                    </a:p>
                  </a:txBody>
                  <a:tcPr anchor="ctr" horzOverflow="overflow">
                    <a:lnL w="12700" cmpd="sng">
                      <a:noFill/>
                      <a:prstDash val="solid"/>
                    </a:lnL>
                    <a:lnR w="12700" cmpd="sng">
                      <a:noFill/>
                      <a:prstDash val="solid"/>
                    </a:lnR>
                    <a:lnT w="12700" cmpd="sng">
                      <a:noFill/>
                      <a:prstDash val="solid"/>
                    </a:lnT>
                    <a:lnB w="28575"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tcPr>
                </a:tc>
                <a:tc>
                  <a:txBody>
                    <a:bodyPr/>
                    <a:lstStyle>
                      <a:lvl1pPr>
                        <a:lnSpc>
                          <a:spcPct val="90000"/>
                        </a:lnSpc>
                        <a:spcBef>
                          <a:spcPts val="1000"/>
                        </a:spcBef>
                        <a:defRPr sz="24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1pPr>
                      <a:lvl2pPr>
                        <a:lnSpc>
                          <a:spcPct val="90000"/>
                        </a:lnSpc>
                        <a:spcBef>
                          <a:spcPts val="500"/>
                        </a:spcBef>
                        <a:defRPr sz="20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2pPr>
                      <a:lvl3pPr>
                        <a:lnSpc>
                          <a:spcPct val="90000"/>
                        </a:lnSpc>
                        <a:spcBef>
                          <a:spcPts val="500"/>
                        </a:spcBef>
                        <a:defRPr>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3pPr>
                      <a:lvl4pPr>
                        <a:lnSpc>
                          <a:spcPct val="90000"/>
                        </a:lnSpc>
                        <a:spcBef>
                          <a:spcPts val="500"/>
                        </a:spcBef>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4pPr>
                      <a:lvl5pPr>
                        <a:lnSpc>
                          <a:spcPct val="90000"/>
                        </a:lnSpc>
                        <a:spcBef>
                          <a:spcPts val="500"/>
                        </a:spcBef>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5pPr>
                      <a:lvl6pPr fontAlgn="base">
                        <a:lnSpc>
                          <a:spcPct val="90000"/>
                        </a:lnSpc>
                        <a:spcBef>
                          <a:spcPts val="500"/>
                        </a:spcBef>
                        <a:spcAft>
                          <a:spcPct val="0"/>
                        </a:spcAft>
                        <a:buFont typeface="Arial" panose="020B0604020202020204" pitchFamily="34" charset="0"/>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6pPr>
                      <a:lvl7pPr fontAlgn="base">
                        <a:lnSpc>
                          <a:spcPct val="90000"/>
                        </a:lnSpc>
                        <a:spcBef>
                          <a:spcPts val="500"/>
                        </a:spcBef>
                        <a:spcAft>
                          <a:spcPct val="0"/>
                        </a:spcAft>
                        <a:buFont typeface="Arial" panose="020B0604020202020204" pitchFamily="34" charset="0"/>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7pPr>
                      <a:lvl8pPr fontAlgn="base">
                        <a:lnSpc>
                          <a:spcPct val="90000"/>
                        </a:lnSpc>
                        <a:spcBef>
                          <a:spcPts val="500"/>
                        </a:spcBef>
                        <a:spcAft>
                          <a:spcPct val="0"/>
                        </a:spcAft>
                        <a:buFont typeface="Arial" panose="020B0604020202020204" pitchFamily="34" charset="0"/>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8pPr>
                      <a:lvl9pPr fontAlgn="base">
                        <a:lnSpc>
                          <a:spcPct val="90000"/>
                        </a:lnSpc>
                        <a:spcBef>
                          <a:spcPts val="500"/>
                        </a:spcBef>
                        <a:spcAft>
                          <a:spcPct val="0"/>
                        </a:spcAft>
                        <a:buFont typeface="Arial" panose="020B0604020202020204" pitchFamily="34" charset="0"/>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pPr>
                      <a:r>
                        <a:rPr kumimoji="0" lang="zh-CN" altLang="zh-CN" sz="1600" b="0" i="0" u="none" strike="noStrike" cap="none" normalizeH="0" baseline="0">
                          <a:ln>
                            <a:noFill/>
                          </a:ln>
                          <a:solidFill>
                            <a:srgbClr val="000000"/>
                          </a:solidFill>
                          <a:effectLst/>
                          <a:latin typeface="+mn-lt"/>
                          <a:ea typeface="+mn-ea"/>
                          <a:cs typeface="+mn-ea"/>
                          <a:sym typeface="+mn-lt"/>
                        </a:rPr>
                        <a:t>3.16</a:t>
                      </a:r>
                    </a:p>
                  </a:txBody>
                  <a:tcPr anchor="ctr" horzOverflow="overflow">
                    <a:lnL w="12700" cmpd="sng">
                      <a:noFill/>
                      <a:prstDash val="solid"/>
                    </a:lnL>
                    <a:lnR w="12700" cmpd="sng">
                      <a:noFill/>
                      <a:prstDash val="solid"/>
                    </a:lnR>
                    <a:lnT w="12700" cmpd="sng">
                      <a:noFill/>
                      <a:prstDash val="solid"/>
                    </a:lnT>
                    <a:lnB w="28575"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tcPr>
                </a:tc>
                <a:tc>
                  <a:txBody>
                    <a:bodyPr/>
                    <a:lstStyle>
                      <a:lvl1pPr>
                        <a:lnSpc>
                          <a:spcPct val="90000"/>
                        </a:lnSpc>
                        <a:spcBef>
                          <a:spcPts val="1000"/>
                        </a:spcBef>
                        <a:defRPr sz="24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1pPr>
                      <a:lvl2pPr>
                        <a:lnSpc>
                          <a:spcPct val="90000"/>
                        </a:lnSpc>
                        <a:spcBef>
                          <a:spcPts val="500"/>
                        </a:spcBef>
                        <a:defRPr sz="20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2pPr>
                      <a:lvl3pPr>
                        <a:lnSpc>
                          <a:spcPct val="90000"/>
                        </a:lnSpc>
                        <a:spcBef>
                          <a:spcPts val="500"/>
                        </a:spcBef>
                        <a:defRPr>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3pPr>
                      <a:lvl4pPr>
                        <a:lnSpc>
                          <a:spcPct val="90000"/>
                        </a:lnSpc>
                        <a:spcBef>
                          <a:spcPts val="500"/>
                        </a:spcBef>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4pPr>
                      <a:lvl5pPr>
                        <a:lnSpc>
                          <a:spcPct val="90000"/>
                        </a:lnSpc>
                        <a:spcBef>
                          <a:spcPts val="500"/>
                        </a:spcBef>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5pPr>
                      <a:lvl6pPr fontAlgn="base">
                        <a:lnSpc>
                          <a:spcPct val="90000"/>
                        </a:lnSpc>
                        <a:spcBef>
                          <a:spcPts val="500"/>
                        </a:spcBef>
                        <a:spcAft>
                          <a:spcPct val="0"/>
                        </a:spcAft>
                        <a:buFont typeface="Arial" panose="020B0604020202020204" pitchFamily="34" charset="0"/>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6pPr>
                      <a:lvl7pPr fontAlgn="base">
                        <a:lnSpc>
                          <a:spcPct val="90000"/>
                        </a:lnSpc>
                        <a:spcBef>
                          <a:spcPts val="500"/>
                        </a:spcBef>
                        <a:spcAft>
                          <a:spcPct val="0"/>
                        </a:spcAft>
                        <a:buFont typeface="Arial" panose="020B0604020202020204" pitchFamily="34" charset="0"/>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7pPr>
                      <a:lvl8pPr fontAlgn="base">
                        <a:lnSpc>
                          <a:spcPct val="90000"/>
                        </a:lnSpc>
                        <a:spcBef>
                          <a:spcPts val="500"/>
                        </a:spcBef>
                        <a:spcAft>
                          <a:spcPct val="0"/>
                        </a:spcAft>
                        <a:buFont typeface="Arial" panose="020B0604020202020204" pitchFamily="34" charset="0"/>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8pPr>
                      <a:lvl9pPr fontAlgn="base">
                        <a:lnSpc>
                          <a:spcPct val="90000"/>
                        </a:lnSpc>
                        <a:spcBef>
                          <a:spcPts val="500"/>
                        </a:spcBef>
                        <a:spcAft>
                          <a:spcPct val="0"/>
                        </a:spcAft>
                        <a:buFont typeface="Arial" panose="020B0604020202020204" pitchFamily="34" charset="0"/>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pPr>
                      <a:r>
                        <a:rPr kumimoji="0" lang="zh-CN" altLang="zh-CN" sz="1600" b="0" i="0" u="none" strike="noStrike" cap="none" normalizeH="0" baseline="0">
                          <a:ln>
                            <a:noFill/>
                          </a:ln>
                          <a:solidFill>
                            <a:srgbClr val="000000"/>
                          </a:solidFill>
                          <a:effectLst/>
                          <a:latin typeface="+mn-lt"/>
                          <a:ea typeface="+mn-ea"/>
                          <a:cs typeface="+mn-ea"/>
                          <a:sym typeface="+mn-lt"/>
                        </a:rPr>
                        <a:t>1</a:t>
                      </a:r>
                    </a:p>
                  </a:txBody>
                  <a:tcPr anchor="ctr" horzOverflow="overflow">
                    <a:lnL w="12700" cmpd="sng">
                      <a:noFill/>
                      <a:prstDash val="solid"/>
                    </a:lnL>
                    <a:lnR w="12700" cmpd="sng">
                      <a:noFill/>
                      <a:prstDash val="solid"/>
                    </a:lnR>
                    <a:lnT w="12700" cmpd="sng">
                      <a:noFill/>
                      <a:prstDash val="solid"/>
                    </a:lnT>
                    <a:lnB w="28575"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791300446"/>
                  </a:ext>
                </a:extLst>
              </a:tr>
            </a:tbl>
          </a:graphicData>
        </a:graphic>
      </p:graphicFrame>
      <p:sp>
        <p:nvSpPr>
          <p:cNvPr id="8" name="文本框 7">
            <a:extLst>
              <a:ext uri="{FF2B5EF4-FFF2-40B4-BE49-F238E27FC236}">
                <a16:creationId xmlns:a16="http://schemas.microsoft.com/office/drawing/2014/main" id="{31DF2A93-65D6-4060-8791-FED941CCA83A}"/>
              </a:ext>
            </a:extLst>
          </p:cNvPr>
          <p:cNvSpPr txBox="1"/>
          <p:nvPr/>
        </p:nvSpPr>
        <p:spPr>
          <a:xfrm>
            <a:off x="6949439" y="2098295"/>
            <a:ext cx="4429537" cy="1255665"/>
          </a:xfrm>
          <a:prstGeom prst="rect">
            <a:avLst/>
          </a:prstGeom>
          <a:noFill/>
        </p:spPr>
        <p:txBody>
          <a:bodyPr wrap="square" lIns="0" rtlCol="0">
            <a:spAutoFit/>
          </a:bodyPr>
          <a:lstStyle/>
          <a:p>
            <a:pPr algn="just">
              <a:lnSpc>
                <a:spcPct val="130000"/>
              </a:lnSpc>
            </a:pPr>
            <a:r>
              <a:rPr lang="zh-CN" altLang="en-US" sz="2000">
                <a:cs typeface="+mn-ea"/>
                <a:sym typeface="+mn-lt"/>
              </a:rPr>
              <a:t>学校对外合作交流频繁。先后与</a:t>
            </a:r>
            <a:r>
              <a:rPr lang="en-US" altLang="zh-CN" sz="2000">
                <a:cs typeface="+mn-ea"/>
                <a:sym typeface="+mn-lt"/>
              </a:rPr>
              <a:t>4</a:t>
            </a:r>
            <a:r>
              <a:rPr lang="zh-CN" altLang="en-US" sz="2000">
                <a:cs typeface="+mn-ea"/>
                <a:sym typeface="+mn-lt"/>
              </a:rPr>
              <a:t>大洲</a:t>
            </a:r>
            <a:r>
              <a:rPr lang="en-US" altLang="zh-CN" sz="2000">
                <a:cs typeface="+mn-ea"/>
                <a:sym typeface="+mn-lt"/>
              </a:rPr>
              <a:t>20</a:t>
            </a:r>
            <a:r>
              <a:rPr lang="zh-CN" altLang="en-US" sz="2000">
                <a:cs typeface="+mn-ea"/>
                <a:sym typeface="+mn-lt"/>
              </a:rPr>
              <a:t>多个国家和地区的</a:t>
            </a:r>
            <a:r>
              <a:rPr lang="en-US" altLang="zh-CN" sz="2000">
                <a:cs typeface="+mn-ea"/>
                <a:sym typeface="+mn-lt"/>
              </a:rPr>
              <a:t>40</a:t>
            </a:r>
            <a:r>
              <a:rPr lang="zh-CN" altLang="en-US" sz="2000">
                <a:cs typeface="+mn-ea"/>
                <a:sym typeface="+mn-lt"/>
              </a:rPr>
              <a:t>多所高等院校、科研机构在科研合作</a:t>
            </a:r>
            <a:endParaRPr lang="zh-CN" altLang="en-US" sz="2000" dirty="0">
              <a:cs typeface="+mn-ea"/>
              <a:sym typeface="+mn-lt"/>
            </a:endParaRPr>
          </a:p>
        </p:txBody>
      </p:sp>
      <p:sp>
        <p:nvSpPr>
          <p:cNvPr id="16" name="文本框 15">
            <a:extLst>
              <a:ext uri="{FF2B5EF4-FFF2-40B4-BE49-F238E27FC236}">
                <a16:creationId xmlns:a16="http://schemas.microsoft.com/office/drawing/2014/main" id="{D7DBE2D1-733A-4983-9AF2-92A658E796B2}"/>
              </a:ext>
            </a:extLst>
          </p:cNvPr>
          <p:cNvSpPr txBox="1"/>
          <p:nvPr/>
        </p:nvSpPr>
        <p:spPr>
          <a:xfrm>
            <a:off x="6949439" y="4193530"/>
            <a:ext cx="4429538" cy="1255665"/>
          </a:xfrm>
          <a:prstGeom prst="rect">
            <a:avLst/>
          </a:prstGeom>
          <a:noFill/>
        </p:spPr>
        <p:txBody>
          <a:bodyPr wrap="square" lIns="0" rtlCol="0">
            <a:spAutoFit/>
          </a:bodyPr>
          <a:lstStyle/>
          <a:p>
            <a:pPr algn="just">
              <a:lnSpc>
                <a:spcPct val="130000"/>
              </a:lnSpc>
            </a:pPr>
            <a:r>
              <a:rPr lang="zh-CN" altLang="en-US" sz="2000">
                <a:cs typeface="+mn-ea"/>
                <a:sym typeface="+mn-lt"/>
              </a:rPr>
              <a:t>学校对外合作交流频繁。先后与</a:t>
            </a:r>
            <a:r>
              <a:rPr lang="en-US" altLang="zh-CN" sz="2000">
                <a:cs typeface="+mn-ea"/>
                <a:sym typeface="+mn-lt"/>
              </a:rPr>
              <a:t>4</a:t>
            </a:r>
            <a:r>
              <a:rPr lang="zh-CN" altLang="en-US" sz="2000">
                <a:cs typeface="+mn-ea"/>
                <a:sym typeface="+mn-lt"/>
              </a:rPr>
              <a:t>大洲</a:t>
            </a:r>
            <a:r>
              <a:rPr lang="en-US" altLang="zh-CN" sz="2000">
                <a:cs typeface="+mn-ea"/>
                <a:sym typeface="+mn-lt"/>
              </a:rPr>
              <a:t>20</a:t>
            </a:r>
            <a:r>
              <a:rPr lang="zh-CN" altLang="en-US" sz="2000">
                <a:cs typeface="+mn-ea"/>
                <a:sym typeface="+mn-lt"/>
              </a:rPr>
              <a:t>多个国家和地区的</a:t>
            </a:r>
            <a:r>
              <a:rPr lang="en-US" altLang="zh-CN" sz="2000">
                <a:cs typeface="+mn-ea"/>
                <a:sym typeface="+mn-lt"/>
              </a:rPr>
              <a:t>40</a:t>
            </a:r>
            <a:r>
              <a:rPr lang="zh-CN" altLang="en-US" sz="2000">
                <a:cs typeface="+mn-ea"/>
                <a:sym typeface="+mn-lt"/>
              </a:rPr>
              <a:t>多所高等院校、科研机构在科研合作</a:t>
            </a:r>
            <a:endParaRPr lang="zh-CN" altLang="en-US" sz="2000" dirty="0">
              <a:cs typeface="+mn-ea"/>
              <a:sym typeface="+mn-lt"/>
            </a:endParaRPr>
          </a:p>
        </p:txBody>
      </p:sp>
      <p:sp>
        <p:nvSpPr>
          <p:cNvPr id="11" name="文本框 10">
            <a:extLst>
              <a:ext uri="{FF2B5EF4-FFF2-40B4-BE49-F238E27FC236}">
                <a16:creationId xmlns:a16="http://schemas.microsoft.com/office/drawing/2014/main" id="{F6875277-4FB8-43EC-85D5-10C6FF4EEAE6}"/>
              </a:ext>
            </a:extLst>
          </p:cNvPr>
          <p:cNvSpPr txBox="1"/>
          <p:nvPr/>
        </p:nvSpPr>
        <p:spPr>
          <a:xfrm>
            <a:off x="7348439" y="1573723"/>
            <a:ext cx="3333254" cy="461665"/>
          </a:xfrm>
          <a:prstGeom prst="rect">
            <a:avLst/>
          </a:prstGeom>
          <a:noFill/>
        </p:spPr>
        <p:txBody>
          <a:bodyPr wrap="square" lIns="0" rtlCol="0">
            <a:spAutoFit/>
          </a:bodyPr>
          <a:lstStyle/>
          <a:p>
            <a:r>
              <a:rPr lang="zh-CN" altLang="en-US" sz="2400" b="1">
                <a:solidFill>
                  <a:schemeClr val="accent1"/>
                </a:solidFill>
                <a:cs typeface="+mn-ea"/>
                <a:sym typeface="+mn-lt"/>
              </a:rPr>
              <a:t>在此输入你的观点</a:t>
            </a:r>
          </a:p>
        </p:txBody>
      </p:sp>
      <p:grpSp>
        <p:nvGrpSpPr>
          <p:cNvPr id="23" name="组合 22">
            <a:extLst>
              <a:ext uri="{FF2B5EF4-FFF2-40B4-BE49-F238E27FC236}">
                <a16:creationId xmlns:a16="http://schemas.microsoft.com/office/drawing/2014/main" id="{F13437A1-5011-415E-B25A-229658CDA4CF}"/>
              </a:ext>
            </a:extLst>
          </p:cNvPr>
          <p:cNvGrpSpPr/>
          <p:nvPr/>
        </p:nvGrpSpPr>
        <p:grpSpPr>
          <a:xfrm>
            <a:off x="6962640" y="1662799"/>
            <a:ext cx="323304" cy="283513"/>
            <a:chOff x="4351089" y="1058153"/>
            <a:chExt cx="657734" cy="576782"/>
          </a:xfrm>
          <a:solidFill>
            <a:schemeClr val="bg1">
              <a:lumMod val="50000"/>
            </a:schemeClr>
          </a:solidFill>
        </p:grpSpPr>
        <p:sp>
          <p:nvSpPr>
            <p:cNvPr id="24" name="Freeform 19">
              <a:extLst>
                <a:ext uri="{FF2B5EF4-FFF2-40B4-BE49-F238E27FC236}">
                  <a16:creationId xmlns:a16="http://schemas.microsoft.com/office/drawing/2014/main" id="{142B6720-F42A-441B-B348-155358F0FE98}"/>
                </a:ext>
              </a:extLst>
            </p:cNvPr>
            <p:cNvSpPr>
              <a:spLocks noEditPoints="1"/>
            </p:cNvSpPr>
            <p:nvPr/>
          </p:nvSpPr>
          <p:spPr bwMode="auto">
            <a:xfrm>
              <a:off x="4351089" y="1058153"/>
              <a:ext cx="657734" cy="576782"/>
            </a:xfrm>
            <a:custGeom>
              <a:avLst/>
              <a:gdLst>
                <a:gd name="T0" fmla="*/ 256 w 338"/>
                <a:gd name="T1" fmla="*/ 4 h 296"/>
                <a:gd name="T2" fmla="*/ 169 w 338"/>
                <a:gd name="T3" fmla="*/ 44 h 296"/>
                <a:gd name="T4" fmla="*/ 81 w 338"/>
                <a:gd name="T5" fmla="*/ 4 h 296"/>
                <a:gd name="T6" fmla="*/ 0 w 338"/>
                <a:gd name="T7" fmla="*/ 145 h 296"/>
                <a:gd name="T8" fmla="*/ 68 w 338"/>
                <a:gd name="T9" fmla="*/ 224 h 296"/>
                <a:gd name="T10" fmla="*/ 96 w 338"/>
                <a:gd name="T11" fmla="*/ 296 h 296"/>
                <a:gd name="T12" fmla="*/ 169 w 338"/>
                <a:gd name="T13" fmla="*/ 252 h 296"/>
                <a:gd name="T14" fmla="*/ 256 w 338"/>
                <a:gd name="T15" fmla="*/ 292 h 296"/>
                <a:gd name="T16" fmla="*/ 286 w 338"/>
                <a:gd name="T17" fmla="*/ 190 h 296"/>
                <a:gd name="T18" fmla="*/ 264 w 338"/>
                <a:gd name="T19" fmla="*/ 91 h 296"/>
                <a:gd name="T20" fmla="*/ 250 w 338"/>
                <a:gd name="T21" fmla="*/ 14 h 296"/>
                <a:gd name="T22" fmla="*/ 201 w 338"/>
                <a:gd name="T23" fmla="*/ 82 h 296"/>
                <a:gd name="T24" fmla="*/ 241 w 338"/>
                <a:gd name="T25" fmla="*/ 12 h 296"/>
                <a:gd name="T26" fmla="*/ 200 w 338"/>
                <a:gd name="T27" fmla="*/ 195 h 296"/>
                <a:gd name="T28" fmla="*/ 167 w 338"/>
                <a:gd name="T29" fmla="*/ 196 h 296"/>
                <a:gd name="T30" fmla="*/ 125 w 338"/>
                <a:gd name="T31" fmla="*/ 175 h 296"/>
                <a:gd name="T32" fmla="*/ 125 w 338"/>
                <a:gd name="T33" fmla="*/ 121 h 296"/>
                <a:gd name="T34" fmla="*/ 168 w 338"/>
                <a:gd name="T35" fmla="*/ 93 h 296"/>
                <a:gd name="T36" fmla="*/ 194 w 338"/>
                <a:gd name="T37" fmla="*/ 93 h 296"/>
                <a:gd name="T38" fmla="*/ 228 w 338"/>
                <a:gd name="T39" fmla="*/ 148 h 296"/>
                <a:gd name="T40" fmla="*/ 234 w 338"/>
                <a:gd name="T41" fmla="*/ 161 h 296"/>
                <a:gd name="T42" fmla="*/ 215 w 338"/>
                <a:gd name="T43" fmla="*/ 193 h 296"/>
                <a:gd name="T44" fmla="*/ 234 w 338"/>
                <a:gd name="T45" fmla="*/ 161 h 296"/>
                <a:gd name="T46" fmla="*/ 169 w 338"/>
                <a:gd name="T47" fmla="*/ 235 h 296"/>
                <a:gd name="T48" fmla="*/ 167 w 338"/>
                <a:gd name="T49" fmla="*/ 208 h 296"/>
                <a:gd name="T50" fmla="*/ 191 w 338"/>
                <a:gd name="T51" fmla="*/ 207 h 296"/>
                <a:gd name="T52" fmla="*/ 91 w 338"/>
                <a:gd name="T53" fmla="*/ 189 h 296"/>
                <a:gd name="T54" fmla="*/ 114 w 338"/>
                <a:gd name="T55" fmla="*/ 181 h 296"/>
                <a:gd name="T56" fmla="*/ 103 w 338"/>
                <a:gd name="T57" fmla="*/ 135 h 296"/>
                <a:gd name="T58" fmla="*/ 127 w 338"/>
                <a:gd name="T59" fmla="*/ 95 h 296"/>
                <a:gd name="T60" fmla="*/ 103 w 338"/>
                <a:gd name="T61" fmla="*/ 135 h 296"/>
                <a:gd name="T62" fmla="*/ 169 w 338"/>
                <a:gd name="T63" fmla="*/ 61 h 296"/>
                <a:gd name="T64" fmla="*/ 170 w 338"/>
                <a:gd name="T65" fmla="*/ 81 h 296"/>
                <a:gd name="T66" fmla="*/ 152 w 338"/>
                <a:gd name="T67" fmla="*/ 81 h 296"/>
                <a:gd name="T68" fmla="*/ 210 w 338"/>
                <a:gd name="T69" fmla="*/ 94 h 296"/>
                <a:gd name="T70" fmla="*/ 234 w 338"/>
                <a:gd name="T71" fmla="*/ 135 h 296"/>
                <a:gd name="T72" fmla="*/ 87 w 338"/>
                <a:gd name="T73" fmla="*/ 14 h 296"/>
                <a:gd name="T74" fmla="*/ 160 w 338"/>
                <a:gd name="T75" fmla="*/ 53 h 296"/>
                <a:gd name="T76" fmla="*/ 85 w 338"/>
                <a:gd name="T77" fmla="*/ 89 h 296"/>
                <a:gd name="T78" fmla="*/ 12 w 338"/>
                <a:gd name="T79" fmla="*/ 145 h 296"/>
                <a:gd name="T80" fmla="*/ 96 w 338"/>
                <a:gd name="T81" fmla="*/ 148 h 296"/>
                <a:gd name="T82" fmla="*/ 12 w 338"/>
                <a:gd name="T83" fmla="*/ 145 h 296"/>
                <a:gd name="T84" fmla="*/ 96 w 338"/>
                <a:gd name="T85" fmla="*/ 284 h 296"/>
                <a:gd name="T86" fmla="*/ 80 w 338"/>
                <a:gd name="T87" fmla="*/ 227 h 296"/>
                <a:gd name="T88" fmla="*/ 131 w 338"/>
                <a:gd name="T89" fmla="*/ 206 h 296"/>
                <a:gd name="T90" fmla="*/ 96 w 338"/>
                <a:gd name="T91" fmla="*/ 284 h 296"/>
                <a:gd name="T92" fmla="*/ 241 w 338"/>
                <a:gd name="T93" fmla="*/ 284 h 296"/>
                <a:gd name="T94" fmla="*/ 207 w 338"/>
                <a:gd name="T95" fmla="*/ 206 h 296"/>
                <a:gd name="T96" fmla="*/ 250 w 338"/>
                <a:gd name="T97" fmla="*/ 282 h 296"/>
                <a:gd name="T98" fmla="*/ 258 w 338"/>
                <a:gd name="T99" fmla="*/ 186 h 296"/>
                <a:gd name="T100" fmla="*/ 260 w 338"/>
                <a:gd name="T101" fmla="*/ 102 h 296"/>
                <a:gd name="T102" fmla="*/ 282 w 338"/>
                <a:gd name="T103" fmla="*/ 179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38" h="296">
                  <a:moveTo>
                    <a:pt x="264" y="91"/>
                  </a:moveTo>
                  <a:cubicBezTo>
                    <a:pt x="276" y="50"/>
                    <a:pt x="276" y="16"/>
                    <a:pt x="256" y="4"/>
                  </a:cubicBezTo>
                  <a:cubicBezTo>
                    <a:pt x="252" y="1"/>
                    <a:pt x="247" y="0"/>
                    <a:pt x="241" y="0"/>
                  </a:cubicBezTo>
                  <a:cubicBezTo>
                    <a:pt x="221" y="0"/>
                    <a:pt x="195" y="16"/>
                    <a:pt x="169" y="44"/>
                  </a:cubicBezTo>
                  <a:cubicBezTo>
                    <a:pt x="142" y="16"/>
                    <a:pt x="116" y="0"/>
                    <a:pt x="96" y="0"/>
                  </a:cubicBezTo>
                  <a:cubicBezTo>
                    <a:pt x="91" y="0"/>
                    <a:pt x="85" y="1"/>
                    <a:pt x="81" y="4"/>
                  </a:cubicBezTo>
                  <a:cubicBezTo>
                    <a:pt x="61" y="16"/>
                    <a:pt x="61" y="51"/>
                    <a:pt x="74" y="92"/>
                  </a:cubicBezTo>
                  <a:cubicBezTo>
                    <a:pt x="31" y="103"/>
                    <a:pt x="0" y="121"/>
                    <a:pt x="0" y="145"/>
                  </a:cubicBezTo>
                  <a:cubicBezTo>
                    <a:pt x="0" y="168"/>
                    <a:pt x="29" y="187"/>
                    <a:pt x="75" y="198"/>
                  </a:cubicBezTo>
                  <a:cubicBezTo>
                    <a:pt x="72" y="207"/>
                    <a:pt x="70" y="216"/>
                    <a:pt x="68" y="224"/>
                  </a:cubicBezTo>
                  <a:cubicBezTo>
                    <a:pt x="61" y="259"/>
                    <a:pt x="65" y="283"/>
                    <a:pt x="81" y="292"/>
                  </a:cubicBezTo>
                  <a:cubicBezTo>
                    <a:pt x="85" y="295"/>
                    <a:pt x="91" y="296"/>
                    <a:pt x="96" y="296"/>
                  </a:cubicBezTo>
                  <a:cubicBezTo>
                    <a:pt x="96" y="296"/>
                    <a:pt x="96" y="296"/>
                    <a:pt x="96" y="296"/>
                  </a:cubicBezTo>
                  <a:cubicBezTo>
                    <a:pt x="116" y="296"/>
                    <a:pt x="142" y="280"/>
                    <a:pt x="169" y="252"/>
                  </a:cubicBezTo>
                  <a:cubicBezTo>
                    <a:pt x="195" y="280"/>
                    <a:pt x="221" y="296"/>
                    <a:pt x="241" y="296"/>
                  </a:cubicBezTo>
                  <a:cubicBezTo>
                    <a:pt x="247" y="296"/>
                    <a:pt x="252" y="295"/>
                    <a:pt x="256" y="292"/>
                  </a:cubicBezTo>
                  <a:cubicBezTo>
                    <a:pt x="278" y="279"/>
                    <a:pt x="276" y="241"/>
                    <a:pt x="262" y="197"/>
                  </a:cubicBezTo>
                  <a:cubicBezTo>
                    <a:pt x="270" y="195"/>
                    <a:pt x="278" y="193"/>
                    <a:pt x="286" y="190"/>
                  </a:cubicBezTo>
                  <a:cubicBezTo>
                    <a:pt x="319" y="178"/>
                    <a:pt x="338" y="162"/>
                    <a:pt x="337" y="144"/>
                  </a:cubicBezTo>
                  <a:cubicBezTo>
                    <a:pt x="337" y="121"/>
                    <a:pt x="309" y="102"/>
                    <a:pt x="264" y="91"/>
                  </a:cubicBezTo>
                  <a:close/>
                  <a:moveTo>
                    <a:pt x="241" y="12"/>
                  </a:moveTo>
                  <a:cubicBezTo>
                    <a:pt x="245" y="12"/>
                    <a:pt x="248" y="13"/>
                    <a:pt x="250" y="14"/>
                  </a:cubicBezTo>
                  <a:cubicBezTo>
                    <a:pt x="265" y="23"/>
                    <a:pt x="263" y="53"/>
                    <a:pt x="252" y="88"/>
                  </a:cubicBezTo>
                  <a:cubicBezTo>
                    <a:pt x="237" y="85"/>
                    <a:pt x="219" y="83"/>
                    <a:pt x="201" y="82"/>
                  </a:cubicBezTo>
                  <a:cubicBezTo>
                    <a:pt x="193" y="71"/>
                    <a:pt x="185" y="61"/>
                    <a:pt x="177" y="53"/>
                  </a:cubicBezTo>
                  <a:cubicBezTo>
                    <a:pt x="201" y="27"/>
                    <a:pt x="225" y="12"/>
                    <a:pt x="241" y="12"/>
                  </a:cubicBezTo>
                  <a:close/>
                  <a:moveTo>
                    <a:pt x="213" y="175"/>
                  </a:moveTo>
                  <a:cubicBezTo>
                    <a:pt x="209" y="182"/>
                    <a:pt x="204" y="188"/>
                    <a:pt x="200" y="195"/>
                  </a:cubicBezTo>
                  <a:cubicBezTo>
                    <a:pt x="190" y="195"/>
                    <a:pt x="179" y="196"/>
                    <a:pt x="169" y="196"/>
                  </a:cubicBezTo>
                  <a:cubicBezTo>
                    <a:pt x="167" y="196"/>
                    <a:pt x="167" y="196"/>
                    <a:pt x="167" y="196"/>
                  </a:cubicBezTo>
                  <a:cubicBezTo>
                    <a:pt x="157" y="196"/>
                    <a:pt x="147" y="195"/>
                    <a:pt x="138" y="195"/>
                  </a:cubicBezTo>
                  <a:cubicBezTo>
                    <a:pt x="133" y="188"/>
                    <a:pt x="129" y="182"/>
                    <a:pt x="125" y="175"/>
                  </a:cubicBezTo>
                  <a:cubicBezTo>
                    <a:pt x="119" y="166"/>
                    <a:pt x="114" y="157"/>
                    <a:pt x="110" y="148"/>
                  </a:cubicBezTo>
                  <a:cubicBezTo>
                    <a:pt x="114" y="139"/>
                    <a:pt x="119" y="130"/>
                    <a:pt x="125" y="121"/>
                  </a:cubicBezTo>
                  <a:cubicBezTo>
                    <a:pt x="131" y="112"/>
                    <a:pt x="137" y="102"/>
                    <a:pt x="143" y="94"/>
                  </a:cubicBezTo>
                  <a:cubicBezTo>
                    <a:pt x="151" y="93"/>
                    <a:pt x="160" y="93"/>
                    <a:pt x="168" y="93"/>
                  </a:cubicBezTo>
                  <a:cubicBezTo>
                    <a:pt x="170" y="93"/>
                    <a:pt x="170" y="93"/>
                    <a:pt x="170" y="93"/>
                  </a:cubicBezTo>
                  <a:cubicBezTo>
                    <a:pt x="178" y="93"/>
                    <a:pt x="186" y="93"/>
                    <a:pt x="194" y="93"/>
                  </a:cubicBezTo>
                  <a:cubicBezTo>
                    <a:pt x="200" y="102"/>
                    <a:pt x="207" y="112"/>
                    <a:pt x="213" y="121"/>
                  </a:cubicBezTo>
                  <a:cubicBezTo>
                    <a:pt x="218" y="130"/>
                    <a:pt x="223" y="139"/>
                    <a:pt x="228" y="148"/>
                  </a:cubicBezTo>
                  <a:cubicBezTo>
                    <a:pt x="223" y="157"/>
                    <a:pt x="218" y="166"/>
                    <a:pt x="213" y="175"/>
                  </a:cubicBezTo>
                  <a:close/>
                  <a:moveTo>
                    <a:pt x="234" y="161"/>
                  </a:moveTo>
                  <a:cubicBezTo>
                    <a:pt x="238" y="171"/>
                    <a:pt x="242" y="180"/>
                    <a:pt x="246" y="189"/>
                  </a:cubicBezTo>
                  <a:cubicBezTo>
                    <a:pt x="236" y="190"/>
                    <a:pt x="226" y="192"/>
                    <a:pt x="215" y="193"/>
                  </a:cubicBezTo>
                  <a:cubicBezTo>
                    <a:pt x="218" y="189"/>
                    <a:pt x="220" y="185"/>
                    <a:pt x="223" y="181"/>
                  </a:cubicBezTo>
                  <a:cubicBezTo>
                    <a:pt x="227" y="175"/>
                    <a:pt x="231" y="168"/>
                    <a:pt x="234" y="161"/>
                  </a:cubicBezTo>
                  <a:close/>
                  <a:moveTo>
                    <a:pt x="191" y="207"/>
                  </a:moveTo>
                  <a:cubicBezTo>
                    <a:pt x="184" y="217"/>
                    <a:pt x="176" y="226"/>
                    <a:pt x="169" y="235"/>
                  </a:cubicBezTo>
                  <a:cubicBezTo>
                    <a:pt x="161" y="226"/>
                    <a:pt x="154" y="217"/>
                    <a:pt x="146" y="207"/>
                  </a:cubicBezTo>
                  <a:cubicBezTo>
                    <a:pt x="153" y="208"/>
                    <a:pt x="160" y="208"/>
                    <a:pt x="167" y="208"/>
                  </a:cubicBezTo>
                  <a:cubicBezTo>
                    <a:pt x="169" y="208"/>
                    <a:pt x="169" y="208"/>
                    <a:pt x="169" y="208"/>
                  </a:cubicBezTo>
                  <a:cubicBezTo>
                    <a:pt x="176" y="208"/>
                    <a:pt x="184" y="207"/>
                    <a:pt x="191" y="207"/>
                  </a:cubicBezTo>
                  <a:close/>
                  <a:moveTo>
                    <a:pt x="122" y="194"/>
                  </a:moveTo>
                  <a:cubicBezTo>
                    <a:pt x="111" y="192"/>
                    <a:pt x="101" y="191"/>
                    <a:pt x="91" y="189"/>
                  </a:cubicBezTo>
                  <a:cubicBezTo>
                    <a:pt x="95" y="180"/>
                    <a:pt x="99" y="171"/>
                    <a:pt x="103" y="161"/>
                  </a:cubicBezTo>
                  <a:cubicBezTo>
                    <a:pt x="107" y="168"/>
                    <a:pt x="110" y="175"/>
                    <a:pt x="114" y="181"/>
                  </a:cubicBezTo>
                  <a:cubicBezTo>
                    <a:pt x="117" y="185"/>
                    <a:pt x="120" y="189"/>
                    <a:pt x="122" y="194"/>
                  </a:cubicBezTo>
                  <a:close/>
                  <a:moveTo>
                    <a:pt x="103" y="135"/>
                  </a:moveTo>
                  <a:cubicBezTo>
                    <a:pt x="98" y="123"/>
                    <a:pt x="93" y="112"/>
                    <a:pt x="89" y="101"/>
                  </a:cubicBezTo>
                  <a:cubicBezTo>
                    <a:pt x="101" y="98"/>
                    <a:pt x="114" y="96"/>
                    <a:pt x="127" y="95"/>
                  </a:cubicBezTo>
                  <a:cubicBezTo>
                    <a:pt x="123" y="101"/>
                    <a:pt x="119" y="108"/>
                    <a:pt x="114" y="115"/>
                  </a:cubicBezTo>
                  <a:cubicBezTo>
                    <a:pt x="110" y="122"/>
                    <a:pt x="107" y="128"/>
                    <a:pt x="103" y="135"/>
                  </a:cubicBezTo>
                  <a:close/>
                  <a:moveTo>
                    <a:pt x="152" y="81"/>
                  </a:moveTo>
                  <a:cubicBezTo>
                    <a:pt x="158" y="74"/>
                    <a:pt x="163" y="68"/>
                    <a:pt x="169" y="61"/>
                  </a:cubicBezTo>
                  <a:cubicBezTo>
                    <a:pt x="174" y="68"/>
                    <a:pt x="179" y="74"/>
                    <a:pt x="185" y="81"/>
                  </a:cubicBezTo>
                  <a:cubicBezTo>
                    <a:pt x="180" y="81"/>
                    <a:pt x="175" y="81"/>
                    <a:pt x="170" y="81"/>
                  </a:cubicBezTo>
                  <a:cubicBezTo>
                    <a:pt x="168" y="81"/>
                    <a:pt x="168" y="81"/>
                    <a:pt x="168" y="81"/>
                  </a:cubicBezTo>
                  <a:cubicBezTo>
                    <a:pt x="163" y="81"/>
                    <a:pt x="158" y="81"/>
                    <a:pt x="152" y="81"/>
                  </a:cubicBezTo>
                  <a:close/>
                  <a:moveTo>
                    <a:pt x="223" y="115"/>
                  </a:moveTo>
                  <a:cubicBezTo>
                    <a:pt x="219" y="108"/>
                    <a:pt x="214" y="101"/>
                    <a:pt x="210" y="94"/>
                  </a:cubicBezTo>
                  <a:cubicBezTo>
                    <a:pt x="224" y="96"/>
                    <a:pt x="237" y="97"/>
                    <a:pt x="248" y="100"/>
                  </a:cubicBezTo>
                  <a:cubicBezTo>
                    <a:pt x="244" y="111"/>
                    <a:pt x="240" y="123"/>
                    <a:pt x="234" y="135"/>
                  </a:cubicBezTo>
                  <a:cubicBezTo>
                    <a:pt x="231" y="128"/>
                    <a:pt x="227" y="121"/>
                    <a:pt x="223" y="115"/>
                  </a:cubicBezTo>
                  <a:close/>
                  <a:moveTo>
                    <a:pt x="87" y="14"/>
                  </a:moveTo>
                  <a:cubicBezTo>
                    <a:pt x="90" y="13"/>
                    <a:pt x="93" y="12"/>
                    <a:pt x="96" y="12"/>
                  </a:cubicBezTo>
                  <a:cubicBezTo>
                    <a:pt x="113" y="12"/>
                    <a:pt x="136" y="27"/>
                    <a:pt x="160" y="53"/>
                  </a:cubicBezTo>
                  <a:cubicBezTo>
                    <a:pt x="152" y="61"/>
                    <a:pt x="144" y="71"/>
                    <a:pt x="137" y="82"/>
                  </a:cubicBezTo>
                  <a:cubicBezTo>
                    <a:pt x="119" y="83"/>
                    <a:pt x="101" y="86"/>
                    <a:pt x="85" y="89"/>
                  </a:cubicBezTo>
                  <a:cubicBezTo>
                    <a:pt x="74" y="53"/>
                    <a:pt x="72" y="23"/>
                    <a:pt x="87" y="14"/>
                  </a:cubicBezTo>
                  <a:close/>
                  <a:moveTo>
                    <a:pt x="12" y="145"/>
                  </a:moveTo>
                  <a:cubicBezTo>
                    <a:pt x="12" y="127"/>
                    <a:pt x="40" y="113"/>
                    <a:pt x="77" y="103"/>
                  </a:cubicBezTo>
                  <a:cubicBezTo>
                    <a:pt x="82" y="118"/>
                    <a:pt x="89" y="133"/>
                    <a:pt x="96" y="148"/>
                  </a:cubicBezTo>
                  <a:cubicBezTo>
                    <a:pt x="90" y="161"/>
                    <a:pt x="84" y="174"/>
                    <a:pt x="79" y="187"/>
                  </a:cubicBezTo>
                  <a:cubicBezTo>
                    <a:pt x="37" y="177"/>
                    <a:pt x="12" y="160"/>
                    <a:pt x="12" y="145"/>
                  </a:cubicBezTo>
                  <a:close/>
                  <a:moveTo>
                    <a:pt x="96" y="284"/>
                  </a:moveTo>
                  <a:cubicBezTo>
                    <a:pt x="96" y="284"/>
                    <a:pt x="96" y="284"/>
                    <a:pt x="96" y="284"/>
                  </a:cubicBezTo>
                  <a:cubicBezTo>
                    <a:pt x="93" y="284"/>
                    <a:pt x="90" y="284"/>
                    <a:pt x="87" y="282"/>
                  </a:cubicBezTo>
                  <a:cubicBezTo>
                    <a:pt x="77" y="276"/>
                    <a:pt x="74" y="255"/>
                    <a:pt x="80" y="227"/>
                  </a:cubicBezTo>
                  <a:cubicBezTo>
                    <a:pt x="82" y="218"/>
                    <a:pt x="84" y="210"/>
                    <a:pt x="87" y="201"/>
                  </a:cubicBezTo>
                  <a:cubicBezTo>
                    <a:pt x="101" y="203"/>
                    <a:pt x="115" y="205"/>
                    <a:pt x="131" y="206"/>
                  </a:cubicBezTo>
                  <a:cubicBezTo>
                    <a:pt x="141" y="220"/>
                    <a:pt x="150" y="232"/>
                    <a:pt x="160" y="244"/>
                  </a:cubicBezTo>
                  <a:cubicBezTo>
                    <a:pt x="136" y="269"/>
                    <a:pt x="113" y="284"/>
                    <a:pt x="96" y="284"/>
                  </a:cubicBezTo>
                  <a:close/>
                  <a:moveTo>
                    <a:pt x="250" y="282"/>
                  </a:moveTo>
                  <a:cubicBezTo>
                    <a:pt x="248" y="284"/>
                    <a:pt x="245" y="284"/>
                    <a:pt x="241" y="284"/>
                  </a:cubicBezTo>
                  <a:cubicBezTo>
                    <a:pt x="225" y="284"/>
                    <a:pt x="201" y="269"/>
                    <a:pt x="177" y="244"/>
                  </a:cubicBezTo>
                  <a:cubicBezTo>
                    <a:pt x="187" y="232"/>
                    <a:pt x="197" y="220"/>
                    <a:pt x="207" y="206"/>
                  </a:cubicBezTo>
                  <a:cubicBezTo>
                    <a:pt x="222" y="205"/>
                    <a:pt x="236" y="203"/>
                    <a:pt x="250" y="200"/>
                  </a:cubicBezTo>
                  <a:cubicBezTo>
                    <a:pt x="263" y="239"/>
                    <a:pt x="266" y="273"/>
                    <a:pt x="250" y="282"/>
                  </a:cubicBezTo>
                  <a:close/>
                  <a:moveTo>
                    <a:pt x="282" y="179"/>
                  </a:moveTo>
                  <a:cubicBezTo>
                    <a:pt x="274" y="181"/>
                    <a:pt x="266" y="184"/>
                    <a:pt x="258" y="186"/>
                  </a:cubicBezTo>
                  <a:cubicBezTo>
                    <a:pt x="253" y="174"/>
                    <a:pt x="247" y="161"/>
                    <a:pt x="241" y="148"/>
                  </a:cubicBezTo>
                  <a:cubicBezTo>
                    <a:pt x="249" y="133"/>
                    <a:pt x="255" y="117"/>
                    <a:pt x="260" y="102"/>
                  </a:cubicBezTo>
                  <a:cubicBezTo>
                    <a:pt x="301" y="112"/>
                    <a:pt x="325" y="128"/>
                    <a:pt x="325" y="144"/>
                  </a:cubicBezTo>
                  <a:cubicBezTo>
                    <a:pt x="326" y="156"/>
                    <a:pt x="310" y="169"/>
                    <a:pt x="282" y="1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5" name="Oval 20">
              <a:extLst>
                <a:ext uri="{FF2B5EF4-FFF2-40B4-BE49-F238E27FC236}">
                  <a16:creationId xmlns:a16="http://schemas.microsoft.com/office/drawing/2014/main" id="{8704818E-F774-4288-B078-9A8A41739C91}"/>
                </a:ext>
              </a:extLst>
            </p:cNvPr>
            <p:cNvSpPr>
              <a:spLocks noChangeArrowheads="1"/>
            </p:cNvSpPr>
            <p:nvPr/>
          </p:nvSpPr>
          <p:spPr bwMode="auto">
            <a:xfrm>
              <a:off x="4637794" y="1297635"/>
              <a:ext cx="80952" cy="843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cxnSp>
        <p:nvCxnSpPr>
          <p:cNvPr id="19" name="直接连接符 18">
            <a:extLst>
              <a:ext uri="{FF2B5EF4-FFF2-40B4-BE49-F238E27FC236}">
                <a16:creationId xmlns:a16="http://schemas.microsoft.com/office/drawing/2014/main" id="{AD6711A9-9116-473E-84CE-D5AFCE7E0510}"/>
              </a:ext>
            </a:extLst>
          </p:cNvPr>
          <p:cNvCxnSpPr>
            <a:cxnSpLocks/>
          </p:cNvCxnSpPr>
          <p:nvPr/>
        </p:nvCxnSpPr>
        <p:spPr>
          <a:xfrm>
            <a:off x="7367679" y="2058009"/>
            <a:ext cx="1474788" cy="0"/>
          </a:xfrm>
          <a:prstGeom prst="line">
            <a:avLst/>
          </a:prstGeom>
          <a:ln w="25400" cap="rnd">
            <a:gradFill>
              <a:gsLst>
                <a:gs pos="0">
                  <a:schemeClr val="accent1"/>
                </a:gs>
                <a:gs pos="100000">
                  <a:schemeClr val="accent6">
                    <a:alpha val="1000"/>
                  </a:schemeClr>
                </a:gs>
              </a:gsLst>
              <a:lin ang="0" scaled="0"/>
            </a:gradFill>
          </a:ln>
        </p:spPr>
        <p:style>
          <a:lnRef idx="1">
            <a:schemeClr val="accent1"/>
          </a:lnRef>
          <a:fillRef idx="0">
            <a:schemeClr val="accent1"/>
          </a:fillRef>
          <a:effectRef idx="0">
            <a:schemeClr val="accent1"/>
          </a:effectRef>
          <a:fontRef idx="minor">
            <a:schemeClr val="tx1"/>
          </a:fontRef>
        </p:style>
      </p:cxnSp>
      <p:sp>
        <p:nvSpPr>
          <p:cNvPr id="17" name="文本框 16">
            <a:extLst>
              <a:ext uri="{FF2B5EF4-FFF2-40B4-BE49-F238E27FC236}">
                <a16:creationId xmlns:a16="http://schemas.microsoft.com/office/drawing/2014/main" id="{95472322-7820-4B08-8939-441A35251E69}"/>
              </a:ext>
            </a:extLst>
          </p:cNvPr>
          <p:cNvSpPr txBox="1"/>
          <p:nvPr/>
        </p:nvSpPr>
        <p:spPr>
          <a:xfrm>
            <a:off x="7310339" y="3668958"/>
            <a:ext cx="3333254" cy="461665"/>
          </a:xfrm>
          <a:prstGeom prst="rect">
            <a:avLst/>
          </a:prstGeom>
          <a:noFill/>
        </p:spPr>
        <p:txBody>
          <a:bodyPr wrap="square" lIns="0" rtlCol="0">
            <a:spAutoFit/>
          </a:bodyPr>
          <a:lstStyle/>
          <a:p>
            <a:r>
              <a:rPr lang="zh-CN" altLang="en-US" sz="2400" b="1">
                <a:solidFill>
                  <a:schemeClr val="accent1"/>
                </a:solidFill>
                <a:cs typeface="+mn-ea"/>
                <a:sym typeface="+mn-lt"/>
              </a:rPr>
              <a:t>在此输入你的观点</a:t>
            </a:r>
          </a:p>
        </p:txBody>
      </p:sp>
      <p:grpSp>
        <p:nvGrpSpPr>
          <p:cNvPr id="29" name="组合 28">
            <a:extLst>
              <a:ext uri="{FF2B5EF4-FFF2-40B4-BE49-F238E27FC236}">
                <a16:creationId xmlns:a16="http://schemas.microsoft.com/office/drawing/2014/main" id="{764241A4-DD56-4D3A-95A9-E230AEB99412}"/>
              </a:ext>
            </a:extLst>
          </p:cNvPr>
          <p:cNvGrpSpPr/>
          <p:nvPr/>
        </p:nvGrpSpPr>
        <p:grpSpPr>
          <a:xfrm>
            <a:off x="6981325" y="3776686"/>
            <a:ext cx="247867" cy="246209"/>
            <a:chOff x="2322644" y="3153330"/>
            <a:chExt cx="428185" cy="425321"/>
          </a:xfrm>
          <a:solidFill>
            <a:schemeClr val="bg1">
              <a:lumMod val="50000"/>
            </a:schemeClr>
          </a:solidFill>
        </p:grpSpPr>
        <p:sp>
          <p:nvSpPr>
            <p:cNvPr id="30" name="Freeform 136">
              <a:extLst>
                <a:ext uri="{FF2B5EF4-FFF2-40B4-BE49-F238E27FC236}">
                  <a16:creationId xmlns:a16="http://schemas.microsoft.com/office/drawing/2014/main" id="{E24143A2-9CF7-4E23-AA09-18A1172E2E0F}"/>
                </a:ext>
              </a:extLst>
            </p:cNvPr>
            <p:cNvSpPr>
              <a:spLocks/>
            </p:cNvSpPr>
            <p:nvPr/>
          </p:nvSpPr>
          <p:spPr bwMode="auto">
            <a:xfrm>
              <a:off x="2494491" y="3233524"/>
              <a:ext cx="70171" cy="269227"/>
            </a:xfrm>
            <a:custGeom>
              <a:avLst/>
              <a:gdLst>
                <a:gd name="T0" fmla="*/ 29 w 43"/>
                <a:gd name="T1" fmla="*/ 106 h 163"/>
                <a:gd name="T2" fmla="*/ 37 w 43"/>
                <a:gd name="T3" fmla="*/ 98 h 163"/>
                <a:gd name="T4" fmla="*/ 34 w 43"/>
                <a:gd name="T5" fmla="*/ 75 h 163"/>
                <a:gd name="T6" fmla="*/ 27 w 43"/>
                <a:gd name="T7" fmla="*/ 70 h 163"/>
                <a:gd name="T8" fmla="*/ 25 w 43"/>
                <a:gd name="T9" fmla="*/ 68 h 163"/>
                <a:gd name="T10" fmla="*/ 26 w 43"/>
                <a:gd name="T11" fmla="*/ 21 h 163"/>
                <a:gd name="T12" fmla="*/ 28 w 43"/>
                <a:gd name="T13" fmla="*/ 18 h 163"/>
                <a:gd name="T14" fmla="*/ 32 w 43"/>
                <a:gd name="T15" fmla="*/ 7 h 163"/>
                <a:gd name="T16" fmla="*/ 23 w 43"/>
                <a:gd name="T17" fmla="*/ 0 h 163"/>
                <a:gd name="T18" fmla="*/ 14 w 43"/>
                <a:gd name="T19" fmla="*/ 7 h 163"/>
                <a:gd name="T20" fmla="*/ 18 w 43"/>
                <a:gd name="T21" fmla="*/ 18 h 163"/>
                <a:gd name="T22" fmla="*/ 19 w 43"/>
                <a:gd name="T23" fmla="*/ 21 h 163"/>
                <a:gd name="T24" fmla="*/ 20 w 43"/>
                <a:gd name="T25" fmla="*/ 59 h 163"/>
                <a:gd name="T26" fmla="*/ 20 w 43"/>
                <a:gd name="T27" fmla="*/ 67 h 163"/>
                <a:gd name="T28" fmla="*/ 20 w 43"/>
                <a:gd name="T29" fmla="*/ 67 h 163"/>
                <a:gd name="T30" fmla="*/ 13 w 43"/>
                <a:gd name="T31" fmla="*/ 62 h 163"/>
                <a:gd name="T32" fmla="*/ 15 w 43"/>
                <a:gd name="T33" fmla="*/ 45 h 163"/>
                <a:gd name="T34" fmla="*/ 16 w 43"/>
                <a:gd name="T35" fmla="*/ 43 h 163"/>
                <a:gd name="T36" fmla="*/ 16 w 43"/>
                <a:gd name="T37" fmla="*/ 34 h 163"/>
                <a:gd name="T38" fmla="*/ 14 w 43"/>
                <a:gd name="T39" fmla="*/ 34 h 163"/>
                <a:gd name="T40" fmla="*/ 1 w 43"/>
                <a:gd name="T41" fmla="*/ 52 h 163"/>
                <a:gd name="T42" fmla="*/ 10 w 43"/>
                <a:gd name="T43" fmla="*/ 72 h 163"/>
                <a:gd name="T44" fmla="*/ 19 w 43"/>
                <a:gd name="T45" fmla="*/ 76 h 163"/>
                <a:gd name="T46" fmla="*/ 21 w 43"/>
                <a:gd name="T47" fmla="*/ 79 h 163"/>
                <a:gd name="T48" fmla="*/ 22 w 43"/>
                <a:gd name="T49" fmla="*/ 125 h 163"/>
                <a:gd name="T50" fmla="*/ 22 w 43"/>
                <a:gd name="T51" fmla="*/ 127 h 163"/>
                <a:gd name="T52" fmla="*/ 17 w 43"/>
                <a:gd name="T53" fmla="*/ 116 h 163"/>
                <a:gd name="T54" fmla="*/ 17 w 43"/>
                <a:gd name="T55" fmla="*/ 104 h 163"/>
                <a:gd name="T56" fmla="*/ 16 w 43"/>
                <a:gd name="T57" fmla="*/ 132 h 163"/>
                <a:gd name="T58" fmla="*/ 21 w 43"/>
                <a:gd name="T59" fmla="*/ 134 h 163"/>
                <a:gd name="T60" fmla="*/ 22 w 43"/>
                <a:gd name="T61" fmla="*/ 136 h 163"/>
                <a:gd name="T62" fmla="*/ 22 w 43"/>
                <a:gd name="T63" fmla="*/ 145 h 163"/>
                <a:gd name="T64" fmla="*/ 23 w 43"/>
                <a:gd name="T65" fmla="*/ 163 h 163"/>
                <a:gd name="T66" fmla="*/ 23 w 43"/>
                <a:gd name="T67" fmla="*/ 163 h 163"/>
                <a:gd name="T68" fmla="*/ 24 w 43"/>
                <a:gd name="T69" fmla="*/ 136 h 163"/>
                <a:gd name="T70" fmla="*/ 28 w 43"/>
                <a:gd name="T71" fmla="*/ 153 h 163"/>
                <a:gd name="T72" fmla="*/ 27 w 43"/>
                <a:gd name="T73" fmla="*/ 158 h 163"/>
                <a:gd name="T74" fmla="*/ 29 w 43"/>
                <a:gd name="T75" fmla="*/ 156 h 163"/>
                <a:gd name="T76" fmla="*/ 29 w 43"/>
                <a:gd name="T77" fmla="*/ 132 h 163"/>
                <a:gd name="T78" fmla="*/ 25 w 43"/>
                <a:gd name="T79" fmla="*/ 130 h 163"/>
                <a:gd name="T80" fmla="*/ 24 w 43"/>
                <a:gd name="T81" fmla="*/ 127 h 163"/>
                <a:gd name="T82" fmla="*/ 25 w 43"/>
                <a:gd name="T83" fmla="*/ 86 h 163"/>
                <a:gd name="T84" fmla="*/ 25 w 43"/>
                <a:gd name="T85" fmla="*/ 79 h 163"/>
                <a:gd name="T86" fmla="*/ 29 w 43"/>
                <a:gd name="T87" fmla="*/ 94 h 163"/>
                <a:gd name="T88" fmla="*/ 28 w 43"/>
                <a:gd name="T89" fmla="*/ 96 h 163"/>
                <a:gd name="T90" fmla="*/ 29 w 43"/>
                <a:gd name="T91" fmla="*/ 106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3" h="163">
                  <a:moveTo>
                    <a:pt x="29" y="106"/>
                  </a:moveTo>
                  <a:cubicBezTo>
                    <a:pt x="32" y="103"/>
                    <a:pt x="35" y="101"/>
                    <a:pt x="37" y="98"/>
                  </a:cubicBezTo>
                  <a:cubicBezTo>
                    <a:pt x="43" y="91"/>
                    <a:pt x="41" y="80"/>
                    <a:pt x="34" y="75"/>
                  </a:cubicBezTo>
                  <a:cubicBezTo>
                    <a:pt x="32" y="73"/>
                    <a:pt x="29" y="71"/>
                    <a:pt x="27" y="70"/>
                  </a:cubicBezTo>
                  <a:cubicBezTo>
                    <a:pt x="26" y="69"/>
                    <a:pt x="25" y="69"/>
                    <a:pt x="25" y="68"/>
                  </a:cubicBezTo>
                  <a:cubicBezTo>
                    <a:pt x="26" y="52"/>
                    <a:pt x="26" y="37"/>
                    <a:pt x="26" y="21"/>
                  </a:cubicBezTo>
                  <a:cubicBezTo>
                    <a:pt x="26" y="20"/>
                    <a:pt x="27" y="19"/>
                    <a:pt x="28" y="18"/>
                  </a:cubicBezTo>
                  <a:cubicBezTo>
                    <a:pt x="32" y="16"/>
                    <a:pt x="33" y="11"/>
                    <a:pt x="32" y="7"/>
                  </a:cubicBezTo>
                  <a:cubicBezTo>
                    <a:pt x="31" y="3"/>
                    <a:pt x="27" y="0"/>
                    <a:pt x="23" y="0"/>
                  </a:cubicBezTo>
                  <a:cubicBezTo>
                    <a:pt x="18" y="0"/>
                    <a:pt x="15" y="3"/>
                    <a:pt x="14" y="7"/>
                  </a:cubicBezTo>
                  <a:cubicBezTo>
                    <a:pt x="12" y="11"/>
                    <a:pt x="14" y="16"/>
                    <a:pt x="18" y="18"/>
                  </a:cubicBezTo>
                  <a:cubicBezTo>
                    <a:pt x="19" y="19"/>
                    <a:pt x="19" y="20"/>
                    <a:pt x="19" y="21"/>
                  </a:cubicBezTo>
                  <a:cubicBezTo>
                    <a:pt x="19" y="34"/>
                    <a:pt x="20" y="47"/>
                    <a:pt x="20" y="59"/>
                  </a:cubicBezTo>
                  <a:cubicBezTo>
                    <a:pt x="20" y="62"/>
                    <a:pt x="20" y="64"/>
                    <a:pt x="20" y="67"/>
                  </a:cubicBezTo>
                  <a:cubicBezTo>
                    <a:pt x="20" y="67"/>
                    <a:pt x="20" y="67"/>
                    <a:pt x="20" y="67"/>
                  </a:cubicBezTo>
                  <a:cubicBezTo>
                    <a:pt x="17" y="65"/>
                    <a:pt x="15" y="64"/>
                    <a:pt x="13" y="62"/>
                  </a:cubicBezTo>
                  <a:cubicBezTo>
                    <a:pt x="10" y="58"/>
                    <a:pt x="9" y="49"/>
                    <a:pt x="15" y="45"/>
                  </a:cubicBezTo>
                  <a:cubicBezTo>
                    <a:pt x="15" y="44"/>
                    <a:pt x="16" y="44"/>
                    <a:pt x="16" y="43"/>
                  </a:cubicBezTo>
                  <a:cubicBezTo>
                    <a:pt x="16" y="40"/>
                    <a:pt x="16" y="37"/>
                    <a:pt x="16" y="34"/>
                  </a:cubicBezTo>
                  <a:cubicBezTo>
                    <a:pt x="15" y="34"/>
                    <a:pt x="14" y="34"/>
                    <a:pt x="14" y="34"/>
                  </a:cubicBezTo>
                  <a:cubicBezTo>
                    <a:pt x="6" y="38"/>
                    <a:pt x="2" y="43"/>
                    <a:pt x="1" y="52"/>
                  </a:cubicBezTo>
                  <a:cubicBezTo>
                    <a:pt x="0" y="60"/>
                    <a:pt x="3" y="67"/>
                    <a:pt x="10" y="72"/>
                  </a:cubicBezTo>
                  <a:cubicBezTo>
                    <a:pt x="13" y="73"/>
                    <a:pt x="16" y="75"/>
                    <a:pt x="19" y="76"/>
                  </a:cubicBezTo>
                  <a:cubicBezTo>
                    <a:pt x="20" y="77"/>
                    <a:pt x="21" y="78"/>
                    <a:pt x="21" y="79"/>
                  </a:cubicBezTo>
                  <a:cubicBezTo>
                    <a:pt x="21" y="94"/>
                    <a:pt x="21" y="110"/>
                    <a:pt x="22" y="125"/>
                  </a:cubicBezTo>
                  <a:cubicBezTo>
                    <a:pt x="22" y="126"/>
                    <a:pt x="22" y="126"/>
                    <a:pt x="22" y="127"/>
                  </a:cubicBezTo>
                  <a:cubicBezTo>
                    <a:pt x="18" y="124"/>
                    <a:pt x="17" y="121"/>
                    <a:pt x="17" y="116"/>
                  </a:cubicBezTo>
                  <a:cubicBezTo>
                    <a:pt x="18" y="112"/>
                    <a:pt x="17" y="104"/>
                    <a:pt x="17" y="104"/>
                  </a:cubicBezTo>
                  <a:cubicBezTo>
                    <a:pt x="7" y="112"/>
                    <a:pt x="7" y="125"/>
                    <a:pt x="16" y="132"/>
                  </a:cubicBezTo>
                  <a:cubicBezTo>
                    <a:pt x="18" y="132"/>
                    <a:pt x="19" y="133"/>
                    <a:pt x="21" y="134"/>
                  </a:cubicBezTo>
                  <a:cubicBezTo>
                    <a:pt x="21" y="135"/>
                    <a:pt x="22" y="135"/>
                    <a:pt x="22" y="136"/>
                  </a:cubicBezTo>
                  <a:cubicBezTo>
                    <a:pt x="22" y="139"/>
                    <a:pt x="22" y="142"/>
                    <a:pt x="22" y="145"/>
                  </a:cubicBezTo>
                  <a:cubicBezTo>
                    <a:pt x="22" y="151"/>
                    <a:pt x="22" y="157"/>
                    <a:pt x="23" y="163"/>
                  </a:cubicBezTo>
                  <a:cubicBezTo>
                    <a:pt x="23" y="163"/>
                    <a:pt x="23" y="163"/>
                    <a:pt x="23" y="163"/>
                  </a:cubicBezTo>
                  <a:cubicBezTo>
                    <a:pt x="23" y="154"/>
                    <a:pt x="23" y="145"/>
                    <a:pt x="24" y="136"/>
                  </a:cubicBezTo>
                  <a:cubicBezTo>
                    <a:pt x="30" y="139"/>
                    <a:pt x="32" y="147"/>
                    <a:pt x="28" y="153"/>
                  </a:cubicBezTo>
                  <a:cubicBezTo>
                    <a:pt x="27" y="154"/>
                    <a:pt x="27" y="156"/>
                    <a:pt x="27" y="158"/>
                  </a:cubicBezTo>
                  <a:cubicBezTo>
                    <a:pt x="28" y="157"/>
                    <a:pt x="29" y="157"/>
                    <a:pt x="29" y="156"/>
                  </a:cubicBezTo>
                  <a:cubicBezTo>
                    <a:pt x="36" y="150"/>
                    <a:pt x="36" y="139"/>
                    <a:pt x="29" y="132"/>
                  </a:cubicBezTo>
                  <a:cubicBezTo>
                    <a:pt x="28" y="131"/>
                    <a:pt x="27" y="130"/>
                    <a:pt x="25" y="130"/>
                  </a:cubicBezTo>
                  <a:cubicBezTo>
                    <a:pt x="24" y="129"/>
                    <a:pt x="24" y="128"/>
                    <a:pt x="24" y="127"/>
                  </a:cubicBezTo>
                  <a:cubicBezTo>
                    <a:pt x="24" y="113"/>
                    <a:pt x="24" y="100"/>
                    <a:pt x="25" y="86"/>
                  </a:cubicBezTo>
                  <a:cubicBezTo>
                    <a:pt x="25" y="84"/>
                    <a:pt x="25" y="82"/>
                    <a:pt x="25" y="79"/>
                  </a:cubicBezTo>
                  <a:cubicBezTo>
                    <a:pt x="32" y="82"/>
                    <a:pt x="34" y="89"/>
                    <a:pt x="29" y="94"/>
                  </a:cubicBezTo>
                  <a:cubicBezTo>
                    <a:pt x="29" y="95"/>
                    <a:pt x="28" y="95"/>
                    <a:pt x="28" y="96"/>
                  </a:cubicBezTo>
                  <a:cubicBezTo>
                    <a:pt x="28" y="99"/>
                    <a:pt x="29" y="106"/>
                    <a:pt x="29" y="10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1" name="Freeform 137">
              <a:extLst>
                <a:ext uri="{FF2B5EF4-FFF2-40B4-BE49-F238E27FC236}">
                  <a16:creationId xmlns:a16="http://schemas.microsoft.com/office/drawing/2014/main" id="{DC49E40D-EC7B-42FE-9EDA-D3EB3B2439AB}"/>
                </a:ext>
              </a:extLst>
            </p:cNvPr>
            <p:cNvSpPr>
              <a:spLocks/>
            </p:cNvSpPr>
            <p:nvPr/>
          </p:nvSpPr>
          <p:spPr bwMode="auto">
            <a:xfrm>
              <a:off x="2543181" y="3286510"/>
              <a:ext cx="40098" cy="34369"/>
            </a:xfrm>
            <a:custGeom>
              <a:avLst/>
              <a:gdLst>
                <a:gd name="T0" fmla="*/ 0 w 24"/>
                <a:gd name="T1" fmla="*/ 0 h 21"/>
                <a:gd name="T2" fmla="*/ 0 w 24"/>
                <a:gd name="T3" fmla="*/ 11 h 21"/>
                <a:gd name="T4" fmla="*/ 0 w 24"/>
                <a:gd name="T5" fmla="*/ 12 h 21"/>
                <a:gd name="T6" fmla="*/ 3 w 24"/>
                <a:gd name="T7" fmla="*/ 16 h 21"/>
                <a:gd name="T8" fmla="*/ 10 w 24"/>
                <a:gd name="T9" fmla="*/ 20 h 21"/>
                <a:gd name="T10" fmla="*/ 19 w 24"/>
                <a:gd name="T11" fmla="*/ 17 h 21"/>
                <a:gd name="T12" fmla="*/ 12 w 24"/>
                <a:gd name="T13" fmla="*/ 1 h 21"/>
                <a:gd name="T14" fmla="*/ 0 w 24"/>
                <a:gd name="T15" fmla="*/ 0 h 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 h="21">
                  <a:moveTo>
                    <a:pt x="0" y="0"/>
                  </a:moveTo>
                  <a:cubicBezTo>
                    <a:pt x="0" y="4"/>
                    <a:pt x="0" y="7"/>
                    <a:pt x="0" y="11"/>
                  </a:cubicBezTo>
                  <a:cubicBezTo>
                    <a:pt x="0" y="11"/>
                    <a:pt x="0" y="12"/>
                    <a:pt x="0" y="12"/>
                  </a:cubicBezTo>
                  <a:cubicBezTo>
                    <a:pt x="1" y="13"/>
                    <a:pt x="2" y="15"/>
                    <a:pt x="3" y="16"/>
                  </a:cubicBezTo>
                  <a:cubicBezTo>
                    <a:pt x="4" y="18"/>
                    <a:pt x="8" y="20"/>
                    <a:pt x="10" y="20"/>
                  </a:cubicBezTo>
                  <a:cubicBezTo>
                    <a:pt x="16" y="21"/>
                    <a:pt x="19" y="18"/>
                    <a:pt x="19" y="17"/>
                  </a:cubicBezTo>
                  <a:cubicBezTo>
                    <a:pt x="24" y="11"/>
                    <a:pt x="20" y="2"/>
                    <a:pt x="12" y="1"/>
                  </a:cubicBezTo>
                  <a:cubicBezTo>
                    <a:pt x="8" y="0"/>
                    <a:pt x="4"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2" name="Freeform 138">
              <a:extLst>
                <a:ext uri="{FF2B5EF4-FFF2-40B4-BE49-F238E27FC236}">
                  <a16:creationId xmlns:a16="http://schemas.microsoft.com/office/drawing/2014/main" id="{68038C8B-BA0B-4E04-800D-29A49F8C68AF}"/>
                </a:ext>
              </a:extLst>
            </p:cNvPr>
            <p:cNvSpPr>
              <a:spLocks noEditPoints="1"/>
            </p:cNvSpPr>
            <p:nvPr/>
          </p:nvSpPr>
          <p:spPr bwMode="auto">
            <a:xfrm>
              <a:off x="2322644" y="3153330"/>
              <a:ext cx="428185" cy="425321"/>
            </a:xfrm>
            <a:custGeom>
              <a:avLst/>
              <a:gdLst>
                <a:gd name="T0" fmla="*/ 167 w 259"/>
                <a:gd name="T1" fmla="*/ 257 h 257"/>
                <a:gd name="T2" fmla="*/ 93 w 259"/>
                <a:gd name="T3" fmla="*/ 257 h 257"/>
                <a:gd name="T4" fmla="*/ 93 w 259"/>
                <a:gd name="T5" fmla="*/ 196 h 257"/>
                <a:gd name="T6" fmla="*/ 42 w 259"/>
                <a:gd name="T7" fmla="*/ 228 h 257"/>
                <a:gd name="T8" fmla="*/ 1 w 259"/>
                <a:gd name="T9" fmla="*/ 165 h 257"/>
                <a:gd name="T10" fmla="*/ 63 w 259"/>
                <a:gd name="T11" fmla="*/ 128 h 257"/>
                <a:gd name="T12" fmla="*/ 0 w 259"/>
                <a:gd name="T13" fmla="*/ 91 h 257"/>
                <a:gd name="T14" fmla="*/ 42 w 259"/>
                <a:gd name="T15" fmla="*/ 28 h 257"/>
                <a:gd name="T16" fmla="*/ 94 w 259"/>
                <a:gd name="T17" fmla="*/ 61 h 257"/>
                <a:gd name="T18" fmla="*/ 94 w 259"/>
                <a:gd name="T19" fmla="*/ 0 h 257"/>
                <a:gd name="T20" fmla="*/ 168 w 259"/>
                <a:gd name="T21" fmla="*/ 0 h 257"/>
                <a:gd name="T22" fmla="*/ 168 w 259"/>
                <a:gd name="T23" fmla="*/ 60 h 257"/>
                <a:gd name="T24" fmla="*/ 219 w 259"/>
                <a:gd name="T25" fmla="*/ 28 h 257"/>
                <a:gd name="T26" fmla="*/ 259 w 259"/>
                <a:gd name="T27" fmla="*/ 89 h 257"/>
                <a:gd name="T28" fmla="*/ 199 w 259"/>
                <a:gd name="T29" fmla="*/ 128 h 257"/>
                <a:gd name="T30" fmla="*/ 259 w 259"/>
                <a:gd name="T31" fmla="*/ 166 h 257"/>
                <a:gd name="T32" fmla="*/ 220 w 259"/>
                <a:gd name="T33" fmla="*/ 228 h 257"/>
                <a:gd name="T34" fmla="*/ 168 w 259"/>
                <a:gd name="T35" fmla="*/ 195 h 257"/>
                <a:gd name="T36" fmla="*/ 168 w 259"/>
                <a:gd name="T37" fmla="*/ 197 h 257"/>
                <a:gd name="T38" fmla="*/ 167 w 259"/>
                <a:gd name="T39" fmla="*/ 257 h 257"/>
                <a:gd name="T40" fmla="*/ 105 w 259"/>
                <a:gd name="T41" fmla="*/ 245 h 257"/>
                <a:gd name="T42" fmla="*/ 155 w 259"/>
                <a:gd name="T43" fmla="*/ 245 h 257"/>
                <a:gd name="T44" fmla="*/ 155 w 259"/>
                <a:gd name="T45" fmla="*/ 239 h 257"/>
                <a:gd name="T46" fmla="*/ 155 w 259"/>
                <a:gd name="T47" fmla="*/ 197 h 257"/>
                <a:gd name="T48" fmla="*/ 155 w 259"/>
                <a:gd name="T49" fmla="*/ 189 h 257"/>
                <a:gd name="T50" fmla="*/ 155 w 259"/>
                <a:gd name="T51" fmla="*/ 173 h 257"/>
                <a:gd name="T52" fmla="*/ 216 w 259"/>
                <a:gd name="T53" fmla="*/ 211 h 257"/>
                <a:gd name="T54" fmla="*/ 242 w 259"/>
                <a:gd name="T55" fmla="*/ 170 h 257"/>
                <a:gd name="T56" fmla="*/ 177 w 259"/>
                <a:gd name="T57" fmla="*/ 128 h 257"/>
                <a:gd name="T58" fmla="*/ 242 w 259"/>
                <a:gd name="T59" fmla="*/ 86 h 257"/>
                <a:gd name="T60" fmla="*/ 216 w 259"/>
                <a:gd name="T61" fmla="*/ 44 h 257"/>
                <a:gd name="T62" fmla="*/ 156 w 259"/>
                <a:gd name="T63" fmla="*/ 83 h 257"/>
                <a:gd name="T64" fmla="*/ 156 w 259"/>
                <a:gd name="T65" fmla="*/ 12 h 257"/>
                <a:gd name="T66" fmla="*/ 106 w 259"/>
                <a:gd name="T67" fmla="*/ 12 h 257"/>
                <a:gd name="T68" fmla="*/ 106 w 259"/>
                <a:gd name="T69" fmla="*/ 83 h 257"/>
                <a:gd name="T70" fmla="*/ 45 w 259"/>
                <a:gd name="T71" fmla="*/ 45 h 257"/>
                <a:gd name="T72" fmla="*/ 18 w 259"/>
                <a:gd name="T73" fmla="*/ 87 h 257"/>
                <a:gd name="T74" fmla="*/ 86 w 259"/>
                <a:gd name="T75" fmla="*/ 128 h 257"/>
                <a:gd name="T76" fmla="*/ 19 w 259"/>
                <a:gd name="T77" fmla="*/ 171 h 257"/>
                <a:gd name="T78" fmla="*/ 46 w 259"/>
                <a:gd name="T79" fmla="*/ 212 h 257"/>
                <a:gd name="T80" fmla="*/ 105 w 259"/>
                <a:gd name="T81" fmla="*/ 174 h 257"/>
                <a:gd name="T82" fmla="*/ 105 w 259"/>
                <a:gd name="T83" fmla="*/ 245 h 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59" h="257">
                  <a:moveTo>
                    <a:pt x="167" y="257"/>
                  </a:moveTo>
                  <a:cubicBezTo>
                    <a:pt x="93" y="257"/>
                    <a:pt x="93" y="257"/>
                    <a:pt x="93" y="257"/>
                  </a:cubicBezTo>
                  <a:cubicBezTo>
                    <a:pt x="93" y="196"/>
                    <a:pt x="93" y="196"/>
                    <a:pt x="93" y="196"/>
                  </a:cubicBezTo>
                  <a:cubicBezTo>
                    <a:pt x="42" y="228"/>
                    <a:pt x="42" y="228"/>
                    <a:pt x="42" y="228"/>
                  </a:cubicBezTo>
                  <a:cubicBezTo>
                    <a:pt x="1" y="165"/>
                    <a:pt x="1" y="165"/>
                    <a:pt x="1" y="165"/>
                  </a:cubicBezTo>
                  <a:cubicBezTo>
                    <a:pt x="63" y="128"/>
                    <a:pt x="63" y="128"/>
                    <a:pt x="63" y="128"/>
                  </a:cubicBezTo>
                  <a:cubicBezTo>
                    <a:pt x="0" y="91"/>
                    <a:pt x="0" y="91"/>
                    <a:pt x="0" y="91"/>
                  </a:cubicBezTo>
                  <a:cubicBezTo>
                    <a:pt x="42" y="28"/>
                    <a:pt x="42" y="28"/>
                    <a:pt x="42" y="28"/>
                  </a:cubicBezTo>
                  <a:cubicBezTo>
                    <a:pt x="94" y="61"/>
                    <a:pt x="94" y="61"/>
                    <a:pt x="94" y="61"/>
                  </a:cubicBezTo>
                  <a:cubicBezTo>
                    <a:pt x="94" y="0"/>
                    <a:pt x="94" y="0"/>
                    <a:pt x="94" y="0"/>
                  </a:cubicBezTo>
                  <a:cubicBezTo>
                    <a:pt x="168" y="0"/>
                    <a:pt x="168" y="0"/>
                    <a:pt x="168" y="0"/>
                  </a:cubicBezTo>
                  <a:cubicBezTo>
                    <a:pt x="168" y="60"/>
                    <a:pt x="168" y="60"/>
                    <a:pt x="168" y="60"/>
                  </a:cubicBezTo>
                  <a:cubicBezTo>
                    <a:pt x="219" y="28"/>
                    <a:pt x="219" y="28"/>
                    <a:pt x="219" y="28"/>
                  </a:cubicBezTo>
                  <a:cubicBezTo>
                    <a:pt x="259" y="89"/>
                    <a:pt x="259" y="89"/>
                    <a:pt x="259" y="89"/>
                  </a:cubicBezTo>
                  <a:cubicBezTo>
                    <a:pt x="199" y="128"/>
                    <a:pt x="199" y="128"/>
                    <a:pt x="199" y="128"/>
                  </a:cubicBezTo>
                  <a:cubicBezTo>
                    <a:pt x="259" y="166"/>
                    <a:pt x="259" y="166"/>
                    <a:pt x="259" y="166"/>
                  </a:cubicBezTo>
                  <a:cubicBezTo>
                    <a:pt x="220" y="228"/>
                    <a:pt x="220" y="228"/>
                    <a:pt x="220" y="228"/>
                  </a:cubicBezTo>
                  <a:cubicBezTo>
                    <a:pt x="168" y="195"/>
                    <a:pt x="168" y="195"/>
                    <a:pt x="168" y="195"/>
                  </a:cubicBezTo>
                  <a:cubicBezTo>
                    <a:pt x="168" y="196"/>
                    <a:pt x="168" y="197"/>
                    <a:pt x="168" y="197"/>
                  </a:cubicBezTo>
                  <a:cubicBezTo>
                    <a:pt x="167" y="211"/>
                    <a:pt x="167" y="257"/>
                    <a:pt x="167" y="257"/>
                  </a:cubicBezTo>
                  <a:close/>
                  <a:moveTo>
                    <a:pt x="105" y="245"/>
                  </a:moveTo>
                  <a:cubicBezTo>
                    <a:pt x="155" y="245"/>
                    <a:pt x="155" y="245"/>
                    <a:pt x="155" y="245"/>
                  </a:cubicBezTo>
                  <a:cubicBezTo>
                    <a:pt x="155" y="239"/>
                    <a:pt x="155" y="239"/>
                    <a:pt x="155" y="239"/>
                  </a:cubicBezTo>
                  <a:cubicBezTo>
                    <a:pt x="155" y="225"/>
                    <a:pt x="155" y="211"/>
                    <a:pt x="155" y="197"/>
                  </a:cubicBezTo>
                  <a:cubicBezTo>
                    <a:pt x="155" y="195"/>
                    <a:pt x="155" y="192"/>
                    <a:pt x="155" y="189"/>
                  </a:cubicBezTo>
                  <a:cubicBezTo>
                    <a:pt x="155" y="173"/>
                    <a:pt x="155" y="173"/>
                    <a:pt x="155" y="173"/>
                  </a:cubicBezTo>
                  <a:cubicBezTo>
                    <a:pt x="216" y="211"/>
                    <a:pt x="216" y="211"/>
                    <a:pt x="216" y="211"/>
                  </a:cubicBezTo>
                  <a:cubicBezTo>
                    <a:pt x="242" y="170"/>
                    <a:pt x="242" y="170"/>
                    <a:pt x="242" y="170"/>
                  </a:cubicBezTo>
                  <a:cubicBezTo>
                    <a:pt x="177" y="128"/>
                    <a:pt x="177" y="128"/>
                    <a:pt x="177" y="128"/>
                  </a:cubicBezTo>
                  <a:cubicBezTo>
                    <a:pt x="242" y="86"/>
                    <a:pt x="242" y="86"/>
                    <a:pt x="242" y="86"/>
                  </a:cubicBezTo>
                  <a:cubicBezTo>
                    <a:pt x="216" y="44"/>
                    <a:pt x="216" y="44"/>
                    <a:pt x="216" y="44"/>
                  </a:cubicBezTo>
                  <a:cubicBezTo>
                    <a:pt x="156" y="83"/>
                    <a:pt x="156" y="83"/>
                    <a:pt x="156" y="83"/>
                  </a:cubicBezTo>
                  <a:cubicBezTo>
                    <a:pt x="156" y="12"/>
                    <a:pt x="156" y="12"/>
                    <a:pt x="156" y="12"/>
                  </a:cubicBezTo>
                  <a:cubicBezTo>
                    <a:pt x="106" y="12"/>
                    <a:pt x="106" y="12"/>
                    <a:pt x="106" y="12"/>
                  </a:cubicBezTo>
                  <a:cubicBezTo>
                    <a:pt x="106" y="83"/>
                    <a:pt x="106" y="83"/>
                    <a:pt x="106" y="83"/>
                  </a:cubicBezTo>
                  <a:cubicBezTo>
                    <a:pt x="45" y="45"/>
                    <a:pt x="45" y="45"/>
                    <a:pt x="45" y="45"/>
                  </a:cubicBezTo>
                  <a:cubicBezTo>
                    <a:pt x="45" y="45"/>
                    <a:pt x="20" y="85"/>
                    <a:pt x="18" y="87"/>
                  </a:cubicBezTo>
                  <a:cubicBezTo>
                    <a:pt x="86" y="128"/>
                    <a:pt x="86" y="128"/>
                    <a:pt x="86" y="128"/>
                  </a:cubicBezTo>
                  <a:cubicBezTo>
                    <a:pt x="19" y="171"/>
                    <a:pt x="19" y="171"/>
                    <a:pt x="19" y="171"/>
                  </a:cubicBezTo>
                  <a:cubicBezTo>
                    <a:pt x="19" y="171"/>
                    <a:pt x="45" y="209"/>
                    <a:pt x="46" y="212"/>
                  </a:cubicBezTo>
                  <a:cubicBezTo>
                    <a:pt x="105" y="174"/>
                    <a:pt x="105" y="174"/>
                    <a:pt x="105" y="174"/>
                  </a:cubicBezTo>
                  <a:lnTo>
                    <a:pt x="105" y="2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cxnSp>
        <p:nvCxnSpPr>
          <p:cNvPr id="20" name="直接连接符 19">
            <a:extLst>
              <a:ext uri="{FF2B5EF4-FFF2-40B4-BE49-F238E27FC236}">
                <a16:creationId xmlns:a16="http://schemas.microsoft.com/office/drawing/2014/main" id="{1CB1E2A3-BB22-4E5F-8AC0-621933E2295B}"/>
              </a:ext>
            </a:extLst>
          </p:cNvPr>
          <p:cNvCxnSpPr>
            <a:cxnSpLocks/>
          </p:cNvCxnSpPr>
          <p:nvPr/>
        </p:nvCxnSpPr>
        <p:spPr>
          <a:xfrm>
            <a:off x="7329579" y="4142815"/>
            <a:ext cx="1474788" cy="0"/>
          </a:xfrm>
          <a:prstGeom prst="line">
            <a:avLst/>
          </a:prstGeom>
          <a:ln w="25400" cap="rnd">
            <a:gradFill>
              <a:gsLst>
                <a:gs pos="0">
                  <a:schemeClr val="accent1"/>
                </a:gs>
                <a:gs pos="100000">
                  <a:schemeClr val="accent6">
                    <a:alpha val="1000"/>
                  </a:schemeClr>
                </a:gs>
              </a:gsLst>
              <a:lin ang="0" scaled="0"/>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152277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1000"/>
                                        <p:tgtEl>
                                          <p:spTgt spid="22"/>
                                        </p:tgtEl>
                                      </p:cBhvr>
                                    </p:animEffect>
                                    <p:anim calcmode="lin" valueType="num">
                                      <p:cBhvr>
                                        <p:cTn id="8" dur="1000" fill="hold"/>
                                        <p:tgtEl>
                                          <p:spTgt spid="22"/>
                                        </p:tgtEl>
                                        <p:attrNameLst>
                                          <p:attrName>ppt_x</p:attrName>
                                        </p:attrNameLst>
                                      </p:cBhvr>
                                      <p:tavLst>
                                        <p:tav tm="0">
                                          <p:val>
                                            <p:strVal val="#ppt_x"/>
                                          </p:val>
                                        </p:tav>
                                        <p:tav tm="100000">
                                          <p:val>
                                            <p:strVal val="#ppt_x"/>
                                          </p:val>
                                        </p:tav>
                                      </p:tavLst>
                                    </p:anim>
                                    <p:anim calcmode="lin" valueType="num">
                                      <p:cBhvr>
                                        <p:cTn id="9" dur="1000" fill="hold"/>
                                        <p:tgtEl>
                                          <p:spTgt spid="2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2" presetClass="entr" presetSubtype="0" fill="hold" grpId="0" nodeType="after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fade">
                                      <p:cBhvr>
                                        <p:cTn id="18" dur="1000"/>
                                        <p:tgtEl>
                                          <p:spTgt spid="11"/>
                                        </p:tgtEl>
                                      </p:cBhvr>
                                    </p:animEffect>
                                    <p:anim calcmode="lin" valueType="num">
                                      <p:cBhvr>
                                        <p:cTn id="19" dur="1000" fill="hold"/>
                                        <p:tgtEl>
                                          <p:spTgt spid="11"/>
                                        </p:tgtEl>
                                        <p:attrNameLst>
                                          <p:attrName>ppt_x</p:attrName>
                                        </p:attrNameLst>
                                      </p:cBhvr>
                                      <p:tavLst>
                                        <p:tav tm="0">
                                          <p:val>
                                            <p:strVal val="#ppt_x"/>
                                          </p:val>
                                        </p:tav>
                                        <p:tav tm="100000">
                                          <p:val>
                                            <p:strVal val="#ppt_x"/>
                                          </p:val>
                                        </p:tav>
                                      </p:tavLst>
                                    </p:anim>
                                    <p:anim calcmode="lin" valueType="num">
                                      <p:cBhvr>
                                        <p:cTn id="20" dur="1000" fill="hold"/>
                                        <p:tgtEl>
                                          <p:spTgt spid="11"/>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0"/>
                                  </p:stCondLst>
                                  <p:childTnLst>
                                    <p:set>
                                      <p:cBhvr>
                                        <p:cTn id="22" dur="1" fill="hold">
                                          <p:stCondLst>
                                            <p:cond delay="0"/>
                                          </p:stCondLst>
                                        </p:cTn>
                                        <p:tgtEl>
                                          <p:spTgt spid="23"/>
                                        </p:tgtEl>
                                        <p:attrNameLst>
                                          <p:attrName>style.visibility</p:attrName>
                                        </p:attrNameLst>
                                      </p:cBhvr>
                                      <p:to>
                                        <p:strVal val="visible"/>
                                      </p:to>
                                    </p:set>
                                    <p:animEffect transition="in" filter="fade">
                                      <p:cBhvr>
                                        <p:cTn id="23" dur="1000"/>
                                        <p:tgtEl>
                                          <p:spTgt spid="23"/>
                                        </p:tgtEl>
                                      </p:cBhvr>
                                    </p:animEffect>
                                    <p:anim calcmode="lin" valueType="num">
                                      <p:cBhvr>
                                        <p:cTn id="24" dur="1000" fill="hold"/>
                                        <p:tgtEl>
                                          <p:spTgt spid="23"/>
                                        </p:tgtEl>
                                        <p:attrNameLst>
                                          <p:attrName>ppt_x</p:attrName>
                                        </p:attrNameLst>
                                      </p:cBhvr>
                                      <p:tavLst>
                                        <p:tav tm="0">
                                          <p:val>
                                            <p:strVal val="#ppt_x"/>
                                          </p:val>
                                        </p:tav>
                                        <p:tav tm="100000">
                                          <p:val>
                                            <p:strVal val="#ppt_x"/>
                                          </p:val>
                                        </p:tav>
                                      </p:tavLst>
                                    </p:anim>
                                    <p:anim calcmode="lin" valueType="num">
                                      <p:cBhvr>
                                        <p:cTn id="25" dur="1000" fill="hold"/>
                                        <p:tgtEl>
                                          <p:spTgt spid="23"/>
                                        </p:tgtEl>
                                        <p:attrNameLst>
                                          <p:attrName>ppt_y</p:attrName>
                                        </p:attrNameLst>
                                      </p:cBhvr>
                                      <p:tavLst>
                                        <p:tav tm="0">
                                          <p:val>
                                            <p:strVal val="#ppt_y+.1"/>
                                          </p:val>
                                        </p:tav>
                                        <p:tav tm="100000">
                                          <p:val>
                                            <p:strVal val="#ppt_y"/>
                                          </p:val>
                                        </p:tav>
                                      </p:tavLst>
                                    </p:anim>
                                  </p:childTnLst>
                                </p:cTn>
                              </p:par>
                              <p:par>
                                <p:cTn id="26" presetID="42" presetClass="entr" presetSubtype="0" fill="hold" nodeType="withEffect">
                                  <p:stCondLst>
                                    <p:cond delay="0"/>
                                  </p:stCondLst>
                                  <p:childTnLst>
                                    <p:set>
                                      <p:cBhvr>
                                        <p:cTn id="27" dur="1" fill="hold">
                                          <p:stCondLst>
                                            <p:cond delay="0"/>
                                          </p:stCondLst>
                                        </p:cTn>
                                        <p:tgtEl>
                                          <p:spTgt spid="19"/>
                                        </p:tgtEl>
                                        <p:attrNameLst>
                                          <p:attrName>style.visibility</p:attrName>
                                        </p:attrNameLst>
                                      </p:cBhvr>
                                      <p:to>
                                        <p:strVal val="visible"/>
                                      </p:to>
                                    </p:set>
                                    <p:animEffect transition="in" filter="fade">
                                      <p:cBhvr>
                                        <p:cTn id="28" dur="1000"/>
                                        <p:tgtEl>
                                          <p:spTgt spid="19"/>
                                        </p:tgtEl>
                                      </p:cBhvr>
                                    </p:animEffect>
                                    <p:anim calcmode="lin" valueType="num">
                                      <p:cBhvr>
                                        <p:cTn id="29" dur="1000" fill="hold"/>
                                        <p:tgtEl>
                                          <p:spTgt spid="19"/>
                                        </p:tgtEl>
                                        <p:attrNameLst>
                                          <p:attrName>ppt_x</p:attrName>
                                        </p:attrNameLst>
                                      </p:cBhvr>
                                      <p:tavLst>
                                        <p:tav tm="0">
                                          <p:val>
                                            <p:strVal val="#ppt_x"/>
                                          </p:val>
                                        </p:tav>
                                        <p:tav tm="100000">
                                          <p:val>
                                            <p:strVal val="#ppt_x"/>
                                          </p:val>
                                        </p:tav>
                                      </p:tavLst>
                                    </p:anim>
                                    <p:anim calcmode="lin" valueType="num">
                                      <p:cBhvr>
                                        <p:cTn id="30" dur="1000" fill="hold"/>
                                        <p:tgtEl>
                                          <p:spTgt spid="19"/>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fade">
                                      <p:cBhvr>
                                        <p:cTn id="33" dur="1000"/>
                                        <p:tgtEl>
                                          <p:spTgt spid="8"/>
                                        </p:tgtEl>
                                      </p:cBhvr>
                                    </p:animEffect>
                                    <p:anim calcmode="lin" valueType="num">
                                      <p:cBhvr>
                                        <p:cTn id="34" dur="1000" fill="hold"/>
                                        <p:tgtEl>
                                          <p:spTgt spid="8"/>
                                        </p:tgtEl>
                                        <p:attrNameLst>
                                          <p:attrName>ppt_x</p:attrName>
                                        </p:attrNameLst>
                                      </p:cBhvr>
                                      <p:tavLst>
                                        <p:tav tm="0">
                                          <p:val>
                                            <p:strVal val="#ppt_x"/>
                                          </p:val>
                                        </p:tav>
                                        <p:tav tm="100000">
                                          <p:val>
                                            <p:strVal val="#ppt_x"/>
                                          </p:val>
                                        </p:tav>
                                      </p:tavLst>
                                    </p:anim>
                                    <p:anim calcmode="lin" valueType="num">
                                      <p:cBhvr>
                                        <p:cTn id="35" dur="1000" fill="hold"/>
                                        <p:tgtEl>
                                          <p:spTgt spid="8"/>
                                        </p:tgtEl>
                                        <p:attrNameLst>
                                          <p:attrName>ppt_y</p:attrName>
                                        </p:attrNameLst>
                                      </p:cBhvr>
                                      <p:tavLst>
                                        <p:tav tm="0">
                                          <p:val>
                                            <p:strVal val="#ppt_y+.1"/>
                                          </p:val>
                                        </p:tav>
                                        <p:tav tm="100000">
                                          <p:val>
                                            <p:strVal val="#ppt_y"/>
                                          </p:val>
                                        </p:tav>
                                      </p:tavLst>
                                    </p:anim>
                                  </p:childTnLst>
                                </p:cTn>
                              </p:par>
                            </p:childTnLst>
                          </p:cTn>
                        </p:par>
                        <p:par>
                          <p:cTn id="36" fill="hold">
                            <p:stCondLst>
                              <p:cond delay="2000"/>
                            </p:stCondLst>
                            <p:childTnLst>
                              <p:par>
                                <p:cTn id="37" presetID="42" presetClass="entr" presetSubtype="0" fill="hold" grpId="0" nodeType="afterEffect">
                                  <p:stCondLst>
                                    <p:cond delay="0"/>
                                  </p:stCondLst>
                                  <p:childTnLst>
                                    <p:set>
                                      <p:cBhvr>
                                        <p:cTn id="38" dur="1" fill="hold">
                                          <p:stCondLst>
                                            <p:cond delay="0"/>
                                          </p:stCondLst>
                                        </p:cTn>
                                        <p:tgtEl>
                                          <p:spTgt spid="16"/>
                                        </p:tgtEl>
                                        <p:attrNameLst>
                                          <p:attrName>style.visibility</p:attrName>
                                        </p:attrNameLst>
                                      </p:cBhvr>
                                      <p:to>
                                        <p:strVal val="visible"/>
                                      </p:to>
                                    </p:set>
                                    <p:animEffect transition="in" filter="fade">
                                      <p:cBhvr>
                                        <p:cTn id="39" dur="1000"/>
                                        <p:tgtEl>
                                          <p:spTgt spid="16"/>
                                        </p:tgtEl>
                                      </p:cBhvr>
                                    </p:animEffect>
                                    <p:anim calcmode="lin" valueType="num">
                                      <p:cBhvr>
                                        <p:cTn id="40" dur="1000" fill="hold"/>
                                        <p:tgtEl>
                                          <p:spTgt spid="16"/>
                                        </p:tgtEl>
                                        <p:attrNameLst>
                                          <p:attrName>ppt_x</p:attrName>
                                        </p:attrNameLst>
                                      </p:cBhvr>
                                      <p:tavLst>
                                        <p:tav tm="0">
                                          <p:val>
                                            <p:strVal val="#ppt_x"/>
                                          </p:val>
                                        </p:tav>
                                        <p:tav tm="100000">
                                          <p:val>
                                            <p:strVal val="#ppt_x"/>
                                          </p:val>
                                        </p:tav>
                                      </p:tavLst>
                                    </p:anim>
                                    <p:anim calcmode="lin" valueType="num">
                                      <p:cBhvr>
                                        <p:cTn id="41" dur="1000" fill="hold"/>
                                        <p:tgtEl>
                                          <p:spTgt spid="16"/>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0"/>
                                  </p:stCondLst>
                                  <p:childTnLst>
                                    <p:set>
                                      <p:cBhvr>
                                        <p:cTn id="43" dur="1" fill="hold">
                                          <p:stCondLst>
                                            <p:cond delay="0"/>
                                          </p:stCondLst>
                                        </p:cTn>
                                        <p:tgtEl>
                                          <p:spTgt spid="17"/>
                                        </p:tgtEl>
                                        <p:attrNameLst>
                                          <p:attrName>style.visibility</p:attrName>
                                        </p:attrNameLst>
                                      </p:cBhvr>
                                      <p:to>
                                        <p:strVal val="visible"/>
                                      </p:to>
                                    </p:set>
                                    <p:animEffect transition="in" filter="fade">
                                      <p:cBhvr>
                                        <p:cTn id="44" dur="1000"/>
                                        <p:tgtEl>
                                          <p:spTgt spid="17"/>
                                        </p:tgtEl>
                                      </p:cBhvr>
                                    </p:animEffect>
                                    <p:anim calcmode="lin" valueType="num">
                                      <p:cBhvr>
                                        <p:cTn id="45" dur="1000" fill="hold"/>
                                        <p:tgtEl>
                                          <p:spTgt spid="17"/>
                                        </p:tgtEl>
                                        <p:attrNameLst>
                                          <p:attrName>ppt_x</p:attrName>
                                        </p:attrNameLst>
                                      </p:cBhvr>
                                      <p:tavLst>
                                        <p:tav tm="0">
                                          <p:val>
                                            <p:strVal val="#ppt_x"/>
                                          </p:val>
                                        </p:tav>
                                        <p:tav tm="100000">
                                          <p:val>
                                            <p:strVal val="#ppt_x"/>
                                          </p:val>
                                        </p:tav>
                                      </p:tavLst>
                                    </p:anim>
                                    <p:anim calcmode="lin" valueType="num">
                                      <p:cBhvr>
                                        <p:cTn id="46" dur="1000" fill="hold"/>
                                        <p:tgtEl>
                                          <p:spTgt spid="17"/>
                                        </p:tgtEl>
                                        <p:attrNameLst>
                                          <p:attrName>ppt_y</p:attrName>
                                        </p:attrNameLst>
                                      </p:cBhvr>
                                      <p:tavLst>
                                        <p:tav tm="0">
                                          <p:val>
                                            <p:strVal val="#ppt_y+.1"/>
                                          </p:val>
                                        </p:tav>
                                        <p:tav tm="100000">
                                          <p:val>
                                            <p:strVal val="#ppt_y"/>
                                          </p:val>
                                        </p:tav>
                                      </p:tavLst>
                                    </p:anim>
                                  </p:childTnLst>
                                </p:cTn>
                              </p:par>
                              <p:par>
                                <p:cTn id="47" presetID="42" presetClass="entr" presetSubtype="0" fill="hold" nodeType="withEffect">
                                  <p:stCondLst>
                                    <p:cond delay="0"/>
                                  </p:stCondLst>
                                  <p:childTnLst>
                                    <p:set>
                                      <p:cBhvr>
                                        <p:cTn id="48" dur="1" fill="hold">
                                          <p:stCondLst>
                                            <p:cond delay="0"/>
                                          </p:stCondLst>
                                        </p:cTn>
                                        <p:tgtEl>
                                          <p:spTgt spid="29"/>
                                        </p:tgtEl>
                                        <p:attrNameLst>
                                          <p:attrName>style.visibility</p:attrName>
                                        </p:attrNameLst>
                                      </p:cBhvr>
                                      <p:to>
                                        <p:strVal val="visible"/>
                                      </p:to>
                                    </p:set>
                                    <p:animEffect transition="in" filter="fade">
                                      <p:cBhvr>
                                        <p:cTn id="49" dur="1000"/>
                                        <p:tgtEl>
                                          <p:spTgt spid="29"/>
                                        </p:tgtEl>
                                      </p:cBhvr>
                                    </p:animEffect>
                                    <p:anim calcmode="lin" valueType="num">
                                      <p:cBhvr>
                                        <p:cTn id="50" dur="1000" fill="hold"/>
                                        <p:tgtEl>
                                          <p:spTgt spid="29"/>
                                        </p:tgtEl>
                                        <p:attrNameLst>
                                          <p:attrName>ppt_x</p:attrName>
                                        </p:attrNameLst>
                                      </p:cBhvr>
                                      <p:tavLst>
                                        <p:tav tm="0">
                                          <p:val>
                                            <p:strVal val="#ppt_x"/>
                                          </p:val>
                                        </p:tav>
                                        <p:tav tm="100000">
                                          <p:val>
                                            <p:strVal val="#ppt_x"/>
                                          </p:val>
                                        </p:tav>
                                      </p:tavLst>
                                    </p:anim>
                                    <p:anim calcmode="lin" valueType="num">
                                      <p:cBhvr>
                                        <p:cTn id="51" dur="1000" fill="hold"/>
                                        <p:tgtEl>
                                          <p:spTgt spid="29"/>
                                        </p:tgtEl>
                                        <p:attrNameLst>
                                          <p:attrName>ppt_y</p:attrName>
                                        </p:attrNameLst>
                                      </p:cBhvr>
                                      <p:tavLst>
                                        <p:tav tm="0">
                                          <p:val>
                                            <p:strVal val="#ppt_y+.1"/>
                                          </p:val>
                                        </p:tav>
                                        <p:tav tm="100000">
                                          <p:val>
                                            <p:strVal val="#ppt_y"/>
                                          </p:val>
                                        </p:tav>
                                      </p:tavLst>
                                    </p:anim>
                                  </p:childTnLst>
                                </p:cTn>
                              </p:par>
                              <p:par>
                                <p:cTn id="52" presetID="42" presetClass="entr" presetSubtype="0" fill="hold" nodeType="withEffect">
                                  <p:stCondLst>
                                    <p:cond delay="0"/>
                                  </p:stCondLst>
                                  <p:childTnLst>
                                    <p:set>
                                      <p:cBhvr>
                                        <p:cTn id="53" dur="1" fill="hold">
                                          <p:stCondLst>
                                            <p:cond delay="0"/>
                                          </p:stCondLst>
                                        </p:cTn>
                                        <p:tgtEl>
                                          <p:spTgt spid="20"/>
                                        </p:tgtEl>
                                        <p:attrNameLst>
                                          <p:attrName>style.visibility</p:attrName>
                                        </p:attrNameLst>
                                      </p:cBhvr>
                                      <p:to>
                                        <p:strVal val="visible"/>
                                      </p:to>
                                    </p:set>
                                    <p:animEffect transition="in" filter="fade">
                                      <p:cBhvr>
                                        <p:cTn id="54" dur="1000"/>
                                        <p:tgtEl>
                                          <p:spTgt spid="20"/>
                                        </p:tgtEl>
                                      </p:cBhvr>
                                    </p:animEffect>
                                    <p:anim calcmode="lin" valueType="num">
                                      <p:cBhvr>
                                        <p:cTn id="55" dur="1000" fill="hold"/>
                                        <p:tgtEl>
                                          <p:spTgt spid="20"/>
                                        </p:tgtEl>
                                        <p:attrNameLst>
                                          <p:attrName>ppt_x</p:attrName>
                                        </p:attrNameLst>
                                      </p:cBhvr>
                                      <p:tavLst>
                                        <p:tav tm="0">
                                          <p:val>
                                            <p:strVal val="#ppt_x"/>
                                          </p:val>
                                        </p:tav>
                                        <p:tav tm="100000">
                                          <p:val>
                                            <p:strVal val="#ppt_x"/>
                                          </p:val>
                                        </p:tav>
                                      </p:tavLst>
                                    </p:anim>
                                    <p:anim calcmode="lin" valueType="num">
                                      <p:cBhvr>
                                        <p:cTn id="56"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8" grpId="0"/>
      <p:bldP spid="16" grpId="0"/>
      <p:bldP spid="11" grpId="0"/>
      <p:bldP spid="17"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560EED30-3D14-48C0-9024-0CCFD27DE8BB}"/>
              </a:ext>
            </a:extLst>
          </p:cNvPr>
          <p:cNvGrpSpPr/>
          <p:nvPr/>
        </p:nvGrpSpPr>
        <p:grpSpPr>
          <a:xfrm>
            <a:off x="0" y="-1003445"/>
            <a:ext cx="12545636" cy="4158125"/>
            <a:chOff x="0" y="-1003445"/>
            <a:chExt cx="12545636" cy="4158125"/>
          </a:xfrm>
        </p:grpSpPr>
        <p:sp>
          <p:nvSpPr>
            <p:cNvPr id="3" name="矩形 2">
              <a:extLst>
                <a:ext uri="{FF2B5EF4-FFF2-40B4-BE49-F238E27FC236}">
                  <a16:creationId xmlns:a16="http://schemas.microsoft.com/office/drawing/2014/main" id="{98E29C74-92A8-4552-8428-B90DB4511F9F}"/>
                </a:ext>
              </a:extLst>
            </p:cNvPr>
            <p:cNvSpPr/>
            <p:nvPr/>
          </p:nvSpPr>
          <p:spPr>
            <a:xfrm>
              <a:off x="0" y="0"/>
              <a:ext cx="12192000" cy="3154680"/>
            </a:xfrm>
            <a:prstGeom prst="rect">
              <a:avLst/>
            </a:prstGeom>
            <a:gradFill>
              <a:gsLst>
                <a:gs pos="0">
                  <a:schemeClr val="accent1"/>
                </a:gs>
                <a:gs pos="100000">
                  <a:schemeClr val="accent6"/>
                </a:gs>
              </a:gsLst>
              <a:lin ang="5400000" scaled="0"/>
            </a:gradFill>
            <a:ln>
              <a:noFill/>
            </a:ln>
            <a:effectLst>
              <a:outerShdw blurRad="165100" dist="38100" dir="2700000" algn="tl"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400">
                <a:cs typeface="+mn-ea"/>
                <a:sym typeface="+mn-lt"/>
              </a:endParaRPr>
            </a:p>
          </p:txBody>
        </p:sp>
        <p:pic>
          <p:nvPicPr>
            <p:cNvPr id="8" name="图片占位符 4">
              <a:extLst>
                <a:ext uri="{FF2B5EF4-FFF2-40B4-BE49-F238E27FC236}">
                  <a16:creationId xmlns:a16="http://schemas.microsoft.com/office/drawing/2014/main" id="{CD18F9AF-A184-41FC-958A-18ED3D6B6D04}"/>
                </a:ext>
              </a:extLst>
            </p:cNvPr>
            <p:cNvPicPr>
              <a:picLocks noChangeAspect="1"/>
            </p:cNvPicPr>
            <p:nvPr/>
          </p:nvPicPr>
          <p:blipFill rotWithShape="1">
            <a:blip r:embed="rId3">
              <a:biLevel thresh="25000"/>
              <a:alphaModFix amt="7000"/>
              <a:extLst>
                <a:ext uri="{28A0092B-C50C-407E-A947-70E740481C1C}">
                  <a14:useLocalDpi xmlns:a14="http://schemas.microsoft.com/office/drawing/2010/main" val="0"/>
                </a:ext>
              </a:extLst>
            </a:blip>
            <a:srcRect t="36041" b="19480"/>
            <a:stretch/>
          </p:blipFill>
          <p:spPr>
            <a:xfrm rot="1890462">
              <a:off x="49076" y="-1003445"/>
              <a:ext cx="6349294" cy="3994652"/>
            </a:xfrm>
            <a:prstGeom prst="rect">
              <a:avLst/>
            </a:prstGeom>
          </p:spPr>
        </p:pic>
        <p:pic>
          <p:nvPicPr>
            <p:cNvPr id="9" name="图片占位符 4">
              <a:extLst>
                <a:ext uri="{FF2B5EF4-FFF2-40B4-BE49-F238E27FC236}">
                  <a16:creationId xmlns:a16="http://schemas.microsoft.com/office/drawing/2014/main" id="{57616A57-1567-4835-9A90-EADC4792E7C5}"/>
                </a:ext>
              </a:extLst>
            </p:cNvPr>
            <p:cNvPicPr>
              <a:picLocks noChangeAspect="1"/>
            </p:cNvPicPr>
            <p:nvPr/>
          </p:nvPicPr>
          <p:blipFill rotWithShape="1">
            <a:blip r:embed="rId3">
              <a:biLevel thresh="25000"/>
              <a:alphaModFix amt="7000"/>
              <a:extLst>
                <a:ext uri="{28A0092B-C50C-407E-A947-70E740481C1C}">
                  <a14:useLocalDpi xmlns:a14="http://schemas.microsoft.com/office/drawing/2010/main" val="0"/>
                </a:ext>
              </a:extLst>
            </a:blip>
            <a:srcRect t="34562" b="31931"/>
            <a:stretch/>
          </p:blipFill>
          <p:spPr>
            <a:xfrm rot="11002020">
              <a:off x="6196342" y="-159336"/>
              <a:ext cx="6349294" cy="3009139"/>
            </a:xfrm>
            <a:prstGeom prst="rect">
              <a:avLst/>
            </a:prstGeom>
          </p:spPr>
        </p:pic>
      </p:grpSp>
      <p:sp>
        <p:nvSpPr>
          <p:cNvPr id="4" name="矩形: 圆角 3">
            <a:extLst>
              <a:ext uri="{FF2B5EF4-FFF2-40B4-BE49-F238E27FC236}">
                <a16:creationId xmlns:a16="http://schemas.microsoft.com/office/drawing/2014/main" id="{95C81E94-8375-48F3-A58B-501DAD8D8861}"/>
              </a:ext>
            </a:extLst>
          </p:cNvPr>
          <p:cNvSpPr/>
          <p:nvPr/>
        </p:nvSpPr>
        <p:spPr>
          <a:xfrm>
            <a:off x="670719" y="2270760"/>
            <a:ext cx="10849769" cy="3866513"/>
          </a:xfrm>
          <a:prstGeom prst="roundRect">
            <a:avLst>
              <a:gd name="adj" fmla="val 3139"/>
            </a:avLst>
          </a:prstGeom>
          <a:solidFill>
            <a:schemeClr val="bg1"/>
          </a:solidFill>
          <a:ln>
            <a:noFill/>
          </a:ln>
          <a:effectLst>
            <a:outerShdw blurRad="2540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aphicFrame>
        <p:nvGraphicFramePr>
          <p:cNvPr id="5" name="表格 4">
            <a:extLst>
              <a:ext uri="{FF2B5EF4-FFF2-40B4-BE49-F238E27FC236}">
                <a16:creationId xmlns:a16="http://schemas.microsoft.com/office/drawing/2014/main" id="{A6C83322-3943-4BE7-B3FE-51204CB9230A}"/>
              </a:ext>
            </a:extLst>
          </p:cNvPr>
          <p:cNvGraphicFramePr>
            <a:graphicFrameLocks noGrp="1"/>
          </p:cNvGraphicFramePr>
          <p:nvPr>
            <p:extLst>
              <p:ext uri="{D42A27DB-BD31-4B8C-83A1-F6EECF244321}">
                <p14:modId xmlns:p14="http://schemas.microsoft.com/office/powerpoint/2010/main" val="1546862340"/>
              </p:ext>
            </p:extLst>
          </p:nvPr>
        </p:nvGraphicFramePr>
        <p:xfrm>
          <a:off x="660400" y="2270760"/>
          <a:ext cx="10860088" cy="3863340"/>
        </p:xfrm>
        <a:graphic>
          <a:graphicData uri="http://schemas.openxmlformats.org/drawingml/2006/table">
            <a:tbl>
              <a:tblPr firstRow="1" bandRow="1"/>
              <a:tblGrid>
                <a:gridCol w="2715022">
                  <a:extLst>
                    <a:ext uri="{9D8B030D-6E8A-4147-A177-3AD203B41FA5}">
                      <a16:colId xmlns:a16="http://schemas.microsoft.com/office/drawing/2014/main" val="2518804048"/>
                    </a:ext>
                  </a:extLst>
                </a:gridCol>
                <a:gridCol w="2715022">
                  <a:extLst>
                    <a:ext uri="{9D8B030D-6E8A-4147-A177-3AD203B41FA5}">
                      <a16:colId xmlns:a16="http://schemas.microsoft.com/office/drawing/2014/main" val="1469905709"/>
                    </a:ext>
                  </a:extLst>
                </a:gridCol>
                <a:gridCol w="2715022">
                  <a:extLst>
                    <a:ext uri="{9D8B030D-6E8A-4147-A177-3AD203B41FA5}">
                      <a16:colId xmlns:a16="http://schemas.microsoft.com/office/drawing/2014/main" val="2894814912"/>
                    </a:ext>
                  </a:extLst>
                </a:gridCol>
                <a:gridCol w="2715022">
                  <a:extLst>
                    <a:ext uri="{9D8B030D-6E8A-4147-A177-3AD203B41FA5}">
                      <a16:colId xmlns:a16="http://schemas.microsoft.com/office/drawing/2014/main" val="1448472147"/>
                    </a:ext>
                  </a:extLst>
                </a:gridCol>
              </a:tblGrid>
              <a:tr h="779814">
                <a:tc>
                  <a:txBody>
                    <a:bodyPr/>
                    <a:lstStyle>
                      <a:lvl1pPr>
                        <a:lnSpc>
                          <a:spcPct val="90000"/>
                        </a:lnSpc>
                        <a:spcBef>
                          <a:spcPts val="1000"/>
                        </a:spcBef>
                        <a:defRPr sz="24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1pPr>
                      <a:lvl2pPr>
                        <a:lnSpc>
                          <a:spcPct val="90000"/>
                        </a:lnSpc>
                        <a:spcBef>
                          <a:spcPts val="500"/>
                        </a:spcBef>
                        <a:defRPr sz="20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2pPr>
                      <a:lvl3pPr>
                        <a:lnSpc>
                          <a:spcPct val="90000"/>
                        </a:lnSpc>
                        <a:spcBef>
                          <a:spcPts val="500"/>
                        </a:spcBef>
                        <a:defRPr>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3pPr>
                      <a:lvl4pPr>
                        <a:lnSpc>
                          <a:spcPct val="90000"/>
                        </a:lnSpc>
                        <a:spcBef>
                          <a:spcPts val="500"/>
                        </a:spcBef>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4pPr>
                      <a:lvl5pPr>
                        <a:lnSpc>
                          <a:spcPct val="90000"/>
                        </a:lnSpc>
                        <a:spcBef>
                          <a:spcPts val="500"/>
                        </a:spcBef>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5pPr>
                      <a:lvl6pPr fontAlgn="base">
                        <a:lnSpc>
                          <a:spcPct val="90000"/>
                        </a:lnSpc>
                        <a:spcBef>
                          <a:spcPts val="500"/>
                        </a:spcBef>
                        <a:spcAft>
                          <a:spcPct val="0"/>
                        </a:spcAft>
                        <a:buFont typeface="Arial" panose="020B0604020202020204" pitchFamily="34" charset="0"/>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6pPr>
                      <a:lvl7pPr fontAlgn="base">
                        <a:lnSpc>
                          <a:spcPct val="90000"/>
                        </a:lnSpc>
                        <a:spcBef>
                          <a:spcPts val="500"/>
                        </a:spcBef>
                        <a:spcAft>
                          <a:spcPct val="0"/>
                        </a:spcAft>
                        <a:buFont typeface="Arial" panose="020B0604020202020204" pitchFamily="34" charset="0"/>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7pPr>
                      <a:lvl8pPr fontAlgn="base">
                        <a:lnSpc>
                          <a:spcPct val="90000"/>
                        </a:lnSpc>
                        <a:spcBef>
                          <a:spcPts val="500"/>
                        </a:spcBef>
                        <a:spcAft>
                          <a:spcPct val="0"/>
                        </a:spcAft>
                        <a:buFont typeface="Arial" panose="020B0604020202020204" pitchFamily="34" charset="0"/>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8pPr>
                      <a:lvl9pPr fontAlgn="base">
                        <a:lnSpc>
                          <a:spcPct val="90000"/>
                        </a:lnSpc>
                        <a:spcBef>
                          <a:spcPts val="500"/>
                        </a:spcBef>
                        <a:spcAft>
                          <a:spcPct val="0"/>
                        </a:spcAft>
                        <a:buFont typeface="Arial" panose="020B0604020202020204" pitchFamily="34" charset="0"/>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pPr>
                      <a:r>
                        <a:rPr kumimoji="0" lang="zh-CN" altLang="en-US" sz="2000" b="1" i="0" u="none" strike="noStrike" cap="none" normalizeH="0" baseline="0">
                          <a:ln>
                            <a:noFill/>
                          </a:ln>
                          <a:solidFill>
                            <a:srgbClr val="000000"/>
                          </a:solidFill>
                          <a:effectLst/>
                          <a:latin typeface="+mn-lt"/>
                          <a:ea typeface="+mn-ea"/>
                          <a:cs typeface="+mn-ea"/>
                          <a:sym typeface="+mn-lt"/>
                        </a:rPr>
                        <a:t>项目名称</a:t>
                      </a:r>
                      <a:endParaRPr kumimoji="0" lang="zh-CN" altLang="zh-CN" sz="2000" b="1" i="0" u="none" strike="noStrike" cap="none" normalizeH="0" baseline="0">
                        <a:ln>
                          <a:noFill/>
                        </a:ln>
                        <a:solidFill>
                          <a:srgbClr val="000000"/>
                        </a:solidFill>
                        <a:effectLst/>
                        <a:latin typeface="+mn-lt"/>
                        <a:ea typeface="+mn-ea"/>
                        <a:cs typeface="+mn-ea"/>
                        <a:sym typeface="+mn-lt"/>
                      </a:endParaRPr>
                    </a:p>
                  </a:txBody>
                  <a:tcPr anchor="ctr" horzOverflow="overflow">
                    <a:lnL w="12700" cap="flat" cmpd="sng" algn="ctr">
                      <a:noFill/>
                      <a:prstDash val="solid"/>
                      <a:round/>
                      <a:headEnd type="none" w="med" len="med"/>
                      <a:tailEnd type="none" w="med" len="med"/>
                    </a:lnL>
                    <a:lnR w="12700" cap="flat" cmpd="sng" algn="ctr">
                      <a:solidFill>
                        <a:schemeClr val="accent1">
                          <a:lumMod val="20000"/>
                          <a:lumOff val="8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accent1">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lvl1pPr>
                        <a:lnSpc>
                          <a:spcPct val="90000"/>
                        </a:lnSpc>
                        <a:spcBef>
                          <a:spcPts val="1000"/>
                        </a:spcBef>
                        <a:defRPr sz="24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1pPr>
                      <a:lvl2pPr>
                        <a:lnSpc>
                          <a:spcPct val="90000"/>
                        </a:lnSpc>
                        <a:spcBef>
                          <a:spcPts val="500"/>
                        </a:spcBef>
                        <a:defRPr sz="20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2pPr>
                      <a:lvl3pPr>
                        <a:lnSpc>
                          <a:spcPct val="90000"/>
                        </a:lnSpc>
                        <a:spcBef>
                          <a:spcPts val="500"/>
                        </a:spcBef>
                        <a:defRPr>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3pPr>
                      <a:lvl4pPr>
                        <a:lnSpc>
                          <a:spcPct val="90000"/>
                        </a:lnSpc>
                        <a:spcBef>
                          <a:spcPts val="500"/>
                        </a:spcBef>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4pPr>
                      <a:lvl5pPr>
                        <a:lnSpc>
                          <a:spcPct val="90000"/>
                        </a:lnSpc>
                        <a:spcBef>
                          <a:spcPts val="500"/>
                        </a:spcBef>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5pPr>
                      <a:lvl6pPr fontAlgn="base">
                        <a:lnSpc>
                          <a:spcPct val="90000"/>
                        </a:lnSpc>
                        <a:spcBef>
                          <a:spcPts val="500"/>
                        </a:spcBef>
                        <a:spcAft>
                          <a:spcPct val="0"/>
                        </a:spcAft>
                        <a:buFont typeface="Arial" panose="020B0604020202020204" pitchFamily="34" charset="0"/>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6pPr>
                      <a:lvl7pPr fontAlgn="base">
                        <a:lnSpc>
                          <a:spcPct val="90000"/>
                        </a:lnSpc>
                        <a:spcBef>
                          <a:spcPts val="500"/>
                        </a:spcBef>
                        <a:spcAft>
                          <a:spcPct val="0"/>
                        </a:spcAft>
                        <a:buFont typeface="Arial" panose="020B0604020202020204" pitchFamily="34" charset="0"/>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7pPr>
                      <a:lvl8pPr fontAlgn="base">
                        <a:lnSpc>
                          <a:spcPct val="90000"/>
                        </a:lnSpc>
                        <a:spcBef>
                          <a:spcPts val="500"/>
                        </a:spcBef>
                        <a:spcAft>
                          <a:spcPct val="0"/>
                        </a:spcAft>
                        <a:buFont typeface="Arial" panose="020B0604020202020204" pitchFamily="34" charset="0"/>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8pPr>
                      <a:lvl9pPr fontAlgn="base">
                        <a:lnSpc>
                          <a:spcPct val="90000"/>
                        </a:lnSpc>
                        <a:spcBef>
                          <a:spcPts val="500"/>
                        </a:spcBef>
                        <a:spcAft>
                          <a:spcPct val="0"/>
                        </a:spcAft>
                        <a:buFont typeface="Arial" panose="020B0604020202020204" pitchFamily="34" charset="0"/>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pPr>
                      <a:r>
                        <a:rPr kumimoji="0" lang="zh-CN" altLang="en-US" sz="2000" b="1" i="0" u="none" strike="noStrike" cap="none" normalizeH="0" baseline="0">
                          <a:ln>
                            <a:noFill/>
                          </a:ln>
                          <a:solidFill>
                            <a:srgbClr val="000000"/>
                          </a:solidFill>
                          <a:effectLst/>
                          <a:latin typeface="+mn-lt"/>
                          <a:ea typeface="+mn-ea"/>
                          <a:cs typeface="+mn-ea"/>
                          <a:sym typeface="+mn-lt"/>
                        </a:rPr>
                        <a:t>数据</a:t>
                      </a:r>
                      <a:r>
                        <a:rPr kumimoji="0" lang="en-US" altLang="zh-CN" sz="2000" b="1" i="0" u="none" strike="noStrike" cap="none" normalizeH="0" baseline="0">
                          <a:ln>
                            <a:noFill/>
                          </a:ln>
                          <a:solidFill>
                            <a:srgbClr val="000000"/>
                          </a:solidFill>
                          <a:effectLst/>
                          <a:latin typeface="+mn-lt"/>
                          <a:ea typeface="+mn-ea"/>
                          <a:cs typeface="+mn-ea"/>
                          <a:sym typeface="+mn-lt"/>
                        </a:rPr>
                        <a:t>1</a:t>
                      </a:r>
                      <a:endParaRPr kumimoji="0" lang="zh-CN" altLang="zh-CN" sz="2000" b="1" i="0" u="none" strike="noStrike" cap="none" normalizeH="0" baseline="0">
                        <a:ln>
                          <a:noFill/>
                        </a:ln>
                        <a:solidFill>
                          <a:srgbClr val="000000"/>
                        </a:solidFill>
                        <a:effectLst/>
                        <a:latin typeface="+mn-lt"/>
                        <a:ea typeface="+mn-ea"/>
                        <a:cs typeface="+mn-ea"/>
                        <a:sym typeface="+mn-lt"/>
                      </a:endParaRPr>
                    </a:p>
                  </a:txBody>
                  <a:tcPr anchor="ctr" horzOverflow="overflow">
                    <a:lnL w="12700" cap="flat" cmpd="sng" algn="ctr">
                      <a:solidFill>
                        <a:schemeClr val="accent1">
                          <a:lumMod val="20000"/>
                          <a:lumOff val="80000"/>
                        </a:schemeClr>
                      </a:solidFill>
                      <a:prstDash val="solid"/>
                      <a:round/>
                      <a:headEnd type="none" w="med" len="med"/>
                      <a:tailEnd type="none" w="med" len="med"/>
                    </a:lnL>
                    <a:lnR w="12700" cap="flat" cmpd="sng" algn="ctr">
                      <a:solidFill>
                        <a:schemeClr val="accent1">
                          <a:lumMod val="20000"/>
                          <a:lumOff val="8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accent1">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lvl1pPr>
                        <a:lnSpc>
                          <a:spcPct val="90000"/>
                        </a:lnSpc>
                        <a:spcBef>
                          <a:spcPts val="1000"/>
                        </a:spcBef>
                        <a:defRPr sz="24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1pPr>
                      <a:lvl2pPr>
                        <a:lnSpc>
                          <a:spcPct val="90000"/>
                        </a:lnSpc>
                        <a:spcBef>
                          <a:spcPts val="500"/>
                        </a:spcBef>
                        <a:defRPr sz="20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2pPr>
                      <a:lvl3pPr>
                        <a:lnSpc>
                          <a:spcPct val="90000"/>
                        </a:lnSpc>
                        <a:spcBef>
                          <a:spcPts val="500"/>
                        </a:spcBef>
                        <a:defRPr>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3pPr>
                      <a:lvl4pPr>
                        <a:lnSpc>
                          <a:spcPct val="90000"/>
                        </a:lnSpc>
                        <a:spcBef>
                          <a:spcPts val="500"/>
                        </a:spcBef>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4pPr>
                      <a:lvl5pPr>
                        <a:lnSpc>
                          <a:spcPct val="90000"/>
                        </a:lnSpc>
                        <a:spcBef>
                          <a:spcPts val="500"/>
                        </a:spcBef>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5pPr>
                      <a:lvl6pPr fontAlgn="base">
                        <a:lnSpc>
                          <a:spcPct val="90000"/>
                        </a:lnSpc>
                        <a:spcBef>
                          <a:spcPts val="500"/>
                        </a:spcBef>
                        <a:spcAft>
                          <a:spcPct val="0"/>
                        </a:spcAft>
                        <a:buFont typeface="Arial" panose="020B0604020202020204" pitchFamily="34" charset="0"/>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6pPr>
                      <a:lvl7pPr fontAlgn="base">
                        <a:lnSpc>
                          <a:spcPct val="90000"/>
                        </a:lnSpc>
                        <a:spcBef>
                          <a:spcPts val="500"/>
                        </a:spcBef>
                        <a:spcAft>
                          <a:spcPct val="0"/>
                        </a:spcAft>
                        <a:buFont typeface="Arial" panose="020B0604020202020204" pitchFamily="34" charset="0"/>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7pPr>
                      <a:lvl8pPr fontAlgn="base">
                        <a:lnSpc>
                          <a:spcPct val="90000"/>
                        </a:lnSpc>
                        <a:spcBef>
                          <a:spcPts val="500"/>
                        </a:spcBef>
                        <a:spcAft>
                          <a:spcPct val="0"/>
                        </a:spcAft>
                        <a:buFont typeface="Arial" panose="020B0604020202020204" pitchFamily="34" charset="0"/>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8pPr>
                      <a:lvl9pPr fontAlgn="base">
                        <a:lnSpc>
                          <a:spcPct val="90000"/>
                        </a:lnSpc>
                        <a:spcBef>
                          <a:spcPts val="500"/>
                        </a:spcBef>
                        <a:spcAft>
                          <a:spcPct val="0"/>
                        </a:spcAft>
                        <a:buFont typeface="Arial" panose="020B0604020202020204" pitchFamily="34" charset="0"/>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pPr>
                      <a:r>
                        <a:rPr kumimoji="0" lang="zh-CN" altLang="en-US" sz="2000" b="1" i="0" u="none" strike="noStrike" cap="none" normalizeH="0" baseline="0">
                          <a:ln>
                            <a:noFill/>
                          </a:ln>
                          <a:solidFill>
                            <a:srgbClr val="000000"/>
                          </a:solidFill>
                          <a:effectLst/>
                          <a:latin typeface="+mn-lt"/>
                          <a:ea typeface="+mn-ea"/>
                          <a:cs typeface="+mn-ea"/>
                          <a:sym typeface="+mn-lt"/>
                        </a:rPr>
                        <a:t>数据</a:t>
                      </a:r>
                      <a:r>
                        <a:rPr kumimoji="0" lang="en-US" altLang="zh-CN" sz="2000" b="1" i="0" u="none" strike="noStrike" cap="none" normalizeH="0" baseline="0">
                          <a:ln>
                            <a:noFill/>
                          </a:ln>
                          <a:solidFill>
                            <a:srgbClr val="000000"/>
                          </a:solidFill>
                          <a:effectLst/>
                          <a:latin typeface="+mn-lt"/>
                          <a:ea typeface="+mn-ea"/>
                          <a:cs typeface="+mn-ea"/>
                          <a:sym typeface="+mn-lt"/>
                        </a:rPr>
                        <a:t>2</a:t>
                      </a:r>
                      <a:endParaRPr kumimoji="0" lang="zh-CN" altLang="zh-CN" sz="2000" b="1" i="0" u="none" strike="noStrike" cap="none" normalizeH="0" baseline="0">
                        <a:ln>
                          <a:noFill/>
                        </a:ln>
                        <a:solidFill>
                          <a:srgbClr val="000000"/>
                        </a:solidFill>
                        <a:effectLst/>
                        <a:latin typeface="+mn-lt"/>
                        <a:ea typeface="+mn-ea"/>
                        <a:cs typeface="+mn-ea"/>
                        <a:sym typeface="+mn-lt"/>
                      </a:endParaRPr>
                    </a:p>
                  </a:txBody>
                  <a:tcPr anchor="ctr" horzOverflow="overflow">
                    <a:lnL w="12700" cap="flat" cmpd="sng" algn="ctr">
                      <a:solidFill>
                        <a:schemeClr val="accent1">
                          <a:lumMod val="20000"/>
                          <a:lumOff val="80000"/>
                        </a:schemeClr>
                      </a:solidFill>
                      <a:prstDash val="solid"/>
                      <a:round/>
                      <a:headEnd type="none" w="med" len="med"/>
                      <a:tailEnd type="none" w="med" len="med"/>
                    </a:lnL>
                    <a:lnR w="12700" cap="flat" cmpd="sng" algn="ctr">
                      <a:solidFill>
                        <a:schemeClr val="accent1">
                          <a:lumMod val="20000"/>
                          <a:lumOff val="8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accent1">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lvl1pPr>
                        <a:lnSpc>
                          <a:spcPct val="90000"/>
                        </a:lnSpc>
                        <a:spcBef>
                          <a:spcPts val="1000"/>
                        </a:spcBef>
                        <a:defRPr sz="24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1pPr>
                      <a:lvl2pPr>
                        <a:lnSpc>
                          <a:spcPct val="90000"/>
                        </a:lnSpc>
                        <a:spcBef>
                          <a:spcPts val="500"/>
                        </a:spcBef>
                        <a:defRPr sz="20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2pPr>
                      <a:lvl3pPr>
                        <a:lnSpc>
                          <a:spcPct val="90000"/>
                        </a:lnSpc>
                        <a:spcBef>
                          <a:spcPts val="500"/>
                        </a:spcBef>
                        <a:defRPr>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3pPr>
                      <a:lvl4pPr>
                        <a:lnSpc>
                          <a:spcPct val="90000"/>
                        </a:lnSpc>
                        <a:spcBef>
                          <a:spcPts val="500"/>
                        </a:spcBef>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4pPr>
                      <a:lvl5pPr>
                        <a:lnSpc>
                          <a:spcPct val="90000"/>
                        </a:lnSpc>
                        <a:spcBef>
                          <a:spcPts val="500"/>
                        </a:spcBef>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5pPr>
                      <a:lvl6pPr fontAlgn="base">
                        <a:lnSpc>
                          <a:spcPct val="90000"/>
                        </a:lnSpc>
                        <a:spcBef>
                          <a:spcPts val="500"/>
                        </a:spcBef>
                        <a:spcAft>
                          <a:spcPct val="0"/>
                        </a:spcAft>
                        <a:buFont typeface="Arial" panose="020B0604020202020204" pitchFamily="34" charset="0"/>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6pPr>
                      <a:lvl7pPr fontAlgn="base">
                        <a:lnSpc>
                          <a:spcPct val="90000"/>
                        </a:lnSpc>
                        <a:spcBef>
                          <a:spcPts val="500"/>
                        </a:spcBef>
                        <a:spcAft>
                          <a:spcPct val="0"/>
                        </a:spcAft>
                        <a:buFont typeface="Arial" panose="020B0604020202020204" pitchFamily="34" charset="0"/>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7pPr>
                      <a:lvl8pPr fontAlgn="base">
                        <a:lnSpc>
                          <a:spcPct val="90000"/>
                        </a:lnSpc>
                        <a:spcBef>
                          <a:spcPts val="500"/>
                        </a:spcBef>
                        <a:spcAft>
                          <a:spcPct val="0"/>
                        </a:spcAft>
                        <a:buFont typeface="Arial" panose="020B0604020202020204" pitchFamily="34" charset="0"/>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8pPr>
                      <a:lvl9pPr fontAlgn="base">
                        <a:lnSpc>
                          <a:spcPct val="90000"/>
                        </a:lnSpc>
                        <a:spcBef>
                          <a:spcPts val="500"/>
                        </a:spcBef>
                        <a:spcAft>
                          <a:spcPct val="0"/>
                        </a:spcAft>
                        <a:buFont typeface="Arial" panose="020B0604020202020204" pitchFamily="34" charset="0"/>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pPr>
                      <a:r>
                        <a:rPr kumimoji="0" lang="zh-CN" altLang="en-US" sz="2000" b="1" i="0" u="none" strike="noStrike" cap="none" normalizeH="0" baseline="0">
                          <a:ln>
                            <a:noFill/>
                          </a:ln>
                          <a:solidFill>
                            <a:srgbClr val="000000"/>
                          </a:solidFill>
                          <a:effectLst/>
                          <a:latin typeface="+mn-lt"/>
                          <a:ea typeface="+mn-ea"/>
                          <a:cs typeface="+mn-ea"/>
                          <a:sym typeface="+mn-lt"/>
                        </a:rPr>
                        <a:t>数据</a:t>
                      </a:r>
                      <a:r>
                        <a:rPr kumimoji="0" lang="en-US" altLang="zh-CN" sz="2000" b="1" i="0" u="none" strike="noStrike" cap="none" normalizeH="0" baseline="0">
                          <a:ln>
                            <a:noFill/>
                          </a:ln>
                          <a:solidFill>
                            <a:srgbClr val="000000"/>
                          </a:solidFill>
                          <a:effectLst/>
                          <a:latin typeface="+mn-lt"/>
                          <a:ea typeface="+mn-ea"/>
                          <a:cs typeface="+mn-ea"/>
                          <a:sym typeface="+mn-lt"/>
                        </a:rPr>
                        <a:t>3</a:t>
                      </a:r>
                      <a:endParaRPr kumimoji="0" lang="zh-CN" altLang="zh-CN" sz="2000" b="1" i="0" u="none" strike="noStrike" cap="none" normalizeH="0" baseline="0">
                        <a:ln>
                          <a:noFill/>
                        </a:ln>
                        <a:solidFill>
                          <a:srgbClr val="000000"/>
                        </a:solidFill>
                        <a:effectLst/>
                        <a:latin typeface="+mn-lt"/>
                        <a:ea typeface="+mn-ea"/>
                        <a:cs typeface="+mn-ea"/>
                        <a:sym typeface="+mn-lt"/>
                      </a:endParaRPr>
                    </a:p>
                  </a:txBody>
                  <a:tcPr anchor="ctr" horzOverflow="overflow">
                    <a:lnL w="12700" cap="flat" cmpd="sng" algn="ctr">
                      <a:solidFill>
                        <a:schemeClr val="accent1">
                          <a:lumMod val="20000"/>
                          <a:lumOff val="80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accent1">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670258069"/>
                  </a:ext>
                </a:extLst>
              </a:tr>
              <a:tr h="834286">
                <a:tc>
                  <a:txBody>
                    <a:bodyPr/>
                    <a:lstStyle>
                      <a:lvl1pPr>
                        <a:lnSpc>
                          <a:spcPct val="90000"/>
                        </a:lnSpc>
                        <a:spcBef>
                          <a:spcPts val="1000"/>
                        </a:spcBef>
                        <a:defRPr sz="24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1pPr>
                      <a:lvl2pPr>
                        <a:lnSpc>
                          <a:spcPct val="90000"/>
                        </a:lnSpc>
                        <a:spcBef>
                          <a:spcPts val="500"/>
                        </a:spcBef>
                        <a:defRPr sz="20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2pPr>
                      <a:lvl3pPr>
                        <a:lnSpc>
                          <a:spcPct val="90000"/>
                        </a:lnSpc>
                        <a:spcBef>
                          <a:spcPts val="500"/>
                        </a:spcBef>
                        <a:defRPr>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3pPr>
                      <a:lvl4pPr>
                        <a:lnSpc>
                          <a:spcPct val="90000"/>
                        </a:lnSpc>
                        <a:spcBef>
                          <a:spcPts val="500"/>
                        </a:spcBef>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4pPr>
                      <a:lvl5pPr>
                        <a:lnSpc>
                          <a:spcPct val="90000"/>
                        </a:lnSpc>
                        <a:spcBef>
                          <a:spcPts val="500"/>
                        </a:spcBef>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5pPr>
                      <a:lvl6pPr fontAlgn="base">
                        <a:lnSpc>
                          <a:spcPct val="90000"/>
                        </a:lnSpc>
                        <a:spcBef>
                          <a:spcPts val="500"/>
                        </a:spcBef>
                        <a:spcAft>
                          <a:spcPct val="0"/>
                        </a:spcAft>
                        <a:buFont typeface="Arial" panose="020B0604020202020204" pitchFamily="34" charset="0"/>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6pPr>
                      <a:lvl7pPr fontAlgn="base">
                        <a:lnSpc>
                          <a:spcPct val="90000"/>
                        </a:lnSpc>
                        <a:spcBef>
                          <a:spcPts val="500"/>
                        </a:spcBef>
                        <a:spcAft>
                          <a:spcPct val="0"/>
                        </a:spcAft>
                        <a:buFont typeface="Arial" panose="020B0604020202020204" pitchFamily="34" charset="0"/>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7pPr>
                      <a:lvl8pPr fontAlgn="base">
                        <a:lnSpc>
                          <a:spcPct val="90000"/>
                        </a:lnSpc>
                        <a:spcBef>
                          <a:spcPts val="500"/>
                        </a:spcBef>
                        <a:spcAft>
                          <a:spcPct val="0"/>
                        </a:spcAft>
                        <a:buFont typeface="Arial" panose="020B0604020202020204" pitchFamily="34" charset="0"/>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8pPr>
                      <a:lvl9pPr fontAlgn="base">
                        <a:lnSpc>
                          <a:spcPct val="90000"/>
                        </a:lnSpc>
                        <a:spcBef>
                          <a:spcPts val="500"/>
                        </a:spcBef>
                        <a:spcAft>
                          <a:spcPct val="0"/>
                        </a:spcAft>
                        <a:buFont typeface="Arial" panose="020B0604020202020204" pitchFamily="34" charset="0"/>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pPr>
                      <a:r>
                        <a:rPr kumimoji="0" lang="en-US" altLang="zh-CN" sz="2000" b="0" i="0" u="none" strike="noStrike" cap="none" normalizeH="0" baseline="0">
                          <a:ln>
                            <a:noFill/>
                          </a:ln>
                          <a:solidFill>
                            <a:srgbClr val="000000"/>
                          </a:solidFill>
                          <a:effectLst/>
                          <a:latin typeface="+mn-lt"/>
                          <a:ea typeface="+mn-ea"/>
                          <a:cs typeface="+mn-ea"/>
                          <a:sym typeface="+mn-lt"/>
                        </a:rPr>
                        <a:t>A</a:t>
                      </a:r>
                      <a:r>
                        <a:rPr kumimoji="0" lang="zh-CN" altLang="en-US" sz="2000" b="0" i="0" u="none" strike="noStrike" cap="none" normalizeH="0" baseline="0">
                          <a:ln>
                            <a:noFill/>
                          </a:ln>
                          <a:solidFill>
                            <a:srgbClr val="000000"/>
                          </a:solidFill>
                          <a:effectLst/>
                          <a:latin typeface="+mn-lt"/>
                          <a:ea typeface="+mn-ea"/>
                          <a:cs typeface="+mn-ea"/>
                          <a:sym typeface="+mn-lt"/>
                        </a:rPr>
                        <a:t>项目</a:t>
                      </a:r>
                      <a:endParaRPr kumimoji="0" lang="zh-CN" altLang="zh-CN" sz="2000" b="0" i="0" u="none" strike="noStrike" cap="none" normalizeH="0" baseline="0">
                        <a:ln>
                          <a:noFill/>
                        </a:ln>
                        <a:solidFill>
                          <a:srgbClr val="000000"/>
                        </a:solidFill>
                        <a:effectLst/>
                        <a:latin typeface="+mn-lt"/>
                        <a:ea typeface="+mn-ea"/>
                        <a:cs typeface="+mn-ea"/>
                        <a:sym typeface="+mn-lt"/>
                      </a:endParaRPr>
                    </a:p>
                  </a:txBody>
                  <a:tcPr anchor="ctr" horzOverflow="overflow">
                    <a:lnL w="28575" cap="flat" cmpd="sng" algn="ctr">
                      <a:noFill/>
                      <a:prstDash val="solid"/>
                      <a:round/>
                      <a:headEnd type="none" w="med" len="med"/>
                      <a:tailEnd type="none" w="med" len="med"/>
                    </a:lnL>
                    <a:lnR w="12700" cap="flat" cmpd="sng" algn="ctr">
                      <a:solidFill>
                        <a:schemeClr val="accent1">
                          <a:lumMod val="20000"/>
                          <a:lumOff val="80000"/>
                        </a:schemeClr>
                      </a:solidFill>
                      <a:prstDash val="solid"/>
                      <a:round/>
                      <a:headEnd type="none" w="med" len="med"/>
                      <a:tailEnd type="none" w="med" len="med"/>
                    </a:lnR>
                    <a:lnT w="12700" cap="flat" cmpd="sng" algn="ctr">
                      <a:solidFill>
                        <a:schemeClr val="accent1">
                          <a:lumMod val="20000"/>
                          <a:lumOff val="80000"/>
                        </a:schemeClr>
                      </a:solidFill>
                      <a:prstDash val="solid"/>
                      <a:round/>
                      <a:headEnd type="none" w="med" len="med"/>
                      <a:tailEnd type="none" w="med" len="med"/>
                    </a:lnT>
                    <a:lnB w="12700" cap="flat" cmpd="sng" algn="ctr">
                      <a:solidFill>
                        <a:schemeClr val="accent1">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lvl1pPr>
                        <a:lnSpc>
                          <a:spcPct val="90000"/>
                        </a:lnSpc>
                        <a:spcBef>
                          <a:spcPts val="1000"/>
                        </a:spcBef>
                        <a:defRPr sz="24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1pPr>
                      <a:lvl2pPr>
                        <a:lnSpc>
                          <a:spcPct val="90000"/>
                        </a:lnSpc>
                        <a:spcBef>
                          <a:spcPts val="500"/>
                        </a:spcBef>
                        <a:defRPr sz="20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2pPr>
                      <a:lvl3pPr>
                        <a:lnSpc>
                          <a:spcPct val="90000"/>
                        </a:lnSpc>
                        <a:spcBef>
                          <a:spcPts val="500"/>
                        </a:spcBef>
                        <a:defRPr>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3pPr>
                      <a:lvl4pPr>
                        <a:lnSpc>
                          <a:spcPct val="90000"/>
                        </a:lnSpc>
                        <a:spcBef>
                          <a:spcPts val="500"/>
                        </a:spcBef>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4pPr>
                      <a:lvl5pPr>
                        <a:lnSpc>
                          <a:spcPct val="90000"/>
                        </a:lnSpc>
                        <a:spcBef>
                          <a:spcPts val="500"/>
                        </a:spcBef>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5pPr>
                      <a:lvl6pPr fontAlgn="base">
                        <a:lnSpc>
                          <a:spcPct val="90000"/>
                        </a:lnSpc>
                        <a:spcBef>
                          <a:spcPts val="500"/>
                        </a:spcBef>
                        <a:spcAft>
                          <a:spcPct val="0"/>
                        </a:spcAft>
                        <a:buFont typeface="Arial" panose="020B0604020202020204" pitchFamily="34" charset="0"/>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6pPr>
                      <a:lvl7pPr fontAlgn="base">
                        <a:lnSpc>
                          <a:spcPct val="90000"/>
                        </a:lnSpc>
                        <a:spcBef>
                          <a:spcPts val="500"/>
                        </a:spcBef>
                        <a:spcAft>
                          <a:spcPct val="0"/>
                        </a:spcAft>
                        <a:buFont typeface="Arial" panose="020B0604020202020204" pitchFamily="34" charset="0"/>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7pPr>
                      <a:lvl8pPr fontAlgn="base">
                        <a:lnSpc>
                          <a:spcPct val="90000"/>
                        </a:lnSpc>
                        <a:spcBef>
                          <a:spcPts val="500"/>
                        </a:spcBef>
                        <a:spcAft>
                          <a:spcPct val="0"/>
                        </a:spcAft>
                        <a:buFont typeface="Arial" panose="020B0604020202020204" pitchFamily="34" charset="0"/>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8pPr>
                      <a:lvl9pPr fontAlgn="base">
                        <a:lnSpc>
                          <a:spcPct val="90000"/>
                        </a:lnSpc>
                        <a:spcBef>
                          <a:spcPts val="500"/>
                        </a:spcBef>
                        <a:spcAft>
                          <a:spcPct val="0"/>
                        </a:spcAft>
                        <a:buFont typeface="Arial" panose="020B0604020202020204" pitchFamily="34" charset="0"/>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pPr>
                      <a:r>
                        <a:rPr kumimoji="0" lang="zh-CN" altLang="zh-CN" sz="2000" b="0" i="0" u="none" strike="noStrike" cap="none" normalizeH="0" baseline="0">
                          <a:ln>
                            <a:noFill/>
                          </a:ln>
                          <a:solidFill>
                            <a:srgbClr val="000000"/>
                          </a:solidFill>
                          <a:effectLst/>
                          <a:latin typeface="+mn-lt"/>
                          <a:ea typeface="+mn-ea"/>
                          <a:cs typeface="+mn-ea"/>
                          <a:sym typeface="+mn-lt"/>
                        </a:rPr>
                        <a:t>57.33</a:t>
                      </a:r>
                    </a:p>
                  </a:txBody>
                  <a:tcPr anchor="ctr" horzOverflow="overflow">
                    <a:lnL w="12700" cap="flat" cmpd="sng" algn="ctr">
                      <a:solidFill>
                        <a:schemeClr val="accent1">
                          <a:lumMod val="20000"/>
                          <a:lumOff val="80000"/>
                        </a:schemeClr>
                      </a:solidFill>
                      <a:prstDash val="solid"/>
                      <a:round/>
                      <a:headEnd type="none" w="med" len="med"/>
                      <a:tailEnd type="none" w="med" len="med"/>
                    </a:lnL>
                    <a:lnR w="12700" cap="flat" cmpd="sng" algn="ctr">
                      <a:solidFill>
                        <a:schemeClr val="accent1">
                          <a:lumMod val="20000"/>
                          <a:lumOff val="80000"/>
                        </a:schemeClr>
                      </a:solidFill>
                      <a:prstDash val="solid"/>
                      <a:round/>
                      <a:headEnd type="none" w="med" len="med"/>
                      <a:tailEnd type="none" w="med" len="med"/>
                    </a:lnR>
                    <a:lnT w="12700" cap="flat" cmpd="sng" algn="ctr">
                      <a:solidFill>
                        <a:schemeClr val="accent1">
                          <a:lumMod val="20000"/>
                          <a:lumOff val="80000"/>
                        </a:schemeClr>
                      </a:solidFill>
                      <a:prstDash val="solid"/>
                      <a:round/>
                      <a:headEnd type="none" w="med" len="med"/>
                      <a:tailEnd type="none" w="med" len="med"/>
                    </a:lnT>
                    <a:lnB w="12700" cap="flat" cmpd="sng" algn="ctr">
                      <a:solidFill>
                        <a:schemeClr val="accent1">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lvl1pPr>
                        <a:lnSpc>
                          <a:spcPct val="90000"/>
                        </a:lnSpc>
                        <a:spcBef>
                          <a:spcPts val="1000"/>
                        </a:spcBef>
                        <a:defRPr sz="24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1pPr>
                      <a:lvl2pPr>
                        <a:lnSpc>
                          <a:spcPct val="90000"/>
                        </a:lnSpc>
                        <a:spcBef>
                          <a:spcPts val="500"/>
                        </a:spcBef>
                        <a:defRPr sz="20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2pPr>
                      <a:lvl3pPr>
                        <a:lnSpc>
                          <a:spcPct val="90000"/>
                        </a:lnSpc>
                        <a:spcBef>
                          <a:spcPts val="500"/>
                        </a:spcBef>
                        <a:defRPr>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3pPr>
                      <a:lvl4pPr>
                        <a:lnSpc>
                          <a:spcPct val="90000"/>
                        </a:lnSpc>
                        <a:spcBef>
                          <a:spcPts val="500"/>
                        </a:spcBef>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4pPr>
                      <a:lvl5pPr>
                        <a:lnSpc>
                          <a:spcPct val="90000"/>
                        </a:lnSpc>
                        <a:spcBef>
                          <a:spcPts val="500"/>
                        </a:spcBef>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5pPr>
                      <a:lvl6pPr fontAlgn="base">
                        <a:lnSpc>
                          <a:spcPct val="90000"/>
                        </a:lnSpc>
                        <a:spcBef>
                          <a:spcPts val="500"/>
                        </a:spcBef>
                        <a:spcAft>
                          <a:spcPct val="0"/>
                        </a:spcAft>
                        <a:buFont typeface="Arial" panose="020B0604020202020204" pitchFamily="34" charset="0"/>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6pPr>
                      <a:lvl7pPr fontAlgn="base">
                        <a:lnSpc>
                          <a:spcPct val="90000"/>
                        </a:lnSpc>
                        <a:spcBef>
                          <a:spcPts val="500"/>
                        </a:spcBef>
                        <a:spcAft>
                          <a:spcPct val="0"/>
                        </a:spcAft>
                        <a:buFont typeface="Arial" panose="020B0604020202020204" pitchFamily="34" charset="0"/>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7pPr>
                      <a:lvl8pPr fontAlgn="base">
                        <a:lnSpc>
                          <a:spcPct val="90000"/>
                        </a:lnSpc>
                        <a:spcBef>
                          <a:spcPts val="500"/>
                        </a:spcBef>
                        <a:spcAft>
                          <a:spcPct val="0"/>
                        </a:spcAft>
                        <a:buFont typeface="Arial" panose="020B0604020202020204" pitchFamily="34" charset="0"/>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8pPr>
                      <a:lvl9pPr fontAlgn="base">
                        <a:lnSpc>
                          <a:spcPct val="90000"/>
                        </a:lnSpc>
                        <a:spcBef>
                          <a:spcPts val="500"/>
                        </a:spcBef>
                        <a:spcAft>
                          <a:spcPct val="0"/>
                        </a:spcAft>
                        <a:buFont typeface="Arial" panose="020B0604020202020204" pitchFamily="34" charset="0"/>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pPr>
                      <a:r>
                        <a:rPr kumimoji="0" lang="zh-CN" altLang="zh-CN" sz="2000" b="0" i="0" u="none" strike="noStrike" cap="none" normalizeH="0" baseline="0">
                          <a:ln>
                            <a:noFill/>
                          </a:ln>
                          <a:solidFill>
                            <a:srgbClr val="000000"/>
                          </a:solidFill>
                          <a:effectLst/>
                          <a:latin typeface="+mn-lt"/>
                          <a:ea typeface="+mn-ea"/>
                          <a:cs typeface="+mn-ea"/>
                          <a:sym typeface="+mn-lt"/>
                        </a:rPr>
                        <a:t>4.18</a:t>
                      </a:r>
                    </a:p>
                  </a:txBody>
                  <a:tcPr anchor="ctr" horzOverflow="overflow">
                    <a:lnL w="12700" cap="flat" cmpd="sng" algn="ctr">
                      <a:solidFill>
                        <a:schemeClr val="accent1">
                          <a:lumMod val="20000"/>
                          <a:lumOff val="80000"/>
                        </a:schemeClr>
                      </a:solidFill>
                      <a:prstDash val="solid"/>
                      <a:round/>
                      <a:headEnd type="none" w="med" len="med"/>
                      <a:tailEnd type="none" w="med" len="med"/>
                    </a:lnL>
                    <a:lnR w="12700" cap="flat" cmpd="sng" algn="ctr">
                      <a:solidFill>
                        <a:schemeClr val="accent1">
                          <a:lumMod val="20000"/>
                          <a:lumOff val="80000"/>
                        </a:schemeClr>
                      </a:solidFill>
                      <a:prstDash val="solid"/>
                      <a:round/>
                      <a:headEnd type="none" w="med" len="med"/>
                      <a:tailEnd type="none" w="med" len="med"/>
                    </a:lnR>
                    <a:lnT w="12700" cap="flat" cmpd="sng" algn="ctr">
                      <a:solidFill>
                        <a:schemeClr val="accent1">
                          <a:lumMod val="20000"/>
                          <a:lumOff val="80000"/>
                        </a:schemeClr>
                      </a:solidFill>
                      <a:prstDash val="solid"/>
                      <a:round/>
                      <a:headEnd type="none" w="med" len="med"/>
                      <a:tailEnd type="none" w="med" len="med"/>
                    </a:lnT>
                    <a:lnB w="12700" cap="flat" cmpd="sng" algn="ctr">
                      <a:solidFill>
                        <a:schemeClr val="accent1">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lvl1pPr>
                        <a:lnSpc>
                          <a:spcPct val="90000"/>
                        </a:lnSpc>
                        <a:spcBef>
                          <a:spcPts val="1000"/>
                        </a:spcBef>
                        <a:defRPr sz="24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1pPr>
                      <a:lvl2pPr>
                        <a:lnSpc>
                          <a:spcPct val="90000"/>
                        </a:lnSpc>
                        <a:spcBef>
                          <a:spcPts val="500"/>
                        </a:spcBef>
                        <a:defRPr sz="20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2pPr>
                      <a:lvl3pPr>
                        <a:lnSpc>
                          <a:spcPct val="90000"/>
                        </a:lnSpc>
                        <a:spcBef>
                          <a:spcPts val="500"/>
                        </a:spcBef>
                        <a:defRPr>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3pPr>
                      <a:lvl4pPr>
                        <a:lnSpc>
                          <a:spcPct val="90000"/>
                        </a:lnSpc>
                        <a:spcBef>
                          <a:spcPts val="500"/>
                        </a:spcBef>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4pPr>
                      <a:lvl5pPr>
                        <a:lnSpc>
                          <a:spcPct val="90000"/>
                        </a:lnSpc>
                        <a:spcBef>
                          <a:spcPts val="500"/>
                        </a:spcBef>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5pPr>
                      <a:lvl6pPr fontAlgn="base">
                        <a:lnSpc>
                          <a:spcPct val="90000"/>
                        </a:lnSpc>
                        <a:spcBef>
                          <a:spcPts val="500"/>
                        </a:spcBef>
                        <a:spcAft>
                          <a:spcPct val="0"/>
                        </a:spcAft>
                        <a:buFont typeface="Arial" panose="020B0604020202020204" pitchFamily="34" charset="0"/>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6pPr>
                      <a:lvl7pPr fontAlgn="base">
                        <a:lnSpc>
                          <a:spcPct val="90000"/>
                        </a:lnSpc>
                        <a:spcBef>
                          <a:spcPts val="500"/>
                        </a:spcBef>
                        <a:spcAft>
                          <a:spcPct val="0"/>
                        </a:spcAft>
                        <a:buFont typeface="Arial" panose="020B0604020202020204" pitchFamily="34" charset="0"/>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7pPr>
                      <a:lvl8pPr fontAlgn="base">
                        <a:lnSpc>
                          <a:spcPct val="90000"/>
                        </a:lnSpc>
                        <a:spcBef>
                          <a:spcPts val="500"/>
                        </a:spcBef>
                        <a:spcAft>
                          <a:spcPct val="0"/>
                        </a:spcAft>
                        <a:buFont typeface="Arial" panose="020B0604020202020204" pitchFamily="34" charset="0"/>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8pPr>
                      <a:lvl9pPr fontAlgn="base">
                        <a:lnSpc>
                          <a:spcPct val="90000"/>
                        </a:lnSpc>
                        <a:spcBef>
                          <a:spcPts val="500"/>
                        </a:spcBef>
                        <a:spcAft>
                          <a:spcPct val="0"/>
                        </a:spcAft>
                        <a:buFont typeface="Arial" panose="020B0604020202020204" pitchFamily="34" charset="0"/>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pPr>
                      <a:r>
                        <a:rPr kumimoji="0" lang="zh-CN" altLang="zh-CN" sz="2000" b="0" i="0" u="none" strike="noStrike" cap="none" normalizeH="0" baseline="0">
                          <a:ln>
                            <a:noFill/>
                          </a:ln>
                          <a:solidFill>
                            <a:srgbClr val="000000"/>
                          </a:solidFill>
                          <a:effectLst/>
                          <a:latin typeface="+mn-lt"/>
                          <a:ea typeface="+mn-ea"/>
                          <a:cs typeface="+mn-ea"/>
                          <a:sym typeface="+mn-lt"/>
                        </a:rPr>
                        <a:t>0.5</a:t>
                      </a:r>
                    </a:p>
                  </a:txBody>
                  <a:tcPr anchor="ctr" horzOverflow="overflow">
                    <a:lnL w="12700" cap="flat" cmpd="sng" algn="ctr">
                      <a:solidFill>
                        <a:schemeClr val="accent1">
                          <a:lumMod val="20000"/>
                          <a:lumOff val="80000"/>
                        </a:schemeClr>
                      </a:solid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chemeClr val="accent1">
                          <a:lumMod val="20000"/>
                          <a:lumOff val="80000"/>
                        </a:schemeClr>
                      </a:solidFill>
                      <a:prstDash val="solid"/>
                      <a:round/>
                      <a:headEnd type="none" w="med" len="med"/>
                      <a:tailEnd type="none" w="med" len="med"/>
                    </a:lnT>
                    <a:lnB w="12700" cap="flat" cmpd="sng" algn="ctr">
                      <a:solidFill>
                        <a:schemeClr val="accent1">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686785260"/>
                  </a:ext>
                </a:extLst>
              </a:tr>
              <a:tr h="779814">
                <a:tc>
                  <a:txBody>
                    <a:bodyPr/>
                    <a:lstStyle>
                      <a:lvl1pPr>
                        <a:lnSpc>
                          <a:spcPct val="90000"/>
                        </a:lnSpc>
                        <a:spcBef>
                          <a:spcPts val="1000"/>
                        </a:spcBef>
                        <a:defRPr sz="24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1pPr>
                      <a:lvl2pPr>
                        <a:lnSpc>
                          <a:spcPct val="90000"/>
                        </a:lnSpc>
                        <a:spcBef>
                          <a:spcPts val="500"/>
                        </a:spcBef>
                        <a:defRPr sz="20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2pPr>
                      <a:lvl3pPr>
                        <a:lnSpc>
                          <a:spcPct val="90000"/>
                        </a:lnSpc>
                        <a:spcBef>
                          <a:spcPts val="500"/>
                        </a:spcBef>
                        <a:defRPr>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3pPr>
                      <a:lvl4pPr>
                        <a:lnSpc>
                          <a:spcPct val="90000"/>
                        </a:lnSpc>
                        <a:spcBef>
                          <a:spcPts val="500"/>
                        </a:spcBef>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4pPr>
                      <a:lvl5pPr>
                        <a:lnSpc>
                          <a:spcPct val="90000"/>
                        </a:lnSpc>
                        <a:spcBef>
                          <a:spcPts val="500"/>
                        </a:spcBef>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5pPr>
                      <a:lvl6pPr fontAlgn="base">
                        <a:lnSpc>
                          <a:spcPct val="90000"/>
                        </a:lnSpc>
                        <a:spcBef>
                          <a:spcPts val="500"/>
                        </a:spcBef>
                        <a:spcAft>
                          <a:spcPct val="0"/>
                        </a:spcAft>
                        <a:buFont typeface="Arial" panose="020B0604020202020204" pitchFamily="34" charset="0"/>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6pPr>
                      <a:lvl7pPr fontAlgn="base">
                        <a:lnSpc>
                          <a:spcPct val="90000"/>
                        </a:lnSpc>
                        <a:spcBef>
                          <a:spcPts val="500"/>
                        </a:spcBef>
                        <a:spcAft>
                          <a:spcPct val="0"/>
                        </a:spcAft>
                        <a:buFont typeface="Arial" panose="020B0604020202020204" pitchFamily="34" charset="0"/>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7pPr>
                      <a:lvl8pPr fontAlgn="base">
                        <a:lnSpc>
                          <a:spcPct val="90000"/>
                        </a:lnSpc>
                        <a:spcBef>
                          <a:spcPts val="500"/>
                        </a:spcBef>
                        <a:spcAft>
                          <a:spcPct val="0"/>
                        </a:spcAft>
                        <a:buFont typeface="Arial" panose="020B0604020202020204" pitchFamily="34" charset="0"/>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8pPr>
                      <a:lvl9pPr fontAlgn="base">
                        <a:lnSpc>
                          <a:spcPct val="90000"/>
                        </a:lnSpc>
                        <a:spcBef>
                          <a:spcPts val="500"/>
                        </a:spcBef>
                        <a:spcAft>
                          <a:spcPct val="0"/>
                        </a:spcAft>
                        <a:buFont typeface="Arial" panose="020B0604020202020204" pitchFamily="34" charset="0"/>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pPr>
                      <a:r>
                        <a:rPr kumimoji="0" lang="en-US" altLang="zh-CN" sz="2000" b="0" i="0" u="none" strike="noStrike" cap="none" normalizeH="0" baseline="0">
                          <a:ln>
                            <a:noFill/>
                          </a:ln>
                          <a:solidFill>
                            <a:srgbClr val="000000"/>
                          </a:solidFill>
                          <a:effectLst/>
                          <a:latin typeface="+mn-lt"/>
                          <a:ea typeface="+mn-ea"/>
                          <a:cs typeface="+mn-ea"/>
                          <a:sym typeface="+mn-lt"/>
                        </a:rPr>
                        <a:t>B</a:t>
                      </a:r>
                      <a:r>
                        <a:rPr kumimoji="0" lang="zh-CN" altLang="en-US" sz="2000" b="0" i="0" u="none" strike="noStrike" cap="none" normalizeH="0" baseline="0">
                          <a:ln>
                            <a:noFill/>
                          </a:ln>
                          <a:solidFill>
                            <a:srgbClr val="000000"/>
                          </a:solidFill>
                          <a:effectLst/>
                          <a:latin typeface="+mn-lt"/>
                          <a:ea typeface="+mn-ea"/>
                          <a:cs typeface="+mn-ea"/>
                          <a:sym typeface="+mn-lt"/>
                        </a:rPr>
                        <a:t>项目</a:t>
                      </a:r>
                      <a:endParaRPr kumimoji="0" lang="zh-CN" altLang="zh-CN" sz="2000" b="0" i="0" u="none" strike="noStrike" cap="none" normalizeH="0" baseline="0">
                        <a:ln>
                          <a:noFill/>
                        </a:ln>
                        <a:solidFill>
                          <a:srgbClr val="000000"/>
                        </a:solidFill>
                        <a:effectLst/>
                        <a:latin typeface="+mn-lt"/>
                        <a:ea typeface="+mn-ea"/>
                        <a:cs typeface="+mn-ea"/>
                        <a:sym typeface="+mn-lt"/>
                      </a:endParaRPr>
                    </a:p>
                  </a:txBody>
                  <a:tcPr anchor="ctr" horzOverflow="overflow">
                    <a:lnL w="12700" cmpd="sng">
                      <a:noFill/>
                      <a:prstDash val="solid"/>
                    </a:lnL>
                    <a:lnR w="12700" cap="flat" cmpd="sng" algn="ctr">
                      <a:solidFill>
                        <a:schemeClr val="accent1">
                          <a:lumMod val="20000"/>
                          <a:lumOff val="80000"/>
                        </a:schemeClr>
                      </a:solidFill>
                      <a:prstDash val="solid"/>
                      <a:round/>
                      <a:headEnd type="none" w="med" len="med"/>
                      <a:tailEnd type="none" w="med" len="med"/>
                    </a:lnR>
                    <a:lnT w="12700" cap="flat" cmpd="sng" algn="ctr">
                      <a:solidFill>
                        <a:schemeClr val="accent1">
                          <a:lumMod val="20000"/>
                          <a:lumOff val="80000"/>
                        </a:schemeClr>
                      </a:solidFill>
                      <a:prstDash val="solid"/>
                      <a:round/>
                      <a:headEnd type="none" w="med" len="med"/>
                      <a:tailEnd type="none" w="med" len="med"/>
                    </a:lnT>
                    <a:lnB w="12700" cap="flat" cmpd="sng" algn="ctr">
                      <a:solidFill>
                        <a:schemeClr val="accent1">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lvl1pPr>
                        <a:lnSpc>
                          <a:spcPct val="90000"/>
                        </a:lnSpc>
                        <a:spcBef>
                          <a:spcPts val="1000"/>
                        </a:spcBef>
                        <a:defRPr sz="24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1pPr>
                      <a:lvl2pPr>
                        <a:lnSpc>
                          <a:spcPct val="90000"/>
                        </a:lnSpc>
                        <a:spcBef>
                          <a:spcPts val="500"/>
                        </a:spcBef>
                        <a:defRPr sz="20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2pPr>
                      <a:lvl3pPr>
                        <a:lnSpc>
                          <a:spcPct val="90000"/>
                        </a:lnSpc>
                        <a:spcBef>
                          <a:spcPts val="500"/>
                        </a:spcBef>
                        <a:defRPr>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3pPr>
                      <a:lvl4pPr>
                        <a:lnSpc>
                          <a:spcPct val="90000"/>
                        </a:lnSpc>
                        <a:spcBef>
                          <a:spcPts val="500"/>
                        </a:spcBef>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4pPr>
                      <a:lvl5pPr>
                        <a:lnSpc>
                          <a:spcPct val="90000"/>
                        </a:lnSpc>
                        <a:spcBef>
                          <a:spcPts val="500"/>
                        </a:spcBef>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5pPr>
                      <a:lvl6pPr fontAlgn="base">
                        <a:lnSpc>
                          <a:spcPct val="90000"/>
                        </a:lnSpc>
                        <a:spcBef>
                          <a:spcPts val="500"/>
                        </a:spcBef>
                        <a:spcAft>
                          <a:spcPct val="0"/>
                        </a:spcAft>
                        <a:buFont typeface="Arial" panose="020B0604020202020204" pitchFamily="34" charset="0"/>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6pPr>
                      <a:lvl7pPr fontAlgn="base">
                        <a:lnSpc>
                          <a:spcPct val="90000"/>
                        </a:lnSpc>
                        <a:spcBef>
                          <a:spcPts val="500"/>
                        </a:spcBef>
                        <a:spcAft>
                          <a:spcPct val="0"/>
                        </a:spcAft>
                        <a:buFont typeface="Arial" panose="020B0604020202020204" pitchFamily="34" charset="0"/>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7pPr>
                      <a:lvl8pPr fontAlgn="base">
                        <a:lnSpc>
                          <a:spcPct val="90000"/>
                        </a:lnSpc>
                        <a:spcBef>
                          <a:spcPts val="500"/>
                        </a:spcBef>
                        <a:spcAft>
                          <a:spcPct val="0"/>
                        </a:spcAft>
                        <a:buFont typeface="Arial" panose="020B0604020202020204" pitchFamily="34" charset="0"/>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8pPr>
                      <a:lvl9pPr fontAlgn="base">
                        <a:lnSpc>
                          <a:spcPct val="90000"/>
                        </a:lnSpc>
                        <a:spcBef>
                          <a:spcPts val="500"/>
                        </a:spcBef>
                        <a:spcAft>
                          <a:spcPct val="0"/>
                        </a:spcAft>
                        <a:buFont typeface="Arial" panose="020B0604020202020204" pitchFamily="34" charset="0"/>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pPr>
                      <a:r>
                        <a:rPr kumimoji="0" lang="zh-CN" altLang="zh-CN" sz="2000" b="0" i="0" u="none" strike="noStrike" cap="none" normalizeH="0" baseline="0">
                          <a:ln>
                            <a:noFill/>
                          </a:ln>
                          <a:solidFill>
                            <a:srgbClr val="000000"/>
                          </a:solidFill>
                          <a:effectLst/>
                          <a:latin typeface="+mn-lt"/>
                          <a:ea typeface="+mn-ea"/>
                          <a:cs typeface="+mn-ea"/>
                          <a:sym typeface="+mn-lt"/>
                        </a:rPr>
                        <a:t>54.9</a:t>
                      </a:r>
                    </a:p>
                  </a:txBody>
                  <a:tcPr anchor="ctr" horzOverflow="overflow">
                    <a:lnL w="12700" cap="flat" cmpd="sng" algn="ctr">
                      <a:solidFill>
                        <a:schemeClr val="accent1">
                          <a:lumMod val="20000"/>
                          <a:lumOff val="80000"/>
                        </a:schemeClr>
                      </a:solidFill>
                      <a:prstDash val="solid"/>
                      <a:round/>
                      <a:headEnd type="none" w="med" len="med"/>
                      <a:tailEnd type="none" w="med" len="med"/>
                    </a:lnL>
                    <a:lnR w="12700" cap="flat" cmpd="sng" algn="ctr">
                      <a:solidFill>
                        <a:schemeClr val="accent1">
                          <a:lumMod val="20000"/>
                          <a:lumOff val="80000"/>
                        </a:schemeClr>
                      </a:solidFill>
                      <a:prstDash val="solid"/>
                      <a:round/>
                      <a:headEnd type="none" w="med" len="med"/>
                      <a:tailEnd type="none" w="med" len="med"/>
                    </a:lnR>
                    <a:lnT w="12700" cap="flat" cmpd="sng" algn="ctr">
                      <a:solidFill>
                        <a:schemeClr val="accent1">
                          <a:lumMod val="20000"/>
                          <a:lumOff val="80000"/>
                        </a:schemeClr>
                      </a:solidFill>
                      <a:prstDash val="solid"/>
                      <a:round/>
                      <a:headEnd type="none" w="med" len="med"/>
                      <a:tailEnd type="none" w="med" len="med"/>
                    </a:lnT>
                    <a:lnB w="12700" cap="flat" cmpd="sng" algn="ctr">
                      <a:solidFill>
                        <a:schemeClr val="accent1">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lvl1pPr>
                        <a:lnSpc>
                          <a:spcPct val="90000"/>
                        </a:lnSpc>
                        <a:spcBef>
                          <a:spcPts val="1000"/>
                        </a:spcBef>
                        <a:defRPr sz="24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1pPr>
                      <a:lvl2pPr>
                        <a:lnSpc>
                          <a:spcPct val="90000"/>
                        </a:lnSpc>
                        <a:spcBef>
                          <a:spcPts val="500"/>
                        </a:spcBef>
                        <a:defRPr sz="20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2pPr>
                      <a:lvl3pPr>
                        <a:lnSpc>
                          <a:spcPct val="90000"/>
                        </a:lnSpc>
                        <a:spcBef>
                          <a:spcPts val="500"/>
                        </a:spcBef>
                        <a:defRPr>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3pPr>
                      <a:lvl4pPr>
                        <a:lnSpc>
                          <a:spcPct val="90000"/>
                        </a:lnSpc>
                        <a:spcBef>
                          <a:spcPts val="500"/>
                        </a:spcBef>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4pPr>
                      <a:lvl5pPr>
                        <a:lnSpc>
                          <a:spcPct val="90000"/>
                        </a:lnSpc>
                        <a:spcBef>
                          <a:spcPts val="500"/>
                        </a:spcBef>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5pPr>
                      <a:lvl6pPr fontAlgn="base">
                        <a:lnSpc>
                          <a:spcPct val="90000"/>
                        </a:lnSpc>
                        <a:spcBef>
                          <a:spcPts val="500"/>
                        </a:spcBef>
                        <a:spcAft>
                          <a:spcPct val="0"/>
                        </a:spcAft>
                        <a:buFont typeface="Arial" panose="020B0604020202020204" pitchFamily="34" charset="0"/>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6pPr>
                      <a:lvl7pPr fontAlgn="base">
                        <a:lnSpc>
                          <a:spcPct val="90000"/>
                        </a:lnSpc>
                        <a:spcBef>
                          <a:spcPts val="500"/>
                        </a:spcBef>
                        <a:spcAft>
                          <a:spcPct val="0"/>
                        </a:spcAft>
                        <a:buFont typeface="Arial" panose="020B0604020202020204" pitchFamily="34" charset="0"/>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7pPr>
                      <a:lvl8pPr fontAlgn="base">
                        <a:lnSpc>
                          <a:spcPct val="90000"/>
                        </a:lnSpc>
                        <a:spcBef>
                          <a:spcPts val="500"/>
                        </a:spcBef>
                        <a:spcAft>
                          <a:spcPct val="0"/>
                        </a:spcAft>
                        <a:buFont typeface="Arial" panose="020B0604020202020204" pitchFamily="34" charset="0"/>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8pPr>
                      <a:lvl9pPr fontAlgn="base">
                        <a:lnSpc>
                          <a:spcPct val="90000"/>
                        </a:lnSpc>
                        <a:spcBef>
                          <a:spcPts val="500"/>
                        </a:spcBef>
                        <a:spcAft>
                          <a:spcPct val="0"/>
                        </a:spcAft>
                        <a:buFont typeface="Arial" panose="020B0604020202020204" pitchFamily="34" charset="0"/>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pPr>
                      <a:r>
                        <a:rPr kumimoji="0" lang="zh-CN" altLang="zh-CN" sz="2000" b="0" i="0" u="none" strike="noStrike" cap="none" normalizeH="0" baseline="0">
                          <a:ln>
                            <a:noFill/>
                          </a:ln>
                          <a:solidFill>
                            <a:srgbClr val="000000"/>
                          </a:solidFill>
                          <a:effectLst/>
                          <a:latin typeface="+mn-lt"/>
                          <a:ea typeface="+mn-ea"/>
                          <a:cs typeface="+mn-ea"/>
                          <a:sym typeface="+mn-lt"/>
                        </a:rPr>
                        <a:t>2.77</a:t>
                      </a:r>
                    </a:p>
                  </a:txBody>
                  <a:tcPr anchor="ctr" horzOverflow="overflow">
                    <a:lnL w="12700" cap="flat" cmpd="sng" algn="ctr">
                      <a:solidFill>
                        <a:schemeClr val="accent1">
                          <a:lumMod val="20000"/>
                          <a:lumOff val="80000"/>
                        </a:schemeClr>
                      </a:solidFill>
                      <a:prstDash val="solid"/>
                      <a:round/>
                      <a:headEnd type="none" w="med" len="med"/>
                      <a:tailEnd type="none" w="med" len="med"/>
                    </a:lnL>
                    <a:lnR w="12700" cap="flat" cmpd="sng" algn="ctr">
                      <a:solidFill>
                        <a:schemeClr val="accent1">
                          <a:lumMod val="20000"/>
                          <a:lumOff val="80000"/>
                        </a:schemeClr>
                      </a:solidFill>
                      <a:prstDash val="solid"/>
                      <a:round/>
                      <a:headEnd type="none" w="med" len="med"/>
                      <a:tailEnd type="none" w="med" len="med"/>
                    </a:lnR>
                    <a:lnT w="12700" cap="flat" cmpd="sng" algn="ctr">
                      <a:solidFill>
                        <a:schemeClr val="accent1">
                          <a:lumMod val="20000"/>
                          <a:lumOff val="80000"/>
                        </a:schemeClr>
                      </a:solidFill>
                      <a:prstDash val="solid"/>
                      <a:round/>
                      <a:headEnd type="none" w="med" len="med"/>
                      <a:tailEnd type="none" w="med" len="med"/>
                    </a:lnT>
                    <a:lnB w="12700" cap="flat" cmpd="sng" algn="ctr">
                      <a:solidFill>
                        <a:schemeClr val="accent1">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lvl1pPr>
                        <a:lnSpc>
                          <a:spcPct val="90000"/>
                        </a:lnSpc>
                        <a:spcBef>
                          <a:spcPts val="1000"/>
                        </a:spcBef>
                        <a:defRPr sz="24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1pPr>
                      <a:lvl2pPr>
                        <a:lnSpc>
                          <a:spcPct val="90000"/>
                        </a:lnSpc>
                        <a:spcBef>
                          <a:spcPts val="500"/>
                        </a:spcBef>
                        <a:defRPr sz="20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2pPr>
                      <a:lvl3pPr>
                        <a:lnSpc>
                          <a:spcPct val="90000"/>
                        </a:lnSpc>
                        <a:spcBef>
                          <a:spcPts val="500"/>
                        </a:spcBef>
                        <a:defRPr>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3pPr>
                      <a:lvl4pPr>
                        <a:lnSpc>
                          <a:spcPct val="90000"/>
                        </a:lnSpc>
                        <a:spcBef>
                          <a:spcPts val="500"/>
                        </a:spcBef>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4pPr>
                      <a:lvl5pPr>
                        <a:lnSpc>
                          <a:spcPct val="90000"/>
                        </a:lnSpc>
                        <a:spcBef>
                          <a:spcPts val="500"/>
                        </a:spcBef>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5pPr>
                      <a:lvl6pPr fontAlgn="base">
                        <a:lnSpc>
                          <a:spcPct val="90000"/>
                        </a:lnSpc>
                        <a:spcBef>
                          <a:spcPts val="500"/>
                        </a:spcBef>
                        <a:spcAft>
                          <a:spcPct val="0"/>
                        </a:spcAft>
                        <a:buFont typeface="Arial" panose="020B0604020202020204" pitchFamily="34" charset="0"/>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6pPr>
                      <a:lvl7pPr fontAlgn="base">
                        <a:lnSpc>
                          <a:spcPct val="90000"/>
                        </a:lnSpc>
                        <a:spcBef>
                          <a:spcPts val="500"/>
                        </a:spcBef>
                        <a:spcAft>
                          <a:spcPct val="0"/>
                        </a:spcAft>
                        <a:buFont typeface="Arial" panose="020B0604020202020204" pitchFamily="34" charset="0"/>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7pPr>
                      <a:lvl8pPr fontAlgn="base">
                        <a:lnSpc>
                          <a:spcPct val="90000"/>
                        </a:lnSpc>
                        <a:spcBef>
                          <a:spcPts val="500"/>
                        </a:spcBef>
                        <a:spcAft>
                          <a:spcPct val="0"/>
                        </a:spcAft>
                        <a:buFont typeface="Arial" panose="020B0604020202020204" pitchFamily="34" charset="0"/>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8pPr>
                      <a:lvl9pPr fontAlgn="base">
                        <a:lnSpc>
                          <a:spcPct val="90000"/>
                        </a:lnSpc>
                        <a:spcBef>
                          <a:spcPts val="500"/>
                        </a:spcBef>
                        <a:spcAft>
                          <a:spcPct val="0"/>
                        </a:spcAft>
                        <a:buFont typeface="Arial" panose="020B0604020202020204" pitchFamily="34" charset="0"/>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pPr>
                      <a:r>
                        <a:rPr kumimoji="0" lang="zh-CN" altLang="zh-CN" sz="2000" b="0" i="0" u="none" strike="noStrike" cap="none" normalizeH="0" baseline="0">
                          <a:ln>
                            <a:noFill/>
                          </a:ln>
                          <a:solidFill>
                            <a:srgbClr val="000000"/>
                          </a:solidFill>
                          <a:effectLst/>
                          <a:latin typeface="+mn-lt"/>
                          <a:ea typeface="+mn-ea"/>
                          <a:cs typeface="+mn-ea"/>
                          <a:sym typeface="+mn-lt"/>
                        </a:rPr>
                        <a:t>2</a:t>
                      </a:r>
                    </a:p>
                  </a:txBody>
                  <a:tcPr anchor="ctr" horzOverflow="overflow">
                    <a:lnL w="12700" cap="flat" cmpd="sng" algn="ctr">
                      <a:solidFill>
                        <a:schemeClr val="accent1">
                          <a:lumMod val="20000"/>
                          <a:lumOff val="80000"/>
                        </a:schemeClr>
                      </a:solidFill>
                      <a:prstDash val="solid"/>
                      <a:round/>
                      <a:headEnd type="none" w="med" len="med"/>
                      <a:tailEnd type="none" w="med" len="med"/>
                    </a:lnL>
                    <a:lnR w="12700" cmpd="sng">
                      <a:noFill/>
                      <a:prstDash val="solid"/>
                    </a:lnR>
                    <a:lnT w="12700" cap="flat" cmpd="sng" algn="ctr">
                      <a:solidFill>
                        <a:schemeClr val="accent1">
                          <a:lumMod val="20000"/>
                          <a:lumOff val="80000"/>
                        </a:schemeClr>
                      </a:solidFill>
                      <a:prstDash val="solid"/>
                      <a:round/>
                      <a:headEnd type="none" w="med" len="med"/>
                      <a:tailEnd type="none" w="med" len="med"/>
                    </a:lnT>
                    <a:lnB w="12700" cap="flat" cmpd="sng" algn="ctr">
                      <a:solidFill>
                        <a:schemeClr val="accent1">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795043624"/>
                  </a:ext>
                </a:extLst>
              </a:tr>
              <a:tr h="734713">
                <a:tc>
                  <a:txBody>
                    <a:bodyPr/>
                    <a:lstStyle>
                      <a:lvl1pPr>
                        <a:lnSpc>
                          <a:spcPct val="90000"/>
                        </a:lnSpc>
                        <a:spcBef>
                          <a:spcPts val="1000"/>
                        </a:spcBef>
                        <a:defRPr sz="24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1pPr>
                      <a:lvl2pPr>
                        <a:lnSpc>
                          <a:spcPct val="90000"/>
                        </a:lnSpc>
                        <a:spcBef>
                          <a:spcPts val="500"/>
                        </a:spcBef>
                        <a:defRPr sz="20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2pPr>
                      <a:lvl3pPr>
                        <a:lnSpc>
                          <a:spcPct val="90000"/>
                        </a:lnSpc>
                        <a:spcBef>
                          <a:spcPts val="500"/>
                        </a:spcBef>
                        <a:defRPr>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3pPr>
                      <a:lvl4pPr>
                        <a:lnSpc>
                          <a:spcPct val="90000"/>
                        </a:lnSpc>
                        <a:spcBef>
                          <a:spcPts val="500"/>
                        </a:spcBef>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4pPr>
                      <a:lvl5pPr>
                        <a:lnSpc>
                          <a:spcPct val="90000"/>
                        </a:lnSpc>
                        <a:spcBef>
                          <a:spcPts val="500"/>
                        </a:spcBef>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5pPr>
                      <a:lvl6pPr fontAlgn="base">
                        <a:lnSpc>
                          <a:spcPct val="90000"/>
                        </a:lnSpc>
                        <a:spcBef>
                          <a:spcPts val="500"/>
                        </a:spcBef>
                        <a:spcAft>
                          <a:spcPct val="0"/>
                        </a:spcAft>
                        <a:buFont typeface="Arial" panose="020B0604020202020204" pitchFamily="34" charset="0"/>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6pPr>
                      <a:lvl7pPr fontAlgn="base">
                        <a:lnSpc>
                          <a:spcPct val="90000"/>
                        </a:lnSpc>
                        <a:spcBef>
                          <a:spcPts val="500"/>
                        </a:spcBef>
                        <a:spcAft>
                          <a:spcPct val="0"/>
                        </a:spcAft>
                        <a:buFont typeface="Arial" panose="020B0604020202020204" pitchFamily="34" charset="0"/>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7pPr>
                      <a:lvl8pPr fontAlgn="base">
                        <a:lnSpc>
                          <a:spcPct val="90000"/>
                        </a:lnSpc>
                        <a:spcBef>
                          <a:spcPts val="500"/>
                        </a:spcBef>
                        <a:spcAft>
                          <a:spcPct val="0"/>
                        </a:spcAft>
                        <a:buFont typeface="Arial" panose="020B0604020202020204" pitchFamily="34" charset="0"/>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8pPr>
                      <a:lvl9pPr fontAlgn="base">
                        <a:lnSpc>
                          <a:spcPct val="90000"/>
                        </a:lnSpc>
                        <a:spcBef>
                          <a:spcPts val="500"/>
                        </a:spcBef>
                        <a:spcAft>
                          <a:spcPct val="0"/>
                        </a:spcAft>
                        <a:buFont typeface="Arial" panose="020B0604020202020204" pitchFamily="34" charset="0"/>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pPr>
                      <a:r>
                        <a:rPr kumimoji="0" lang="en-US" altLang="zh-CN" sz="2000" b="0" i="0" u="none" strike="noStrike" cap="none" normalizeH="0" baseline="0">
                          <a:ln>
                            <a:noFill/>
                          </a:ln>
                          <a:solidFill>
                            <a:srgbClr val="000000"/>
                          </a:solidFill>
                          <a:effectLst/>
                          <a:latin typeface="+mn-lt"/>
                          <a:ea typeface="+mn-ea"/>
                          <a:cs typeface="+mn-ea"/>
                          <a:sym typeface="+mn-lt"/>
                        </a:rPr>
                        <a:t>C</a:t>
                      </a:r>
                      <a:r>
                        <a:rPr kumimoji="0" lang="zh-CN" altLang="en-US" sz="2000" b="0" i="0" u="none" strike="noStrike" cap="none" normalizeH="0" baseline="0">
                          <a:ln>
                            <a:noFill/>
                          </a:ln>
                          <a:solidFill>
                            <a:srgbClr val="000000"/>
                          </a:solidFill>
                          <a:effectLst/>
                          <a:latin typeface="+mn-lt"/>
                          <a:ea typeface="+mn-ea"/>
                          <a:cs typeface="+mn-ea"/>
                          <a:sym typeface="+mn-lt"/>
                        </a:rPr>
                        <a:t>项目</a:t>
                      </a:r>
                      <a:endParaRPr kumimoji="0" lang="zh-CN" altLang="zh-CN" sz="2000" b="0" i="0" u="none" strike="noStrike" cap="none" normalizeH="0" baseline="0">
                        <a:ln>
                          <a:noFill/>
                        </a:ln>
                        <a:solidFill>
                          <a:srgbClr val="000000"/>
                        </a:solidFill>
                        <a:effectLst/>
                        <a:latin typeface="+mn-lt"/>
                        <a:ea typeface="+mn-ea"/>
                        <a:cs typeface="+mn-ea"/>
                        <a:sym typeface="+mn-lt"/>
                      </a:endParaRPr>
                    </a:p>
                  </a:txBody>
                  <a:tcPr anchor="ctr" horzOverflow="overflow">
                    <a:lnL w="12700" cmpd="sng">
                      <a:noFill/>
                      <a:prstDash val="solid"/>
                    </a:lnL>
                    <a:lnR w="12700" cap="flat" cmpd="sng" algn="ctr">
                      <a:solidFill>
                        <a:schemeClr val="accent1">
                          <a:lumMod val="20000"/>
                          <a:lumOff val="80000"/>
                        </a:schemeClr>
                      </a:solidFill>
                      <a:prstDash val="solid"/>
                      <a:round/>
                      <a:headEnd type="none" w="med" len="med"/>
                      <a:tailEnd type="none" w="med" len="med"/>
                    </a:lnR>
                    <a:lnT w="12700" cap="flat" cmpd="sng" algn="ctr">
                      <a:solidFill>
                        <a:schemeClr val="accent1">
                          <a:lumMod val="20000"/>
                          <a:lumOff val="80000"/>
                        </a:schemeClr>
                      </a:solidFill>
                      <a:prstDash val="solid"/>
                      <a:round/>
                      <a:headEnd type="none" w="med" len="med"/>
                      <a:tailEnd type="none" w="med" len="med"/>
                    </a:lnT>
                    <a:lnB w="12700" cap="flat" cmpd="sng" algn="ctr">
                      <a:solidFill>
                        <a:schemeClr val="accent1">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lvl1pPr>
                        <a:lnSpc>
                          <a:spcPct val="90000"/>
                        </a:lnSpc>
                        <a:spcBef>
                          <a:spcPts val="1000"/>
                        </a:spcBef>
                        <a:defRPr sz="24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1pPr>
                      <a:lvl2pPr>
                        <a:lnSpc>
                          <a:spcPct val="90000"/>
                        </a:lnSpc>
                        <a:spcBef>
                          <a:spcPts val="500"/>
                        </a:spcBef>
                        <a:defRPr sz="20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2pPr>
                      <a:lvl3pPr>
                        <a:lnSpc>
                          <a:spcPct val="90000"/>
                        </a:lnSpc>
                        <a:spcBef>
                          <a:spcPts val="500"/>
                        </a:spcBef>
                        <a:defRPr>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3pPr>
                      <a:lvl4pPr>
                        <a:lnSpc>
                          <a:spcPct val="90000"/>
                        </a:lnSpc>
                        <a:spcBef>
                          <a:spcPts val="500"/>
                        </a:spcBef>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4pPr>
                      <a:lvl5pPr>
                        <a:lnSpc>
                          <a:spcPct val="90000"/>
                        </a:lnSpc>
                        <a:spcBef>
                          <a:spcPts val="500"/>
                        </a:spcBef>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5pPr>
                      <a:lvl6pPr fontAlgn="base">
                        <a:lnSpc>
                          <a:spcPct val="90000"/>
                        </a:lnSpc>
                        <a:spcBef>
                          <a:spcPts val="500"/>
                        </a:spcBef>
                        <a:spcAft>
                          <a:spcPct val="0"/>
                        </a:spcAft>
                        <a:buFont typeface="Arial" panose="020B0604020202020204" pitchFamily="34" charset="0"/>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6pPr>
                      <a:lvl7pPr fontAlgn="base">
                        <a:lnSpc>
                          <a:spcPct val="90000"/>
                        </a:lnSpc>
                        <a:spcBef>
                          <a:spcPts val="500"/>
                        </a:spcBef>
                        <a:spcAft>
                          <a:spcPct val="0"/>
                        </a:spcAft>
                        <a:buFont typeface="Arial" panose="020B0604020202020204" pitchFamily="34" charset="0"/>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7pPr>
                      <a:lvl8pPr fontAlgn="base">
                        <a:lnSpc>
                          <a:spcPct val="90000"/>
                        </a:lnSpc>
                        <a:spcBef>
                          <a:spcPts val="500"/>
                        </a:spcBef>
                        <a:spcAft>
                          <a:spcPct val="0"/>
                        </a:spcAft>
                        <a:buFont typeface="Arial" panose="020B0604020202020204" pitchFamily="34" charset="0"/>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8pPr>
                      <a:lvl9pPr fontAlgn="base">
                        <a:lnSpc>
                          <a:spcPct val="90000"/>
                        </a:lnSpc>
                        <a:spcBef>
                          <a:spcPts val="500"/>
                        </a:spcBef>
                        <a:spcAft>
                          <a:spcPct val="0"/>
                        </a:spcAft>
                        <a:buFont typeface="Arial" panose="020B0604020202020204" pitchFamily="34" charset="0"/>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pPr>
                      <a:r>
                        <a:rPr kumimoji="0" lang="zh-CN" altLang="zh-CN" sz="2000" b="0" i="0" u="none" strike="noStrike" cap="none" normalizeH="0" baseline="0">
                          <a:ln>
                            <a:noFill/>
                          </a:ln>
                          <a:solidFill>
                            <a:srgbClr val="000000"/>
                          </a:solidFill>
                          <a:effectLst/>
                          <a:latin typeface="+mn-lt"/>
                          <a:ea typeface="+mn-ea"/>
                          <a:cs typeface="+mn-ea"/>
                          <a:sym typeface="+mn-lt"/>
                        </a:rPr>
                        <a:t>26.14</a:t>
                      </a:r>
                    </a:p>
                  </a:txBody>
                  <a:tcPr anchor="ctr" horzOverflow="overflow">
                    <a:lnL w="12700" cap="flat" cmpd="sng" algn="ctr">
                      <a:solidFill>
                        <a:schemeClr val="accent1">
                          <a:lumMod val="20000"/>
                          <a:lumOff val="80000"/>
                        </a:schemeClr>
                      </a:solidFill>
                      <a:prstDash val="solid"/>
                      <a:round/>
                      <a:headEnd type="none" w="med" len="med"/>
                      <a:tailEnd type="none" w="med" len="med"/>
                    </a:lnL>
                    <a:lnR w="12700" cap="flat" cmpd="sng" algn="ctr">
                      <a:solidFill>
                        <a:schemeClr val="accent1">
                          <a:lumMod val="20000"/>
                          <a:lumOff val="80000"/>
                        </a:schemeClr>
                      </a:solidFill>
                      <a:prstDash val="solid"/>
                      <a:round/>
                      <a:headEnd type="none" w="med" len="med"/>
                      <a:tailEnd type="none" w="med" len="med"/>
                    </a:lnR>
                    <a:lnT w="12700" cap="flat" cmpd="sng" algn="ctr">
                      <a:solidFill>
                        <a:schemeClr val="accent1">
                          <a:lumMod val="20000"/>
                          <a:lumOff val="80000"/>
                        </a:schemeClr>
                      </a:solidFill>
                      <a:prstDash val="solid"/>
                      <a:round/>
                      <a:headEnd type="none" w="med" len="med"/>
                      <a:tailEnd type="none" w="med" len="med"/>
                    </a:lnT>
                    <a:lnB w="12700" cap="flat" cmpd="sng" algn="ctr">
                      <a:solidFill>
                        <a:schemeClr val="accent1">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lvl1pPr>
                        <a:lnSpc>
                          <a:spcPct val="90000"/>
                        </a:lnSpc>
                        <a:spcBef>
                          <a:spcPts val="1000"/>
                        </a:spcBef>
                        <a:defRPr sz="24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1pPr>
                      <a:lvl2pPr>
                        <a:lnSpc>
                          <a:spcPct val="90000"/>
                        </a:lnSpc>
                        <a:spcBef>
                          <a:spcPts val="500"/>
                        </a:spcBef>
                        <a:defRPr sz="20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2pPr>
                      <a:lvl3pPr>
                        <a:lnSpc>
                          <a:spcPct val="90000"/>
                        </a:lnSpc>
                        <a:spcBef>
                          <a:spcPts val="500"/>
                        </a:spcBef>
                        <a:defRPr>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3pPr>
                      <a:lvl4pPr>
                        <a:lnSpc>
                          <a:spcPct val="90000"/>
                        </a:lnSpc>
                        <a:spcBef>
                          <a:spcPts val="500"/>
                        </a:spcBef>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4pPr>
                      <a:lvl5pPr>
                        <a:lnSpc>
                          <a:spcPct val="90000"/>
                        </a:lnSpc>
                        <a:spcBef>
                          <a:spcPts val="500"/>
                        </a:spcBef>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5pPr>
                      <a:lvl6pPr fontAlgn="base">
                        <a:lnSpc>
                          <a:spcPct val="90000"/>
                        </a:lnSpc>
                        <a:spcBef>
                          <a:spcPts val="500"/>
                        </a:spcBef>
                        <a:spcAft>
                          <a:spcPct val="0"/>
                        </a:spcAft>
                        <a:buFont typeface="Arial" panose="020B0604020202020204" pitchFamily="34" charset="0"/>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6pPr>
                      <a:lvl7pPr fontAlgn="base">
                        <a:lnSpc>
                          <a:spcPct val="90000"/>
                        </a:lnSpc>
                        <a:spcBef>
                          <a:spcPts val="500"/>
                        </a:spcBef>
                        <a:spcAft>
                          <a:spcPct val="0"/>
                        </a:spcAft>
                        <a:buFont typeface="Arial" panose="020B0604020202020204" pitchFamily="34" charset="0"/>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7pPr>
                      <a:lvl8pPr fontAlgn="base">
                        <a:lnSpc>
                          <a:spcPct val="90000"/>
                        </a:lnSpc>
                        <a:spcBef>
                          <a:spcPts val="500"/>
                        </a:spcBef>
                        <a:spcAft>
                          <a:spcPct val="0"/>
                        </a:spcAft>
                        <a:buFont typeface="Arial" panose="020B0604020202020204" pitchFamily="34" charset="0"/>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8pPr>
                      <a:lvl9pPr fontAlgn="base">
                        <a:lnSpc>
                          <a:spcPct val="90000"/>
                        </a:lnSpc>
                        <a:spcBef>
                          <a:spcPts val="500"/>
                        </a:spcBef>
                        <a:spcAft>
                          <a:spcPct val="0"/>
                        </a:spcAft>
                        <a:buFont typeface="Arial" panose="020B0604020202020204" pitchFamily="34" charset="0"/>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pPr>
                      <a:r>
                        <a:rPr kumimoji="0" lang="zh-CN" altLang="zh-CN" sz="2000" b="0" i="0" u="none" strike="noStrike" cap="none" normalizeH="0" baseline="0">
                          <a:ln>
                            <a:noFill/>
                          </a:ln>
                          <a:solidFill>
                            <a:srgbClr val="000000"/>
                          </a:solidFill>
                          <a:effectLst/>
                          <a:latin typeface="+mn-lt"/>
                          <a:ea typeface="+mn-ea"/>
                          <a:cs typeface="+mn-ea"/>
                          <a:sym typeface="+mn-lt"/>
                        </a:rPr>
                        <a:t>4.29</a:t>
                      </a:r>
                    </a:p>
                  </a:txBody>
                  <a:tcPr anchor="ctr" horzOverflow="overflow">
                    <a:lnL w="12700" cap="flat" cmpd="sng" algn="ctr">
                      <a:solidFill>
                        <a:schemeClr val="accent1">
                          <a:lumMod val="20000"/>
                          <a:lumOff val="80000"/>
                        </a:schemeClr>
                      </a:solidFill>
                      <a:prstDash val="solid"/>
                      <a:round/>
                      <a:headEnd type="none" w="med" len="med"/>
                      <a:tailEnd type="none" w="med" len="med"/>
                    </a:lnL>
                    <a:lnR w="12700" cap="flat" cmpd="sng" algn="ctr">
                      <a:solidFill>
                        <a:schemeClr val="accent1">
                          <a:lumMod val="20000"/>
                          <a:lumOff val="80000"/>
                        </a:schemeClr>
                      </a:solidFill>
                      <a:prstDash val="solid"/>
                      <a:round/>
                      <a:headEnd type="none" w="med" len="med"/>
                      <a:tailEnd type="none" w="med" len="med"/>
                    </a:lnR>
                    <a:lnT w="12700" cap="flat" cmpd="sng" algn="ctr">
                      <a:solidFill>
                        <a:schemeClr val="accent1">
                          <a:lumMod val="20000"/>
                          <a:lumOff val="80000"/>
                        </a:schemeClr>
                      </a:solidFill>
                      <a:prstDash val="solid"/>
                      <a:round/>
                      <a:headEnd type="none" w="med" len="med"/>
                      <a:tailEnd type="none" w="med" len="med"/>
                    </a:lnT>
                    <a:lnB w="12700" cap="flat" cmpd="sng" algn="ctr">
                      <a:solidFill>
                        <a:schemeClr val="accent1">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lvl1pPr>
                        <a:lnSpc>
                          <a:spcPct val="90000"/>
                        </a:lnSpc>
                        <a:spcBef>
                          <a:spcPts val="1000"/>
                        </a:spcBef>
                        <a:defRPr sz="24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1pPr>
                      <a:lvl2pPr>
                        <a:lnSpc>
                          <a:spcPct val="90000"/>
                        </a:lnSpc>
                        <a:spcBef>
                          <a:spcPts val="500"/>
                        </a:spcBef>
                        <a:defRPr sz="20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2pPr>
                      <a:lvl3pPr>
                        <a:lnSpc>
                          <a:spcPct val="90000"/>
                        </a:lnSpc>
                        <a:spcBef>
                          <a:spcPts val="500"/>
                        </a:spcBef>
                        <a:defRPr>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3pPr>
                      <a:lvl4pPr>
                        <a:lnSpc>
                          <a:spcPct val="90000"/>
                        </a:lnSpc>
                        <a:spcBef>
                          <a:spcPts val="500"/>
                        </a:spcBef>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4pPr>
                      <a:lvl5pPr>
                        <a:lnSpc>
                          <a:spcPct val="90000"/>
                        </a:lnSpc>
                        <a:spcBef>
                          <a:spcPts val="500"/>
                        </a:spcBef>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5pPr>
                      <a:lvl6pPr fontAlgn="base">
                        <a:lnSpc>
                          <a:spcPct val="90000"/>
                        </a:lnSpc>
                        <a:spcBef>
                          <a:spcPts val="500"/>
                        </a:spcBef>
                        <a:spcAft>
                          <a:spcPct val="0"/>
                        </a:spcAft>
                        <a:buFont typeface="Arial" panose="020B0604020202020204" pitchFamily="34" charset="0"/>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6pPr>
                      <a:lvl7pPr fontAlgn="base">
                        <a:lnSpc>
                          <a:spcPct val="90000"/>
                        </a:lnSpc>
                        <a:spcBef>
                          <a:spcPts val="500"/>
                        </a:spcBef>
                        <a:spcAft>
                          <a:spcPct val="0"/>
                        </a:spcAft>
                        <a:buFont typeface="Arial" panose="020B0604020202020204" pitchFamily="34" charset="0"/>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7pPr>
                      <a:lvl8pPr fontAlgn="base">
                        <a:lnSpc>
                          <a:spcPct val="90000"/>
                        </a:lnSpc>
                        <a:spcBef>
                          <a:spcPts val="500"/>
                        </a:spcBef>
                        <a:spcAft>
                          <a:spcPct val="0"/>
                        </a:spcAft>
                        <a:buFont typeface="Arial" panose="020B0604020202020204" pitchFamily="34" charset="0"/>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8pPr>
                      <a:lvl9pPr fontAlgn="base">
                        <a:lnSpc>
                          <a:spcPct val="90000"/>
                        </a:lnSpc>
                        <a:spcBef>
                          <a:spcPts val="500"/>
                        </a:spcBef>
                        <a:spcAft>
                          <a:spcPct val="0"/>
                        </a:spcAft>
                        <a:buFont typeface="Arial" panose="020B0604020202020204" pitchFamily="34" charset="0"/>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pPr>
                      <a:r>
                        <a:rPr kumimoji="0" lang="zh-CN" altLang="zh-CN" sz="2000" b="0" i="0" u="none" strike="noStrike" cap="none" normalizeH="0" baseline="0">
                          <a:ln>
                            <a:noFill/>
                          </a:ln>
                          <a:solidFill>
                            <a:srgbClr val="000000"/>
                          </a:solidFill>
                          <a:effectLst/>
                          <a:latin typeface="+mn-lt"/>
                          <a:ea typeface="+mn-ea"/>
                          <a:cs typeface="+mn-ea"/>
                          <a:sym typeface="+mn-lt"/>
                        </a:rPr>
                        <a:t>0.71</a:t>
                      </a:r>
                    </a:p>
                  </a:txBody>
                  <a:tcPr anchor="ctr" horzOverflow="overflow">
                    <a:lnL w="12700" cap="flat" cmpd="sng" algn="ctr">
                      <a:solidFill>
                        <a:schemeClr val="accent1">
                          <a:lumMod val="20000"/>
                          <a:lumOff val="80000"/>
                        </a:schemeClr>
                      </a:solidFill>
                      <a:prstDash val="solid"/>
                      <a:round/>
                      <a:headEnd type="none" w="med" len="med"/>
                      <a:tailEnd type="none" w="med" len="med"/>
                    </a:lnL>
                    <a:lnR w="12700" cmpd="sng">
                      <a:noFill/>
                      <a:prstDash val="solid"/>
                    </a:lnR>
                    <a:lnT w="12700" cap="flat" cmpd="sng" algn="ctr">
                      <a:solidFill>
                        <a:schemeClr val="accent1">
                          <a:lumMod val="20000"/>
                          <a:lumOff val="80000"/>
                        </a:schemeClr>
                      </a:solidFill>
                      <a:prstDash val="solid"/>
                      <a:round/>
                      <a:headEnd type="none" w="med" len="med"/>
                      <a:tailEnd type="none" w="med" len="med"/>
                    </a:lnT>
                    <a:lnB w="12700" cap="flat" cmpd="sng" algn="ctr">
                      <a:solidFill>
                        <a:schemeClr val="accent1">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232274600"/>
                  </a:ext>
                </a:extLst>
              </a:tr>
              <a:tr h="734713">
                <a:tc>
                  <a:txBody>
                    <a:bodyPr/>
                    <a:lstStyle>
                      <a:lvl1pPr>
                        <a:lnSpc>
                          <a:spcPct val="90000"/>
                        </a:lnSpc>
                        <a:spcBef>
                          <a:spcPts val="1000"/>
                        </a:spcBef>
                        <a:defRPr sz="24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1pPr>
                      <a:lvl2pPr>
                        <a:lnSpc>
                          <a:spcPct val="90000"/>
                        </a:lnSpc>
                        <a:spcBef>
                          <a:spcPts val="500"/>
                        </a:spcBef>
                        <a:defRPr sz="20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2pPr>
                      <a:lvl3pPr>
                        <a:lnSpc>
                          <a:spcPct val="90000"/>
                        </a:lnSpc>
                        <a:spcBef>
                          <a:spcPts val="500"/>
                        </a:spcBef>
                        <a:defRPr>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3pPr>
                      <a:lvl4pPr>
                        <a:lnSpc>
                          <a:spcPct val="90000"/>
                        </a:lnSpc>
                        <a:spcBef>
                          <a:spcPts val="500"/>
                        </a:spcBef>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4pPr>
                      <a:lvl5pPr>
                        <a:lnSpc>
                          <a:spcPct val="90000"/>
                        </a:lnSpc>
                        <a:spcBef>
                          <a:spcPts val="500"/>
                        </a:spcBef>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5pPr>
                      <a:lvl6pPr fontAlgn="base">
                        <a:lnSpc>
                          <a:spcPct val="90000"/>
                        </a:lnSpc>
                        <a:spcBef>
                          <a:spcPts val="500"/>
                        </a:spcBef>
                        <a:spcAft>
                          <a:spcPct val="0"/>
                        </a:spcAft>
                        <a:buFont typeface="Arial" panose="020B0604020202020204" pitchFamily="34" charset="0"/>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6pPr>
                      <a:lvl7pPr fontAlgn="base">
                        <a:lnSpc>
                          <a:spcPct val="90000"/>
                        </a:lnSpc>
                        <a:spcBef>
                          <a:spcPts val="500"/>
                        </a:spcBef>
                        <a:spcAft>
                          <a:spcPct val="0"/>
                        </a:spcAft>
                        <a:buFont typeface="Arial" panose="020B0604020202020204" pitchFamily="34" charset="0"/>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7pPr>
                      <a:lvl8pPr fontAlgn="base">
                        <a:lnSpc>
                          <a:spcPct val="90000"/>
                        </a:lnSpc>
                        <a:spcBef>
                          <a:spcPts val="500"/>
                        </a:spcBef>
                        <a:spcAft>
                          <a:spcPct val="0"/>
                        </a:spcAft>
                        <a:buFont typeface="Arial" panose="020B0604020202020204" pitchFamily="34" charset="0"/>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8pPr>
                      <a:lvl9pPr fontAlgn="base">
                        <a:lnSpc>
                          <a:spcPct val="90000"/>
                        </a:lnSpc>
                        <a:spcBef>
                          <a:spcPts val="500"/>
                        </a:spcBef>
                        <a:spcAft>
                          <a:spcPct val="0"/>
                        </a:spcAft>
                        <a:buFont typeface="Arial" panose="020B0604020202020204" pitchFamily="34" charset="0"/>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pPr>
                      <a:r>
                        <a:rPr kumimoji="0" lang="en-US" altLang="zh-CN" sz="2000" b="0" i="0" u="none" strike="noStrike" cap="none" normalizeH="0" baseline="0">
                          <a:ln>
                            <a:noFill/>
                          </a:ln>
                          <a:solidFill>
                            <a:srgbClr val="000000"/>
                          </a:solidFill>
                          <a:effectLst/>
                          <a:latin typeface="+mn-lt"/>
                          <a:ea typeface="+mn-ea"/>
                          <a:cs typeface="+mn-ea"/>
                          <a:sym typeface="+mn-lt"/>
                        </a:rPr>
                        <a:t>D</a:t>
                      </a:r>
                      <a:r>
                        <a:rPr kumimoji="0" lang="zh-CN" altLang="en-US" sz="2000" b="0" i="0" u="none" strike="noStrike" cap="none" normalizeH="0" baseline="0">
                          <a:ln>
                            <a:noFill/>
                          </a:ln>
                          <a:solidFill>
                            <a:srgbClr val="000000"/>
                          </a:solidFill>
                          <a:effectLst/>
                          <a:latin typeface="+mn-lt"/>
                          <a:ea typeface="+mn-ea"/>
                          <a:cs typeface="+mn-ea"/>
                          <a:sym typeface="+mn-lt"/>
                        </a:rPr>
                        <a:t>项目</a:t>
                      </a:r>
                      <a:endParaRPr kumimoji="0" lang="zh-CN" altLang="zh-CN" sz="2000" b="0" i="0" u="none" strike="noStrike" cap="none" normalizeH="0" baseline="0">
                        <a:ln>
                          <a:noFill/>
                        </a:ln>
                        <a:solidFill>
                          <a:srgbClr val="000000"/>
                        </a:solidFill>
                        <a:effectLst/>
                        <a:latin typeface="+mn-lt"/>
                        <a:ea typeface="+mn-ea"/>
                        <a:cs typeface="+mn-ea"/>
                        <a:sym typeface="+mn-lt"/>
                      </a:endParaRPr>
                    </a:p>
                  </a:txBody>
                  <a:tcPr anchor="ctr" horzOverflow="overflow">
                    <a:lnL w="12700" cmpd="sng">
                      <a:noFill/>
                      <a:prstDash val="solid"/>
                    </a:lnL>
                    <a:lnR w="12700" cap="flat" cmpd="sng" algn="ctr">
                      <a:solidFill>
                        <a:schemeClr val="accent1">
                          <a:lumMod val="20000"/>
                          <a:lumOff val="80000"/>
                        </a:schemeClr>
                      </a:solidFill>
                      <a:prstDash val="solid"/>
                      <a:round/>
                      <a:headEnd type="none" w="med" len="med"/>
                      <a:tailEnd type="none" w="med" len="med"/>
                    </a:lnR>
                    <a:lnT w="12700" cap="flat" cmpd="sng" algn="ctr">
                      <a:solidFill>
                        <a:schemeClr val="accent1">
                          <a:lumMod val="20000"/>
                          <a:lumOff val="8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lvl1pPr>
                        <a:lnSpc>
                          <a:spcPct val="90000"/>
                        </a:lnSpc>
                        <a:spcBef>
                          <a:spcPts val="1000"/>
                        </a:spcBef>
                        <a:defRPr sz="24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1pPr>
                      <a:lvl2pPr>
                        <a:lnSpc>
                          <a:spcPct val="90000"/>
                        </a:lnSpc>
                        <a:spcBef>
                          <a:spcPts val="500"/>
                        </a:spcBef>
                        <a:defRPr sz="20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2pPr>
                      <a:lvl3pPr>
                        <a:lnSpc>
                          <a:spcPct val="90000"/>
                        </a:lnSpc>
                        <a:spcBef>
                          <a:spcPts val="500"/>
                        </a:spcBef>
                        <a:defRPr>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3pPr>
                      <a:lvl4pPr>
                        <a:lnSpc>
                          <a:spcPct val="90000"/>
                        </a:lnSpc>
                        <a:spcBef>
                          <a:spcPts val="500"/>
                        </a:spcBef>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4pPr>
                      <a:lvl5pPr>
                        <a:lnSpc>
                          <a:spcPct val="90000"/>
                        </a:lnSpc>
                        <a:spcBef>
                          <a:spcPts val="500"/>
                        </a:spcBef>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5pPr>
                      <a:lvl6pPr fontAlgn="base">
                        <a:lnSpc>
                          <a:spcPct val="90000"/>
                        </a:lnSpc>
                        <a:spcBef>
                          <a:spcPts val="500"/>
                        </a:spcBef>
                        <a:spcAft>
                          <a:spcPct val="0"/>
                        </a:spcAft>
                        <a:buFont typeface="Arial" panose="020B0604020202020204" pitchFamily="34" charset="0"/>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6pPr>
                      <a:lvl7pPr fontAlgn="base">
                        <a:lnSpc>
                          <a:spcPct val="90000"/>
                        </a:lnSpc>
                        <a:spcBef>
                          <a:spcPts val="500"/>
                        </a:spcBef>
                        <a:spcAft>
                          <a:spcPct val="0"/>
                        </a:spcAft>
                        <a:buFont typeface="Arial" panose="020B0604020202020204" pitchFamily="34" charset="0"/>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7pPr>
                      <a:lvl8pPr fontAlgn="base">
                        <a:lnSpc>
                          <a:spcPct val="90000"/>
                        </a:lnSpc>
                        <a:spcBef>
                          <a:spcPts val="500"/>
                        </a:spcBef>
                        <a:spcAft>
                          <a:spcPct val="0"/>
                        </a:spcAft>
                        <a:buFont typeface="Arial" panose="020B0604020202020204" pitchFamily="34" charset="0"/>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8pPr>
                      <a:lvl9pPr fontAlgn="base">
                        <a:lnSpc>
                          <a:spcPct val="90000"/>
                        </a:lnSpc>
                        <a:spcBef>
                          <a:spcPts val="500"/>
                        </a:spcBef>
                        <a:spcAft>
                          <a:spcPct val="0"/>
                        </a:spcAft>
                        <a:buFont typeface="Arial" panose="020B0604020202020204" pitchFamily="34" charset="0"/>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pPr>
                      <a:r>
                        <a:rPr kumimoji="0" lang="zh-CN" altLang="zh-CN" sz="2000" b="0" i="0" u="none" strike="noStrike" cap="none" normalizeH="0" baseline="0">
                          <a:ln>
                            <a:noFill/>
                          </a:ln>
                          <a:solidFill>
                            <a:srgbClr val="000000"/>
                          </a:solidFill>
                          <a:effectLst/>
                          <a:latin typeface="+mn-lt"/>
                          <a:ea typeface="+mn-ea"/>
                          <a:cs typeface="+mn-ea"/>
                          <a:sym typeface="+mn-lt"/>
                        </a:rPr>
                        <a:t>23.76</a:t>
                      </a:r>
                    </a:p>
                  </a:txBody>
                  <a:tcPr anchor="ctr" horzOverflow="overflow">
                    <a:lnL w="12700" cap="flat" cmpd="sng" algn="ctr">
                      <a:solidFill>
                        <a:schemeClr val="accent1">
                          <a:lumMod val="20000"/>
                          <a:lumOff val="80000"/>
                        </a:schemeClr>
                      </a:solidFill>
                      <a:prstDash val="solid"/>
                      <a:round/>
                      <a:headEnd type="none" w="med" len="med"/>
                      <a:tailEnd type="none" w="med" len="med"/>
                    </a:lnL>
                    <a:lnR w="12700" cap="flat" cmpd="sng" algn="ctr">
                      <a:solidFill>
                        <a:schemeClr val="accent1">
                          <a:lumMod val="20000"/>
                          <a:lumOff val="80000"/>
                        </a:schemeClr>
                      </a:solidFill>
                      <a:prstDash val="solid"/>
                      <a:round/>
                      <a:headEnd type="none" w="med" len="med"/>
                      <a:tailEnd type="none" w="med" len="med"/>
                    </a:lnR>
                    <a:lnT w="12700" cap="flat" cmpd="sng" algn="ctr">
                      <a:solidFill>
                        <a:schemeClr val="accent1">
                          <a:lumMod val="20000"/>
                          <a:lumOff val="8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lvl1pPr>
                        <a:lnSpc>
                          <a:spcPct val="90000"/>
                        </a:lnSpc>
                        <a:spcBef>
                          <a:spcPts val="1000"/>
                        </a:spcBef>
                        <a:defRPr sz="24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1pPr>
                      <a:lvl2pPr>
                        <a:lnSpc>
                          <a:spcPct val="90000"/>
                        </a:lnSpc>
                        <a:spcBef>
                          <a:spcPts val="500"/>
                        </a:spcBef>
                        <a:defRPr sz="20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2pPr>
                      <a:lvl3pPr>
                        <a:lnSpc>
                          <a:spcPct val="90000"/>
                        </a:lnSpc>
                        <a:spcBef>
                          <a:spcPts val="500"/>
                        </a:spcBef>
                        <a:defRPr>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3pPr>
                      <a:lvl4pPr>
                        <a:lnSpc>
                          <a:spcPct val="90000"/>
                        </a:lnSpc>
                        <a:spcBef>
                          <a:spcPts val="500"/>
                        </a:spcBef>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4pPr>
                      <a:lvl5pPr>
                        <a:lnSpc>
                          <a:spcPct val="90000"/>
                        </a:lnSpc>
                        <a:spcBef>
                          <a:spcPts val="500"/>
                        </a:spcBef>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5pPr>
                      <a:lvl6pPr fontAlgn="base">
                        <a:lnSpc>
                          <a:spcPct val="90000"/>
                        </a:lnSpc>
                        <a:spcBef>
                          <a:spcPts val="500"/>
                        </a:spcBef>
                        <a:spcAft>
                          <a:spcPct val="0"/>
                        </a:spcAft>
                        <a:buFont typeface="Arial" panose="020B0604020202020204" pitchFamily="34" charset="0"/>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6pPr>
                      <a:lvl7pPr fontAlgn="base">
                        <a:lnSpc>
                          <a:spcPct val="90000"/>
                        </a:lnSpc>
                        <a:spcBef>
                          <a:spcPts val="500"/>
                        </a:spcBef>
                        <a:spcAft>
                          <a:spcPct val="0"/>
                        </a:spcAft>
                        <a:buFont typeface="Arial" panose="020B0604020202020204" pitchFamily="34" charset="0"/>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7pPr>
                      <a:lvl8pPr fontAlgn="base">
                        <a:lnSpc>
                          <a:spcPct val="90000"/>
                        </a:lnSpc>
                        <a:spcBef>
                          <a:spcPts val="500"/>
                        </a:spcBef>
                        <a:spcAft>
                          <a:spcPct val="0"/>
                        </a:spcAft>
                        <a:buFont typeface="Arial" panose="020B0604020202020204" pitchFamily="34" charset="0"/>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8pPr>
                      <a:lvl9pPr fontAlgn="base">
                        <a:lnSpc>
                          <a:spcPct val="90000"/>
                        </a:lnSpc>
                        <a:spcBef>
                          <a:spcPts val="500"/>
                        </a:spcBef>
                        <a:spcAft>
                          <a:spcPct val="0"/>
                        </a:spcAft>
                        <a:buFont typeface="Arial" panose="020B0604020202020204" pitchFamily="34" charset="0"/>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pPr>
                      <a:r>
                        <a:rPr kumimoji="0" lang="zh-CN" altLang="zh-CN" sz="2000" b="0" i="0" u="none" strike="noStrike" cap="none" normalizeH="0" baseline="0">
                          <a:ln>
                            <a:noFill/>
                          </a:ln>
                          <a:solidFill>
                            <a:srgbClr val="000000"/>
                          </a:solidFill>
                          <a:effectLst/>
                          <a:latin typeface="+mn-lt"/>
                          <a:ea typeface="+mn-ea"/>
                          <a:cs typeface="+mn-ea"/>
                          <a:sym typeface="+mn-lt"/>
                        </a:rPr>
                        <a:t>3.16</a:t>
                      </a:r>
                    </a:p>
                  </a:txBody>
                  <a:tcPr anchor="ctr" horzOverflow="overflow">
                    <a:lnL w="12700" cap="flat" cmpd="sng" algn="ctr">
                      <a:solidFill>
                        <a:schemeClr val="accent1">
                          <a:lumMod val="20000"/>
                          <a:lumOff val="80000"/>
                        </a:schemeClr>
                      </a:solidFill>
                      <a:prstDash val="solid"/>
                      <a:round/>
                      <a:headEnd type="none" w="med" len="med"/>
                      <a:tailEnd type="none" w="med" len="med"/>
                    </a:lnL>
                    <a:lnR w="12700" cap="flat" cmpd="sng" algn="ctr">
                      <a:solidFill>
                        <a:schemeClr val="accent1">
                          <a:lumMod val="20000"/>
                          <a:lumOff val="80000"/>
                        </a:schemeClr>
                      </a:solidFill>
                      <a:prstDash val="solid"/>
                      <a:round/>
                      <a:headEnd type="none" w="med" len="med"/>
                      <a:tailEnd type="none" w="med" len="med"/>
                    </a:lnR>
                    <a:lnT w="12700" cap="flat" cmpd="sng" algn="ctr">
                      <a:solidFill>
                        <a:schemeClr val="accent1">
                          <a:lumMod val="20000"/>
                          <a:lumOff val="8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lvl1pPr>
                        <a:lnSpc>
                          <a:spcPct val="90000"/>
                        </a:lnSpc>
                        <a:spcBef>
                          <a:spcPts val="1000"/>
                        </a:spcBef>
                        <a:defRPr sz="24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1pPr>
                      <a:lvl2pPr>
                        <a:lnSpc>
                          <a:spcPct val="90000"/>
                        </a:lnSpc>
                        <a:spcBef>
                          <a:spcPts val="500"/>
                        </a:spcBef>
                        <a:defRPr sz="20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2pPr>
                      <a:lvl3pPr>
                        <a:lnSpc>
                          <a:spcPct val="90000"/>
                        </a:lnSpc>
                        <a:spcBef>
                          <a:spcPts val="500"/>
                        </a:spcBef>
                        <a:defRPr>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3pPr>
                      <a:lvl4pPr>
                        <a:lnSpc>
                          <a:spcPct val="90000"/>
                        </a:lnSpc>
                        <a:spcBef>
                          <a:spcPts val="500"/>
                        </a:spcBef>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4pPr>
                      <a:lvl5pPr>
                        <a:lnSpc>
                          <a:spcPct val="90000"/>
                        </a:lnSpc>
                        <a:spcBef>
                          <a:spcPts val="500"/>
                        </a:spcBef>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5pPr>
                      <a:lvl6pPr fontAlgn="base">
                        <a:lnSpc>
                          <a:spcPct val="90000"/>
                        </a:lnSpc>
                        <a:spcBef>
                          <a:spcPts val="500"/>
                        </a:spcBef>
                        <a:spcAft>
                          <a:spcPct val="0"/>
                        </a:spcAft>
                        <a:buFont typeface="Arial" panose="020B0604020202020204" pitchFamily="34" charset="0"/>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6pPr>
                      <a:lvl7pPr fontAlgn="base">
                        <a:lnSpc>
                          <a:spcPct val="90000"/>
                        </a:lnSpc>
                        <a:spcBef>
                          <a:spcPts val="500"/>
                        </a:spcBef>
                        <a:spcAft>
                          <a:spcPct val="0"/>
                        </a:spcAft>
                        <a:buFont typeface="Arial" panose="020B0604020202020204" pitchFamily="34" charset="0"/>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7pPr>
                      <a:lvl8pPr fontAlgn="base">
                        <a:lnSpc>
                          <a:spcPct val="90000"/>
                        </a:lnSpc>
                        <a:spcBef>
                          <a:spcPts val="500"/>
                        </a:spcBef>
                        <a:spcAft>
                          <a:spcPct val="0"/>
                        </a:spcAft>
                        <a:buFont typeface="Arial" panose="020B0604020202020204" pitchFamily="34" charset="0"/>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8pPr>
                      <a:lvl9pPr fontAlgn="base">
                        <a:lnSpc>
                          <a:spcPct val="90000"/>
                        </a:lnSpc>
                        <a:spcBef>
                          <a:spcPts val="500"/>
                        </a:spcBef>
                        <a:spcAft>
                          <a:spcPct val="0"/>
                        </a:spcAft>
                        <a:buFont typeface="Arial" panose="020B0604020202020204" pitchFamily="34" charset="0"/>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pPr>
                      <a:r>
                        <a:rPr kumimoji="0" lang="zh-CN" altLang="zh-CN" sz="2000" b="0" i="0" u="none" strike="noStrike" cap="none" normalizeH="0" baseline="0">
                          <a:ln>
                            <a:noFill/>
                          </a:ln>
                          <a:solidFill>
                            <a:srgbClr val="000000"/>
                          </a:solidFill>
                          <a:effectLst/>
                          <a:latin typeface="+mn-lt"/>
                          <a:ea typeface="+mn-ea"/>
                          <a:cs typeface="+mn-ea"/>
                          <a:sym typeface="+mn-lt"/>
                        </a:rPr>
                        <a:t>1</a:t>
                      </a:r>
                    </a:p>
                  </a:txBody>
                  <a:tcPr anchor="ctr" horzOverflow="overflow">
                    <a:lnL w="12700" cap="flat" cmpd="sng" algn="ctr">
                      <a:solidFill>
                        <a:schemeClr val="accent1">
                          <a:lumMod val="20000"/>
                          <a:lumOff val="80000"/>
                        </a:schemeClr>
                      </a:solidFill>
                      <a:prstDash val="solid"/>
                      <a:round/>
                      <a:headEnd type="none" w="med" len="med"/>
                      <a:tailEnd type="none" w="med" len="med"/>
                    </a:lnL>
                    <a:lnR w="12700" cmpd="sng">
                      <a:noFill/>
                      <a:prstDash val="solid"/>
                    </a:lnR>
                    <a:lnT w="12700" cap="flat" cmpd="sng" algn="ctr">
                      <a:solidFill>
                        <a:schemeClr val="accent1">
                          <a:lumMod val="20000"/>
                          <a:lumOff val="8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791300446"/>
                  </a:ext>
                </a:extLst>
              </a:tr>
            </a:tbl>
          </a:graphicData>
        </a:graphic>
      </p:graphicFrame>
      <p:sp>
        <p:nvSpPr>
          <p:cNvPr id="6" name="文本占位符 1">
            <a:extLst>
              <a:ext uri="{FF2B5EF4-FFF2-40B4-BE49-F238E27FC236}">
                <a16:creationId xmlns:a16="http://schemas.microsoft.com/office/drawing/2014/main" id="{77D51C1B-78D4-4C40-96A8-16CA6DBC17B4}"/>
              </a:ext>
            </a:extLst>
          </p:cNvPr>
          <p:cNvSpPr txBox="1">
            <a:spLocks/>
          </p:cNvSpPr>
          <p:nvPr/>
        </p:nvSpPr>
        <p:spPr>
          <a:xfrm>
            <a:off x="3807460" y="345708"/>
            <a:ext cx="4577080" cy="563187"/>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zh-CN" altLang="en-US">
                <a:solidFill>
                  <a:schemeClr val="bg1"/>
                </a:solidFill>
                <a:latin typeface="+mj-ea"/>
                <a:ea typeface="+mj-ea"/>
                <a:cs typeface="+mn-ea"/>
                <a:sym typeface="+mn-lt"/>
              </a:rPr>
              <a:t>表格参考版式</a:t>
            </a:r>
            <a:r>
              <a:rPr lang="en-US" altLang="zh-CN">
                <a:solidFill>
                  <a:schemeClr val="bg1"/>
                </a:solidFill>
                <a:cs typeface="+mn-ea"/>
                <a:sym typeface="+mn-lt"/>
              </a:rPr>
              <a:t>02</a:t>
            </a:r>
            <a:endParaRPr lang="zh-CN" altLang="en-US">
              <a:solidFill>
                <a:schemeClr val="bg1"/>
              </a:solidFill>
              <a:cs typeface="+mn-ea"/>
              <a:sym typeface="+mn-lt"/>
            </a:endParaRPr>
          </a:p>
        </p:txBody>
      </p:sp>
      <p:sp>
        <p:nvSpPr>
          <p:cNvPr id="7" name="文本框 6">
            <a:extLst>
              <a:ext uri="{FF2B5EF4-FFF2-40B4-BE49-F238E27FC236}">
                <a16:creationId xmlns:a16="http://schemas.microsoft.com/office/drawing/2014/main" id="{9A8624BD-41E2-448A-81D8-E544981E00EB}"/>
              </a:ext>
            </a:extLst>
          </p:cNvPr>
          <p:cNvSpPr txBox="1"/>
          <p:nvPr/>
        </p:nvSpPr>
        <p:spPr>
          <a:xfrm>
            <a:off x="1215335" y="1053184"/>
            <a:ext cx="9761330" cy="855555"/>
          </a:xfrm>
          <a:prstGeom prst="rect">
            <a:avLst/>
          </a:prstGeom>
          <a:noFill/>
        </p:spPr>
        <p:txBody>
          <a:bodyPr wrap="square" lIns="0" rtlCol="0">
            <a:spAutoFit/>
          </a:bodyPr>
          <a:lstStyle/>
          <a:p>
            <a:pPr algn="ctr">
              <a:lnSpc>
                <a:spcPct val="130000"/>
              </a:lnSpc>
            </a:pPr>
            <a:r>
              <a:rPr lang="zh-CN" altLang="en-US" sz="2000">
                <a:solidFill>
                  <a:schemeClr val="bg1"/>
                </a:solidFill>
                <a:cs typeface="+mn-ea"/>
                <a:sym typeface="+mn-lt"/>
              </a:rPr>
              <a:t>学校对外合作交流频繁。先后与</a:t>
            </a:r>
            <a:r>
              <a:rPr lang="en-US" altLang="zh-CN" sz="2000">
                <a:solidFill>
                  <a:schemeClr val="bg1"/>
                </a:solidFill>
                <a:cs typeface="+mn-ea"/>
                <a:sym typeface="+mn-lt"/>
              </a:rPr>
              <a:t>4</a:t>
            </a:r>
            <a:r>
              <a:rPr lang="zh-CN" altLang="en-US" sz="2000">
                <a:solidFill>
                  <a:schemeClr val="bg1"/>
                </a:solidFill>
                <a:cs typeface="+mn-ea"/>
                <a:sym typeface="+mn-lt"/>
              </a:rPr>
              <a:t>大洲</a:t>
            </a:r>
            <a:r>
              <a:rPr lang="en-US" altLang="zh-CN" sz="2000">
                <a:solidFill>
                  <a:schemeClr val="bg1"/>
                </a:solidFill>
                <a:cs typeface="+mn-ea"/>
                <a:sym typeface="+mn-lt"/>
              </a:rPr>
              <a:t>20</a:t>
            </a:r>
            <a:r>
              <a:rPr lang="zh-CN" altLang="en-US" sz="2000">
                <a:solidFill>
                  <a:schemeClr val="bg1"/>
                </a:solidFill>
                <a:cs typeface="+mn-ea"/>
                <a:sym typeface="+mn-lt"/>
              </a:rPr>
              <a:t>多个国家和地区的</a:t>
            </a:r>
            <a:r>
              <a:rPr lang="en-US" altLang="zh-CN" sz="2000">
                <a:solidFill>
                  <a:schemeClr val="bg1"/>
                </a:solidFill>
                <a:cs typeface="+mn-ea"/>
                <a:sym typeface="+mn-lt"/>
              </a:rPr>
              <a:t>40</a:t>
            </a:r>
            <a:r>
              <a:rPr lang="zh-CN" altLang="en-US" sz="2000">
                <a:solidFill>
                  <a:schemeClr val="bg1"/>
                </a:solidFill>
                <a:cs typeface="+mn-ea"/>
                <a:sym typeface="+mn-lt"/>
              </a:rPr>
              <a:t>多所高等院校、科研机构在科研合作、人才培养、学术交流、师资培训等方面建立了实质性合作交流关系。</a:t>
            </a:r>
            <a:endParaRPr lang="zh-CN" altLang="en-US" sz="2000" dirty="0">
              <a:solidFill>
                <a:schemeClr val="bg1"/>
              </a:solidFill>
              <a:cs typeface="+mn-ea"/>
              <a:sym typeface="+mn-lt"/>
            </a:endParaRPr>
          </a:p>
        </p:txBody>
      </p:sp>
    </p:spTree>
    <p:extLst>
      <p:ext uri="{BB962C8B-B14F-4D97-AF65-F5344CB8AC3E}">
        <p14:creationId xmlns:p14="http://schemas.microsoft.com/office/powerpoint/2010/main" val="33856011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par>
                          <p:cTn id="7" fill="hold">
                            <p:stCondLst>
                              <p:cond delay="0"/>
                            </p:stCondLst>
                            <p:childTnLst>
                              <p:par>
                                <p:cTn id="8" presetID="42" presetClass="entr" presetSubtype="0" fill="hold" grpId="0" nodeType="after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1000"/>
                                        <p:tgtEl>
                                          <p:spTgt spid="6"/>
                                        </p:tgtEl>
                                      </p:cBhvr>
                                    </p:animEffect>
                                    <p:anim calcmode="lin" valueType="num">
                                      <p:cBhvr>
                                        <p:cTn id="11" dur="1000" fill="hold"/>
                                        <p:tgtEl>
                                          <p:spTgt spid="6"/>
                                        </p:tgtEl>
                                        <p:attrNameLst>
                                          <p:attrName>ppt_x</p:attrName>
                                        </p:attrNameLst>
                                      </p:cBhvr>
                                      <p:tavLst>
                                        <p:tav tm="0">
                                          <p:val>
                                            <p:strVal val="#ppt_x"/>
                                          </p:val>
                                        </p:tav>
                                        <p:tav tm="100000">
                                          <p:val>
                                            <p:strVal val="#ppt_x"/>
                                          </p:val>
                                        </p:tav>
                                      </p:tavLst>
                                    </p:anim>
                                    <p:anim calcmode="lin" valueType="num">
                                      <p:cBhvr>
                                        <p:cTn id="12" dur="1000" fill="hold"/>
                                        <p:tgtEl>
                                          <p:spTgt spid="6"/>
                                        </p:tgtEl>
                                        <p:attrNameLst>
                                          <p:attrName>ppt_y</p:attrName>
                                        </p:attrNameLst>
                                      </p:cBhvr>
                                      <p:tavLst>
                                        <p:tav tm="0">
                                          <p:val>
                                            <p:strVal val="#ppt_y+.1"/>
                                          </p:val>
                                        </p:tav>
                                        <p:tav tm="100000">
                                          <p:val>
                                            <p:strVal val="#ppt_y"/>
                                          </p:val>
                                        </p:tav>
                                      </p:tavLst>
                                    </p:anim>
                                  </p:childTnLst>
                                </p:cTn>
                              </p:par>
                            </p:childTnLst>
                          </p:cTn>
                        </p:par>
                        <p:par>
                          <p:cTn id="13" fill="hold">
                            <p:stCondLst>
                              <p:cond delay="1000"/>
                            </p:stCondLst>
                            <p:childTnLst>
                              <p:par>
                                <p:cTn id="14" presetID="42" presetClass="entr" presetSubtype="0" fill="hold" grpId="0" nodeType="after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1000"/>
                                        <p:tgtEl>
                                          <p:spTgt spid="7"/>
                                        </p:tgtEl>
                                      </p:cBhvr>
                                    </p:animEffect>
                                    <p:anim calcmode="lin" valueType="num">
                                      <p:cBhvr>
                                        <p:cTn id="17" dur="1000" fill="hold"/>
                                        <p:tgtEl>
                                          <p:spTgt spid="7"/>
                                        </p:tgtEl>
                                        <p:attrNameLst>
                                          <p:attrName>ppt_x</p:attrName>
                                        </p:attrNameLst>
                                      </p:cBhvr>
                                      <p:tavLst>
                                        <p:tav tm="0">
                                          <p:val>
                                            <p:strVal val="#ppt_x"/>
                                          </p:val>
                                        </p:tav>
                                        <p:tav tm="100000">
                                          <p:val>
                                            <p:strVal val="#ppt_x"/>
                                          </p:val>
                                        </p:tav>
                                      </p:tavLst>
                                    </p:anim>
                                    <p:anim calcmode="lin" valueType="num">
                                      <p:cBhvr>
                                        <p:cTn id="18" dur="1000" fill="hold"/>
                                        <p:tgtEl>
                                          <p:spTgt spid="7"/>
                                        </p:tgtEl>
                                        <p:attrNameLst>
                                          <p:attrName>ppt_y</p:attrName>
                                        </p:attrNameLst>
                                      </p:cBhvr>
                                      <p:tavLst>
                                        <p:tav tm="0">
                                          <p:val>
                                            <p:strVal val="#ppt_y+.1"/>
                                          </p:val>
                                        </p:tav>
                                        <p:tav tm="100000">
                                          <p:val>
                                            <p:strVal val="#ppt_y"/>
                                          </p:val>
                                        </p:tav>
                                      </p:tavLst>
                                    </p:anim>
                                  </p:childTnLst>
                                </p:cTn>
                              </p:par>
                            </p:childTnLst>
                          </p:cTn>
                        </p:par>
                        <p:par>
                          <p:cTn id="19" fill="hold">
                            <p:stCondLst>
                              <p:cond delay="2000"/>
                            </p:stCondLst>
                            <p:childTnLst>
                              <p:par>
                                <p:cTn id="20" presetID="42" presetClass="entr" presetSubtype="0" fill="hold" nodeType="after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1000"/>
                                        <p:tgtEl>
                                          <p:spTgt spid="5"/>
                                        </p:tgtEl>
                                      </p:cBhvr>
                                    </p:animEffect>
                                    <p:anim calcmode="lin" valueType="num">
                                      <p:cBhvr>
                                        <p:cTn id="23" dur="1000" fill="hold"/>
                                        <p:tgtEl>
                                          <p:spTgt spid="5"/>
                                        </p:tgtEl>
                                        <p:attrNameLst>
                                          <p:attrName>ppt_x</p:attrName>
                                        </p:attrNameLst>
                                      </p:cBhvr>
                                      <p:tavLst>
                                        <p:tav tm="0">
                                          <p:val>
                                            <p:strVal val="#ppt_x"/>
                                          </p:val>
                                        </p:tav>
                                        <p:tav tm="100000">
                                          <p:val>
                                            <p:strVal val="#ppt_x"/>
                                          </p:val>
                                        </p:tav>
                                      </p:tavLst>
                                    </p:anim>
                                    <p:anim calcmode="lin" valueType="num">
                                      <p:cBhvr>
                                        <p:cTn id="2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占位符 5" descr="图片包含 水, 户外, 天空, 河流&#10;&#10;自动生成的说明">
            <a:extLst>
              <a:ext uri="{FF2B5EF4-FFF2-40B4-BE49-F238E27FC236}">
                <a16:creationId xmlns:a16="http://schemas.microsoft.com/office/drawing/2014/main" id="{6E20C741-F397-4A13-89B2-477632AC8676}"/>
              </a:ext>
            </a:extLst>
          </p:cNvPr>
          <p:cNvPicPr>
            <a:picLocks noGrp="1" noChangeAspect="1"/>
          </p:cNvPicPr>
          <p:nvPr>
            <p:ph type="pic" sz="quarter" idx="10"/>
          </p:nvPr>
        </p:nvPicPr>
        <p:blipFill rotWithShape="1">
          <a:blip r:embed="rId2">
            <a:alphaModFix amt="50000"/>
            <a:extLst>
              <a:ext uri="{28A0092B-C50C-407E-A947-70E740481C1C}">
                <a14:useLocalDpi xmlns:a14="http://schemas.microsoft.com/office/drawing/2010/main" val="0"/>
              </a:ext>
            </a:extLst>
          </a:blip>
          <a:srcRect/>
          <a:stretch/>
        </p:blipFill>
        <p:spPr>
          <a:xfrm>
            <a:off x="0" y="0"/>
            <a:ext cx="12192000" cy="6134100"/>
          </a:xfrm>
        </p:spPr>
      </p:pic>
      <p:sp>
        <p:nvSpPr>
          <p:cNvPr id="7" name="矩形 6">
            <a:extLst>
              <a:ext uri="{FF2B5EF4-FFF2-40B4-BE49-F238E27FC236}">
                <a16:creationId xmlns:a16="http://schemas.microsoft.com/office/drawing/2014/main" id="{688D107A-60A0-42B5-B290-9E9A0CE66B17}"/>
              </a:ext>
            </a:extLst>
          </p:cNvPr>
          <p:cNvSpPr/>
          <p:nvPr/>
        </p:nvSpPr>
        <p:spPr>
          <a:xfrm>
            <a:off x="0" y="0"/>
            <a:ext cx="12192001" cy="6142383"/>
          </a:xfrm>
          <a:prstGeom prst="rect">
            <a:avLst/>
          </a:prstGeom>
          <a:gradFill>
            <a:gsLst>
              <a:gs pos="0">
                <a:schemeClr val="accent1"/>
              </a:gs>
              <a:gs pos="100000">
                <a:schemeClr val="accent6">
                  <a:alpha val="46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ea"/>
              <a:sym typeface="+mn-lt"/>
            </a:endParaRPr>
          </a:p>
        </p:txBody>
      </p:sp>
      <p:sp>
        <p:nvSpPr>
          <p:cNvPr id="3" name="文本占位符 2">
            <a:extLst>
              <a:ext uri="{FF2B5EF4-FFF2-40B4-BE49-F238E27FC236}">
                <a16:creationId xmlns:a16="http://schemas.microsoft.com/office/drawing/2014/main" id="{D921E688-326C-4962-9C6E-E74DF9585795}"/>
              </a:ext>
            </a:extLst>
          </p:cNvPr>
          <p:cNvSpPr>
            <a:spLocks noGrp="1"/>
          </p:cNvSpPr>
          <p:nvPr>
            <p:ph type="body" sz="quarter" idx="11"/>
          </p:nvPr>
        </p:nvSpPr>
        <p:spPr>
          <a:xfrm>
            <a:off x="660400" y="2216440"/>
            <a:ext cx="3930650" cy="400050"/>
          </a:xfrm>
        </p:spPr>
        <p:txBody>
          <a:bodyPr/>
          <a:lstStyle/>
          <a:p>
            <a:r>
              <a:rPr lang="zh-CN" altLang="en-US">
                <a:solidFill>
                  <a:schemeClr val="bg1"/>
                </a:solidFill>
                <a:cs typeface="+mn-ea"/>
                <a:sym typeface="+mn-lt"/>
              </a:rPr>
              <a:t>广东药科大学通用</a:t>
            </a:r>
            <a:r>
              <a:rPr lang="en-US" altLang="zh-CN">
                <a:solidFill>
                  <a:schemeClr val="bg1"/>
                </a:solidFill>
                <a:cs typeface="+mn-ea"/>
                <a:sym typeface="+mn-lt"/>
              </a:rPr>
              <a:t>PPT</a:t>
            </a:r>
            <a:r>
              <a:rPr lang="zh-CN" altLang="en-US">
                <a:solidFill>
                  <a:schemeClr val="bg1"/>
                </a:solidFill>
                <a:cs typeface="+mn-ea"/>
                <a:sym typeface="+mn-lt"/>
              </a:rPr>
              <a:t>模板</a:t>
            </a:r>
          </a:p>
        </p:txBody>
      </p:sp>
      <p:sp>
        <p:nvSpPr>
          <p:cNvPr id="4" name="内容占位符 3">
            <a:extLst>
              <a:ext uri="{FF2B5EF4-FFF2-40B4-BE49-F238E27FC236}">
                <a16:creationId xmlns:a16="http://schemas.microsoft.com/office/drawing/2014/main" id="{E22DA303-CF26-4621-9949-B65B90F46263}"/>
              </a:ext>
            </a:extLst>
          </p:cNvPr>
          <p:cNvSpPr>
            <a:spLocks noGrp="1"/>
          </p:cNvSpPr>
          <p:nvPr>
            <p:ph sz="quarter" idx="12"/>
          </p:nvPr>
        </p:nvSpPr>
        <p:spPr>
          <a:xfrm>
            <a:off x="660399" y="2662238"/>
            <a:ext cx="8506749" cy="830262"/>
          </a:xfrm>
        </p:spPr>
        <p:txBody>
          <a:bodyPr/>
          <a:lstStyle/>
          <a:p>
            <a:r>
              <a:rPr lang="zh-CN" altLang="en-US">
                <a:cs typeface="+mn-ea"/>
                <a:sym typeface="+mn-lt"/>
              </a:rPr>
              <a:t>感谢您的倾听！</a:t>
            </a:r>
          </a:p>
        </p:txBody>
      </p:sp>
      <p:grpSp>
        <p:nvGrpSpPr>
          <p:cNvPr id="2" name="组合 1">
            <a:extLst>
              <a:ext uri="{FF2B5EF4-FFF2-40B4-BE49-F238E27FC236}">
                <a16:creationId xmlns:a16="http://schemas.microsoft.com/office/drawing/2014/main" id="{5F18F3A7-41A8-44BE-B31F-5D90E17581BC}"/>
              </a:ext>
            </a:extLst>
          </p:cNvPr>
          <p:cNvGrpSpPr/>
          <p:nvPr/>
        </p:nvGrpSpPr>
        <p:grpSpPr>
          <a:xfrm>
            <a:off x="684061" y="1394089"/>
            <a:ext cx="2248681" cy="464019"/>
            <a:chOff x="684061" y="1394089"/>
            <a:chExt cx="2248681" cy="464019"/>
          </a:xfrm>
        </p:grpSpPr>
        <p:pic>
          <p:nvPicPr>
            <p:cNvPr id="8" name="图片 7">
              <a:extLst>
                <a:ext uri="{FF2B5EF4-FFF2-40B4-BE49-F238E27FC236}">
                  <a16:creationId xmlns:a16="http://schemas.microsoft.com/office/drawing/2014/main" id="{F9242B0F-595A-466A-A5B1-1CAFF51FEBB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4061" y="1394089"/>
              <a:ext cx="464019" cy="464019"/>
            </a:xfrm>
            <a:prstGeom prst="rect">
              <a:avLst/>
            </a:prstGeom>
          </p:spPr>
        </p:pic>
        <p:grpSp>
          <p:nvGrpSpPr>
            <p:cNvPr id="9" name="组合 8">
              <a:extLst>
                <a:ext uri="{FF2B5EF4-FFF2-40B4-BE49-F238E27FC236}">
                  <a16:creationId xmlns:a16="http://schemas.microsoft.com/office/drawing/2014/main" id="{B4047EC1-283A-4317-B490-388EEDECFEA9}"/>
                </a:ext>
              </a:extLst>
            </p:cNvPr>
            <p:cNvGrpSpPr/>
            <p:nvPr/>
          </p:nvGrpSpPr>
          <p:grpSpPr>
            <a:xfrm>
              <a:off x="1317078" y="1445774"/>
              <a:ext cx="1615664" cy="404176"/>
              <a:chOff x="4902710" y="4109562"/>
              <a:chExt cx="2474913" cy="619125"/>
            </a:xfrm>
          </p:grpSpPr>
          <p:sp>
            <p:nvSpPr>
              <p:cNvPr id="10" name="Freeform 5">
                <a:extLst>
                  <a:ext uri="{FF2B5EF4-FFF2-40B4-BE49-F238E27FC236}">
                    <a16:creationId xmlns:a16="http://schemas.microsoft.com/office/drawing/2014/main" id="{8E57184E-7B12-47CC-B5DF-0D1A2E656C8C}"/>
                  </a:ext>
                </a:extLst>
              </p:cNvPr>
              <p:cNvSpPr>
                <a:spLocks/>
              </p:cNvSpPr>
              <p:nvPr/>
            </p:nvSpPr>
            <p:spPr bwMode="auto">
              <a:xfrm>
                <a:off x="5086860" y="4109562"/>
                <a:ext cx="98425" cy="80963"/>
              </a:xfrm>
              <a:custGeom>
                <a:avLst/>
                <a:gdLst>
                  <a:gd name="T0" fmla="*/ 0 w 54"/>
                  <a:gd name="T1" fmla="*/ 5 h 44"/>
                  <a:gd name="T2" fmla="*/ 54 w 54"/>
                  <a:gd name="T3" fmla="*/ 29 h 44"/>
                  <a:gd name="T4" fmla="*/ 19 w 54"/>
                  <a:gd name="T5" fmla="*/ 35 h 44"/>
                  <a:gd name="T6" fmla="*/ 21 w 54"/>
                  <a:gd name="T7" fmla="*/ 25 h 44"/>
                  <a:gd name="T8" fmla="*/ 0 w 54"/>
                  <a:gd name="T9" fmla="*/ 5 h 44"/>
                </a:gdLst>
                <a:ahLst/>
                <a:cxnLst>
                  <a:cxn ang="0">
                    <a:pos x="T0" y="T1"/>
                  </a:cxn>
                  <a:cxn ang="0">
                    <a:pos x="T2" y="T3"/>
                  </a:cxn>
                  <a:cxn ang="0">
                    <a:pos x="T4" y="T5"/>
                  </a:cxn>
                  <a:cxn ang="0">
                    <a:pos x="T6" y="T7"/>
                  </a:cxn>
                  <a:cxn ang="0">
                    <a:pos x="T8" y="T9"/>
                  </a:cxn>
                </a:cxnLst>
                <a:rect l="0" t="0" r="r" b="b"/>
                <a:pathLst>
                  <a:path w="54" h="44">
                    <a:moveTo>
                      <a:pt x="0" y="5"/>
                    </a:moveTo>
                    <a:cubicBezTo>
                      <a:pt x="21" y="0"/>
                      <a:pt x="42" y="12"/>
                      <a:pt x="54" y="29"/>
                    </a:cubicBezTo>
                    <a:cubicBezTo>
                      <a:pt x="50" y="44"/>
                      <a:pt x="31" y="36"/>
                      <a:pt x="19" y="35"/>
                    </a:cubicBezTo>
                    <a:cubicBezTo>
                      <a:pt x="20" y="32"/>
                      <a:pt x="20" y="27"/>
                      <a:pt x="21" y="25"/>
                    </a:cubicBezTo>
                    <a:cubicBezTo>
                      <a:pt x="12" y="20"/>
                      <a:pt x="5" y="14"/>
                      <a:pt x="0" y="5"/>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Light"/>
                  <a:cs typeface="+mn-ea"/>
                  <a:sym typeface="+mn-lt"/>
                </a:endParaRPr>
              </a:p>
            </p:txBody>
          </p:sp>
          <p:sp>
            <p:nvSpPr>
              <p:cNvPr id="11" name="Freeform 6">
                <a:extLst>
                  <a:ext uri="{FF2B5EF4-FFF2-40B4-BE49-F238E27FC236}">
                    <a16:creationId xmlns:a16="http://schemas.microsoft.com/office/drawing/2014/main" id="{4F6D7699-8837-4EF4-832D-A744816803A8}"/>
                  </a:ext>
                </a:extLst>
              </p:cNvPr>
              <p:cNvSpPr>
                <a:spLocks noEditPoints="1"/>
              </p:cNvSpPr>
              <p:nvPr/>
            </p:nvSpPr>
            <p:spPr bwMode="auto">
              <a:xfrm>
                <a:off x="7071235" y="4115912"/>
                <a:ext cx="306388" cy="342900"/>
              </a:xfrm>
              <a:custGeom>
                <a:avLst/>
                <a:gdLst>
                  <a:gd name="T0" fmla="*/ 90 w 167"/>
                  <a:gd name="T1" fmla="*/ 0 h 187"/>
                  <a:gd name="T2" fmla="*/ 111 w 167"/>
                  <a:gd name="T3" fmla="*/ 19 h 187"/>
                  <a:gd name="T4" fmla="*/ 101 w 167"/>
                  <a:gd name="T5" fmla="*/ 32 h 187"/>
                  <a:gd name="T6" fmla="*/ 73 w 167"/>
                  <a:gd name="T7" fmla="*/ 51 h 187"/>
                  <a:gd name="T8" fmla="*/ 81 w 167"/>
                  <a:gd name="T9" fmla="*/ 52 h 187"/>
                  <a:gd name="T10" fmla="*/ 158 w 167"/>
                  <a:gd name="T11" fmla="*/ 27 h 187"/>
                  <a:gd name="T12" fmla="*/ 153 w 167"/>
                  <a:gd name="T13" fmla="*/ 42 h 187"/>
                  <a:gd name="T14" fmla="*/ 107 w 167"/>
                  <a:gd name="T15" fmla="*/ 110 h 187"/>
                  <a:gd name="T16" fmla="*/ 148 w 167"/>
                  <a:gd name="T17" fmla="*/ 100 h 187"/>
                  <a:gd name="T18" fmla="*/ 157 w 167"/>
                  <a:gd name="T19" fmla="*/ 118 h 187"/>
                  <a:gd name="T20" fmla="*/ 75 w 167"/>
                  <a:gd name="T21" fmla="*/ 139 h 187"/>
                  <a:gd name="T22" fmla="*/ 137 w 167"/>
                  <a:gd name="T23" fmla="*/ 114 h 187"/>
                  <a:gd name="T24" fmla="*/ 136 w 167"/>
                  <a:gd name="T25" fmla="*/ 110 h 187"/>
                  <a:gd name="T26" fmla="*/ 109 w 167"/>
                  <a:gd name="T27" fmla="*/ 116 h 187"/>
                  <a:gd name="T28" fmla="*/ 90 w 167"/>
                  <a:gd name="T29" fmla="*/ 126 h 187"/>
                  <a:gd name="T30" fmla="*/ 78 w 167"/>
                  <a:gd name="T31" fmla="*/ 124 h 187"/>
                  <a:gd name="T32" fmla="*/ 2 w 167"/>
                  <a:gd name="T33" fmla="*/ 187 h 187"/>
                  <a:gd name="T34" fmla="*/ 4 w 167"/>
                  <a:gd name="T35" fmla="*/ 167 h 187"/>
                  <a:gd name="T36" fmla="*/ 25 w 167"/>
                  <a:gd name="T37" fmla="*/ 140 h 187"/>
                  <a:gd name="T38" fmla="*/ 9 w 167"/>
                  <a:gd name="T39" fmla="*/ 169 h 187"/>
                  <a:gd name="T40" fmla="*/ 78 w 167"/>
                  <a:gd name="T41" fmla="*/ 117 h 187"/>
                  <a:gd name="T42" fmla="*/ 78 w 167"/>
                  <a:gd name="T43" fmla="*/ 109 h 187"/>
                  <a:gd name="T44" fmla="*/ 62 w 167"/>
                  <a:gd name="T45" fmla="*/ 96 h 187"/>
                  <a:gd name="T46" fmla="*/ 41 w 167"/>
                  <a:gd name="T47" fmla="*/ 120 h 187"/>
                  <a:gd name="T48" fmla="*/ 38 w 167"/>
                  <a:gd name="T49" fmla="*/ 121 h 187"/>
                  <a:gd name="T50" fmla="*/ 56 w 167"/>
                  <a:gd name="T51" fmla="*/ 93 h 187"/>
                  <a:gd name="T52" fmla="*/ 42 w 167"/>
                  <a:gd name="T53" fmla="*/ 93 h 187"/>
                  <a:gd name="T54" fmla="*/ 33 w 167"/>
                  <a:gd name="T55" fmla="*/ 43 h 187"/>
                  <a:gd name="T56" fmla="*/ 59 w 167"/>
                  <a:gd name="T57" fmla="*/ 87 h 187"/>
                  <a:gd name="T58" fmla="*/ 70 w 167"/>
                  <a:gd name="T59" fmla="*/ 61 h 187"/>
                  <a:gd name="T60" fmla="*/ 63 w 167"/>
                  <a:gd name="T61" fmla="*/ 50 h 187"/>
                  <a:gd name="T62" fmla="*/ 73 w 167"/>
                  <a:gd name="T63" fmla="*/ 48 h 187"/>
                  <a:gd name="T64" fmla="*/ 96 w 167"/>
                  <a:gd name="T65" fmla="*/ 13 h 187"/>
                  <a:gd name="T66" fmla="*/ 90 w 167"/>
                  <a:gd name="T67" fmla="*/ 0 h 187"/>
                  <a:gd name="T68" fmla="*/ 95 w 167"/>
                  <a:gd name="T69" fmla="*/ 52 h 187"/>
                  <a:gd name="T70" fmla="*/ 95 w 167"/>
                  <a:gd name="T71" fmla="*/ 52 h 187"/>
                  <a:gd name="T72" fmla="*/ 110 w 167"/>
                  <a:gd name="T73" fmla="*/ 79 h 187"/>
                  <a:gd name="T74" fmla="*/ 80 w 167"/>
                  <a:gd name="T75" fmla="*/ 93 h 187"/>
                  <a:gd name="T76" fmla="*/ 84 w 167"/>
                  <a:gd name="T77" fmla="*/ 114 h 187"/>
                  <a:gd name="T78" fmla="*/ 97 w 167"/>
                  <a:gd name="T79" fmla="*/ 104 h 187"/>
                  <a:gd name="T80" fmla="*/ 145 w 167"/>
                  <a:gd name="T81" fmla="*/ 32 h 187"/>
                  <a:gd name="T82" fmla="*/ 95 w 167"/>
                  <a:gd name="T83" fmla="*/ 52 h 187"/>
                  <a:gd name="T84" fmla="*/ 86 w 167"/>
                  <a:gd name="T85" fmla="*/ 52 h 187"/>
                  <a:gd name="T86" fmla="*/ 86 w 167"/>
                  <a:gd name="T87" fmla="*/ 52 h 187"/>
                  <a:gd name="T88" fmla="*/ 92 w 167"/>
                  <a:gd name="T89" fmla="*/ 66 h 187"/>
                  <a:gd name="T90" fmla="*/ 70 w 167"/>
                  <a:gd name="T91" fmla="*/ 86 h 187"/>
                  <a:gd name="T92" fmla="*/ 100 w 167"/>
                  <a:gd name="T93" fmla="*/ 67 h 187"/>
                  <a:gd name="T94" fmla="*/ 86 w 167"/>
                  <a:gd name="T95" fmla="*/ 52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67" h="187">
                    <a:moveTo>
                      <a:pt x="90" y="0"/>
                    </a:moveTo>
                    <a:cubicBezTo>
                      <a:pt x="98" y="5"/>
                      <a:pt x="108" y="10"/>
                      <a:pt x="111" y="19"/>
                    </a:cubicBezTo>
                    <a:cubicBezTo>
                      <a:pt x="111" y="26"/>
                      <a:pt x="106" y="29"/>
                      <a:pt x="101" y="32"/>
                    </a:cubicBezTo>
                    <a:cubicBezTo>
                      <a:pt x="91" y="38"/>
                      <a:pt x="81" y="43"/>
                      <a:pt x="73" y="51"/>
                    </a:cubicBezTo>
                    <a:cubicBezTo>
                      <a:pt x="75" y="51"/>
                      <a:pt x="79" y="52"/>
                      <a:pt x="81" y="52"/>
                    </a:cubicBezTo>
                    <a:cubicBezTo>
                      <a:pt x="106" y="42"/>
                      <a:pt x="130" y="24"/>
                      <a:pt x="158" y="27"/>
                    </a:cubicBezTo>
                    <a:cubicBezTo>
                      <a:pt x="157" y="33"/>
                      <a:pt x="157" y="38"/>
                      <a:pt x="153" y="42"/>
                    </a:cubicBezTo>
                    <a:cubicBezTo>
                      <a:pt x="135" y="63"/>
                      <a:pt x="121" y="86"/>
                      <a:pt x="107" y="110"/>
                    </a:cubicBezTo>
                    <a:cubicBezTo>
                      <a:pt x="120" y="106"/>
                      <a:pt x="134" y="101"/>
                      <a:pt x="148" y="100"/>
                    </a:cubicBezTo>
                    <a:cubicBezTo>
                      <a:pt x="157" y="99"/>
                      <a:pt x="167" y="113"/>
                      <a:pt x="157" y="118"/>
                    </a:cubicBezTo>
                    <a:cubicBezTo>
                      <a:pt x="131" y="130"/>
                      <a:pt x="102" y="133"/>
                      <a:pt x="75" y="139"/>
                    </a:cubicBezTo>
                    <a:cubicBezTo>
                      <a:pt x="95" y="128"/>
                      <a:pt x="116" y="121"/>
                      <a:pt x="137" y="114"/>
                    </a:cubicBezTo>
                    <a:cubicBezTo>
                      <a:pt x="137" y="113"/>
                      <a:pt x="136" y="111"/>
                      <a:pt x="136" y="110"/>
                    </a:cubicBezTo>
                    <a:cubicBezTo>
                      <a:pt x="127" y="112"/>
                      <a:pt x="118" y="114"/>
                      <a:pt x="109" y="116"/>
                    </a:cubicBezTo>
                    <a:cubicBezTo>
                      <a:pt x="102" y="117"/>
                      <a:pt x="97" y="124"/>
                      <a:pt x="90" y="126"/>
                    </a:cubicBezTo>
                    <a:cubicBezTo>
                      <a:pt x="86" y="127"/>
                      <a:pt x="82" y="125"/>
                      <a:pt x="78" y="124"/>
                    </a:cubicBezTo>
                    <a:cubicBezTo>
                      <a:pt x="42" y="131"/>
                      <a:pt x="33" y="173"/>
                      <a:pt x="2" y="187"/>
                    </a:cubicBezTo>
                    <a:cubicBezTo>
                      <a:pt x="2" y="181"/>
                      <a:pt x="0" y="173"/>
                      <a:pt x="4" y="167"/>
                    </a:cubicBezTo>
                    <a:cubicBezTo>
                      <a:pt x="10" y="157"/>
                      <a:pt x="17" y="148"/>
                      <a:pt x="25" y="140"/>
                    </a:cubicBezTo>
                    <a:cubicBezTo>
                      <a:pt x="20" y="150"/>
                      <a:pt x="12" y="158"/>
                      <a:pt x="9" y="169"/>
                    </a:cubicBezTo>
                    <a:cubicBezTo>
                      <a:pt x="31" y="150"/>
                      <a:pt x="52" y="129"/>
                      <a:pt x="78" y="117"/>
                    </a:cubicBezTo>
                    <a:cubicBezTo>
                      <a:pt x="78" y="115"/>
                      <a:pt x="78" y="112"/>
                      <a:pt x="78" y="109"/>
                    </a:cubicBezTo>
                    <a:cubicBezTo>
                      <a:pt x="72" y="106"/>
                      <a:pt x="66" y="101"/>
                      <a:pt x="62" y="96"/>
                    </a:cubicBezTo>
                    <a:cubicBezTo>
                      <a:pt x="55" y="105"/>
                      <a:pt x="48" y="112"/>
                      <a:pt x="41" y="120"/>
                    </a:cubicBezTo>
                    <a:cubicBezTo>
                      <a:pt x="40" y="120"/>
                      <a:pt x="39" y="121"/>
                      <a:pt x="38" y="121"/>
                    </a:cubicBezTo>
                    <a:cubicBezTo>
                      <a:pt x="44" y="112"/>
                      <a:pt x="50" y="102"/>
                      <a:pt x="56" y="93"/>
                    </a:cubicBezTo>
                    <a:cubicBezTo>
                      <a:pt x="52" y="93"/>
                      <a:pt x="47" y="93"/>
                      <a:pt x="42" y="93"/>
                    </a:cubicBezTo>
                    <a:cubicBezTo>
                      <a:pt x="43" y="76"/>
                      <a:pt x="36" y="60"/>
                      <a:pt x="33" y="43"/>
                    </a:cubicBezTo>
                    <a:cubicBezTo>
                      <a:pt x="46" y="55"/>
                      <a:pt x="53" y="71"/>
                      <a:pt x="59" y="87"/>
                    </a:cubicBezTo>
                    <a:cubicBezTo>
                      <a:pt x="63" y="79"/>
                      <a:pt x="67" y="70"/>
                      <a:pt x="70" y="61"/>
                    </a:cubicBezTo>
                    <a:cubicBezTo>
                      <a:pt x="68" y="58"/>
                      <a:pt x="65" y="54"/>
                      <a:pt x="63" y="50"/>
                    </a:cubicBezTo>
                    <a:cubicBezTo>
                      <a:pt x="66" y="49"/>
                      <a:pt x="69" y="49"/>
                      <a:pt x="73" y="48"/>
                    </a:cubicBezTo>
                    <a:cubicBezTo>
                      <a:pt x="82" y="37"/>
                      <a:pt x="88" y="25"/>
                      <a:pt x="96" y="13"/>
                    </a:cubicBezTo>
                    <a:cubicBezTo>
                      <a:pt x="94" y="9"/>
                      <a:pt x="92" y="4"/>
                      <a:pt x="90" y="0"/>
                    </a:cubicBezTo>
                    <a:moveTo>
                      <a:pt x="95" y="52"/>
                    </a:moveTo>
                    <a:cubicBezTo>
                      <a:pt x="95" y="52"/>
                      <a:pt x="95" y="52"/>
                      <a:pt x="95" y="52"/>
                    </a:cubicBezTo>
                    <a:cubicBezTo>
                      <a:pt x="102" y="59"/>
                      <a:pt x="112" y="67"/>
                      <a:pt x="110" y="79"/>
                    </a:cubicBezTo>
                    <a:cubicBezTo>
                      <a:pt x="105" y="91"/>
                      <a:pt x="90" y="90"/>
                      <a:pt x="80" y="93"/>
                    </a:cubicBezTo>
                    <a:cubicBezTo>
                      <a:pt x="81" y="100"/>
                      <a:pt x="82" y="107"/>
                      <a:pt x="84" y="114"/>
                    </a:cubicBezTo>
                    <a:cubicBezTo>
                      <a:pt x="89" y="112"/>
                      <a:pt x="95" y="110"/>
                      <a:pt x="97" y="104"/>
                    </a:cubicBezTo>
                    <a:cubicBezTo>
                      <a:pt x="113" y="80"/>
                      <a:pt x="130" y="57"/>
                      <a:pt x="145" y="32"/>
                    </a:cubicBezTo>
                    <a:cubicBezTo>
                      <a:pt x="127" y="35"/>
                      <a:pt x="111" y="44"/>
                      <a:pt x="95" y="52"/>
                    </a:cubicBezTo>
                    <a:moveTo>
                      <a:pt x="86" y="52"/>
                    </a:moveTo>
                    <a:cubicBezTo>
                      <a:pt x="86" y="52"/>
                      <a:pt x="86" y="52"/>
                      <a:pt x="86" y="52"/>
                    </a:cubicBezTo>
                    <a:cubicBezTo>
                      <a:pt x="88" y="57"/>
                      <a:pt x="90" y="62"/>
                      <a:pt x="92" y="66"/>
                    </a:cubicBezTo>
                    <a:cubicBezTo>
                      <a:pt x="83" y="71"/>
                      <a:pt x="76" y="79"/>
                      <a:pt x="70" y="86"/>
                    </a:cubicBezTo>
                    <a:cubicBezTo>
                      <a:pt x="81" y="97"/>
                      <a:pt x="104" y="83"/>
                      <a:pt x="100" y="67"/>
                    </a:cubicBezTo>
                    <a:cubicBezTo>
                      <a:pt x="98" y="61"/>
                      <a:pt x="94" y="52"/>
                      <a:pt x="86" y="52"/>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Light"/>
                  <a:cs typeface="+mn-ea"/>
                  <a:sym typeface="+mn-lt"/>
                </a:endParaRPr>
              </a:p>
            </p:txBody>
          </p:sp>
          <p:sp>
            <p:nvSpPr>
              <p:cNvPr id="12" name="Freeform 7">
                <a:extLst>
                  <a:ext uri="{FF2B5EF4-FFF2-40B4-BE49-F238E27FC236}">
                    <a16:creationId xmlns:a16="http://schemas.microsoft.com/office/drawing/2014/main" id="{BEC81EC7-7D2C-49E0-9C55-201CB07EAC7B}"/>
                  </a:ext>
                </a:extLst>
              </p:cNvPr>
              <p:cNvSpPr>
                <a:spLocks noEditPoints="1"/>
              </p:cNvSpPr>
              <p:nvPr/>
            </p:nvSpPr>
            <p:spPr bwMode="auto">
              <a:xfrm>
                <a:off x="5782185" y="4144487"/>
                <a:ext cx="319088" cy="392113"/>
              </a:xfrm>
              <a:custGeom>
                <a:avLst/>
                <a:gdLst>
                  <a:gd name="T0" fmla="*/ 153 w 174"/>
                  <a:gd name="T1" fmla="*/ 23 h 214"/>
                  <a:gd name="T2" fmla="*/ 127 w 174"/>
                  <a:gd name="T3" fmla="*/ 66 h 214"/>
                  <a:gd name="T4" fmla="*/ 162 w 174"/>
                  <a:gd name="T5" fmla="*/ 69 h 214"/>
                  <a:gd name="T6" fmla="*/ 174 w 174"/>
                  <a:gd name="T7" fmla="*/ 109 h 214"/>
                  <a:gd name="T8" fmla="*/ 160 w 174"/>
                  <a:gd name="T9" fmla="*/ 109 h 214"/>
                  <a:gd name="T10" fmla="*/ 150 w 174"/>
                  <a:gd name="T11" fmla="*/ 81 h 214"/>
                  <a:gd name="T12" fmla="*/ 136 w 174"/>
                  <a:gd name="T13" fmla="*/ 134 h 214"/>
                  <a:gd name="T14" fmla="*/ 133 w 174"/>
                  <a:gd name="T15" fmla="*/ 139 h 214"/>
                  <a:gd name="T16" fmla="*/ 145 w 174"/>
                  <a:gd name="T17" fmla="*/ 139 h 214"/>
                  <a:gd name="T18" fmla="*/ 132 w 174"/>
                  <a:gd name="T19" fmla="*/ 157 h 214"/>
                  <a:gd name="T20" fmla="*/ 124 w 174"/>
                  <a:gd name="T21" fmla="*/ 214 h 214"/>
                  <a:gd name="T22" fmla="*/ 76 w 174"/>
                  <a:gd name="T23" fmla="*/ 212 h 214"/>
                  <a:gd name="T24" fmla="*/ 79 w 174"/>
                  <a:gd name="T25" fmla="*/ 185 h 214"/>
                  <a:gd name="T26" fmla="*/ 105 w 174"/>
                  <a:gd name="T27" fmla="*/ 182 h 214"/>
                  <a:gd name="T28" fmla="*/ 114 w 174"/>
                  <a:gd name="T29" fmla="*/ 194 h 214"/>
                  <a:gd name="T30" fmla="*/ 13 w 174"/>
                  <a:gd name="T31" fmla="*/ 213 h 214"/>
                  <a:gd name="T32" fmla="*/ 97 w 174"/>
                  <a:gd name="T33" fmla="*/ 162 h 214"/>
                  <a:gd name="T34" fmla="*/ 119 w 174"/>
                  <a:gd name="T35" fmla="*/ 135 h 214"/>
                  <a:gd name="T36" fmla="*/ 100 w 174"/>
                  <a:gd name="T37" fmla="*/ 146 h 214"/>
                  <a:gd name="T38" fmla="*/ 107 w 174"/>
                  <a:gd name="T39" fmla="*/ 107 h 214"/>
                  <a:gd name="T40" fmla="*/ 67 w 174"/>
                  <a:gd name="T41" fmla="*/ 133 h 214"/>
                  <a:gd name="T42" fmla="*/ 78 w 174"/>
                  <a:gd name="T43" fmla="*/ 83 h 214"/>
                  <a:gd name="T44" fmla="*/ 73 w 174"/>
                  <a:gd name="T45" fmla="*/ 109 h 214"/>
                  <a:gd name="T46" fmla="*/ 109 w 174"/>
                  <a:gd name="T47" fmla="*/ 99 h 214"/>
                  <a:gd name="T48" fmla="*/ 115 w 174"/>
                  <a:gd name="T49" fmla="*/ 54 h 214"/>
                  <a:gd name="T50" fmla="*/ 100 w 174"/>
                  <a:gd name="T51" fmla="*/ 63 h 214"/>
                  <a:gd name="T52" fmla="*/ 74 w 174"/>
                  <a:gd name="T53" fmla="*/ 60 h 214"/>
                  <a:gd name="T54" fmla="*/ 105 w 174"/>
                  <a:gd name="T55" fmla="*/ 30 h 214"/>
                  <a:gd name="T56" fmla="*/ 134 w 174"/>
                  <a:gd name="T57" fmla="*/ 32 h 214"/>
                  <a:gd name="T58" fmla="*/ 123 w 174"/>
                  <a:gd name="T59" fmla="*/ 116 h 214"/>
                  <a:gd name="T60" fmla="*/ 116 w 174"/>
                  <a:gd name="T61" fmla="*/ 104 h 214"/>
                  <a:gd name="T62" fmla="*/ 130 w 174"/>
                  <a:gd name="T63" fmla="*/ 121 h 214"/>
                  <a:gd name="T64" fmla="*/ 123 w 174"/>
                  <a:gd name="T65" fmla="*/ 116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4" h="214">
                    <a:moveTo>
                      <a:pt x="139" y="0"/>
                    </a:moveTo>
                    <a:cubicBezTo>
                      <a:pt x="149" y="3"/>
                      <a:pt x="152" y="13"/>
                      <a:pt x="153" y="23"/>
                    </a:cubicBezTo>
                    <a:cubicBezTo>
                      <a:pt x="156" y="25"/>
                      <a:pt x="158" y="28"/>
                      <a:pt x="160" y="30"/>
                    </a:cubicBezTo>
                    <a:cubicBezTo>
                      <a:pt x="145" y="38"/>
                      <a:pt x="135" y="52"/>
                      <a:pt x="127" y="66"/>
                    </a:cubicBezTo>
                    <a:cubicBezTo>
                      <a:pt x="122" y="70"/>
                      <a:pt x="123" y="76"/>
                      <a:pt x="124" y="81"/>
                    </a:cubicBezTo>
                    <a:cubicBezTo>
                      <a:pt x="136" y="75"/>
                      <a:pt x="148" y="68"/>
                      <a:pt x="162" y="69"/>
                    </a:cubicBezTo>
                    <a:cubicBezTo>
                      <a:pt x="161" y="77"/>
                      <a:pt x="159" y="85"/>
                      <a:pt x="156" y="92"/>
                    </a:cubicBezTo>
                    <a:cubicBezTo>
                      <a:pt x="161" y="99"/>
                      <a:pt x="168" y="103"/>
                      <a:pt x="174" y="109"/>
                    </a:cubicBezTo>
                    <a:cubicBezTo>
                      <a:pt x="168" y="120"/>
                      <a:pt x="155" y="123"/>
                      <a:pt x="144" y="127"/>
                    </a:cubicBezTo>
                    <a:cubicBezTo>
                      <a:pt x="149" y="121"/>
                      <a:pt x="155" y="116"/>
                      <a:pt x="160" y="109"/>
                    </a:cubicBezTo>
                    <a:cubicBezTo>
                      <a:pt x="157" y="106"/>
                      <a:pt x="153" y="103"/>
                      <a:pt x="150" y="99"/>
                    </a:cubicBezTo>
                    <a:cubicBezTo>
                      <a:pt x="149" y="93"/>
                      <a:pt x="150" y="87"/>
                      <a:pt x="150" y="81"/>
                    </a:cubicBezTo>
                    <a:cubicBezTo>
                      <a:pt x="149" y="81"/>
                      <a:pt x="148" y="82"/>
                      <a:pt x="147" y="82"/>
                    </a:cubicBezTo>
                    <a:cubicBezTo>
                      <a:pt x="146" y="99"/>
                      <a:pt x="146" y="119"/>
                      <a:pt x="136" y="134"/>
                    </a:cubicBezTo>
                    <a:cubicBezTo>
                      <a:pt x="134" y="134"/>
                      <a:pt x="129" y="135"/>
                      <a:pt x="127" y="135"/>
                    </a:cubicBezTo>
                    <a:cubicBezTo>
                      <a:pt x="129" y="136"/>
                      <a:pt x="131" y="137"/>
                      <a:pt x="133" y="139"/>
                    </a:cubicBezTo>
                    <a:cubicBezTo>
                      <a:pt x="133" y="141"/>
                      <a:pt x="132" y="146"/>
                      <a:pt x="132" y="148"/>
                    </a:cubicBezTo>
                    <a:cubicBezTo>
                      <a:pt x="137" y="145"/>
                      <a:pt x="141" y="142"/>
                      <a:pt x="145" y="139"/>
                    </a:cubicBezTo>
                    <a:cubicBezTo>
                      <a:pt x="151" y="139"/>
                      <a:pt x="157" y="140"/>
                      <a:pt x="163" y="141"/>
                    </a:cubicBezTo>
                    <a:cubicBezTo>
                      <a:pt x="154" y="150"/>
                      <a:pt x="142" y="152"/>
                      <a:pt x="132" y="157"/>
                    </a:cubicBezTo>
                    <a:cubicBezTo>
                      <a:pt x="131" y="172"/>
                      <a:pt x="131" y="187"/>
                      <a:pt x="130" y="202"/>
                    </a:cubicBezTo>
                    <a:cubicBezTo>
                      <a:pt x="130" y="207"/>
                      <a:pt x="129" y="212"/>
                      <a:pt x="124" y="214"/>
                    </a:cubicBezTo>
                    <a:cubicBezTo>
                      <a:pt x="113" y="208"/>
                      <a:pt x="104" y="199"/>
                      <a:pt x="93" y="192"/>
                    </a:cubicBezTo>
                    <a:cubicBezTo>
                      <a:pt x="86" y="197"/>
                      <a:pt x="82" y="205"/>
                      <a:pt x="76" y="212"/>
                    </a:cubicBezTo>
                    <a:cubicBezTo>
                      <a:pt x="72" y="211"/>
                      <a:pt x="68" y="211"/>
                      <a:pt x="64" y="209"/>
                    </a:cubicBezTo>
                    <a:cubicBezTo>
                      <a:pt x="64" y="199"/>
                      <a:pt x="69" y="190"/>
                      <a:pt x="79" y="185"/>
                    </a:cubicBezTo>
                    <a:cubicBezTo>
                      <a:pt x="80" y="187"/>
                      <a:pt x="83" y="190"/>
                      <a:pt x="84" y="191"/>
                    </a:cubicBezTo>
                    <a:cubicBezTo>
                      <a:pt x="91" y="188"/>
                      <a:pt x="98" y="185"/>
                      <a:pt x="105" y="182"/>
                    </a:cubicBezTo>
                    <a:cubicBezTo>
                      <a:pt x="102" y="185"/>
                      <a:pt x="99" y="189"/>
                      <a:pt x="96" y="192"/>
                    </a:cubicBezTo>
                    <a:cubicBezTo>
                      <a:pt x="102" y="192"/>
                      <a:pt x="109" y="198"/>
                      <a:pt x="114" y="194"/>
                    </a:cubicBezTo>
                    <a:cubicBezTo>
                      <a:pt x="116" y="184"/>
                      <a:pt x="116" y="173"/>
                      <a:pt x="117" y="163"/>
                    </a:cubicBezTo>
                    <a:cubicBezTo>
                      <a:pt x="81" y="176"/>
                      <a:pt x="50" y="201"/>
                      <a:pt x="13" y="213"/>
                    </a:cubicBezTo>
                    <a:cubicBezTo>
                      <a:pt x="8" y="210"/>
                      <a:pt x="4" y="207"/>
                      <a:pt x="0" y="204"/>
                    </a:cubicBezTo>
                    <a:cubicBezTo>
                      <a:pt x="33" y="192"/>
                      <a:pt x="64" y="175"/>
                      <a:pt x="97" y="162"/>
                    </a:cubicBezTo>
                    <a:cubicBezTo>
                      <a:pt x="104" y="160"/>
                      <a:pt x="111" y="158"/>
                      <a:pt x="117" y="155"/>
                    </a:cubicBezTo>
                    <a:cubicBezTo>
                      <a:pt x="118" y="148"/>
                      <a:pt x="119" y="142"/>
                      <a:pt x="119" y="135"/>
                    </a:cubicBezTo>
                    <a:cubicBezTo>
                      <a:pt x="117" y="134"/>
                      <a:pt x="113" y="130"/>
                      <a:pt x="111" y="129"/>
                    </a:cubicBezTo>
                    <a:cubicBezTo>
                      <a:pt x="107" y="135"/>
                      <a:pt x="108" y="145"/>
                      <a:pt x="100" y="146"/>
                    </a:cubicBezTo>
                    <a:cubicBezTo>
                      <a:pt x="99" y="145"/>
                      <a:pt x="97" y="143"/>
                      <a:pt x="96" y="141"/>
                    </a:cubicBezTo>
                    <a:cubicBezTo>
                      <a:pt x="98" y="129"/>
                      <a:pt x="104" y="119"/>
                      <a:pt x="107" y="107"/>
                    </a:cubicBezTo>
                    <a:cubicBezTo>
                      <a:pt x="92" y="124"/>
                      <a:pt x="77" y="141"/>
                      <a:pt x="61" y="157"/>
                    </a:cubicBezTo>
                    <a:cubicBezTo>
                      <a:pt x="56" y="148"/>
                      <a:pt x="63" y="140"/>
                      <a:pt x="67" y="133"/>
                    </a:cubicBezTo>
                    <a:cubicBezTo>
                      <a:pt x="71" y="125"/>
                      <a:pt x="65" y="118"/>
                      <a:pt x="62" y="111"/>
                    </a:cubicBezTo>
                    <a:cubicBezTo>
                      <a:pt x="68" y="102"/>
                      <a:pt x="79" y="95"/>
                      <a:pt x="78" y="83"/>
                    </a:cubicBezTo>
                    <a:cubicBezTo>
                      <a:pt x="82" y="84"/>
                      <a:pt x="85" y="86"/>
                      <a:pt x="89" y="88"/>
                    </a:cubicBezTo>
                    <a:cubicBezTo>
                      <a:pt x="94" y="99"/>
                      <a:pt x="80" y="104"/>
                      <a:pt x="73" y="109"/>
                    </a:cubicBezTo>
                    <a:cubicBezTo>
                      <a:pt x="80" y="118"/>
                      <a:pt x="78" y="128"/>
                      <a:pt x="74" y="137"/>
                    </a:cubicBezTo>
                    <a:cubicBezTo>
                      <a:pt x="85" y="124"/>
                      <a:pt x="98" y="112"/>
                      <a:pt x="109" y="99"/>
                    </a:cubicBezTo>
                    <a:cubicBezTo>
                      <a:pt x="113" y="80"/>
                      <a:pt x="126" y="66"/>
                      <a:pt x="131" y="47"/>
                    </a:cubicBezTo>
                    <a:cubicBezTo>
                      <a:pt x="126" y="49"/>
                      <a:pt x="120" y="52"/>
                      <a:pt x="115" y="54"/>
                    </a:cubicBezTo>
                    <a:cubicBezTo>
                      <a:pt x="112" y="62"/>
                      <a:pt x="109" y="70"/>
                      <a:pt x="105" y="77"/>
                    </a:cubicBezTo>
                    <a:cubicBezTo>
                      <a:pt x="103" y="73"/>
                      <a:pt x="102" y="68"/>
                      <a:pt x="100" y="63"/>
                    </a:cubicBezTo>
                    <a:cubicBezTo>
                      <a:pt x="94" y="65"/>
                      <a:pt x="88" y="68"/>
                      <a:pt x="82" y="69"/>
                    </a:cubicBezTo>
                    <a:cubicBezTo>
                      <a:pt x="79" y="67"/>
                      <a:pt x="76" y="64"/>
                      <a:pt x="74" y="60"/>
                    </a:cubicBezTo>
                    <a:cubicBezTo>
                      <a:pt x="83" y="57"/>
                      <a:pt x="93" y="54"/>
                      <a:pt x="102" y="47"/>
                    </a:cubicBezTo>
                    <a:cubicBezTo>
                      <a:pt x="104" y="42"/>
                      <a:pt x="104" y="36"/>
                      <a:pt x="105" y="30"/>
                    </a:cubicBezTo>
                    <a:cubicBezTo>
                      <a:pt x="112" y="30"/>
                      <a:pt x="118" y="34"/>
                      <a:pt x="119" y="42"/>
                    </a:cubicBezTo>
                    <a:cubicBezTo>
                      <a:pt x="124" y="39"/>
                      <a:pt x="131" y="38"/>
                      <a:pt x="134" y="32"/>
                    </a:cubicBezTo>
                    <a:cubicBezTo>
                      <a:pt x="137" y="22"/>
                      <a:pt x="137" y="11"/>
                      <a:pt x="139" y="0"/>
                    </a:cubicBezTo>
                    <a:moveTo>
                      <a:pt x="123" y="116"/>
                    </a:moveTo>
                    <a:cubicBezTo>
                      <a:pt x="123" y="116"/>
                      <a:pt x="123" y="116"/>
                      <a:pt x="123" y="116"/>
                    </a:cubicBezTo>
                    <a:cubicBezTo>
                      <a:pt x="119" y="114"/>
                      <a:pt x="119" y="108"/>
                      <a:pt x="116" y="104"/>
                    </a:cubicBezTo>
                    <a:cubicBezTo>
                      <a:pt x="115" y="112"/>
                      <a:pt x="113" y="120"/>
                      <a:pt x="112" y="128"/>
                    </a:cubicBezTo>
                    <a:cubicBezTo>
                      <a:pt x="118" y="127"/>
                      <a:pt x="128" y="128"/>
                      <a:pt x="130" y="121"/>
                    </a:cubicBezTo>
                    <a:cubicBezTo>
                      <a:pt x="133" y="110"/>
                      <a:pt x="136" y="99"/>
                      <a:pt x="135" y="88"/>
                    </a:cubicBezTo>
                    <a:cubicBezTo>
                      <a:pt x="120" y="90"/>
                      <a:pt x="134" y="111"/>
                      <a:pt x="123" y="116"/>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Light"/>
                  <a:cs typeface="+mn-ea"/>
                  <a:sym typeface="+mn-lt"/>
                </a:endParaRPr>
              </a:p>
            </p:txBody>
          </p:sp>
          <p:sp>
            <p:nvSpPr>
              <p:cNvPr id="13" name="Freeform 8">
                <a:extLst>
                  <a:ext uri="{FF2B5EF4-FFF2-40B4-BE49-F238E27FC236}">
                    <a16:creationId xmlns:a16="http://schemas.microsoft.com/office/drawing/2014/main" id="{5D6FF434-1435-460A-8D24-6175F694BF67}"/>
                  </a:ext>
                </a:extLst>
              </p:cNvPr>
              <p:cNvSpPr>
                <a:spLocks/>
              </p:cNvSpPr>
              <p:nvPr/>
            </p:nvSpPr>
            <p:spPr bwMode="auto">
              <a:xfrm>
                <a:off x="5488498" y="4168300"/>
                <a:ext cx="195263" cy="385763"/>
              </a:xfrm>
              <a:custGeom>
                <a:avLst/>
                <a:gdLst>
                  <a:gd name="T0" fmla="*/ 57 w 107"/>
                  <a:gd name="T1" fmla="*/ 0 h 210"/>
                  <a:gd name="T2" fmla="*/ 75 w 107"/>
                  <a:gd name="T3" fmla="*/ 14 h 210"/>
                  <a:gd name="T4" fmla="*/ 69 w 107"/>
                  <a:gd name="T5" fmla="*/ 46 h 210"/>
                  <a:gd name="T6" fmla="*/ 107 w 107"/>
                  <a:gd name="T7" fmla="*/ 38 h 210"/>
                  <a:gd name="T8" fmla="*/ 86 w 107"/>
                  <a:gd name="T9" fmla="*/ 52 h 210"/>
                  <a:gd name="T10" fmla="*/ 66 w 107"/>
                  <a:gd name="T11" fmla="*/ 61 h 210"/>
                  <a:gd name="T12" fmla="*/ 77 w 107"/>
                  <a:gd name="T13" fmla="*/ 52 h 210"/>
                  <a:gd name="T14" fmla="*/ 81 w 107"/>
                  <a:gd name="T15" fmla="*/ 56 h 210"/>
                  <a:gd name="T16" fmla="*/ 66 w 107"/>
                  <a:gd name="T17" fmla="*/ 74 h 210"/>
                  <a:gd name="T18" fmla="*/ 90 w 107"/>
                  <a:gd name="T19" fmla="*/ 63 h 210"/>
                  <a:gd name="T20" fmla="*/ 106 w 107"/>
                  <a:gd name="T21" fmla="*/ 73 h 210"/>
                  <a:gd name="T22" fmla="*/ 69 w 107"/>
                  <a:gd name="T23" fmla="*/ 101 h 210"/>
                  <a:gd name="T24" fmla="*/ 89 w 107"/>
                  <a:gd name="T25" fmla="*/ 70 h 210"/>
                  <a:gd name="T26" fmla="*/ 65 w 107"/>
                  <a:gd name="T27" fmla="*/ 84 h 210"/>
                  <a:gd name="T28" fmla="*/ 73 w 107"/>
                  <a:gd name="T29" fmla="*/ 104 h 210"/>
                  <a:gd name="T30" fmla="*/ 64 w 107"/>
                  <a:gd name="T31" fmla="*/ 111 h 210"/>
                  <a:gd name="T32" fmla="*/ 65 w 107"/>
                  <a:gd name="T33" fmla="*/ 125 h 210"/>
                  <a:gd name="T34" fmla="*/ 74 w 107"/>
                  <a:gd name="T35" fmla="*/ 116 h 210"/>
                  <a:gd name="T36" fmla="*/ 74 w 107"/>
                  <a:gd name="T37" fmla="*/ 126 h 210"/>
                  <a:gd name="T38" fmla="*/ 64 w 107"/>
                  <a:gd name="T39" fmla="*/ 137 h 210"/>
                  <a:gd name="T40" fmla="*/ 63 w 107"/>
                  <a:gd name="T41" fmla="*/ 210 h 210"/>
                  <a:gd name="T42" fmla="*/ 24 w 107"/>
                  <a:gd name="T43" fmla="*/ 193 h 210"/>
                  <a:gd name="T44" fmla="*/ 47 w 107"/>
                  <a:gd name="T45" fmla="*/ 191 h 210"/>
                  <a:gd name="T46" fmla="*/ 51 w 107"/>
                  <a:gd name="T47" fmla="*/ 147 h 210"/>
                  <a:gd name="T48" fmla="*/ 40 w 107"/>
                  <a:gd name="T49" fmla="*/ 139 h 210"/>
                  <a:gd name="T50" fmla="*/ 52 w 107"/>
                  <a:gd name="T51" fmla="*/ 131 h 210"/>
                  <a:gd name="T52" fmla="*/ 54 w 107"/>
                  <a:gd name="T53" fmla="*/ 114 h 210"/>
                  <a:gd name="T54" fmla="*/ 46 w 107"/>
                  <a:gd name="T55" fmla="*/ 111 h 210"/>
                  <a:gd name="T56" fmla="*/ 54 w 107"/>
                  <a:gd name="T57" fmla="*/ 105 h 210"/>
                  <a:gd name="T58" fmla="*/ 54 w 107"/>
                  <a:gd name="T59" fmla="*/ 90 h 210"/>
                  <a:gd name="T60" fmla="*/ 19 w 107"/>
                  <a:gd name="T61" fmla="*/ 131 h 210"/>
                  <a:gd name="T62" fmla="*/ 8 w 107"/>
                  <a:gd name="T63" fmla="*/ 122 h 210"/>
                  <a:gd name="T64" fmla="*/ 24 w 107"/>
                  <a:gd name="T65" fmla="*/ 103 h 210"/>
                  <a:gd name="T66" fmla="*/ 27 w 107"/>
                  <a:gd name="T67" fmla="*/ 108 h 210"/>
                  <a:gd name="T68" fmla="*/ 57 w 107"/>
                  <a:gd name="T69" fmla="*/ 77 h 210"/>
                  <a:gd name="T70" fmla="*/ 38 w 107"/>
                  <a:gd name="T71" fmla="*/ 86 h 210"/>
                  <a:gd name="T72" fmla="*/ 57 w 107"/>
                  <a:gd name="T73" fmla="*/ 62 h 210"/>
                  <a:gd name="T74" fmla="*/ 20 w 107"/>
                  <a:gd name="T75" fmla="*/ 81 h 210"/>
                  <a:gd name="T76" fmla="*/ 0 w 107"/>
                  <a:gd name="T77" fmla="*/ 77 h 210"/>
                  <a:gd name="T78" fmla="*/ 56 w 107"/>
                  <a:gd name="T79" fmla="*/ 51 h 210"/>
                  <a:gd name="T80" fmla="*/ 57 w 107"/>
                  <a:gd name="T81" fmla="*/ 0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07" h="210">
                    <a:moveTo>
                      <a:pt x="57" y="0"/>
                    </a:moveTo>
                    <a:cubicBezTo>
                      <a:pt x="63" y="4"/>
                      <a:pt x="72" y="7"/>
                      <a:pt x="75" y="14"/>
                    </a:cubicBezTo>
                    <a:cubicBezTo>
                      <a:pt x="74" y="25"/>
                      <a:pt x="68" y="35"/>
                      <a:pt x="69" y="46"/>
                    </a:cubicBezTo>
                    <a:cubicBezTo>
                      <a:pt x="82" y="43"/>
                      <a:pt x="94" y="33"/>
                      <a:pt x="107" y="38"/>
                    </a:cubicBezTo>
                    <a:cubicBezTo>
                      <a:pt x="101" y="45"/>
                      <a:pt x="94" y="48"/>
                      <a:pt x="86" y="52"/>
                    </a:cubicBezTo>
                    <a:cubicBezTo>
                      <a:pt x="79" y="45"/>
                      <a:pt x="67" y="53"/>
                      <a:pt x="66" y="61"/>
                    </a:cubicBezTo>
                    <a:cubicBezTo>
                      <a:pt x="70" y="58"/>
                      <a:pt x="74" y="55"/>
                      <a:pt x="77" y="52"/>
                    </a:cubicBezTo>
                    <a:cubicBezTo>
                      <a:pt x="79" y="53"/>
                      <a:pt x="80" y="55"/>
                      <a:pt x="81" y="56"/>
                    </a:cubicBezTo>
                    <a:cubicBezTo>
                      <a:pt x="75" y="61"/>
                      <a:pt x="65" y="65"/>
                      <a:pt x="66" y="74"/>
                    </a:cubicBezTo>
                    <a:cubicBezTo>
                      <a:pt x="74" y="71"/>
                      <a:pt x="82" y="66"/>
                      <a:pt x="90" y="63"/>
                    </a:cubicBezTo>
                    <a:cubicBezTo>
                      <a:pt x="97" y="62"/>
                      <a:pt x="102" y="68"/>
                      <a:pt x="106" y="73"/>
                    </a:cubicBezTo>
                    <a:cubicBezTo>
                      <a:pt x="94" y="84"/>
                      <a:pt x="83" y="94"/>
                      <a:pt x="69" y="101"/>
                    </a:cubicBezTo>
                    <a:cubicBezTo>
                      <a:pt x="76" y="91"/>
                      <a:pt x="84" y="82"/>
                      <a:pt x="89" y="70"/>
                    </a:cubicBezTo>
                    <a:cubicBezTo>
                      <a:pt x="81" y="74"/>
                      <a:pt x="73" y="79"/>
                      <a:pt x="65" y="84"/>
                    </a:cubicBezTo>
                    <a:cubicBezTo>
                      <a:pt x="66" y="91"/>
                      <a:pt x="62" y="101"/>
                      <a:pt x="73" y="104"/>
                    </a:cubicBezTo>
                    <a:cubicBezTo>
                      <a:pt x="70" y="106"/>
                      <a:pt x="67" y="109"/>
                      <a:pt x="64" y="111"/>
                    </a:cubicBezTo>
                    <a:cubicBezTo>
                      <a:pt x="64" y="116"/>
                      <a:pt x="65" y="120"/>
                      <a:pt x="65" y="125"/>
                    </a:cubicBezTo>
                    <a:cubicBezTo>
                      <a:pt x="68" y="122"/>
                      <a:pt x="71" y="119"/>
                      <a:pt x="74" y="116"/>
                    </a:cubicBezTo>
                    <a:cubicBezTo>
                      <a:pt x="74" y="118"/>
                      <a:pt x="74" y="124"/>
                      <a:pt x="74" y="126"/>
                    </a:cubicBezTo>
                    <a:cubicBezTo>
                      <a:pt x="71" y="130"/>
                      <a:pt x="67" y="134"/>
                      <a:pt x="64" y="137"/>
                    </a:cubicBezTo>
                    <a:cubicBezTo>
                      <a:pt x="60" y="161"/>
                      <a:pt x="66" y="186"/>
                      <a:pt x="63" y="210"/>
                    </a:cubicBezTo>
                    <a:cubicBezTo>
                      <a:pt x="50" y="205"/>
                      <a:pt x="39" y="196"/>
                      <a:pt x="24" y="193"/>
                    </a:cubicBezTo>
                    <a:cubicBezTo>
                      <a:pt x="32" y="192"/>
                      <a:pt x="40" y="192"/>
                      <a:pt x="47" y="191"/>
                    </a:cubicBezTo>
                    <a:cubicBezTo>
                      <a:pt x="50" y="177"/>
                      <a:pt x="52" y="162"/>
                      <a:pt x="51" y="147"/>
                    </a:cubicBezTo>
                    <a:cubicBezTo>
                      <a:pt x="46" y="146"/>
                      <a:pt x="43" y="143"/>
                      <a:pt x="40" y="139"/>
                    </a:cubicBezTo>
                    <a:cubicBezTo>
                      <a:pt x="44" y="136"/>
                      <a:pt x="48" y="134"/>
                      <a:pt x="52" y="131"/>
                    </a:cubicBezTo>
                    <a:cubicBezTo>
                      <a:pt x="53" y="125"/>
                      <a:pt x="53" y="120"/>
                      <a:pt x="54" y="114"/>
                    </a:cubicBezTo>
                    <a:cubicBezTo>
                      <a:pt x="52" y="113"/>
                      <a:pt x="48" y="112"/>
                      <a:pt x="46" y="111"/>
                    </a:cubicBezTo>
                    <a:cubicBezTo>
                      <a:pt x="48" y="109"/>
                      <a:pt x="51" y="107"/>
                      <a:pt x="54" y="105"/>
                    </a:cubicBezTo>
                    <a:cubicBezTo>
                      <a:pt x="54" y="100"/>
                      <a:pt x="54" y="95"/>
                      <a:pt x="54" y="90"/>
                    </a:cubicBezTo>
                    <a:cubicBezTo>
                      <a:pt x="38" y="100"/>
                      <a:pt x="32" y="118"/>
                      <a:pt x="19" y="131"/>
                    </a:cubicBezTo>
                    <a:cubicBezTo>
                      <a:pt x="13" y="133"/>
                      <a:pt x="12" y="126"/>
                      <a:pt x="8" y="122"/>
                    </a:cubicBezTo>
                    <a:cubicBezTo>
                      <a:pt x="13" y="116"/>
                      <a:pt x="19" y="109"/>
                      <a:pt x="24" y="103"/>
                    </a:cubicBezTo>
                    <a:cubicBezTo>
                      <a:pt x="25" y="104"/>
                      <a:pt x="26" y="107"/>
                      <a:pt x="27" y="108"/>
                    </a:cubicBezTo>
                    <a:cubicBezTo>
                      <a:pt x="37" y="98"/>
                      <a:pt x="48" y="88"/>
                      <a:pt x="57" y="77"/>
                    </a:cubicBezTo>
                    <a:cubicBezTo>
                      <a:pt x="51" y="79"/>
                      <a:pt x="44" y="83"/>
                      <a:pt x="38" y="86"/>
                    </a:cubicBezTo>
                    <a:cubicBezTo>
                      <a:pt x="45" y="78"/>
                      <a:pt x="56" y="73"/>
                      <a:pt x="57" y="62"/>
                    </a:cubicBezTo>
                    <a:cubicBezTo>
                      <a:pt x="45" y="68"/>
                      <a:pt x="35" y="82"/>
                      <a:pt x="20" y="81"/>
                    </a:cubicBezTo>
                    <a:cubicBezTo>
                      <a:pt x="13" y="81"/>
                      <a:pt x="6" y="79"/>
                      <a:pt x="0" y="77"/>
                    </a:cubicBezTo>
                    <a:cubicBezTo>
                      <a:pt x="18" y="67"/>
                      <a:pt x="39" y="63"/>
                      <a:pt x="56" y="51"/>
                    </a:cubicBezTo>
                    <a:cubicBezTo>
                      <a:pt x="59" y="34"/>
                      <a:pt x="58" y="17"/>
                      <a:pt x="57" y="0"/>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Light"/>
                  <a:cs typeface="+mn-ea"/>
                  <a:sym typeface="+mn-lt"/>
                </a:endParaRPr>
              </a:p>
            </p:txBody>
          </p:sp>
          <p:sp>
            <p:nvSpPr>
              <p:cNvPr id="14" name="Freeform 9">
                <a:extLst>
                  <a:ext uri="{FF2B5EF4-FFF2-40B4-BE49-F238E27FC236}">
                    <a16:creationId xmlns:a16="http://schemas.microsoft.com/office/drawing/2014/main" id="{2187D0BC-641E-4928-9CCE-6A52B0432B3E}"/>
                  </a:ext>
                </a:extLst>
              </p:cNvPr>
              <p:cNvSpPr>
                <a:spLocks noEditPoints="1"/>
              </p:cNvSpPr>
              <p:nvPr/>
            </p:nvSpPr>
            <p:spPr bwMode="auto">
              <a:xfrm>
                <a:off x="4913823" y="4176237"/>
                <a:ext cx="388938" cy="395288"/>
              </a:xfrm>
              <a:custGeom>
                <a:avLst/>
                <a:gdLst>
                  <a:gd name="T0" fmla="*/ 60 w 212"/>
                  <a:gd name="T1" fmla="*/ 25 h 216"/>
                  <a:gd name="T2" fmla="*/ 157 w 212"/>
                  <a:gd name="T3" fmla="*/ 0 h 216"/>
                  <a:gd name="T4" fmla="*/ 161 w 212"/>
                  <a:gd name="T5" fmla="*/ 13 h 216"/>
                  <a:gd name="T6" fmla="*/ 140 w 212"/>
                  <a:gd name="T7" fmla="*/ 28 h 216"/>
                  <a:gd name="T8" fmla="*/ 92 w 212"/>
                  <a:gd name="T9" fmla="*/ 87 h 216"/>
                  <a:gd name="T10" fmla="*/ 123 w 212"/>
                  <a:gd name="T11" fmla="*/ 75 h 216"/>
                  <a:gd name="T12" fmla="*/ 133 w 212"/>
                  <a:gd name="T13" fmla="*/ 51 h 216"/>
                  <a:gd name="T14" fmla="*/ 137 w 212"/>
                  <a:gd name="T15" fmla="*/ 67 h 216"/>
                  <a:gd name="T16" fmla="*/ 165 w 212"/>
                  <a:gd name="T17" fmla="*/ 51 h 216"/>
                  <a:gd name="T18" fmla="*/ 173 w 212"/>
                  <a:gd name="T19" fmla="*/ 35 h 216"/>
                  <a:gd name="T20" fmla="*/ 189 w 212"/>
                  <a:gd name="T21" fmla="*/ 44 h 216"/>
                  <a:gd name="T22" fmla="*/ 161 w 212"/>
                  <a:gd name="T23" fmla="*/ 84 h 216"/>
                  <a:gd name="T24" fmla="*/ 203 w 212"/>
                  <a:gd name="T25" fmla="*/ 69 h 216"/>
                  <a:gd name="T26" fmla="*/ 212 w 212"/>
                  <a:gd name="T27" fmla="*/ 70 h 216"/>
                  <a:gd name="T28" fmla="*/ 198 w 212"/>
                  <a:gd name="T29" fmla="*/ 81 h 216"/>
                  <a:gd name="T30" fmla="*/ 150 w 212"/>
                  <a:gd name="T31" fmla="*/ 98 h 216"/>
                  <a:gd name="T32" fmla="*/ 151 w 212"/>
                  <a:gd name="T33" fmla="*/ 118 h 216"/>
                  <a:gd name="T34" fmla="*/ 187 w 212"/>
                  <a:gd name="T35" fmla="*/ 109 h 216"/>
                  <a:gd name="T36" fmla="*/ 200 w 212"/>
                  <a:gd name="T37" fmla="*/ 117 h 216"/>
                  <a:gd name="T38" fmla="*/ 149 w 212"/>
                  <a:gd name="T39" fmla="*/ 165 h 216"/>
                  <a:gd name="T40" fmla="*/ 180 w 212"/>
                  <a:gd name="T41" fmla="*/ 118 h 216"/>
                  <a:gd name="T42" fmla="*/ 151 w 212"/>
                  <a:gd name="T43" fmla="*/ 132 h 216"/>
                  <a:gd name="T44" fmla="*/ 161 w 212"/>
                  <a:gd name="T45" fmla="*/ 137 h 216"/>
                  <a:gd name="T46" fmla="*/ 141 w 212"/>
                  <a:gd name="T47" fmla="*/ 155 h 216"/>
                  <a:gd name="T48" fmla="*/ 149 w 212"/>
                  <a:gd name="T49" fmla="*/ 157 h 216"/>
                  <a:gd name="T50" fmla="*/ 110 w 212"/>
                  <a:gd name="T51" fmla="*/ 182 h 216"/>
                  <a:gd name="T52" fmla="*/ 89 w 212"/>
                  <a:gd name="T53" fmla="*/ 197 h 216"/>
                  <a:gd name="T54" fmla="*/ 121 w 212"/>
                  <a:gd name="T55" fmla="*/ 185 h 216"/>
                  <a:gd name="T56" fmla="*/ 81 w 212"/>
                  <a:gd name="T57" fmla="*/ 216 h 216"/>
                  <a:gd name="T58" fmla="*/ 73 w 212"/>
                  <a:gd name="T59" fmla="*/ 194 h 216"/>
                  <a:gd name="T60" fmla="*/ 110 w 212"/>
                  <a:gd name="T61" fmla="*/ 179 h 216"/>
                  <a:gd name="T62" fmla="*/ 102 w 212"/>
                  <a:gd name="T63" fmla="*/ 134 h 216"/>
                  <a:gd name="T64" fmla="*/ 120 w 212"/>
                  <a:gd name="T65" fmla="*/ 114 h 216"/>
                  <a:gd name="T66" fmla="*/ 123 w 212"/>
                  <a:gd name="T67" fmla="*/ 118 h 216"/>
                  <a:gd name="T68" fmla="*/ 116 w 212"/>
                  <a:gd name="T69" fmla="*/ 170 h 216"/>
                  <a:gd name="T70" fmla="*/ 130 w 212"/>
                  <a:gd name="T71" fmla="*/ 163 h 216"/>
                  <a:gd name="T72" fmla="*/ 132 w 212"/>
                  <a:gd name="T73" fmla="*/ 151 h 216"/>
                  <a:gd name="T74" fmla="*/ 115 w 212"/>
                  <a:gd name="T75" fmla="*/ 151 h 216"/>
                  <a:gd name="T76" fmla="*/ 136 w 212"/>
                  <a:gd name="T77" fmla="*/ 139 h 216"/>
                  <a:gd name="T78" fmla="*/ 113 w 212"/>
                  <a:gd name="T79" fmla="*/ 135 h 216"/>
                  <a:gd name="T80" fmla="*/ 137 w 212"/>
                  <a:gd name="T81" fmla="*/ 124 h 216"/>
                  <a:gd name="T82" fmla="*/ 140 w 212"/>
                  <a:gd name="T83" fmla="*/ 106 h 216"/>
                  <a:gd name="T84" fmla="*/ 96 w 212"/>
                  <a:gd name="T85" fmla="*/ 125 h 216"/>
                  <a:gd name="T86" fmla="*/ 71 w 212"/>
                  <a:gd name="T87" fmla="*/ 121 h 216"/>
                  <a:gd name="T88" fmla="*/ 12 w 212"/>
                  <a:gd name="T89" fmla="*/ 212 h 216"/>
                  <a:gd name="T90" fmla="*/ 0 w 212"/>
                  <a:gd name="T91" fmla="*/ 200 h 216"/>
                  <a:gd name="T92" fmla="*/ 21 w 212"/>
                  <a:gd name="T93" fmla="*/ 173 h 216"/>
                  <a:gd name="T94" fmla="*/ 62 w 212"/>
                  <a:gd name="T95" fmla="*/ 112 h 216"/>
                  <a:gd name="T96" fmla="*/ 53 w 212"/>
                  <a:gd name="T97" fmla="*/ 106 h 216"/>
                  <a:gd name="T98" fmla="*/ 70 w 212"/>
                  <a:gd name="T99" fmla="*/ 100 h 216"/>
                  <a:gd name="T100" fmla="*/ 98 w 212"/>
                  <a:gd name="T101" fmla="*/ 58 h 216"/>
                  <a:gd name="T102" fmla="*/ 131 w 212"/>
                  <a:gd name="T103" fmla="*/ 16 h 216"/>
                  <a:gd name="T104" fmla="*/ 77 w 212"/>
                  <a:gd name="T105" fmla="*/ 37 h 216"/>
                  <a:gd name="T106" fmla="*/ 60 w 212"/>
                  <a:gd name="T107" fmla="*/ 25 h 216"/>
                  <a:gd name="T108" fmla="*/ 132 w 212"/>
                  <a:gd name="T109" fmla="*/ 83 h 216"/>
                  <a:gd name="T110" fmla="*/ 132 w 212"/>
                  <a:gd name="T111" fmla="*/ 83 h 216"/>
                  <a:gd name="T112" fmla="*/ 120 w 212"/>
                  <a:gd name="T113" fmla="*/ 83 h 216"/>
                  <a:gd name="T114" fmla="*/ 75 w 212"/>
                  <a:gd name="T115" fmla="*/ 111 h 216"/>
                  <a:gd name="T116" fmla="*/ 81 w 212"/>
                  <a:gd name="T117" fmla="*/ 116 h 216"/>
                  <a:gd name="T118" fmla="*/ 129 w 212"/>
                  <a:gd name="T119" fmla="*/ 100 h 216"/>
                  <a:gd name="T120" fmla="*/ 159 w 212"/>
                  <a:gd name="T121" fmla="*/ 63 h 216"/>
                  <a:gd name="T122" fmla="*/ 132 w 212"/>
                  <a:gd name="T123" fmla="*/ 83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12" h="216">
                    <a:moveTo>
                      <a:pt x="60" y="25"/>
                    </a:moveTo>
                    <a:cubicBezTo>
                      <a:pt x="94" y="23"/>
                      <a:pt x="124" y="4"/>
                      <a:pt x="157" y="0"/>
                    </a:cubicBezTo>
                    <a:cubicBezTo>
                      <a:pt x="159" y="4"/>
                      <a:pt x="161" y="8"/>
                      <a:pt x="161" y="13"/>
                    </a:cubicBezTo>
                    <a:cubicBezTo>
                      <a:pt x="154" y="18"/>
                      <a:pt x="146" y="21"/>
                      <a:pt x="140" y="28"/>
                    </a:cubicBezTo>
                    <a:cubicBezTo>
                      <a:pt x="122" y="46"/>
                      <a:pt x="108" y="67"/>
                      <a:pt x="92" y="87"/>
                    </a:cubicBezTo>
                    <a:cubicBezTo>
                      <a:pt x="103" y="85"/>
                      <a:pt x="113" y="80"/>
                      <a:pt x="123" y="75"/>
                    </a:cubicBezTo>
                    <a:cubicBezTo>
                      <a:pt x="125" y="67"/>
                      <a:pt x="121" y="51"/>
                      <a:pt x="133" y="51"/>
                    </a:cubicBezTo>
                    <a:cubicBezTo>
                      <a:pt x="135" y="56"/>
                      <a:pt x="133" y="62"/>
                      <a:pt x="137" y="67"/>
                    </a:cubicBezTo>
                    <a:cubicBezTo>
                      <a:pt x="147" y="63"/>
                      <a:pt x="154" y="54"/>
                      <a:pt x="165" y="51"/>
                    </a:cubicBezTo>
                    <a:cubicBezTo>
                      <a:pt x="167" y="45"/>
                      <a:pt x="170" y="40"/>
                      <a:pt x="173" y="35"/>
                    </a:cubicBezTo>
                    <a:cubicBezTo>
                      <a:pt x="179" y="35"/>
                      <a:pt x="187" y="36"/>
                      <a:pt x="189" y="44"/>
                    </a:cubicBezTo>
                    <a:cubicBezTo>
                      <a:pt x="183" y="59"/>
                      <a:pt x="172" y="72"/>
                      <a:pt x="161" y="84"/>
                    </a:cubicBezTo>
                    <a:cubicBezTo>
                      <a:pt x="175" y="79"/>
                      <a:pt x="189" y="73"/>
                      <a:pt x="203" y="69"/>
                    </a:cubicBezTo>
                    <a:cubicBezTo>
                      <a:pt x="205" y="70"/>
                      <a:pt x="209" y="70"/>
                      <a:pt x="212" y="70"/>
                    </a:cubicBezTo>
                    <a:cubicBezTo>
                      <a:pt x="208" y="74"/>
                      <a:pt x="203" y="79"/>
                      <a:pt x="198" y="81"/>
                    </a:cubicBezTo>
                    <a:cubicBezTo>
                      <a:pt x="181" y="85"/>
                      <a:pt x="165" y="91"/>
                      <a:pt x="150" y="98"/>
                    </a:cubicBezTo>
                    <a:cubicBezTo>
                      <a:pt x="150" y="105"/>
                      <a:pt x="151" y="111"/>
                      <a:pt x="151" y="118"/>
                    </a:cubicBezTo>
                    <a:cubicBezTo>
                      <a:pt x="162" y="114"/>
                      <a:pt x="174" y="111"/>
                      <a:pt x="187" y="109"/>
                    </a:cubicBezTo>
                    <a:cubicBezTo>
                      <a:pt x="191" y="111"/>
                      <a:pt x="196" y="114"/>
                      <a:pt x="200" y="117"/>
                    </a:cubicBezTo>
                    <a:cubicBezTo>
                      <a:pt x="185" y="135"/>
                      <a:pt x="169" y="153"/>
                      <a:pt x="149" y="165"/>
                    </a:cubicBezTo>
                    <a:cubicBezTo>
                      <a:pt x="160" y="150"/>
                      <a:pt x="172" y="135"/>
                      <a:pt x="180" y="118"/>
                    </a:cubicBezTo>
                    <a:cubicBezTo>
                      <a:pt x="169" y="120"/>
                      <a:pt x="155" y="120"/>
                      <a:pt x="151" y="132"/>
                    </a:cubicBezTo>
                    <a:cubicBezTo>
                      <a:pt x="154" y="133"/>
                      <a:pt x="159" y="135"/>
                      <a:pt x="161" y="137"/>
                    </a:cubicBezTo>
                    <a:cubicBezTo>
                      <a:pt x="156" y="144"/>
                      <a:pt x="143" y="144"/>
                      <a:pt x="141" y="155"/>
                    </a:cubicBezTo>
                    <a:cubicBezTo>
                      <a:pt x="143" y="155"/>
                      <a:pt x="147" y="157"/>
                      <a:pt x="149" y="157"/>
                    </a:cubicBezTo>
                    <a:cubicBezTo>
                      <a:pt x="137" y="167"/>
                      <a:pt x="122" y="172"/>
                      <a:pt x="110" y="182"/>
                    </a:cubicBezTo>
                    <a:cubicBezTo>
                      <a:pt x="103" y="187"/>
                      <a:pt x="96" y="191"/>
                      <a:pt x="89" y="197"/>
                    </a:cubicBezTo>
                    <a:cubicBezTo>
                      <a:pt x="100" y="194"/>
                      <a:pt x="110" y="188"/>
                      <a:pt x="121" y="185"/>
                    </a:cubicBezTo>
                    <a:cubicBezTo>
                      <a:pt x="109" y="197"/>
                      <a:pt x="96" y="207"/>
                      <a:pt x="81" y="216"/>
                    </a:cubicBezTo>
                    <a:cubicBezTo>
                      <a:pt x="77" y="209"/>
                      <a:pt x="74" y="201"/>
                      <a:pt x="73" y="194"/>
                    </a:cubicBezTo>
                    <a:cubicBezTo>
                      <a:pt x="85" y="188"/>
                      <a:pt x="98" y="184"/>
                      <a:pt x="110" y="179"/>
                    </a:cubicBezTo>
                    <a:cubicBezTo>
                      <a:pt x="101" y="166"/>
                      <a:pt x="97" y="149"/>
                      <a:pt x="102" y="134"/>
                    </a:cubicBezTo>
                    <a:cubicBezTo>
                      <a:pt x="107" y="126"/>
                      <a:pt x="114" y="121"/>
                      <a:pt x="120" y="114"/>
                    </a:cubicBezTo>
                    <a:cubicBezTo>
                      <a:pt x="121" y="116"/>
                      <a:pt x="122" y="117"/>
                      <a:pt x="123" y="118"/>
                    </a:cubicBezTo>
                    <a:cubicBezTo>
                      <a:pt x="105" y="129"/>
                      <a:pt x="105" y="153"/>
                      <a:pt x="116" y="170"/>
                    </a:cubicBezTo>
                    <a:cubicBezTo>
                      <a:pt x="120" y="167"/>
                      <a:pt x="126" y="166"/>
                      <a:pt x="130" y="163"/>
                    </a:cubicBezTo>
                    <a:cubicBezTo>
                      <a:pt x="131" y="159"/>
                      <a:pt x="132" y="155"/>
                      <a:pt x="132" y="151"/>
                    </a:cubicBezTo>
                    <a:cubicBezTo>
                      <a:pt x="127" y="151"/>
                      <a:pt x="121" y="151"/>
                      <a:pt x="115" y="151"/>
                    </a:cubicBezTo>
                    <a:cubicBezTo>
                      <a:pt x="122" y="146"/>
                      <a:pt x="129" y="143"/>
                      <a:pt x="136" y="139"/>
                    </a:cubicBezTo>
                    <a:cubicBezTo>
                      <a:pt x="129" y="134"/>
                      <a:pt x="121" y="135"/>
                      <a:pt x="113" y="135"/>
                    </a:cubicBezTo>
                    <a:cubicBezTo>
                      <a:pt x="119" y="128"/>
                      <a:pt x="128" y="127"/>
                      <a:pt x="137" y="124"/>
                    </a:cubicBezTo>
                    <a:cubicBezTo>
                      <a:pt x="138" y="118"/>
                      <a:pt x="140" y="112"/>
                      <a:pt x="140" y="106"/>
                    </a:cubicBezTo>
                    <a:cubicBezTo>
                      <a:pt x="125" y="110"/>
                      <a:pt x="110" y="117"/>
                      <a:pt x="96" y="125"/>
                    </a:cubicBezTo>
                    <a:cubicBezTo>
                      <a:pt x="88" y="130"/>
                      <a:pt x="79" y="124"/>
                      <a:pt x="71" y="121"/>
                    </a:cubicBezTo>
                    <a:cubicBezTo>
                      <a:pt x="50" y="151"/>
                      <a:pt x="31" y="182"/>
                      <a:pt x="12" y="212"/>
                    </a:cubicBezTo>
                    <a:cubicBezTo>
                      <a:pt x="8" y="208"/>
                      <a:pt x="4" y="204"/>
                      <a:pt x="0" y="200"/>
                    </a:cubicBezTo>
                    <a:cubicBezTo>
                      <a:pt x="8" y="192"/>
                      <a:pt x="14" y="182"/>
                      <a:pt x="21" y="173"/>
                    </a:cubicBezTo>
                    <a:cubicBezTo>
                      <a:pt x="34" y="152"/>
                      <a:pt x="47" y="132"/>
                      <a:pt x="62" y="112"/>
                    </a:cubicBezTo>
                    <a:cubicBezTo>
                      <a:pt x="59" y="110"/>
                      <a:pt x="56" y="108"/>
                      <a:pt x="53" y="106"/>
                    </a:cubicBezTo>
                    <a:cubicBezTo>
                      <a:pt x="59" y="104"/>
                      <a:pt x="65" y="103"/>
                      <a:pt x="70" y="100"/>
                    </a:cubicBezTo>
                    <a:cubicBezTo>
                      <a:pt x="80" y="86"/>
                      <a:pt x="88" y="71"/>
                      <a:pt x="98" y="58"/>
                    </a:cubicBezTo>
                    <a:cubicBezTo>
                      <a:pt x="108" y="43"/>
                      <a:pt x="121" y="31"/>
                      <a:pt x="131" y="16"/>
                    </a:cubicBezTo>
                    <a:cubicBezTo>
                      <a:pt x="113" y="23"/>
                      <a:pt x="98" y="41"/>
                      <a:pt x="77" y="37"/>
                    </a:cubicBezTo>
                    <a:cubicBezTo>
                      <a:pt x="70" y="36"/>
                      <a:pt x="64" y="31"/>
                      <a:pt x="60" y="25"/>
                    </a:cubicBezTo>
                    <a:moveTo>
                      <a:pt x="132" y="83"/>
                    </a:moveTo>
                    <a:cubicBezTo>
                      <a:pt x="132" y="83"/>
                      <a:pt x="132" y="83"/>
                      <a:pt x="132" y="83"/>
                    </a:cubicBezTo>
                    <a:cubicBezTo>
                      <a:pt x="129" y="88"/>
                      <a:pt x="124" y="83"/>
                      <a:pt x="120" y="83"/>
                    </a:cubicBezTo>
                    <a:cubicBezTo>
                      <a:pt x="104" y="91"/>
                      <a:pt x="87" y="98"/>
                      <a:pt x="75" y="111"/>
                    </a:cubicBezTo>
                    <a:cubicBezTo>
                      <a:pt x="76" y="112"/>
                      <a:pt x="79" y="115"/>
                      <a:pt x="81" y="116"/>
                    </a:cubicBezTo>
                    <a:cubicBezTo>
                      <a:pt x="98" y="115"/>
                      <a:pt x="113" y="106"/>
                      <a:pt x="129" y="100"/>
                    </a:cubicBezTo>
                    <a:cubicBezTo>
                      <a:pt x="145" y="95"/>
                      <a:pt x="153" y="78"/>
                      <a:pt x="159" y="63"/>
                    </a:cubicBezTo>
                    <a:cubicBezTo>
                      <a:pt x="149" y="68"/>
                      <a:pt x="138" y="73"/>
                      <a:pt x="132" y="8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Light"/>
                  <a:cs typeface="+mn-ea"/>
                  <a:sym typeface="+mn-lt"/>
                </a:endParaRPr>
              </a:p>
            </p:txBody>
          </p:sp>
          <p:sp>
            <p:nvSpPr>
              <p:cNvPr id="15" name="Freeform 10">
                <a:extLst>
                  <a:ext uri="{FF2B5EF4-FFF2-40B4-BE49-F238E27FC236}">
                    <a16:creationId xmlns:a16="http://schemas.microsoft.com/office/drawing/2014/main" id="{CF7A8CC4-8F63-40C3-85AE-4314790D0E7E}"/>
                  </a:ext>
                </a:extLst>
              </p:cNvPr>
              <p:cNvSpPr>
                <a:spLocks/>
              </p:cNvSpPr>
              <p:nvPr/>
            </p:nvSpPr>
            <p:spPr bwMode="auto">
              <a:xfrm>
                <a:off x="6287010" y="4198462"/>
                <a:ext cx="123825" cy="95250"/>
              </a:xfrm>
              <a:custGeom>
                <a:avLst/>
                <a:gdLst>
                  <a:gd name="T0" fmla="*/ 55 w 67"/>
                  <a:gd name="T1" fmla="*/ 0 h 52"/>
                  <a:gd name="T2" fmla="*/ 67 w 67"/>
                  <a:gd name="T3" fmla="*/ 13 h 52"/>
                  <a:gd name="T4" fmla="*/ 64 w 67"/>
                  <a:gd name="T5" fmla="*/ 29 h 52"/>
                  <a:gd name="T6" fmla="*/ 40 w 67"/>
                  <a:gd name="T7" fmla="*/ 35 h 52"/>
                  <a:gd name="T8" fmla="*/ 0 w 67"/>
                  <a:gd name="T9" fmla="*/ 52 h 52"/>
                  <a:gd name="T10" fmla="*/ 47 w 67"/>
                  <a:gd name="T11" fmla="*/ 13 h 52"/>
                  <a:gd name="T12" fmla="*/ 55 w 67"/>
                  <a:gd name="T13" fmla="*/ 0 h 52"/>
                </a:gdLst>
                <a:ahLst/>
                <a:cxnLst>
                  <a:cxn ang="0">
                    <a:pos x="T0" y="T1"/>
                  </a:cxn>
                  <a:cxn ang="0">
                    <a:pos x="T2" y="T3"/>
                  </a:cxn>
                  <a:cxn ang="0">
                    <a:pos x="T4" y="T5"/>
                  </a:cxn>
                  <a:cxn ang="0">
                    <a:pos x="T6" y="T7"/>
                  </a:cxn>
                  <a:cxn ang="0">
                    <a:pos x="T8" y="T9"/>
                  </a:cxn>
                  <a:cxn ang="0">
                    <a:pos x="T10" y="T11"/>
                  </a:cxn>
                  <a:cxn ang="0">
                    <a:pos x="T12" y="T13"/>
                  </a:cxn>
                </a:cxnLst>
                <a:rect l="0" t="0" r="r" b="b"/>
                <a:pathLst>
                  <a:path w="67" h="52">
                    <a:moveTo>
                      <a:pt x="55" y="0"/>
                    </a:moveTo>
                    <a:cubicBezTo>
                      <a:pt x="59" y="4"/>
                      <a:pt x="65" y="7"/>
                      <a:pt x="67" y="13"/>
                    </a:cubicBezTo>
                    <a:cubicBezTo>
                      <a:pt x="67" y="18"/>
                      <a:pt x="67" y="24"/>
                      <a:pt x="64" y="29"/>
                    </a:cubicBezTo>
                    <a:cubicBezTo>
                      <a:pt x="56" y="32"/>
                      <a:pt x="48" y="32"/>
                      <a:pt x="40" y="35"/>
                    </a:cubicBezTo>
                    <a:cubicBezTo>
                      <a:pt x="26" y="38"/>
                      <a:pt x="13" y="46"/>
                      <a:pt x="0" y="52"/>
                    </a:cubicBezTo>
                    <a:cubicBezTo>
                      <a:pt x="14" y="37"/>
                      <a:pt x="31" y="26"/>
                      <a:pt x="47" y="13"/>
                    </a:cubicBezTo>
                    <a:cubicBezTo>
                      <a:pt x="51" y="10"/>
                      <a:pt x="53" y="5"/>
                      <a:pt x="55" y="0"/>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Light"/>
                  <a:cs typeface="+mn-ea"/>
                  <a:sym typeface="+mn-lt"/>
                </a:endParaRPr>
              </a:p>
            </p:txBody>
          </p:sp>
          <p:sp>
            <p:nvSpPr>
              <p:cNvPr id="16" name="Freeform 11">
                <a:extLst>
                  <a:ext uri="{FF2B5EF4-FFF2-40B4-BE49-F238E27FC236}">
                    <a16:creationId xmlns:a16="http://schemas.microsoft.com/office/drawing/2014/main" id="{A34B4CE1-ABD3-409A-82E1-AE12EAE81876}"/>
                  </a:ext>
                </a:extLst>
              </p:cNvPr>
              <p:cNvSpPr>
                <a:spLocks/>
              </p:cNvSpPr>
              <p:nvPr/>
            </p:nvSpPr>
            <p:spPr bwMode="auto">
              <a:xfrm>
                <a:off x="6401310" y="4214337"/>
                <a:ext cx="153988" cy="377825"/>
              </a:xfrm>
              <a:custGeom>
                <a:avLst/>
                <a:gdLst>
                  <a:gd name="T0" fmla="*/ 36 w 84"/>
                  <a:gd name="T1" fmla="*/ 0 h 206"/>
                  <a:gd name="T2" fmla="*/ 59 w 84"/>
                  <a:gd name="T3" fmla="*/ 11 h 206"/>
                  <a:gd name="T4" fmla="*/ 57 w 84"/>
                  <a:gd name="T5" fmla="*/ 80 h 206"/>
                  <a:gd name="T6" fmla="*/ 73 w 84"/>
                  <a:gd name="T7" fmla="*/ 49 h 206"/>
                  <a:gd name="T8" fmla="*/ 84 w 84"/>
                  <a:gd name="T9" fmla="*/ 74 h 206"/>
                  <a:gd name="T10" fmla="*/ 55 w 84"/>
                  <a:gd name="T11" fmla="*/ 98 h 206"/>
                  <a:gd name="T12" fmla="*/ 52 w 84"/>
                  <a:gd name="T13" fmla="*/ 175 h 206"/>
                  <a:gd name="T14" fmla="*/ 45 w 84"/>
                  <a:gd name="T15" fmla="*/ 206 h 206"/>
                  <a:gd name="T16" fmla="*/ 40 w 84"/>
                  <a:gd name="T17" fmla="*/ 112 h 206"/>
                  <a:gd name="T18" fmla="*/ 19 w 84"/>
                  <a:gd name="T19" fmla="*/ 130 h 206"/>
                  <a:gd name="T20" fmla="*/ 6 w 84"/>
                  <a:gd name="T21" fmla="*/ 124 h 206"/>
                  <a:gd name="T22" fmla="*/ 15 w 84"/>
                  <a:gd name="T23" fmla="*/ 84 h 206"/>
                  <a:gd name="T24" fmla="*/ 17 w 84"/>
                  <a:gd name="T25" fmla="*/ 58 h 206"/>
                  <a:gd name="T26" fmla="*/ 0 w 84"/>
                  <a:gd name="T27" fmla="*/ 26 h 206"/>
                  <a:gd name="T28" fmla="*/ 26 w 84"/>
                  <a:gd name="T29" fmla="*/ 44 h 206"/>
                  <a:gd name="T30" fmla="*/ 18 w 84"/>
                  <a:gd name="T31" fmla="*/ 71 h 206"/>
                  <a:gd name="T32" fmla="*/ 29 w 84"/>
                  <a:gd name="T33" fmla="*/ 94 h 206"/>
                  <a:gd name="T34" fmla="*/ 21 w 84"/>
                  <a:gd name="T35" fmla="*/ 112 h 206"/>
                  <a:gd name="T36" fmla="*/ 41 w 84"/>
                  <a:gd name="T37" fmla="*/ 95 h 206"/>
                  <a:gd name="T38" fmla="*/ 36 w 84"/>
                  <a:gd name="T39" fmla="*/ 0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4" h="206">
                    <a:moveTo>
                      <a:pt x="36" y="0"/>
                    </a:moveTo>
                    <a:cubicBezTo>
                      <a:pt x="45" y="0"/>
                      <a:pt x="55" y="3"/>
                      <a:pt x="59" y="11"/>
                    </a:cubicBezTo>
                    <a:cubicBezTo>
                      <a:pt x="61" y="34"/>
                      <a:pt x="50" y="57"/>
                      <a:pt x="57" y="80"/>
                    </a:cubicBezTo>
                    <a:cubicBezTo>
                      <a:pt x="68" y="73"/>
                      <a:pt x="72" y="61"/>
                      <a:pt x="73" y="49"/>
                    </a:cubicBezTo>
                    <a:cubicBezTo>
                      <a:pt x="75" y="58"/>
                      <a:pt x="79" y="66"/>
                      <a:pt x="84" y="74"/>
                    </a:cubicBezTo>
                    <a:cubicBezTo>
                      <a:pt x="75" y="82"/>
                      <a:pt x="65" y="90"/>
                      <a:pt x="55" y="98"/>
                    </a:cubicBezTo>
                    <a:cubicBezTo>
                      <a:pt x="54" y="124"/>
                      <a:pt x="52" y="150"/>
                      <a:pt x="52" y="175"/>
                    </a:cubicBezTo>
                    <a:cubicBezTo>
                      <a:pt x="52" y="186"/>
                      <a:pt x="48" y="196"/>
                      <a:pt x="45" y="206"/>
                    </a:cubicBezTo>
                    <a:cubicBezTo>
                      <a:pt x="37" y="175"/>
                      <a:pt x="42" y="143"/>
                      <a:pt x="40" y="112"/>
                    </a:cubicBezTo>
                    <a:cubicBezTo>
                      <a:pt x="33" y="118"/>
                      <a:pt x="26" y="124"/>
                      <a:pt x="19" y="130"/>
                    </a:cubicBezTo>
                    <a:cubicBezTo>
                      <a:pt x="15" y="129"/>
                      <a:pt x="10" y="127"/>
                      <a:pt x="6" y="124"/>
                    </a:cubicBezTo>
                    <a:cubicBezTo>
                      <a:pt x="18" y="115"/>
                      <a:pt x="23" y="98"/>
                      <a:pt x="15" y="84"/>
                    </a:cubicBezTo>
                    <a:cubicBezTo>
                      <a:pt x="10" y="75"/>
                      <a:pt x="14" y="67"/>
                      <a:pt x="17" y="58"/>
                    </a:cubicBezTo>
                    <a:cubicBezTo>
                      <a:pt x="11" y="48"/>
                      <a:pt x="5" y="37"/>
                      <a:pt x="0" y="26"/>
                    </a:cubicBezTo>
                    <a:cubicBezTo>
                      <a:pt x="12" y="26"/>
                      <a:pt x="23" y="33"/>
                      <a:pt x="26" y="44"/>
                    </a:cubicBezTo>
                    <a:cubicBezTo>
                      <a:pt x="31" y="54"/>
                      <a:pt x="22" y="62"/>
                      <a:pt x="18" y="71"/>
                    </a:cubicBezTo>
                    <a:cubicBezTo>
                      <a:pt x="23" y="78"/>
                      <a:pt x="30" y="85"/>
                      <a:pt x="29" y="94"/>
                    </a:cubicBezTo>
                    <a:cubicBezTo>
                      <a:pt x="27" y="100"/>
                      <a:pt x="23" y="106"/>
                      <a:pt x="21" y="112"/>
                    </a:cubicBezTo>
                    <a:cubicBezTo>
                      <a:pt x="28" y="107"/>
                      <a:pt x="34" y="101"/>
                      <a:pt x="41" y="95"/>
                    </a:cubicBezTo>
                    <a:cubicBezTo>
                      <a:pt x="41" y="63"/>
                      <a:pt x="45" y="31"/>
                      <a:pt x="36" y="0"/>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Light"/>
                  <a:cs typeface="+mn-ea"/>
                  <a:sym typeface="+mn-lt"/>
                </a:endParaRPr>
              </a:p>
            </p:txBody>
          </p:sp>
          <p:sp>
            <p:nvSpPr>
              <p:cNvPr id="17" name="Freeform 12">
                <a:extLst>
                  <a:ext uri="{FF2B5EF4-FFF2-40B4-BE49-F238E27FC236}">
                    <a16:creationId xmlns:a16="http://schemas.microsoft.com/office/drawing/2014/main" id="{148B70ED-41D5-45CB-9DD0-805FA8E462DC}"/>
                  </a:ext>
                </a:extLst>
              </p:cNvPr>
              <p:cNvSpPr>
                <a:spLocks/>
              </p:cNvSpPr>
              <p:nvPr/>
            </p:nvSpPr>
            <p:spPr bwMode="auto">
              <a:xfrm>
                <a:off x="6629910" y="4225450"/>
                <a:ext cx="295275" cy="309563"/>
              </a:xfrm>
              <a:custGeom>
                <a:avLst/>
                <a:gdLst>
                  <a:gd name="T0" fmla="*/ 117 w 161"/>
                  <a:gd name="T1" fmla="*/ 0 h 169"/>
                  <a:gd name="T2" fmla="*/ 132 w 161"/>
                  <a:gd name="T3" fmla="*/ 23 h 169"/>
                  <a:gd name="T4" fmla="*/ 113 w 161"/>
                  <a:gd name="T5" fmla="*/ 59 h 169"/>
                  <a:gd name="T6" fmla="*/ 136 w 161"/>
                  <a:gd name="T7" fmla="*/ 50 h 169"/>
                  <a:gd name="T8" fmla="*/ 150 w 161"/>
                  <a:gd name="T9" fmla="*/ 57 h 169"/>
                  <a:gd name="T10" fmla="*/ 107 w 161"/>
                  <a:gd name="T11" fmla="*/ 75 h 169"/>
                  <a:gd name="T12" fmla="*/ 90 w 161"/>
                  <a:gd name="T13" fmla="*/ 100 h 169"/>
                  <a:gd name="T14" fmla="*/ 127 w 161"/>
                  <a:gd name="T15" fmla="*/ 128 h 169"/>
                  <a:gd name="T16" fmla="*/ 161 w 161"/>
                  <a:gd name="T17" fmla="*/ 132 h 169"/>
                  <a:gd name="T18" fmla="*/ 135 w 161"/>
                  <a:gd name="T19" fmla="*/ 151 h 169"/>
                  <a:gd name="T20" fmla="*/ 113 w 161"/>
                  <a:gd name="T21" fmla="*/ 141 h 169"/>
                  <a:gd name="T22" fmla="*/ 87 w 161"/>
                  <a:gd name="T23" fmla="*/ 105 h 169"/>
                  <a:gd name="T24" fmla="*/ 0 w 161"/>
                  <a:gd name="T25" fmla="*/ 169 h 169"/>
                  <a:gd name="T26" fmla="*/ 80 w 161"/>
                  <a:gd name="T27" fmla="*/ 81 h 169"/>
                  <a:gd name="T28" fmla="*/ 58 w 161"/>
                  <a:gd name="T29" fmla="*/ 61 h 169"/>
                  <a:gd name="T30" fmla="*/ 92 w 161"/>
                  <a:gd name="T31" fmla="*/ 61 h 169"/>
                  <a:gd name="T32" fmla="*/ 117 w 161"/>
                  <a:gd name="T33" fmla="*/ 0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1" h="169">
                    <a:moveTo>
                      <a:pt x="117" y="0"/>
                    </a:moveTo>
                    <a:cubicBezTo>
                      <a:pt x="123" y="6"/>
                      <a:pt x="135" y="12"/>
                      <a:pt x="132" y="23"/>
                    </a:cubicBezTo>
                    <a:cubicBezTo>
                      <a:pt x="127" y="35"/>
                      <a:pt x="119" y="46"/>
                      <a:pt x="113" y="59"/>
                    </a:cubicBezTo>
                    <a:cubicBezTo>
                      <a:pt x="121" y="57"/>
                      <a:pt x="129" y="55"/>
                      <a:pt x="136" y="50"/>
                    </a:cubicBezTo>
                    <a:cubicBezTo>
                      <a:pt x="141" y="52"/>
                      <a:pt x="146" y="55"/>
                      <a:pt x="150" y="57"/>
                    </a:cubicBezTo>
                    <a:cubicBezTo>
                      <a:pt x="138" y="68"/>
                      <a:pt x="122" y="70"/>
                      <a:pt x="107" y="75"/>
                    </a:cubicBezTo>
                    <a:cubicBezTo>
                      <a:pt x="102" y="83"/>
                      <a:pt x="96" y="92"/>
                      <a:pt x="90" y="100"/>
                    </a:cubicBezTo>
                    <a:cubicBezTo>
                      <a:pt x="103" y="109"/>
                      <a:pt x="114" y="120"/>
                      <a:pt x="127" y="128"/>
                    </a:cubicBezTo>
                    <a:cubicBezTo>
                      <a:pt x="137" y="134"/>
                      <a:pt x="149" y="131"/>
                      <a:pt x="161" y="132"/>
                    </a:cubicBezTo>
                    <a:cubicBezTo>
                      <a:pt x="152" y="138"/>
                      <a:pt x="143" y="144"/>
                      <a:pt x="135" y="151"/>
                    </a:cubicBezTo>
                    <a:cubicBezTo>
                      <a:pt x="127" y="156"/>
                      <a:pt x="117" y="149"/>
                      <a:pt x="113" y="141"/>
                    </a:cubicBezTo>
                    <a:cubicBezTo>
                      <a:pt x="105" y="129"/>
                      <a:pt x="98" y="116"/>
                      <a:pt x="87" y="105"/>
                    </a:cubicBezTo>
                    <a:cubicBezTo>
                      <a:pt x="66" y="135"/>
                      <a:pt x="37" y="162"/>
                      <a:pt x="0" y="169"/>
                    </a:cubicBezTo>
                    <a:cubicBezTo>
                      <a:pt x="35" y="149"/>
                      <a:pt x="60" y="115"/>
                      <a:pt x="80" y="81"/>
                    </a:cubicBezTo>
                    <a:cubicBezTo>
                      <a:pt x="71" y="76"/>
                      <a:pt x="64" y="68"/>
                      <a:pt x="58" y="61"/>
                    </a:cubicBezTo>
                    <a:cubicBezTo>
                      <a:pt x="69" y="65"/>
                      <a:pt x="81" y="63"/>
                      <a:pt x="92" y="61"/>
                    </a:cubicBezTo>
                    <a:cubicBezTo>
                      <a:pt x="102" y="41"/>
                      <a:pt x="112" y="22"/>
                      <a:pt x="117" y="0"/>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Light"/>
                  <a:cs typeface="+mn-ea"/>
                  <a:sym typeface="+mn-lt"/>
                </a:endParaRPr>
              </a:p>
            </p:txBody>
          </p:sp>
          <p:sp>
            <p:nvSpPr>
              <p:cNvPr id="18" name="Freeform 13">
                <a:extLst>
                  <a:ext uri="{FF2B5EF4-FFF2-40B4-BE49-F238E27FC236}">
                    <a16:creationId xmlns:a16="http://schemas.microsoft.com/office/drawing/2014/main" id="{38607454-7C86-4FBE-990D-176C25602E26}"/>
                  </a:ext>
                </a:extLst>
              </p:cNvPr>
              <p:cNvSpPr>
                <a:spLocks/>
              </p:cNvSpPr>
              <p:nvPr/>
            </p:nvSpPr>
            <p:spPr bwMode="auto">
              <a:xfrm>
                <a:off x="7106160" y="4257200"/>
                <a:ext cx="33338" cy="66675"/>
              </a:xfrm>
              <a:custGeom>
                <a:avLst/>
                <a:gdLst>
                  <a:gd name="T0" fmla="*/ 0 w 18"/>
                  <a:gd name="T1" fmla="*/ 0 h 37"/>
                  <a:gd name="T2" fmla="*/ 18 w 18"/>
                  <a:gd name="T3" fmla="*/ 27 h 37"/>
                  <a:gd name="T4" fmla="*/ 12 w 18"/>
                  <a:gd name="T5" fmla="*/ 37 h 37"/>
                  <a:gd name="T6" fmla="*/ 0 w 18"/>
                  <a:gd name="T7" fmla="*/ 0 h 37"/>
                </a:gdLst>
                <a:ahLst/>
                <a:cxnLst>
                  <a:cxn ang="0">
                    <a:pos x="T0" y="T1"/>
                  </a:cxn>
                  <a:cxn ang="0">
                    <a:pos x="T2" y="T3"/>
                  </a:cxn>
                  <a:cxn ang="0">
                    <a:pos x="T4" y="T5"/>
                  </a:cxn>
                  <a:cxn ang="0">
                    <a:pos x="T6" y="T7"/>
                  </a:cxn>
                </a:cxnLst>
                <a:rect l="0" t="0" r="r" b="b"/>
                <a:pathLst>
                  <a:path w="18" h="37">
                    <a:moveTo>
                      <a:pt x="0" y="0"/>
                    </a:moveTo>
                    <a:cubicBezTo>
                      <a:pt x="7" y="8"/>
                      <a:pt x="16" y="16"/>
                      <a:pt x="18" y="27"/>
                    </a:cubicBezTo>
                    <a:cubicBezTo>
                      <a:pt x="18" y="31"/>
                      <a:pt x="14" y="34"/>
                      <a:pt x="12" y="37"/>
                    </a:cubicBezTo>
                    <a:cubicBezTo>
                      <a:pt x="3" y="27"/>
                      <a:pt x="1" y="13"/>
                      <a:pt x="0" y="0"/>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Light"/>
                  <a:cs typeface="+mn-ea"/>
                  <a:sym typeface="+mn-lt"/>
                </a:endParaRPr>
              </a:p>
            </p:txBody>
          </p:sp>
          <p:sp>
            <p:nvSpPr>
              <p:cNvPr id="19" name="Freeform 14">
                <a:extLst>
                  <a:ext uri="{FF2B5EF4-FFF2-40B4-BE49-F238E27FC236}">
                    <a16:creationId xmlns:a16="http://schemas.microsoft.com/office/drawing/2014/main" id="{AAB44ED5-B59A-49DD-ABE7-A9801C24C6F6}"/>
                  </a:ext>
                </a:extLst>
              </p:cNvPr>
              <p:cNvSpPr>
                <a:spLocks/>
              </p:cNvSpPr>
              <p:nvPr/>
            </p:nvSpPr>
            <p:spPr bwMode="auto">
              <a:xfrm>
                <a:off x="6233035" y="4285775"/>
                <a:ext cx="184150" cy="215900"/>
              </a:xfrm>
              <a:custGeom>
                <a:avLst/>
                <a:gdLst>
                  <a:gd name="T0" fmla="*/ 69 w 101"/>
                  <a:gd name="T1" fmla="*/ 0 h 118"/>
                  <a:gd name="T2" fmla="*/ 90 w 101"/>
                  <a:gd name="T3" fmla="*/ 19 h 118"/>
                  <a:gd name="T4" fmla="*/ 79 w 101"/>
                  <a:gd name="T5" fmla="*/ 26 h 118"/>
                  <a:gd name="T6" fmla="*/ 77 w 101"/>
                  <a:gd name="T7" fmla="*/ 64 h 118"/>
                  <a:gd name="T8" fmla="*/ 101 w 101"/>
                  <a:gd name="T9" fmla="*/ 39 h 118"/>
                  <a:gd name="T10" fmla="*/ 76 w 101"/>
                  <a:gd name="T11" fmla="*/ 80 h 118"/>
                  <a:gd name="T12" fmla="*/ 74 w 101"/>
                  <a:gd name="T13" fmla="*/ 118 h 118"/>
                  <a:gd name="T14" fmla="*/ 60 w 101"/>
                  <a:gd name="T15" fmla="*/ 114 h 118"/>
                  <a:gd name="T16" fmla="*/ 59 w 101"/>
                  <a:gd name="T17" fmla="*/ 95 h 118"/>
                  <a:gd name="T18" fmla="*/ 37 w 101"/>
                  <a:gd name="T19" fmla="*/ 113 h 118"/>
                  <a:gd name="T20" fmla="*/ 34 w 101"/>
                  <a:gd name="T21" fmla="*/ 92 h 118"/>
                  <a:gd name="T22" fmla="*/ 51 w 101"/>
                  <a:gd name="T23" fmla="*/ 70 h 118"/>
                  <a:gd name="T24" fmla="*/ 52 w 101"/>
                  <a:gd name="T25" fmla="*/ 85 h 118"/>
                  <a:gd name="T26" fmla="*/ 60 w 101"/>
                  <a:gd name="T27" fmla="*/ 73 h 118"/>
                  <a:gd name="T28" fmla="*/ 62 w 101"/>
                  <a:gd name="T29" fmla="*/ 35 h 118"/>
                  <a:gd name="T30" fmla="*/ 28 w 101"/>
                  <a:gd name="T31" fmla="*/ 65 h 118"/>
                  <a:gd name="T32" fmla="*/ 0 w 101"/>
                  <a:gd name="T33" fmla="*/ 53 h 118"/>
                  <a:gd name="T34" fmla="*/ 58 w 101"/>
                  <a:gd name="T35" fmla="*/ 22 h 118"/>
                  <a:gd name="T36" fmla="*/ 69 w 101"/>
                  <a:gd name="T37" fmla="*/ 0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1" h="118">
                    <a:moveTo>
                      <a:pt x="69" y="0"/>
                    </a:moveTo>
                    <a:cubicBezTo>
                      <a:pt x="77" y="4"/>
                      <a:pt x="85" y="11"/>
                      <a:pt x="90" y="19"/>
                    </a:cubicBezTo>
                    <a:cubicBezTo>
                      <a:pt x="86" y="21"/>
                      <a:pt x="83" y="23"/>
                      <a:pt x="79" y="26"/>
                    </a:cubicBezTo>
                    <a:cubicBezTo>
                      <a:pt x="77" y="38"/>
                      <a:pt x="77" y="51"/>
                      <a:pt x="77" y="64"/>
                    </a:cubicBezTo>
                    <a:cubicBezTo>
                      <a:pt x="86" y="56"/>
                      <a:pt x="92" y="46"/>
                      <a:pt x="101" y="39"/>
                    </a:cubicBezTo>
                    <a:cubicBezTo>
                      <a:pt x="94" y="54"/>
                      <a:pt x="85" y="67"/>
                      <a:pt x="76" y="80"/>
                    </a:cubicBezTo>
                    <a:cubicBezTo>
                      <a:pt x="74" y="93"/>
                      <a:pt x="76" y="105"/>
                      <a:pt x="74" y="118"/>
                    </a:cubicBezTo>
                    <a:cubicBezTo>
                      <a:pt x="69" y="117"/>
                      <a:pt x="64" y="116"/>
                      <a:pt x="60" y="114"/>
                    </a:cubicBezTo>
                    <a:cubicBezTo>
                      <a:pt x="59" y="108"/>
                      <a:pt x="59" y="101"/>
                      <a:pt x="59" y="95"/>
                    </a:cubicBezTo>
                    <a:cubicBezTo>
                      <a:pt x="52" y="102"/>
                      <a:pt x="45" y="108"/>
                      <a:pt x="37" y="113"/>
                    </a:cubicBezTo>
                    <a:cubicBezTo>
                      <a:pt x="35" y="106"/>
                      <a:pt x="33" y="99"/>
                      <a:pt x="34" y="92"/>
                    </a:cubicBezTo>
                    <a:cubicBezTo>
                      <a:pt x="39" y="84"/>
                      <a:pt x="45" y="77"/>
                      <a:pt x="51" y="70"/>
                    </a:cubicBezTo>
                    <a:cubicBezTo>
                      <a:pt x="51" y="75"/>
                      <a:pt x="52" y="80"/>
                      <a:pt x="52" y="85"/>
                    </a:cubicBezTo>
                    <a:cubicBezTo>
                      <a:pt x="55" y="82"/>
                      <a:pt x="60" y="79"/>
                      <a:pt x="60" y="73"/>
                    </a:cubicBezTo>
                    <a:cubicBezTo>
                      <a:pt x="62" y="61"/>
                      <a:pt x="62" y="48"/>
                      <a:pt x="62" y="35"/>
                    </a:cubicBezTo>
                    <a:cubicBezTo>
                      <a:pt x="50" y="44"/>
                      <a:pt x="39" y="55"/>
                      <a:pt x="28" y="65"/>
                    </a:cubicBezTo>
                    <a:cubicBezTo>
                      <a:pt x="17" y="69"/>
                      <a:pt x="7" y="60"/>
                      <a:pt x="0" y="53"/>
                    </a:cubicBezTo>
                    <a:cubicBezTo>
                      <a:pt x="21" y="47"/>
                      <a:pt x="39" y="34"/>
                      <a:pt x="58" y="22"/>
                    </a:cubicBezTo>
                    <a:cubicBezTo>
                      <a:pt x="66" y="18"/>
                      <a:pt x="65" y="7"/>
                      <a:pt x="69" y="0"/>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Light"/>
                  <a:cs typeface="+mn-ea"/>
                  <a:sym typeface="+mn-lt"/>
                </a:endParaRPr>
              </a:p>
            </p:txBody>
          </p:sp>
          <p:sp>
            <p:nvSpPr>
              <p:cNvPr id="20" name="Freeform 15">
                <a:extLst>
                  <a:ext uri="{FF2B5EF4-FFF2-40B4-BE49-F238E27FC236}">
                    <a16:creationId xmlns:a16="http://schemas.microsoft.com/office/drawing/2014/main" id="{2E0DC048-3280-4157-ACB3-00C86C6B5E7C}"/>
                  </a:ext>
                </a:extLst>
              </p:cNvPr>
              <p:cNvSpPr>
                <a:spLocks/>
              </p:cNvSpPr>
              <p:nvPr/>
            </p:nvSpPr>
            <p:spPr bwMode="auto">
              <a:xfrm>
                <a:off x="7156960" y="4376262"/>
                <a:ext cx="88900" cy="50800"/>
              </a:xfrm>
              <a:custGeom>
                <a:avLst/>
                <a:gdLst>
                  <a:gd name="T0" fmla="*/ 31 w 48"/>
                  <a:gd name="T1" fmla="*/ 6 h 28"/>
                  <a:gd name="T2" fmla="*/ 48 w 48"/>
                  <a:gd name="T3" fmla="*/ 6 h 28"/>
                  <a:gd name="T4" fmla="*/ 21 w 48"/>
                  <a:gd name="T5" fmla="*/ 28 h 28"/>
                  <a:gd name="T6" fmla="*/ 33 w 48"/>
                  <a:gd name="T7" fmla="*/ 16 h 28"/>
                  <a:gd name="T8" fmla="*/ 14 w 48"/>
                  <a:gd name="T9" fmla="*/ 22 h 28"/>
                  <a:gd name="T10" fmla="*/ 0 w 48"/>
                  <a:gd name="T11" fmla="*/ 15 h 28"/>
                  <a:gd name="T12" fmla="*/ 31 w 48"/>
                  <a:gd name="T13" fmla="*/ 6 h 28"/>
                </a:gdLst>
                <a:ahLst/>
                <a:cxnLst>
                  <a:cxn ang="0">
                    <a:pos x="T0" y="T1"/>
                  </a:cxn>
                  <a:cxn ang="0">
                    <a:pos x="T2" y="T3"/>
                  </a:cxn>
                  <a:cxn ang="0">
                    <a:pos x="T4" y="T5"/>
                  </a:cxn>
                  <a:cxn ang="0">
                    <a:pos x="T6" y="T7"/>
                  </a:cxn>
                  <a:cxn ang="0">
                    <a:pos x="T8" y="T9"/>
                  </a:cxn>
                  <a:cxn ang="0">
                    <a:pos x="T10" y="T11"/>
                  </a:cxn>
                  <a:cxn ang="0">
                    <a:pos x="T12" y="T13"/>
                  </a:cxn>
                </a:cxnLst>
                <a:rect l="0" t="0" r="r" b="b"/>
                <a:pathLst>
                  <a:path w="48" h="28">
                    <a:moveTo>
                      <a:pt x="31" y="6"/>
                    </a:moveTo>
                    <a:cubicBezTo>
                      <a:pt x="37" y="3"/>
                      <a:pt x="45" y="0"/>
                      <a:pt x="48" y="6"/>
                    </a:cubicBezTo>
                    <a:cubicBezTo>
                      <a:pt x="43" y="17"/>
                      <a:pt x="33" y="26"/>
                      <a:pt x="21" y="28"/>
                    </a:cubicBezTo>
                    <a:cubicBezTo>
                      <a:pt x="25" y="24"/>
                      <a:pt x="29" y="20"/>
                      <a:pt x="33" y="16"/>
                    </a:cubicBezTo>
                    <a:cubicBezTo>
                      <a:pt x="27" y="18"/>
                      <a:pt x="21" y="21"/>
                      <a:pt x="14" y="22"/>
                    </a:cubicBezTo>
                    <a:cubicBezTo>
                      <a:pt x="9" y="20"/>
                      <a:pt x="5" y="18"/>
                      <a:pt x="0" y="15"/>
                    </a:cubicBezTo>
                    <a:cubicBezTo>
                      <a:pt x="11" y="14"/>
                      <a:pt x="22" y="12"/>
                      <a:pt x="31" y="6"/>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Light"/>
                  <a:cs typeface="+mn-ea"/>
                  <a:sym typeface="+mn-lt"/>
                </a:endParaRPr>
              </a:p>
            </p:txBody>
          </p:sp>
          <p:sp>
            <p:nvSpPr>
              <p:cNvPr id="21" name="Freeform 16">
                <a:extLst>
                  <a:ext uri="{FF2B5EF4-FFF2-40B4-BE49-F238E27FC236}">
                    <a16:creationId xmlns:a16="http://schemas.microsoft.com/office/drawing/2014/main" id="{938C3607-6AFF-4959-B5FC-70135E1E0936}"/>
                  </a:ext>
                </a:extLst>
              </p:cNvPr>
              <p:cNvSpPr>
                <a:spLocks/>
              </p:cNvSpPr>
              <p:nvPr/>
            </p:nvSpPr>
            <p:spPr bwMode="auto">
              <a:xfrm>
                <a:off x="7112510" y="4411187"/>
                <a:ext cx="196850" cy="179388"/>
              </a:xfrm>
              <a:custGeom>
                <a:avLst/>
                <a:gdLst>
                  <a:gd name="T0" fmla="*/ 49 w 107"/>
                  <a:gd name="T1" fmla="*/ 14 h 98"/>
                  <a:gd name="T2" fmla="*/ 93 w 107"/>
                  <a:gd name="T3" fmla="*/ 0 h 98"/>
                  <a:gd name="T4" fmla="*/ 107 w 107"/>
                  <a:gd name="T5" fmla="*/ 13 h 98"/>
                  <a:gd name="T6" fmla="*/ 68 w 107"/>
                  <a:gd name="T7" fmla="*/ 24 h 98"/>
                  <a:gd name="T8" fmla="*/ 78 w 107"/>
                  <a:gd name="T9" fmla="*/ 14 h 98"/>
                  <a:gd name="T10" fmla="*/ 60 w 107"/>
                  <a:gd name="T11" fmla="*/ 20 h 98"/>
                  <a:gd name="T12" fmla="*/ 66 w 107"/>
                  <a:gd name="T13" fmla="*/ 94 h 98"/>
                  <a:gd name="T14" fmla="*/ 51 w 107"/>
                  <a:gd name="T15" fmla="*/ 95 h 98"/>
                  <a:gd name="T16" fmla="*/ 0 w 107"/>
                  <a:gd name="T17" fmla="*/ 64 h 98"/>
                  <a:gd name="T18" fmla="*/ 51 w 107"/>
                  <a:gd name="T19" fmla="*/ 74 h 98"/>
                  <a:gd name="T20" fmla="*/ 53 w 107"/>
                  <a:gd name="T21" fmla="*/ 24 h 98"/>
                  <a:gd name="T22" fmla="*/ 11 w 107"/>
                  <a:gd name="T23" fmla="*/ 40 h 98"/>
                  <a:gd name="T24" fmla="*/ 3 w 107"/>
                  <a:gd name="T25" fmla="*/ 28 h 98"/>
                  <a:gd name="T26" fmla="*/ 49 w 107"/>
                  <a:gd name="T27" fmla="*/ 14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7" h="98">
                    <a:moveTo>
                      <a:pt x="49" y="14"/>
                    </a:moveTo>
                    <a:cubicBezTo>
                      <a:pt x="63" y="6"/>
                      <a:pt x="79" y="6"/>
                      <a:pt x="93" y="0"/>
                    </a:cubicBezTo>
                    <a:cubicBezTo>
                      <a:pt x="98" y="4"/>
                      <a:pt x="103" y="8"/>
                      <a:pt x="107" y="13"/>
                    </a:cubicBezTo>
                    <a:cubicBezTo>
                      <a:pt x="96" y="22"/>
                      <a:pt x="81" y="20"/>
                      <a:pt x="68" y="24"/>
                    </a:cubicBezTo>
                    <a:cubicBezTo>
                      <a:pt x="71" y="21"/>
                      <a:pt x="75" y="18"/>
                      <a:pt x="78" y="14"/>
                    </a:cubicBezTo>
                    <a:cubicBezTo>
                      <a:pt x="72" y="16"/>
                      <a:pt x="66" y="18"/>
                      <a:pt x="60" y="20"/>
                    </a:cubicBezTo>
                    <a:cubicBezTo>
                      <a:pt x="68" y="44"/>
                      <a:pt x="65" y="70"/>
                      <a:pt x="66" y="94"/>
                    </a:cubicBezTo>
                    <a:cubicBezTo>
                      <a:pt x="61" y="97"/>
                      <a:pt x="56" y="98"/>
                      <a:pt x="51" y="95"/>
                    </a:cubicBezTo>
                    <a:cubicBezTo>
                      <a:pt x="33" y="87"/>
                      <a:pt x="16" y="76"/>
                      <a:pt x="0" y="64"/>
                    </a:cubicBezTo>
                    <a:cubicBezTo>
                      <a:pt x="17" y="67"/>
                      <a:pt x="33" y="73"/>
                      <a:pt x="51" y="74"/>
                    </a:cubicBezTo>
                    <a:cubicBezTo>
                      <a:pt x="52" y="57"/>
                      <a:pt x="51" y="41"/>
                      <a:pt x="53" y="24"/>
                    </a:cubicBezTo>
                    <a:cubicBezTo>
                      <a:pt x="40" y="30"/>
                      <a:pt x="27" y="45"/>
                      <a:pt x="11" y="40"/>
                    </a:cubicBezTo>
                    <a:cubicBezTo>
                      <a:pt x="5" y="40"/>
                      <a:pt x="5" y="32"/>
                      <a:pt x="3" y="28"/>
                    </a:cubicBezTo>
                    <a:cubicBezTo>
                      <a:pt x="20" y="31"/>
                      <a:pt x="34" y="20"/>
                      <a:pt x="49" y="14"/>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Light"/>
                  <a:cs typeface="+mn-ea"/>
                  <a:sym typeface="+mn-lt"/>
                </a:endParaRPr>
              </a:p>
            </p:txBody>
          </p:sp>
          <p:sp>
            <p:nvSpPr>
              <p:cNvPr id="22" name="Freeform 17">
                <a:extLst>
                  <a:ext uri="{FF2B5EF4-FFF2-40B4-BE49-F238E27FC236}">
                    <a16:creationId xmlns:a16="http://schemas.microsoft.com/office/drawing/2014/main" id="{8D3AFD48-96F5-4637-B635-30862E2DEDA2}"/>
                  </a:ext>
                </a:extLst>
              </p:cNvPr>
              <p:cNvSpPr>
                <a:spLocks/>
              </p:cNvSpPr>
              <p:nvPr/>
            </p:nvSpPr>
            <p:spPr bwMode="auto">
              <a:xfrm>
                <a:off x="5631373" y="4450875"/>
                <a:ext cx="52388" cy="47625"/>
              </a:xfrm>
              <a:custGeom>
                <a:avLst/>
                <a:gdLst>
                  <a:gd name="T0" fmla="*/ 0 w 29"/>
                  <a:gd name="T1" fmla="*/ 0 h 26"/>
                  <a:gd name="T2" fmla="*/ 29 w 29"/>
                  <a:gd name="T3" fmla="*/ 14 h 26"/>
                  <a:gd name="T4" fmla="*/ 9 w 29"/>
                  <a:gd name="T5" fmla="*/ 26 h 26"/>
                  <a:gd name="T6" fmla="*/ 12 w 29"/>
                  <a:gd name="T7" fmla="*/ 13 h 26"/>
                  <a:gd name="T8" fmla="*/ 0 w 29"/>
                  <a:gd name="T9" fmla="*/ 0 h 26"/>
                </a:gdLst>
                <a:ahLst/>
                <a:cxnLst>
                  <a:cxn ang="0">
                    <a:pos x="T0" y="T1"/>
                  </a:cxn>
                  <a:cxn ang="0">
                    <a:pos x="T2" y="T3"/>
                  </a:cxn>
                  <a:cxn ang="0">
                    <a:pos x="T4" y="T5"/>
                  </a:cxn>
                  <a:cxn ang="0">
                    <a:pos x="T6" y="T7"/>
                  </a:cxn>
                  <a:cxn ang="0">
                    <a:pos x="T8" y="T9"/>
                  </a:cxn>
                </a:cxnLst>
                <a:rect l="0" t="0" r="r" b="b"/>
                <a:pathLst>
                  <a:path w="29" h="26">
                    <a:moveTo>
                      <a:pt x="0" y="0"/>
                    </a:moveTo>
                    <a:cubicBezTo>
                      <a:pt x="10" y="3"/>
                      <a:pt x="20" y="7"/>
                      <a:pt x="29" y="14"/>
                    </a:cubicBezTo>
                    <a:cubicBezTo>
                      <a:pt x="23" y="19"/>
                      <a:pt x="16" y="22"/>
                      <a:pt x="9" y="26"/>
                    </a:cubicBezTo>
                    <a:cubicBezTo>
                      <a:pt x="10" y="22"/>
                      <a:pt x="11" y="16"/>
                      <a:pt x="12" y="13"/>
                    </a:cubicBezTo>
                    <a:cubicBezTo>
                      <a:pt x="8" y="8"/>
                      <a:pt x="4" y="4"/>
                      <a:pt x="0" y="0"/>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Light"/>
                  <a:cs typeface="+mn-ea"/>
                  <a:sym typeface="+mn-lt"/>
                </a:endParaRPr>
              </a:p>
            </p:txBody>
          </p:sp>
          <p:sp>
            <p:nvSpPr>
              <p:cNvPr id="23" name="Freeform 18">
                <a:extLst>
                  <a:ext uri="{FF2B5EF4-FFF2-40B4-BE49-F238E27FC236}">
                    <a16:creationId xmlns:a16="http://schemas.microsoft.com/office/drawing/2014/main" id="{747D4F54-318C-4B6F-A19B-D011A15F3B18}"/>
                  </a:ext>
                </a:extLst>
              </p:cNvPr>
              <p:cNvSpPr>
                <a:spLocks/>
              </p:cNvSpPr>
              <p:nvPr/>
            </p:nvSpPr>
            <p:spPr bwMode="auto">
              <a:xfrm>
                <a:off x="6034598" y="4460400"/>
                <a:ext cx="55563" cy="41275"/>
              </a:xfrm>
              <a:custGeom>
                <a:avLst/>
                <a:gdLst>
                  <a:gd name="T0" fmla="*/ 0 w 30"/>
                  <a:gd name="T1" fmla="*/ 0 h 23"/>
                  <a:gd name="T2" fmla="*/ 29 w 30"/>
                  <a:gd name="T3" fmla="*/ 11 h 23"/>
                  <a:gd name="T4" fmla="*/ 16 w 30"/>
                  <a:gd name="T5" fmla="*/ 23 h 23"/>
                  <a:gd name="T6" fmla="*/ 0 w 30"/>
                  <a:gd name="T7" fmla="*/ 0 h 23"/>
                </a:gdLst>
                <a:ahLst/>
                <a:cxnLst>
                  <a:cxn ang="0">
                    <a:pos x="T0" y="T1"/>
                  </a:cxn>
                  <a:cxn ang="0">
                    <a:pos x="T2" y="T3"/>
                  </a:cxn>
                  <a:cxn ang="0">
                    <a:pos x="T4" y="T5"/>
                  </a:cxn>
                  <a:cxn ang="0">
                    <a:pos x="T6" y="T7"/>
                  </a:cxn>
                </a:cxnLst>
                <a:rect l="0" t="0" r="r" b="b"/>
                <a:pathLst>
                  <a:path w="30" h="23">
                    <a:moveTo>
                      <a:pt x="0" y="0"/>
                    </a:moveTo>
                    <a:cubicBezTo>
                      <a:pt x="11" y="0"/>
                      <a:pt x="24" y="0"/>
                      <a:pt x="29" y="11"/>
                    </a:cubicBezTo>
                    <a:cubicBezTo>
                      <a:pt x="30" y="19"/>
                      <a:pt x="23" y="23"/>
                      <a:pt x="16" y="23"/>
                    </a:cubicBezTo>
                    <a:cubicBezTo>
                      <a:pt x="11" y="15"/>
                      <a:pt x="7" y="7"/>
                      <a:pt x="0" y="0"/>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Light"/>
                  <a:cs typeface="+mn-ea"/>
                  <a:sym typeface="+mn-lt"/>
                </a:endParaRPr>
              </a:p>
            </p:txBody>
          </p:sp>
          <p:sp>
            <p:nvSpPr>
              <p:cNvPr id="24" name="Freeform 19">
                <a:extLst>
                  <a:ext uri="{FF2B5EF4-FFF2-40B4-BE49-F238E27FC236}">
                    <a16:creationId xmlns:a16="http://schemas.microsoft.com/office/drawing/2014/main" id="{5BCFAE16-A4C3-4B4C-BA55-B08FC3D80A98}"/>
                  </a:ext>
                </a:extLst>
              </p:cNvPr>
              <p:cNvSpPr>
                <a:spLocks/>
              </p:cNvSpPr>
              <p:nvPr/>
            </p:nvSpPr>
            <p:spPr bwMode="auto">
              <a:xfrm>
                <a:off x="5209098" y="4481037"/>
                <a:ext cx="58738" cy="55563"/>
              </a:xfrm>
              <a:custGeom>
                <a:avLst/>
                <a:gdLst>
                  <a:gd name="T0" fmla="*/ 0 w 32"/>
                  <a:gd name="T1" fmla="*/ 0 h 31"/>
                  <a:gd name="T2" fmla="*/ 30 w 32"/>
                  <a:gd name="T3" fmla="*/ 16 h 31"/>
                  <a:gd name="T4" fmla="*/ 28 w 32"/>
                  <a:gd name="T5" fmla="*/ 28 h 31"/>
                  <a:gd name="T6" fmla="*/ 9 w 32"/>
                  <a:gd name="T7" fmla="*/ 23 h 31"/>
                  <a:gd name="T8" fmla="*/ 0 w 32"/>
                  <a:gd name="T9" fmla="*/ 0 h 31"/>
                </a:gdLst>
                <a:ahLst/>
                <a:cxnLst>
                  <a:cxn ang="0">
                    <a:pos x="T0" y="T1"/>
                  </a:cxn>
                  <a:cxn ang="0">
                    <a:pos x="T2" y="T3"/>
                  </a:cxn>
                  <a:cxn ang="0">
                    <a:pos x="T4" y="T5"/>
                  </a:cxn>
                  <a:cxn ang="0">
                    <a:pos x="T6" y="T7"/>
                  </a:cxn>
                  <a:cxn ang="0">
                    <a:pos x="T8" y="T9"/>
                  </a:cxn>
                </a:cxnLst>
                <a:rect l="0" t="0" r="r" b="b"/>
                <a:pathLst>
                  <a:path w="32" h="31">
                    <a:moveTo>
                      <a:pt x="0" y="0"/>
                    </a:moveTo>
                    <a:cubicBezTo>
                      <a:pt x="11" y="4"/>
                      <a:pt x="22" y="8"/>
                      <a:pt x="30" y="16"/>
                    </a:cubicBezTo>
                    <a:cubicBezTo>
                      <a:pt x="32" y="20"/>
                      <a:pt x="30" y="25"/>
                      <a:pt x="28" y="28"/>
                    </a:cubicBezTo>
                    <a:cubicBezTo>
                      <a:pt x="21" y="31"/>
                      <a:pt x="15" y="26"/>
                      <a:pt x="9" y="23"/>
                    </a:cubicBezTo>
                    <a:cubicBezTo>
                      <a:pt x="11" y="14"/>
                      <a:pt x="5" y="7"/>
                      <a:pt x="0" y="0"/>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Light"/>
                  <a:cs typeface="+mn-ea"/>
                  <a:sym typeface="+mn-lt"/>
                </a:endParaRPr>
              </a:p>
            </p:txBody>
          </p:sp>
          <p:sp>
            <p:nvSpPr>
              <p:cNvPr id="25" name="Freeform 20">
                <a:extLst>
                  <a:ext uri="{FF2B5EF4-FFF2-40B4-BE49-F238E27FC236}">
                    <a16:creationId xmlns:a16="http://schemas.microsoft.com/office/drawing/2014/main" id="{80289AF8-9703-4DFD-B184-DF36D2ECF366}"/>
                  </a:ext>
                </a:extLst>
              </p:cNvPr>
              <p:cNvSpPr>
                <a:spLocks/>
              </p:cNvSpPr>
              <p:nvPr/>
            </p:nvSpPr>
            <p:spPr bwMode="auto">
              <a:xfrm>
                <a:off x="5415473" y="4498500"/>
                <a:ext cx="95250" cy="69850"/>
              </a:xfrm>
              <a:custGeom>
                <a:avLst/>
                <a:gdLst>
                  <a:gd name="T0" fmla="*/ 0 w 52"/>
                  <a:gd name="T1" fmla="*/ 23 h 38"/>
                  <a:gd name="T2" fmla="*/ 52 w 52"/>
                  <a:gd name="T3" fmla="*/ 0 h 38"/>
                  <a:gd name="T4" fmla="*/ 20 w 52"/>
                  <a:gd name="T5" fmla="*/ 35 h 38"/>
                  <a:gd name="T6" fmla="*/ 0 w 52"/>
                  <a:gd name="T7" fmla="*/ 23 h 38"/>
                </a:gdLst>
                <a:ahLst/>
                <a:cxnLst>
                  <a:cxn ang="0">
                    <a:pos x="T0" y="T1"/>
                  </a:cxn>
                  <a:cxn ang="0">
                    <a:pos x="T2" y="T3"/>
                  </a:cxn>
                  <a:cxn ang="0">
                    <a:pos x="T4" y="T5"/>
                  </a:cxn>
                  <a:cxn ang="0">
                    <a:pos x="T6" y="T7"/>
                  </a:cxn>
                </a:cxnLst>
                <a:rect l="0" t="0" r="r" b="b"/>
                <a:pathLst>
                  <a:path w="52" h="38">
                    <a:moveTo>
                      <a:pt x="0" y="23"/>
                    </a:moveTo>
                    <a:cubicBezTo>
                      <a:pt x="22" y="27"/>
                      <a:pt x="36" y="10"/>
                      <a:pt x="52" y="0"/>
                    </a:cubicBezTo>
                    <a:cubicBezTo>
                      <a:pt x="43" y="13"/>
                      <a:pt x="32" y="25"/>
                      <a:pt x="20" y="35"/>
                    </a:cubicBezTo>
                    <a:cubicBezTo>
                      <a:pt x="11" y="38"/>
                      <a:pt x="5" y="29"/>
                      <a:pt x="0" y="2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Light"/>
                  <a:cs typeface="+mn-ea"/>
                  <a:sym typeface="+mn-lt"/>
                </a:endParaRPr>
              </a:p>
            </p:txBody>
          </p:sp>
          <p:sp>
            <p:nvSpPr>
              <p:cNvPr id="26" name="Freeform 21">
                <a:extLst>
                  <a:ext uri="{FF2B5EF4-FFF2-40B4-BE49-F238E27FC236}">
                    <a16:creationId xmlns:a16="http://schemas.microsoft.com/office/drawing/2014/main" id="{CDE13544-FFEB-4824-86F3-C0F0374B35AE}"/>
                  </a:ext>
                </a:extLst>
              </p:cNvPr>
              <p:cNvSpPr>
                <a:spLocks noEditPoints="1"/>
              </p:cNvSpPr>
              <p:nvPr/>
            </p:nvSpPr>
            <p:spPr bwMode="auto">
              <a:xfrm>
                <a:off x="4902710" y="4642962"/>
                <a:ext cx="2474913" cy="85725"/>
              </a:xfrm>
              <a:custGeom>
                <a:avLst/>
                <a:gdLst>
                  <a:gd name="T0" fmla="*/ 0 w 1349"/>
                  <a:gd name="T1" fmla="*/ 23 h 46"/>
                  <a:gd name="T2" fmla="*/ 23 w 1349"/>
                  <a:gd name="T3" fmla="*/ 4 h 46"/>
                  <a:gd name="T4" fmla="*/ 33 w 1349"/>
                  <a:gd name="T5" fmla="*/ 38 h 46"/>
                  <a:gd name="T6" fmla="*/ 76 w 1349"/>
                  <a:gd name="T7" fmla="*/ 39 h 46"/>
                  <a:gd name="T8" fmla="*/ 54 w 1349"/>
                  <a:gd name="T9" fmla="*/ 1 h 46"/>
                  <a:gd name="T10" fmla="*/ 96 w 1349"/>
                  <a:gd name="T11" fmla="*/ 45 h 46"/>
                  <a:gd name="T12" fmla="*/ 168 w 1349"/>
                  <a:gd name="T13" fmla="*/ 40 h 46"/>
                  <a:gd name="T14" fmla="*/ 226 w 1349"/>
                  <a:gd name="T15" fmla="*/ 32 h 46"/>
                  <a:gd name="T16" fmla="*/ 189 w 1349"/>
                  <a:gd name="T17" fmla="*/ 7 h 46"/>
                  <a:gd name="T18" fmla="*/ 192 w 1349"/>
                  <a:gd name="T19" fmla="*/ 9 h 46"/>
                  <a:gd name="T20" fmla="*/ 205 w 1349"/>
                  <a:gd name="T21" fmla="*/ 28 h 46"/>
                  <a:gd name="T22" fmla="*/ 273 w 1349"/>
                  <a:gd name="T23" fmla="*/ 23 h 46"/>
                  <a:gd name="T24" fmla="*/ 267 w 1349"/>
                  <a:gd name="T25" fmla="*/ 30 h 46"/>
                  <a:gd name="T26" fmla="*/ 325 w 1349"/>
                  <a:gd name="T27" fmla="*/ 23 h 46"/>
                  <a:gd name="T28" fmla="*/ 281 w 1349"/>
                  <a:gd name="T29" fmla="*/ 14 h 46"/>
                  <a:gd name="T30" fmla="*/ 296 w 1349"/>
                  <a:gd name="T31" fmla="*/ 5 h 46"/>
                  <a:gd name="T32" fmla="*/ 315 w 1349"/>
                  <a:gd name="T33" fmla="*/ 37 h 46"/>
                  <a:gd name="T34" fmla="*/ 341 w 1349"/>
                  <a:gd name="T35" fmla="*/ 1 h 46"/>
                  <a:gd name="T36" fmla="*/ 423 w 1349"/>
                  <a:gd name="T37" fmla="*/ 24 h 46"/>
                  <a:gd name="T38" fmla="*/ 379 w 1349"/>
                  <a:gd name="T39" fmla="*/ 14 h 46"/>
                  <a:gd name="T40" fmla="*/ 393 w 1349"/>
                  <a:gd name="T41" fmla="*/ 5 h 46"/>
                  <a:gd name="T42" fmla="*/ 417 w 1349"/>
                  <a:gd name="T43" fmla="*/ 28 h 46"/>
                  <a:gd name="T44" fmla="*/ 481 w 1349"/>
                  <a:gd name="T45" fmla="*/ 23 h 46"/>
                  <a:gd name="T46" fmla="*/ 471 w 1349"/>
                  <a:gd name="T47" fmla="*/ 5 h 46"/>
                  <a:gd name="T48" fmla="*/ 518 w 1349"/>
                  <a:gd name="T49" fmla="*/ 1 h 46"/>
                  <a:gd name="T50" fmla="*/ 546 w 1349"/>
                  <a:gd name="T51" fmla="*/ 1 h 46"/>
                  <a:gd name="T52" fmla="*/ 540 w 1349"/>
                  <a:gd name="T53" fmla="*/ 27 h 46"/>
                  <a:gd name="T54" fmla="*/ 592 w 1349"/>
                  <a:gd name="T55" fmla="*/ 26 h 46"/>
                  <a:gd name="T56" fmla="*/ 592 w 1349"/>
                  <a:gd name="T57" fmla="*/ 22 h 46"/>
                  <a:gd name="T58" fmla="*/ 637 w 1349"/>
                  <a:gd name="T59" fmla="*/ 39 h 46"/>
                  <a:gd name="T60" fmla="*/ 620 w 1349"/>
                  <a:gd name="T61" fmla="*/ 45 h 46"/>
                  <a:gd name="T62" fmla="*/ 670 w 1349"/>
                  <a:gd name="T63" fmla="*/ 45 h 46"/>
                  <a:gd name="T64" fmla="*/ 724 w 1349"/>
                  <a:gd name="T65" fmla="*/ 44 h 46"/>
                  <a:gd name="T66" fmla="*/ 753 w 1349"/>
                  <a:gd name="T67" fmla="*/ 13 h 46"/>
                  <a:gd name="T68" fmla="*/ 720 w 1349"/>
                  <a:gd name="T69" fmla="*/ 37 h 46"/>
                  <a:gd name="T70" fmla="*/ 788 w 1349"/>
                  <a:gd name="T71" fmla="*/ 5 h 46"/>
                  <a:gd name="T72" fmla="*/ 763 w 1349"/>
                  <a:gd name="T73" fmla="*/ 45 h 46"/>
                  <a:gd name="T74" fmla="*/ 825 w 1349"/>
                  <a:gd name="T75" fmla="*/ 31 h 46"/>
                  <a:gd name="T76" fmla="*/ 832 w 1349"/>
                  <a:gd name="T77" fmla="*/ 5 h 46"/>
                  <a:gd name="T78" fmla="*/ 869 w 1349"/>
                  <a:gd name="T79" fmla="*/ 45 h 46"/>
                  <a:gd name="T80" fmla="*/ 878 w 1349"/>
                  <a:gd name="T81" fmla="*/ 23 h 46"/>
                  <a:gd name="T82" fmla="*/ 901 w 1349"/>
                  <a:gd name="T83" fmla="*/ 4 h 46"/>
                  <a:gd name="T84" fmla="*/ 910 w 1349"/>
                  <a:gd name="T85" fmla="*/ 39 h 46"/>
                  <a:gd name="T86" fmla="*/ 935 w 1349"/>
                  <a:gd name="T87" fmla="*/ 31 h 46"/>
                  <a:gd name="T88" fmla="*/ 978 w 1349"/>
                  <a:gd name="T89" fmla="*/ 1 h 46"/>
                  <a:gd name="T90" fmla="*/ 1050 w 1349"/>
                  <a:gd name="T91" fmla="*/ 39 h 46"/>
                  <a:gd name="T92" fmla="*/ 1028 w 1349"/>
                  <a:gd name="T93" fmla="*/ 1 h 46"/>
                  <a:gd name="T94" fmla="*/ 1095 w 1349"/>
                  <a:gd name="T95" fmla="*/ 45 h 46"/>
                  <a:gd name="T96" fmla="*/ 1145 w 1349"/>
                  <a:gd name="T97" fmla="*/ 45 h 46"/>
                  <a:gd name="T98" fmla="*/ 1171 w 1349"/>
                  <a:gd name="T99" fmla="*/ 1 h 46"/>
                  <a:gd name="T100" fmla="*/ 1196 w 1349"/>
                  <a:gd name="T101" fmla="*/ 41 h 46"/>
                  <a:gd name="T102" fmla="*/ 1221 w 1349"/>
                  <a:gd name="T103" fmla="*/ 26 h 46"/>
                  <a:gd name="T104" fmla="*/ 1221 w 1349"/>
                  <a:gd name="T105" fmla="*/ 22 h 46"/>
                  <a:gd name="T106" fmla="*/ 1250 w 1349"/>
                  <a:gd name="T107" fmla="*/ 6 h 46"/>
                  <a:gd name="T108" fmla="*/ 1242 w 1349"/>
                  <a:gd name="T109" fmla="*/ 34 h 46"/>
                  <a:gd name="T110" fmla="*/ 1249 w 1349"/>
                  <a:gd name="T111" fmla="*/ 22 h 46"/>
                  <a:gd name="T112" fmla="*/ 1262 w 1349"/>
                  <a:gd name="T113" fmla="*/ 12 h 46"/>
                  <a:gd name="T114" fmla="*/ 1290 w 1349"/>
                  <a:gd name="T115" fmla="*/ 1 h 46"/>
                  <a:gd name="T116" fmla="*/ 1323 w 1349"/>
                  <a:gd name="T117" fmla="*/ 1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349" h="46">
                    <a:moveTo>
                      <a:pt x="46" y="24"/>
                    </a:moveTo>
                    <a:cubicBezTo>
                      <a:pt x="46" y="27"/>
                      <a:pt x="45" y="29"/>
                      <a:pt x="44" y="32"/>
                    </a:cubicBezTo>
                    <a:cubicBezTo>
                      <a:pt x="43" y="35"/>
                      <a:pt x="41" y="38"/>
                      <a:pt x="39" y="40"/>
                    </a:cubicBezTo>
                    <a:cubicBezTo>
                      <a:pt x="37" y="42"/>
                      <a:pt x="34" y="43"/>
                      <a:pt x="31" y="44"/>
                    </a:cubicBezTo>
                    <a:cubicBezTo>
                      <a:pt x="29" y="46"/>
                      <a:pt x="26" y="46"/>
                      <a:pt x="23" y="46"/>
                    </a:cubicBezTo>
                    <a:cubicBezTo>
                      <a:pt x="20" y="46"/>
                      <a:pt x="17" y="46"/>
                      <a:pt x="14" y="44"/>
                    </a:cubicBezTo>
                    <a:cubicBezTo>
                      <a:pt x="11" y="43"/>
                      <a:pt x="9" y="42"/>
                      <a:pt x="7" y="40"/>
                    </a:cubicBezTo>
                    <a:cubicBezTo>
                      <a:pt x="4" y="37"/>
                      <a:pt x="3" y="35"/>
                      <a:pt x="2" y="32"/>
                    </a:cubicBezTo>
                    <a:cubicBezTo>
                      <a:pt x="0" y="29"/>
                      <a:pt x="0" y="26"/>
                      <a:pt x="0" y="23"/>
                    </a:cubicBezTo>
                    <a:cubicBezTo>
                      <a:pt x="0" y="20"/>
                      <a:pt x="0" y="17"/>
                      <a:pt x="2" y="14"/>
                    </a:cubicBezTo>
                    <a:cubicBezTo>
                      <a:pt x="3" y="11"/>
                      <a:pt x="4" y="9"/>
                      <a:pt x="7" y="7"/>
                    </a:cubicBezTo>
                    <a:cubicBezTo>
                      <a:pt x="9" y="4"/>
                      <a:pt x="11" y="3"/>
                      <a:pt x="14" y="2"/>
                    </a:cubicBezTo>
                    <a:cubicBezTo>
                      <a:pt x="17" y="1"/>
                      <a:pt x="20" y="0"/>
                      <a:pt x="23" y="0"/>
                    </a:cubicBezTo>
                    <a:cubicBezTo>
                      <a:pt x="27" y="0"/>
                      <a:pt x="32" y="1"/>
                      <a:pt x="36" y="4"/>
                    </a:cubicBezTo>
                    <a:cubicBezTo>
                      <a:pt x="39" y="6"/>
                      <a:pt x="42" y="9"/>
                      <a:pt x="43" y="13"/>
                    </a:cubicBezTo>
                    <a:cubicBezTo>
                      <a:pt x="38" y="13"/>
                      <a:pt x="38" y="13"/>
                      <a:pt x="38" y="13"/>
                    </a:cubicBezTo>
                    <a:cubicBezTo>
                      <a:pt x="37" y="10"/>
                      <a:pt x="34" y="8"/>
                      <a:pt x="32" y="7"/>
                    </a:cubicBezTo>
                    <a:cubicBezTo>
                      <a:pt x="29" y="5"/>
                      <a:pt x="26" y="4"/>
                      <a:pt x="23" y="4"/>
                    </a:cubicBezTo>
                    <a:cubicBezTo>
                      <a:pt x="20" y="4"/>
                      <a:pt x="18" y="5"/>
                      <a:pt x="16" y="5"/>
                    </a:cubicBezTo>
                    <a:cubicBezTo>
                      <a:pt x="14" y="6"/>
                      <a:pt x="12" y="8"/>
                      <a:pt x="10" y="9"/>
                    </a:cubicBezTo>
                    <a:cubicBezTo>
                      <a:pt x="8" y="11"/>
                      <a:pt x="7" y="13"/>
                      <a:pt x="6" y="16"/>
                    </a:cubicBezTo>
                    <a:cubicBezTo>
                      <a:pt x="5" y="18"/>
                      <a:pt x="5" y="20"/>
                      <a:pt x="5" y="23"/>
                    </a:cubicBezTo>
                    <a:cubicBezTo>
                      <a:pt x="5" y="26"/>
                      <a:pt x="5" y="28"/>
                      <a:pt x="6" y="30"/>
                    </a:cubicBezTo>
                    <a:cubicBezTo>
                      <a:pt x="7" y="33"/>
                      <a:pt x="8" y="35"/>
                      <a:pt x="10" y="37"/>
                    </a:cubicBezTo>
                    <a:cubicBezTo>
                      <a:pt x="12" y="38"/>
                      <a:pt x="14" y="40"/>
                      <a:pt x="16" y="41"/>
                    </a:cubicBezTo>
                    <a:cubicBezTo>
                      <a:pt x="18" y="41"/>
                      <a:pt x="21" y="42"/>
                      <a:pt x="23" y="42"/>
                    </a:cubicBezTo>
                    <a:cubicBezTo>
                      <a:pt x="27" y="42"/>
                      <a:pt x="30" y="41"/>
                      <a:pt x="33" y="38"/>
                    </a:cubicBezTo>
                    <a:cubicBezTo>
                      <a:pt x="37" y="36"/>
                      <a:pt x="39" y="32"/>
                      <a:pt x="40" y="28"/>
                    </a:cubicBezTo>
                    <a:cubicBezTo>
                      <a:pt x="23" y="28"/>
                      <a:pt x="23" y="28"/>
                      <a:pt x="23" y="28"/>
                    </a:cubicBezTo>
                    <a:cubicBezTo>
                      <a:pt x="23" y="24"/>
                      <a:pt x="23" y="24"/>
                      <a:pt x="23" y="24"/>
                    </a:cubicBezTo>
                    <a:lnTo>
                      <a:pt x="46" y="24"/>
                    </a:lnTo>
                    <a:close/>
                    <a:moveTo>
                      <a:pt x="59" y="1"/>
                    </a:moveTo>
                    <a:cubicBezTo>
                      <a:pt x="59" y="31"/>
                      <a:pt x="59" y="31"/>
                      <a:pt x="59" y="31"/>
                    </a:cubicBezTo>
                    <a:cubicBezTo>
                      <a:pt x="59" y="34"/>
                      <a:pt x="60" y="37"/>
                      <a:pt x="62" y="39"/>
                    </a:cubicBezTo>
                    <a:cubicBezTo>
                      <a:pt x="64" y="41"/>
                      <a:pt x="66" y="42"/>
                      <a:pt x="69" y="42"/>
                    </a:cubicBezTo>
                    <a:cubicBezTo>
                      <a:pt x="72" y="42"/>
                      <a:pt x="74" y="41"/>
                      <a:pt x="76" y="39"/>
                    </a:cubicBezTo>
                    <a:cubicBezTo>
                      <a:pt x="78" y="37"/>
                      <a:pt x="79" y="34"/>
                      <a:pt x="79" y="31"/>
                    </a:cubicBezTo>
                    <a:cubicBezTo>
                      <a:pt x="79" y="1"/>
                      <a:pt x="79" y="1"/>
                      <a:pt x="79" y="1"/>
                    </a:cubicBezTo>
                    <a:cubicBezTo>
                      <a:pt x="84" y="1"/>
                      <a:pt x="84" y="1"/>
                      <a:pt x="84" y="1"/>
                    </a:cubicBezTo>
                    <a:cubicBezTo>
                      <a:pt x="84" y="31"/>
                      <a:pt x="84" y="31"/>
                      <a:pt x="84" y="31"/>
                    </a:cubicBezTo>
                    <a:cubicBezTo>
                      <a:pt x="84" y="35"/>
                      <a:pt x="82" y="39"/>
                      <a:pt x="79" y="42"/>
                    </a:cubicBezTo>
                    <a:cubicBezTo>
                      <a:pt x="76" y="45"/>
                      <a:pt x="73" y="46"/>
                      <a:pt x="69" y="46"/>
                    </a:cubicBezTo>
                    <a:cubicBezTo>
                      <a:pt x="65" y="46"/>
                      <a:pt x="61" y="45"/>
                      <a:pt x="58" y="42"/>
                    </a:cubicBezTo>
                    <a:cubicBezTo>
                      <a:pt x="56" y="39"/>
                      <a:pt x="54" y="35"/>
                      <a:pt x="54" y="31"/>
                    </a:cubicBezTo>
                    <a:cubicBezTo>
                      <a:pt x="54" y="1"/>
                      <a:pt x="54" y="1"/>
                      <a:pt x="54" y="1"/>
                    </a:cubicBezTo>
                    <a:lnTo>
                      <a:pt x="59" y="1"/>
                    </a:lnTo>
                    <a:close/>
                    <a:moveTo>
                      <a:pt x="91" y="45"/>
                    </a:moveTo>
                    <a:cubicBezTo>
                      <a:pt x="109" y="1"/>
                      <a:pt x="109" y="1"/>
                      <a:pt x="109" y="1"/>
                    </a:cubicBezTo>
                    <a:cubicBezTo>
                      <a:pt x="114" y="1"/>
                      <a:pt x="114" y="1"/>
                      <a:pt x="114" y="1"/>
                    </a:cubicBezTo>
                    <a:cubicBezTo>
                      <a:pt x="132" y="45"/>
                      <a:pt x="132" y="45"/>
                      <a:pt x="132" y="45"/>
                    </a:cubicBezTo>
                    <a:cubicBezTo>
                      <a:pt x="127" y="45"/>
                      <a:pt x="127" y="45"/>
                      <a:pt x="127" y="45"/>
                    </a:cubicBezTo>
                    <a:cubicBezTo>
                      <a:pt x="121" y="31"/>
                      <a:pt x="121" y="31"/>
                      <a:pt x="121" y="31"/>
                    </a:cubicBezTo>
                    <a:cubicBezTo>
                      <a:pt x="101" y="31"/>
                      <a:pt x="101" y="31"/>
                      <a:pt x="101" y="31"/>
                    </a:cubicBezTo>
                    <a:cubicBezTo>
                      <a:pt x="96" y="45"/>
                      <a:pt x="96" y="45"/>
                      <a:pt x="96" y="45"/>
                    </a:cubicBezTo>
                    <a:lnTo>
                      <a:pt x="91" y="45"/>
                    </a:lnTo>
                    <a:close/>
                    <a:moveTo>
                      <a:pt x="111" y="7"/>
                    </a:moveTo>
                    <a:cubicBezTo>
                      <a:pt x="103" y="27"/>
                      <a:pt x="103" y="27"/>
                      <a:pt x="103" y="27"/>
                    </a:cubicBezTo>
                    <a:cubicBezTo>
                      <a:pt x="119" y="27"/>
                      <a:pt x="119" y="27"/>
                      <a:pt x="119" y="27"/>
                    </a:cubicBezTo>
                    <a:lnTo>
                      <a:pt x="111" y="7"/>
                    </a:lnTo>
                    <a:close/>
                    <a:moveTo>
                      <a:pt x="139" y="45"/>
                    </a:moveTo>
                    <a:cubicBezTo>
                      <a:pt x="139" y="1"/>
                      <a:pt x="139" y="1"/>
                      <a:pt x="139" y="1"/>
                    </a:cubicBezTo>
                    <a:cubicBezTo>
                      <a:pt x="146" y="1"/>
                      <a:pt x="146" y="1"/>
                      <a:pt x="146" y="1"/>
                    </a:cubicBezTo>
                    <a:cubicBezTo>
                      <a:pt x="168" y="40"/>
                      <a:pt x="168" y="40"/>
                      <a:pt x="168" y="40"/>
                    </a:cubicBezTo>
                    <a:cubicBezTo>
                      <a:pt x="168" y="1"/>
                      <a:pt x="168" y="1"/>
                      <a:pt x="168" y="1"/>
                    </a:cubicBezTo>
                    <a:cubicBezTo>
                      <a:pt x="173" y="1"/>
                      <a:pt x="173" y="1"/>
                      <a:pt x="173" y="1"/>
                    </a:cubicBezTo>
                    <a:cubicBezTo>
                      <a:pt x="173" y="45"/>
                      <a:pt x="173" y="45"/>
                      <a:pt x="173" y="45"/>
                    </a:cubicBezTo>
                    <a:cubicBezTo>
                      <a:pt x="166" y="45"/>
                      <a:pt x="166" y="45"/>
                      <a:pt x="166" y="45"/>
                    </a:cubicBezTo>
                    <a:cubicBezTo>
                      <a:pt x="144" y="6"/>
                      <a:pt x="144" y="6"/>
                      <a:pt x="144" y="6"/>
                    </a:cubicBezTo>
                    <a:cubicBezTo>
                      <a:pt x="144" y="45"/>
                      <a:pt x="144" y="45"/>
                      <a:pt x="144" y="45"/>
                    </a:cubicBezTo>
                    <a:lnTo>
                      <a:pt x="139" y="45"/>
                    </a:lnTo>
                    <a:close/>
                    <a:moveTo>
                      <a:pt x="228" y="24"/>
                    </a:moveTo>
                    <a:cubicBezTo>
                      <a:pt x="228" y="27"/>
                      <a:pt x="227" y="29"/>
                      <a:pt x="226" y="32"/>
                    </a:cubicBezTo>
                    <a:cubicBezTo>
                      <a:pt x="225" y="35"/>
                      <a:pt x="223" y="38"/>
                      <a:pt x="221" y="40"/>
                    </a:cubicBezTo>
                    <a:cubicBezTo>
                      <a:pt x="219" y="42"/>
                      <a:pt x="216" y="43"/>
                      <a:pt x="213" y="44"/>
                    </a:cubicBezTo>
                    <a:cubicBezTo>
                      <a:pt x="211" y="46"/>
                      <a:pt x="208" y="46"/>
                      <a:pt x="205" y="46"/>
                    </a:cubicBezTo>
                    <a:cubicBezTo>
                      <a:pt x="202" y="46"/>
                      <a:pt x="199" y="46"/>
                      <a:pt x="196" y="44"/>
                    </a:cubicBezTo>
                    <a:cubicBezTo>
                      <a:pt x="193" y="43"/>
                      <a:pt x="191" y="42"/>
                      <a:pt x="189" y="40"/>
                    </a:cubicBezTo>
                    <a:cubicBezTo>
                      <a:pt x="186" y="37"/>
                      <a:pt x="185" y="35"/>
                      <a:pt x="184" y="32"/>
                    </a:cubicBezTo>
                    <a:cubicBezTo>
                      <a:pt x="182" y="29"/>
                      <a:pt x="182" y="26"/>
                      <a:pt x="182" y="23"/>
                    </a:cubicBezTo>
                    <a:cubicBezTo>
                      <a:pt x="182" y="20"/>
                      <a:pt x="182" y="17"/>
                      <a:pt x="184" y="14"/>
                    </a:cubicBezTo>
                    <a:cubicBezTo>
                      <a:pt x="185" y="11"/>
                      <a:pt x="187" y="9"/>
                      <a:pt x="189" y="7"/>
                    </a:cubicBezTo>
                    <a:cubicBezTo>
                      <a:pt x="191" y="4"/>
                      <a:pt x="193" y="3"/>
                      <a:pt x="196" y="2"/>
                    </a:cubicBezTo>
                    <a:cubicBezTo>
                      <a:pt x="199" y="1"/>
                      <a:pt x="202" y="0"/>
                      <a:pt x="205" y="0"/>
                    </a:cubicBezTo>
                    <a:cubicBezTo>
                      <a:pt x="209" y="0"/>
                      <a:pt x="214" y="1"/>
                      <a:pt x="218" y="4"/>
                    </a:cubicBezTo>
                    <a:cubicBezTo>
                      <a:pt x="221" y="6"/>
                      <a:pt x="224" y="9"/>
                      <a:pt x="225" y="13"/>
                    </a:cubicBezTo>
                    <a:cubicBezTo>
                      <a:pt x="220" y="13"/>
                      <a:pt x="220" y="13"/>
                      <a:pt x="220" y="13"/>
                    </a:cubicBezTo>
                    <a:cubicBezTo>
                      <a:pt x="219" y="10"/>
                      <a:pt x="216" y="8"/>
                      <a:pt x="214" y="7"/>
                    </a:cubicBezTo>
                    <a:cubicBezTo>
                      <a:pt x="211" y="5"/>
                      <a:pt x="208" y="4"/>
                      <a:pt x="205" y="4"/>
                    </a:cubicBezTo>
                    <a:cubicBezTo>
                      <a:pt x="202" y="4"/>
                      <a:pt x="200" y="5"/>
                      <a:pt x="198" y="5"/>
                    </a:cubicBezTo>
                    <a:cubicBezTo>
                      <a:pt x="196" y="6"/>
                      <a:pt x="194" y="8"/>
                      <a:pt x="192" y="9"/>
                    </a:cubicBezTo>
                    <a:cubicBezTo>
                      <a:pt x="190" y="11"/>
                      <a:pt x="189" y="13"/>
                      <a:pt x="188" y="16"/>
                    </a:cubicBezTo>
                    <a:cubicBezTo>
                      <a:pt x="187" y="18"/>
                      <a:pt x="187" y="20"/>
                      <a:pt x="187" y="23"/>
                    </a:cubicBezTo>
                    <a:cubicBezTo>
                      <a:pt x="187" y="26"/>
                      <a:pt x="187" y="28"/>
                      <a:pt x="188" y="30"/>
                    </a:cubicBezTo>
                    <a:cubicBezTo>
                      <a:pt x="189" y="33"/>
                      <a:pt x="190" y="35"/>
                      <a:pt x="192" y="37"/>
                    </a:cubicBezTo>
                    <a:cubicBezTo>
                      <a:pt x="194" y="38"/>
                      <a:pt x="196" y="40"/>
                      <a:pt x="198" y="41"/>
                    </a:cubicBezTo>
                    <a:cubicBezTo>
                      <a:pt x="200" y="41"/>
                      <a:pt x="203" y="42"/>
                      <a:pt x="205" y="42"/>
                    </a:cubicBezTo>
                    <a:cubicBezTo>
                      <a:pt x="209" y="42"/>
                      <a:pt x="212" y="41"/>
                      <a:pt x="215" y="38"/>
                    </a:cubicBezTo>
                    <a:cubicBezTo>
                      <a:pt x="219" y="36"/>
                      <a:pt x="221" y="32"/>
                      <a:pt x="222" y="28"/>
                    </a:cubicBezTo>
                    <a:cubicBezTo>
                      <a:pt x="205" y="28"/>
                      <a:pt x="205" y="28"/>
                      <a:pt x="205" y="28"/>
                    </a:cubicBezTo>
                    <a:cubicBezTo>
                      <a:pt x="205" y="24"/>
                      <a:pt x="205" y="24"/>
                      <a:pt x="205" y="24"/>
                    </a:cubicBezTo>
                    <a:lnTo>
                      <a:pt x="228" y="24"/>
                    </a:lnTo>
                    <a:close/>
                    <a:moveTo>
                      <a:pt x="236" y="45"/>
                    </a:moveTo>
                    <a:cubicBezTo>
                      <a:pt x="236" y="1"/>
                      <a:pt x="236" y="1"/>
                      <a:pt x="236" y="1"/>
                    </a:cubicBezTo>
                    <a:cubicBezTo>
                      <a:pt x="251" y="1"/>
                      <a:pt x="251" y="1"/>
                      <a:pt x="251" y="1"/>
                    </a:cubicBezTo>
                    <a:cubicBezTo>
                      <a:pt x="254" y="1"/>
                      <a:pt x="257" y="2"/>
                      <a:pt x="260" y="3"/>
                    </a:cubicBezTo>
                    <a:cubicBezTo>
                      <a:pt x="262" y="4"/>
                      <a:pt x="265" y="5"/>
                      <a:pt x="267" y="8"/>
                    </a:cubicBezTo>
                    <a:cubicBezTo>
                      <a:pt x="269" y="10"/>
                      <a:pt x="270" y="12"/>
                      <a:pt x="271" y="15"/>
                    </a:cubicBezTo>
                    <a:cubicBezTo>
                      <a:pt x="272" y="17"/>
                      <a:pt x="273" y="20"/>
                      <a:pt x="273" y="23"/>
                    </a:cubicBezTo>
                    <a:cubicBezTo>
                      <a:pt x="273" y="26"/>
                      <a:pt x="272" y="29"/>
                      <a:pt x="271" y="31"/>
                    </a:cubicBezTo>
                    <a:cubicBezTo>
                      <a:pt x="270" y="34"/>
                      <a:pt x="269" y="37"/>
                      <a:pt x="267" y="39"/>
                    </a:cubicBezTo>
                    <a:cubicBezTo>
                      <a:pt x="265" y="41"/>
                      <a:pt x="262" y="42"/>
                      <a:pt x="260" y="43"/>
                    </a:cubicBezTo>
                    <a:cubicBezTo>
                      <a:pt x="257" y="44"/>
                      <a:pt x="254" y="45"/>
                      <a:pt x="251" y="45"/>
                    </a:cubicBezTo>
                    <a:lnTo>
                      <a:pt x="236" y="45"/>
                    </a:lnTo>
                    <a:close/>
                    <a:moveTo>
                      <a:pt x="251" y="41"/>
                    </a:moveTo>
                    <a:cubicBezTo>
                      <a:pt x="254" y="41"/>
                      <a:pt x="256" y="40"/>
                      <a:pt x="258" y="39"/>
                    </a:cubicBezTo>
                    <a:cubicBezTo>
                      <a:pt x="260" y="39"/>
                      <a:pt x="262" y="37"/>
                      <a:pt x="263" y="35"/>
                    </a:cubicBezTo>
                    <a:cubicBezTo>
                      <a:pt x="265" y="34"/>
                      <a:pt x="266" y="32"/>
                      <a:pt x="267" y="30"/>
                    </a:cubicBezTo>
                    <a:cubicBezTo>
                      <a:pt x="268" y="28"/>
                      <a:pt x="268" y="25"/>
                      <a:pt x="268" y="23"/>
                    </a:cubicBezTo>
                    <a:cubicBezTo>
                      <a:pt x="268" y="21"/>
                      <a:pt x="268" y="18"/>
                      <a:pt x="267" y="16"/>
                    </a:cubicBezTo>
                    <a:cubicBezTo>
                      <a:pt x="266" y="14"/>
                      <a:pt x="265" y="12"/>
                      <a:pt x="263" y="11"/>
                    </a:cubicBezTo>
                    <a:cubicBezTo>
                      <a:pt x="262" y="9"/>
                      <a:pt x="260" y="8"/>
                      <a:pt x="258" y="7"/>
                    </a:cubicBezTo>
                    <a:cubicBezTo>
                      <a:pt x="256" y="6"/>
                      <a:pt x="254" y="5"/>
                      <a:pt x="251" y="5"/>
                    </a:cubicBezTo>
                    <a:cubicBezTo>
                      <a:pt x="241" y="5"/>
                      <a:pt x="241" y="5"/>
                      <a:pt x="241" y="5"/>
                    </a:cubicBezTo>
                    <a:cubicBezTo>
                      <a:pt x="241" y="41"/>
                      <a:pt x="241" y="41"/>
                      <a:pt x="241" y="41"/>
                    </a:cubicBezTo>
                    <a:lnTo>
                      <a:pt x="251" y="41"/>
                    </a:lnTo>
                    <a:close/>
                    <a:moveTo>
                      <a:pt x="325" y="23"/>
                    </a:moveTo>
                    <a:cubicBezTo>
                      <a:pt x="325" y="26"/>
                      <a:pt x="325" y="29"/>
                      <a:pt x="324" y="32"/>
                    </a:cubicBezTo>
                    <a:cubicBezTo>
                      <a:pt x="322" y="35"/>
                      <a:pt x="321" y="37"/>
                      <a:pt x="319" y="39"/>
                    </a:cubicBezTo>
                    <a:cubicBezTo>
                      <a:pt x="316" y="41"/>
                      <a:pt x="314" y="43"/>
                      <a:pt x="311" y="44"/>
                    </a:cubicBezTo>
                    <a:cubicBezTo>
                      <a:pt x="308" y="46"/>
                      <a:pt x="305" y="46"/>
                      <a:pt x="302" y="46"/>
                    </a:cubicBezTo>
                    <a:cubicBezTo>
                      <a:pt x="299" y="46"/>
                      <a:pt x="296" y="46"/>
                      <a:pt x="293" y="44"/>
                    </a:cubicBezTo>
                    <a:cubicBezTo>
                      <a:pt x="291" y="43"/>
                      <a:pt x="288" y="41"/>
                      <a:pt x="286" y="39"/>
                    </a:cubicBezTo>
                    <a:cubicBezTo>
                      <a:pt x="284" y="37"/>
                      <a:pt x="282" y="35"/>
                      <a:pt x="281" y="32"/>
                    </a:cubicBezTo>
                    <a:cubicBezTo>
                      <a:pt x="280" y="29"/>
                      <a:pt x="279" y="26"/>
                      <a:pt x="279" y="23"/>
                    </a:cubicBezTo>
                    <a:cubicBezTo>
                      <a:pt x="279" y="20"/>
                      <a:pt x="280" y="17"/>
                      <a:pt x="281" y="14"/>
                    </a:cubicBezTo>
                    <a:cubicBezTo>
                      <a:pt x="282" y="11"/>
                      <a:pt x="284" y="9"/>
                      <a:pt x="286" y="7"/>
                    </a:cubicBezTo>
                    <a:cubicBezTo>
                      <a:pt x="288" y="5"/>
                      <a:pt x="291" y="3"/>
                      <a:pt x="293" y="2"/>
                    </a:cubicBezTo>
                    <a:cubicBezTo>
                      <a:pt x="296" y="1"/>
                      <a:pt x="299" y="0"/>
                      <a:pt x="302" y="0"/>
                    </a:cubicBezTo>
                    <a:cubicBezTo>
                      <a:pt x="305" y="0"/>
                      <a:pt x="308" y="1"/>
                      <a:pt x="311" y="2"/>
                    </a:cubicBezTo>
                    <a:cubicBezTo>
                      <a:pt x="314" y="3"/>
                      <a:pt x="316" y="5"/>
                      <a:pt x="319" y="7"/>
                    </a:cubicBezTo>
                    <a:cubicBezTo>
                      <a:pt x="321" y="9"/>
                      <a:pt x="322" y="11"/>
                      <a:pt x="324" y="14"/>
                    </a:cubicBezTo>
                    <a:cubicBezTo>
                      <a:pt x="325" y="17"/>
                      <a:pt x="325" y="20"/>
                      <a:pt x="325" y="23"/>
                    </a:cubicBezTo>
                    <a:moveTo>
                      <a:pt x="302" y="4"/>
                    </a:moveTo>
                    <a:cubicBezTo>
                      <a:pt x="300" y="4"/>
                      <a:pt x="298" y="5"/>
                      <a:pt x="296" y="5"/>
                    </a:cubicBezTo>
                    <a:cubicBezTo>
                      <a:pt x="293" y="6"/>
                      <a:pt x="291" y="8"/>
                      <a:pt x="290" y="9"/>
                    </a:cubicBezTo>
                    <a:cubicBezTo>
                      <a:pt x="288" y="11"/>
                      <a:pt x="286" y="13"/>
                      <a:pt x="285" y="16"/>
                    </a:cubicBezTo>
                    <a:cubicBezTo>
                      <a:pt x="285" y="18"/>
                      <a:pt x="284" y="20"/>
                      <a:pt x="284" y="23"/>
                    </a:cubicBezTo>
                    <a:cubicBezTo>
                      <a:pt x="284" y="26"/>
                      <a:pt x="285" y="28"/>
                      <a:pt x="285" y="31"/>
                    </a:cubicBezTo>
                    <a:cubicBezTo>
                      <a:pt x="286" y="33"/>
                      <a:pt x="288" y="35"/>
                      <a:pt x="290" y="37"/>
                    </a:cubicBezTo>
                    <a:cubicBezTo>
                      <a:pt x="291" y="38"/>
                      <a:pt x="293" y="40"/>
                      <a:pt x="296" y="41"/>
                    </a:cubicBezTo>
                    <a:cubicBezTo>
                      <a:pt x="298" y="41"/>
                      <a:pt x="300" y="42"/>
                      <a:pt x="302" y="42"/>
                    </a:cubicBezTo>
                    <a:cubicBezTo>
                      <a:pt x="304" y="42"/>
                      <a:pt x="307" y="41"/>
                      <a:pt x="309" y="41"/>
                    </a:cubicBezTo>
                    <a:cubicBezTo>
                      <a:pt x="311" y="40"/>
                      <a:pt x="313" y="38"/>
                      <a:pt x="315" y="37"/>
                    </a:cubicBezTo>
                    <a:cubicBezTo>
                      <a:pt x="317" y="35"/>
                      <a:pt x="318" y="33"/>
                      <a:pt x="319" y="31"/>
                    </a:cubicBezTo>
                    <a:cubicBezTo>
                      <a:pt x="320" y="28"/>
                      <a:pt x="321" y="26"/>
                      <a:pt x="321" y="23"/>
                    </a:cubicBezTo>
                    <a:cubicBezTo>
                      <a:pt x="321" y="20"/>
                      <a:pt x="320" y="18"/>
                      <a:pt x="319" y="16"/>
                    </a:cubicBezTo>
                    <a:cubicBezTo>
                      <a:pt x="318" y="13"/>
                      <a:pt x="317" y="11"/>
                      <a:pt x="315" y="9"/>
                    </a:cubicBezTo>
                    <a:cubicBezTo>
                      <a:pt x="313" y="8"/>
                      <a:pt x="311" y="6"/>
                      <a:pt x="309" y="5"/>
                    </a:cubicBezTo>
                    <a:cubicBezTo>
                      <a:pt x="307" y="5"/>
                      <a:pt x="304" y="4"/>
                      <a:pt x="302" y="4"/>
                    </a:cubicBezTo>
                    <a:moveTo>
                      <a:pt x="334" y="45"/>
                    </a:moveTo>
                    <a:cubicBezTo>
                      <a:pt x="334" y="1"/>
                      <a:pt x="334" y="1"/>
                      <a:pt x="334" y="1"/>
                    </a:cubicBezTo>
                    <a:cubicBezTo>
                      <a:pt x="341" y="1"/>
                      <a:pt x="341" y="1"/>
                      <a:pt x="341" y="1"/>
                    </a:cubicBezTo>
                    <a:cubicBezTo>
                      <a:pt x="363" y="40"/>
                      <a:pt x="363" y="40"/>
                      <a:pt x="363" y="40"/>
                    </a:cubicBezTo>
                    <a:cubicBezTo>
                      <a:pt x="363" y="1"/>
                      <a:pt x="363" y="1"/>
                      <a:pt x="363" y="1"/>
                    </a:cubicBezTo>
                    <a:cubicBezTo>
                      <a:pt x="368" y="1"/>
                      <a:pt x="368" y="1"/>
                      <a:pt x="368" y="1"/>
                    </a:cubicBezTo>
                    <a:cubicBezTo>
                      <a:pt x="368" y="45"/>
                      <a:pt x="368" y="45"/>
                      <a:pt x="368" y="45"/>
                    </a:cubicBezTo>
                    <a:cubicBezTo>
                      <a:pt x="361" y="45"/>
                      <a:pt x="361" y="45"/>
                      <a:pt x="361" y="45"/>
                    </a:cubicBezTo>
                    <a:cubicBezTo>
                      <a:pt x="338" y="6"/>
                      <a:pt x="338" y="6"/>
                      <a:pt x="338" y="6"/>
                    </a:cubicBezTo>
                    <a:cubicBezTo>
                      <a:pt x="338" y="45"/>
                      <a:pt x="338" y="45"/>
                      <a:pt x="338" y="45"/>
                    </a:cubicBezTo>
                    <a:lnTo>
                      <a:pt x="334" y="45"/>
                    </a:lnTo>
                    <a:close/>
                    <a:moveTo>
                      <a:pt x="423" y="24"/>
                    </a:moveTo>
                    <a:cubicBezTo>
                      <a:pt x="423" y="27"/>
                      <a:pt x="422" y="29"/>
                      <a:pt x="421" y="32"/>
                    </a:cubicBezTo>
                    <a:cubicBezTo>
                      <a:pt x="420" y="35"/>
                      <a:pt x="418" y="38"/>
                      <a:pt x="416" y="40"/>
                    </a:cubicBezTo>
                    <a:cubicBezTo>
                      <a:pt x="414" y="42"/>
                      <a:pt x="411" y="43"/>
                      <a:pt x="408" y="44"/>
                    </a:cubicBezTo>
                    <a:cubicBezTo>
                      <a:pt x="405" y="46"/>
                      <a:pt x="403" y="46"/>
                      <a:pt x="400" y="46"/>
                    </a:cubicBezTo>
                    <a:cubicBezTo>
                      <a:pt x="397" y="46"/>
                      <a:pt x="394" y="46"/>
                      <a:pt x="391" y="44"/>
                    </a:cubicBezTo>
                    <a:cubicBezTo>
                      <a:pt x="388" y="43"/>
                      <a:pt x="386" y="42"/>
                      <a:pt x="384" y="40"/>
                    </a:cubicBezTo>
                    <a:cubicBezTo>
                      <a:pt x="381" y="37"/>
                      <a:pt x="380" y="35"/>
                      <a:pt x="378" y="32"/>
                    </a:cubicBezTo>
                    <a:cubicBezTo>
                      <a:pt x="377" y="29"/>
                      <a:pt x="377" y="26"/>
                      <a:pt x="377" y="23"/>
                    </a:cubicBezTo>
                    <a:cubicBezTo>
                      <a:pt x="377" y="20"/>
                      <a:pt x="377" y="17"/>
                      <a:pt x="379" y="14"/>
                    </a:cubicBezTo>
                    <a:cubicBezTo>
                      <a:pt x="380" y="11"/>
                      <a:pt x="381" y="9"/>
                      <a:pt x="384" y="7"/>
                    </a:cubicBezTo>
                    <a:cubicBezTo>
                      <a:pt x="386" y="4"/>
                      <a:pt x="388" y="3"/>
                      <a:pt x="391" y="2"/>
                    </a:cubicBezTo>
                    <a:cubicBezTo>
                      <a:pt x="394" y="1"/>
                      <a:pt x="397" y="0"/>
                      <a:pt x="400" y="0"/>
                    </a:cubicBezTo>
                    <a:cubicBezTo>
                      <a:pt x="404" y="0"/>
                      <a:pt x="409" y="1"/>
                      <a:pt x="413" y="4"/>
                    </a:cubicBezTo>
                    <a:cubicBezTo>
                      <a:pt x="416" y="6"/>
                      <a:pt x="419" y="9"/>
                      <a:pt x="420" y="13"/>
                    </a:cubicBezTo>
                    <a:cubicBezTo>
                      <a:pt x="415" y="13"/>
                      <a:pt x="415" y="13"/>
                      <a:pt x="415" y="13"/>
                    </a:cubicBezTo>
                    <a:cubicBezTo>
                      <a:pt x="414" y="10"/>
                      <a:pt x="411" y="8"/>
                      <a:pt x="409" y="7"/>
                    </a:cubicBezTo>
                    <a:cubicBezTo>
                      <a:pt x="406" y="5"/>
                      <a:pt x="403" y="4"/>
                      <a:pt x="400" y="4"/>
                    </a:cubicBezTo>
                    <a:cubicBezTo>
                      <a:pt x="397" y="4"/>
                      <a:pt x="395" y="5"/>
                      <a:pt x="393" y="5"/>
                    </a:cubicBezTo>
                    <a:cubicBezTo>
                      <a:pt x="391" y="6"/>
                      <a:pt x="389" y="8"/>
                      <a:pt x="387" y="9"/>
                    </a:cubicBezTo>
                    <a:cubicBezTo>
                      <a:pt x="385" y="11"/>
                      <a:pt x="384" y="13"/>
                      <a:pt x="383" y="16"/>
                    </a:cubicBezTo>
                    <a:cubicBezTo>
                      <a:pt x="382" y="18"/>
                      <a:pt x="381" y="20"/>
                      <a:pt x="381" y="23"/>
                    </a:cubicBezTo>
                    <a:cubicBezTo>
                      <a:pt x="381" y="26"/>
                      <a:pt x="382" y="28"/>
                      <a:pt x="383" y="30"/>
                    </a:cubicBezTo>
                    <a:cubicBezTo>
                      <a:pt x="384" y="33"/>
                      <a:pt x="385" y="35"/>
                      <a:pt x="387" y="37"/>
                    </a:cubicBezTo>
                    <a:cubicBezTo>
                      <a:pt x="389" y="38"/>
                      <a:pt x="391" y="40"/>
                      <a:pt x="393" y="41"/>
                    </a:cubicBezTo>
                    <a:cubicBezTo>
                      <a:pt x="395" y="41"/>
                      <a:pt x="397" y="42"/>
                      <a:pt x="400" y="42"/>
                    </a:cubicBezTo>
                    <a:cubicBezTo>
                      <a:pt x="403" y="42"/>
                      <a:pt x="407" y="41"/>
                      <a:pt x="410" y="38"/>
                    </a:cubicBezTo>
                    <a:cubicBezTo>
                      <a:pt x="414" y="36"/>
                      <a:pt x="416" y="32"/>
                      <a:pt x="417" y="28"/>
                    </a:cubicBezTo>
                    <a:cubicBezTo>
                      <a:pt x="400" y="28"/>
                      <a:pt x="400" y="28"/>
                      <a:pt x="400" y="28"/>
                    </a:cubicBezTo>
                    <a:cubicBezTo>
                      <a:pt x="400" y="24"/>
                      <a:pt x="400" y="24"/>
                      <a:pt x="400" y="24"/>
                    </a:cubicBezTo>
                    <a:lnTo>
                      <a:pt x="423" y="24"/>
                    </a:lnTo>
                    <a:close/>
                    <a:moveTo>
                      <a:pt x="456" y="45"/>
                    </a:moveTo>
                    <a:cubicBezTo>
                      <a:pt x="456" y="1"/>
                      <a:pt x="456" y="1"/>
                      <a:pt x="456" y="1"/>
                    </a:cubicBezTo>
                    <a:cubicBezTo>
                      <a:pt x="471" y="1"/>
                      <a:pt x="471" y="1"/>
                      <a:pt x="471" y="1"/>
                    </a:cubicBezTo>
                    <a:cubicBezTo>
                      <a:pt x="475" y="1"/>
                      <a:pt x="478" y="2"/>
                      <a:pt x="481" y="5"/>
                    </a:cubicBezTo>
                    <a:cubicBezTo>
                      <a:pt x="483" y="7"/>
                      <a:pt x="485" y="11"/>
                      <a:pt x="485" y="14"/>
                    </a:cubicBezTo>
                    <a:cubicBezTo>
                      <a:pt x="485" y="18"/>
                      <a:pt x="483" y="21"/>
                      <a:pt x="481" y="23"/>
                    </a:cubicBezTo>
                    <a:cubicBezTo>
                      <a:pt x="478" y="26"/>
                      <a:pt x="475" y="27"/>
                      <a:pt x="471" y="27"/>
                    </a:cubicBezTo>
                    <a:cubicBezTo>
                      <a:pt x="461" y="27"/>
                      <a:pt x="461" y="27"/>
                      <a:pt x="461" y="27"/>
                    </a:cubicBezTo>
                    <a:cubicBezTo>
                      <a:pt x="461" y="45"/>
                      <a:pt x="461" y="45"/>
                      <a:pt x="461" y="45"/>
                    </a:cubicBezTo>
                    <a:lnTo>
                      <a:pt x="456" y="45"/>
                    </a:lnTo>
                    <a:close/>
                    <a:moveTo>
                      <a:pt x="471" y="23"/>
                    </a:moveTo>
                    <a:cubicBezTo>
                      <a:pt x="474" y="23"/>
                      <a:pt x="476" y="22"/>
                      <a:pt x="477" y="21"/>
                    </a:cubicBezTo>
                    <a:cubicBezTo>
                      <a:pt x="479" y="19"/>
                      <a:pt x="480" y="17"/>
                      <a:pt x="480" y="14"/>
                    </a:cubicBezTo>
                    <a:cubicBezTo>
                      <a:pt x="480" y="12"/>
                      <a:pt x="479" y="10"/>
                      <a:pt x="477" y="8"/>
                    </a:cubicBezTo>
                    <a:cubicBezTo>
                      <a:pt x="476" y="6"/>
                      <a:pt x="474" y="5"/>
                      <a:pt x="471" y="5"/>
                    </a:cubicBezTo>
                    <a:cubicBezTo>
                      <a:pt x="461" y="5"/>
                      <a:pt x="461" y="5"/>
                      <a:pt x="461" y="5"/>
                    </a:cubicBezTo>
                    <a:cubicBezTo>
                      <a:pt x="461" y="23"/>
                      <a:pt x="461" y="23"/>
                      <a:pt x="461" y="23"/>
                    </a:cubicBezTo>
                    <a:lnTo>
                      <a:pt x="471" y="23"/>
                    </a:lnTo>
                    <a:close/>
                    <a:moveTo>
                      <a:pt x="492" y="45"/>
                    </a:moveTo>
                    <a:cubicBezTo>
                      <a:pt x="492" y="1"/>
                      <a:pt x="492" y="1"/>
                      <a:pt x="492" y="1"/>
                    </a:cubicBezTo>
                    <a:cubicBezTo>
                      <a:pt x="497" y="1"/>
                      <a:pt x="497" y="1"/>
                      <a:pt x="497" y="1"/>
                    </a:cubicBezTo>
                    <a:cubicBezTo>
                      <a:pt x="497" y="20"/>
                      <a:pt x="497" y="20"/>
                      <a:pt x="497" y="20"/>
                    </a:cubicBezTo>
                    <a:cubicBezTo>
                      <a:pt x="518" y="20"/>
                      <a:pt x="518" y="20"/>
                      <a:pt x="518" y="20"/>
                    </a:cubicBezTo>
                    <a:cubicBezTo>
                      <a:pt x="518" y="1"/>
                      <a:pt x="518" y="1"/>
                      <a:pt x="518" y="1"/>
                    </a:cubicBezTo>
                    <a:cubicBezTo>
                      <a:pt x="523" y="1"/>
                      <a:pt x="523" y="1"/>
                      <a:pt x="523" y="1"/>
                    </a:cubicBezTo>
                    <a:cubicBezTo>
                      <a:pt x="523" y="45"/>
                      <a:pt x="523" y="45"/>
                      <a:pt x="523" y="45"/>
                    </a:cubicBezTo>
                    <a:cubicBezTo>
                      <a:pt x="518" y="45"/>
                      <a:pt x="518" y="45"/>
                      <a:pt x="518" y="45"/>
                    </a:cubicBezTo>
                    <a:cubicBezTo>
                      <a:pt x="518" y="24"/>
                      <a:pt x="518" y="24"/>
                      <a:pt x="518" y="24"/>
                    </a:cubicBezTo>
                    <a:cubicBezTo>
                      <a:pt x="497" y="24"/>
                      <a:pt x="497" y="24"/>
                      <a:pt x="497" y="24"/>
                    </a:cubicBezTo>
                    <a:cubicBezTo>
                      <a:pt x="497" y="45"/>
                      <a:pt x="497" y="45"/>
                      <a:pt x="497" y="45"/>
                    </a:cubicBezTo>
                    <a:lnTo>
                      <a:pt x="492" y="45"/>
                    </a:lnTo>
                    <a:close/>
                    <a:moveTo>
                      <a:pt x="528" y="45"/>
                    </a:moveTo>
                    <a:cubicBezTo>
                      <a:pt x="546" y="1"/>
                      <a:pt x="546" y="1"/>
                      <a:pt x="546" y="1"/>
                    </a:cubicBezTo>
                    <a:cubicBezTo>
                      <a:pt x="551" y="1"/>
                      <a:pt x="551" y="1"/>
                      <a:pt x="551" y="1"/>
                    </a:cubicBezTo>
                    <a:cubicBezTo>
                      <a:pt x="569" y="45"/>
                      <a:pt x="569" y="45"/>
                      <a:pt x="569" y="45"/>
                    </a:cubicBezTo>
                    <a:cubicBezTo>
                      <a:pt x="563" y="45"/>
                      <a:pt x="563" y="45"/>
                      <a:pt x="563" y="45"/>
                    </a:cubicBezTo>
                    <a:cubicBezTo>
                      <a:pt x="558" y="31"/>
                      <a:pt x="558" y="31"/>
                      <a:pt x="558" y="31"/>
                    </a:cubicBezTo>
                    <a:cubicBezTo>
                      <a:pt x="538" y="31"/>
                      <a:pt x="538" y="31"/>
                      <a:pt x="538" y="31"/>
                    </a:cubicBezTo>
                    <a:cubicBezTo>
                      <a:pt x="533" y="45"/>
                      <a:pt x="533" y="45"/>
                      <a:pt x="533" y="45"/>
                    </a:cubicBezTo>
                    <a:lnTo>
                      <a:pt x="528" y="45"/>
                    </a:lnTo>
                    <a:close/>
                    <a:moveTo>
                      <a:pt x="548" y="7"/>
                    </a:moveTo>
                    <a:cubicBezTo>
                      <a:pt x="540" y="27"/>
                      <a:pt x="540" y="27"/>
                      <a:pt x="540" y="27"/>
                    </a:cubicBezTo>
                    <a:cubicBezTo>
                      <a:pt x="556" y="27"/>
                      <a:pt x="556" y="27"/>
                      <a:pt x="556" y="27"/>
                    </a:cubicBezTo>
                    <a:lnTo>
                      <a:pt x="548" y="7"/>
                    </a:lnTo>
                    <a:close/>
                    <a:moveTo>
                      <a:pt x="576" y="45"/>
                    </a:moveTo>
                    <a:cubicBezTo>
                      <a:pt x="576" y="1"/>
                      <a:pt x="576" y="1"/>
                      <a:pt x="576" y="1"/>
                    </a:cubicBezTo>
                    <a:cubicBezTo>
                      <a:pt x="592" y="1"/>
                      <a:pt x="592" y="1"/>
                      <a:pt x="592" y="1"/>
                    </a:cubicBezTo>
                    <a:cubicBezTo>
                      <a:pt x="595" y="1"/>
                      <a:pt x="598" y="2"/>
                      <a:pt x="601" y="5"/>
                    </a:cubicBezTo>
                    <a:cubicBezTo>
                      <a:pt x="603" y="7"/>
                      <a:pt x="604" y="10"/>
                      <a:pt x="604" y="14"/>
                    </a:cubicBezTo>
                    <a:cubicBezTo>
                      <a:pt x="604" y="17"/>
                      <a:pt x="603" y="20"/>
                      <a:pt x="601" y="22"/>
                    </a:cubicBezTo>
                    <a:cubicBezTo>
                      <a:pt x="598" y="25"/>
                      <a:pt x="595" y="26"/>
                      <a:pt x="592" y="26"/>
                    </a:cubicBezTo>
                    <a:cubicBezTo>
                      <a:pt x="590" y="26"/>
                      <a:pt x="590" y="26"/>
                      <a:pt x="590" y="26"/>
                    </a:cubicBezTo>
                    <a:cubicBezTo>
                      <a:pt x="605" y="45"/>
                      <a:pt x="605" y="45"/>
                      <a:pt x="605" y="45"/>
                    </a:cubicBezTo>
                    <a:cubicBezTo>
                      <a:pt x="599" y="45"/>
                      <a:pt x="599" y="45"/>
                      <a:pt x="599" y="45"/>
                    </a:cubicBezTo>
                    <a:cubicBezTo>
                      <a:pt x="581" y="22"/>
                      <a:pt x="581" y="22"/>
                      <a:pt x="581" y="22"/>
                    </a:cubicBezTo>
                    <a:cubicBezTo>
                      <a:pt x="581" y="45"/>
                      <a:pt x="581" y="45"/>
                      <a:pt x="581" y="45"/>
                    </a:cubicBezTo>
                    <a:lnTo>
                      <a:pt x="576" y="45"/>
                    </a:lnTo>
                    <a:close/>
                    <a:moveTo>
                      <a:pt x="581" y="5"/>
                    </a:moveTo>
                    <a:cubicBezTo>
                      <a:pt x="581" y="22"/>
                      <a:pt x="581" y="22"/>
                      <a:pt x="581" y="22"/>
                    </a:cubicBezTo>
                    <a:cubicBezTo>
                      <a:pt x="592" y="22"/>
                      <a:pt x="592" y="22"/>
                      <a:pt x="592" y="22"/>
                    </a:cubicBezTo>
                    <a:cubicBezTo>
                      <a:pt x="594" y="22"/>
                      <a:pt x="596" y="21"/>
                      <a:pt x="597" y="19"/>
                    </a:cubicBezTo>
                    <a:cubicBezTo>
                      <a:pt x="599" y="18"/>
                      <a:pt x="600" y="16"/>
                      <a:pt x="600" y="14"/>
                    </a:cubicBezTo>
                    <a:cubicBezTo>
                      <a:pt x="600" y="11"/>
                      <a:pt x="599" y="9"/>
                      <a:pt x="597" y="8"/>
                    </a:cubicBezTo>
                    <a:cubicBezTo>
                      <a:pt x="596" y="6"/>
                      <a:pt x="594" y="5"/>
                      <a:pt x="592" y="5"/>
                    </a:cubicBezTo>
                    <a:lnTo>
                      <a:pt x="581" y="5"/>
                    </a:lnTo>
                    <a:close/>
                    <a:moveTo>
                      <a:pt x="615" y="45"/>
                    </a:moveTo>
                    <a:cubicBezTo>
                      <a:pt x="615" y="1"/>
                      <a:pt x="615" y="1"/>
                      <a:pt x="615" y="1"/>
                    </a:cubicBezTo>
                    <a:cubicBezTo>
                      <a:pt x="622" y="1"/>
                      <a:pt x="622" y="1"/>
                      <a:pt x="622" y="1"/>
                    </a:cubicBezTo>
                    <a:cubicBezTo>
                      <a:pt x="637" y="39"/>
                      <a:pt x="637" y="39"/>
                      <a:pt x="637" y="39"/>
                    </a:cubicBezTo>
                    <a:cubicBezTo>
                      <a:pt x="653" y="1"/>
                      <a:pt x="653" y="1"/>
                      <a:pt x="653" y="1"/>
                    </a:cubicBezTo>
                    <a:cubicBezTo>
                      <a:pt x="660" y="1"/>
                      <a:pt x="660" y="1"/>
                      <a:pt x="660" y="1"/>
                    </a:cubicBezTo>
                    <a:cubicBezTo>
                      <a:pt x="660" y="45"/>
                      <a:pt x="660" y="45"/>
                      <a:pt x="660" y="45"/>
                    </a:cubicBezTo>
                    <a:cubicBezTo>
                      <a:pt x="655" y="45"/>
                      <a:pt x="655" y="45"/>
                      <a:pt x="655" y="45"/>
                    </a:cubicBezTo>
                    <a:cubicBezTo>
                      <a:pt x="655" y="7"/>
                      <a:pt x="655" y="7"/>
                      <a:pt x="655" y="7"/>
                    </a:cubicBezTo>
                    <a:cubicBezTo>
                      <a:pt x="640" y="45"/>
                      <a:pt x="640" y="45"/>
                      <a:pt x="640" y="45"/>
                    </a:cubicBezTo>
                    <a:cubicBezTo>
                      <a:pt x="635" y="45"/>
                      <a:pt x="635" y="45"/>
                      <a:pt x="635" y="45"/>
                    </a:cubicBezTo>
                    <a:cubicBezTo>
                      <a:pt x="620" y="7"/>
                      <a:pt x="620" y="7"/>
                      <a:pt x="620" y="7"/>
                    </a:cubicBezTo>
                    <a:cubicBezTo>
                      <a:pt x="620" y="45"/>
                      <a:pt x="620" y="45"/>
                      <a:pt x="620" y="45"/>
                    </a:cubicBezTo>
                    <a:lnTo>
                      <a:pt x="615" y="45"/>
                    </a:lnTo>
                    <a:close/>
                    <a:moveTo>
                      <a:pt x="665" y="45"/>
                    </a:moveTo>
                    <a:cubicBezTo>
                      <a:pt x="683" y="1"/>
                      <a:pt x="683" y="1"/>
                      <a:pt x="683" y="1"/>
                    </a:cubicBezTo>
                    <a:cubicBezTo>
                      <a:pt x="688" y="1"/>
                      <a:pt x="688" y="1"/>
                      <a:pt x="688" y="1"/>
                    </a:cubicBezTo>
                    <a:cubicBezTo>
                      <a:pt x="706" y="45"/>
                      <a:pt x="706" y="45"/>
                      <a:pt x="706" y="45"/>
                    </a:cubicBezTo>
                    <a:cubicBezTo>
                      <a:pt x="701" y="45"/>
                      <a:pt x="701" y="45"/>
                      <a:pt x="701" y="45"/>
                    </a:cubicBezTo>
                    <a:cubicBezTo>
                      <a:pt x="695" y="31"/>
                      <a:pt x="695" y="31"/>
                      <a:pt x="695" y="31"/>
                    </a:cubicBezTo>
                    <a:cubicBezTo>
                      <a:pt x="675" y="31"/>
                      <a:pt x="675" y="31"/>
                      <a:pt x="675" y="31"/>
                    </a:cubicBezTo>
                    <a:cubicBezTo>
                      <a:pt x="670" y="45"/>
                      <a:pt x="670" y="45"/>
                      <a:pt x="670" y="45"/>
                    </a:cubicBezTo>
                    <a:lnTo>
                      <a:pt x="665" y="45"/>
                    </a:lnTo>
                    <a:close/>
                    <a:moveTo>
                      <a:pt x="685" y="7"/>
                    </a:moveTo>
                    <a:cubicBezTo>
                      <a:pt x="677" y="27"/>
                      <a:pt x="677" y="27"/>
                      <a:pt x="677" y="27"/>
                    </a:cubicBezTo>
                    <a:cubicBezTo>
                      <a:pt x="693" y="27"/>
                      <a:pt x="693" y="27"/>
                      <a:pt x="693" y="27"/>
                    </a:cubicBezTo>
                    <a:lnTo>
                      <a:pt x="685" y="7"/>
                    </a:lnTo>
                    <a:close/>
                    <a:moveTo>
                      <a:pt x="753" y="33"/>
                    </a:moveTo>
                    <a:cubicBezTo>
                      <a:pt x="751" y="37"/>
                      <a:pt x="748" y="41"/>
                      <a:pt x="745" y="43"/>
                    </a:cubicBezTo>
                    <a:cubicBezTo>
                      <a:pt x="741" y="45"/>
                      <a:pt x="737" y="46"/>
                      <a:pt x="733" y="46"/>
                    </a:cubicBezTo>
                    <a:cubicBezTo>
                      <a:pt x="730" y="46"/>
                      <a:pt x="727" y="46"/>
                      <a:pt x="724" y="44"/>
                    </a:cubicBezTo>
                    <a:cubicBezTo>
                      <a:pt x="721" y="43"/>
                      <a:pt x="719" y="41"/>
                      <a:pt x="717" y="39"/>
                    </a:cubicBezTo>
                    <a:cubicBezTo>
                      <a:pt x="714" y="37"/>
                      <a:pt x="713" y="35"/>
                      <a:pt x="712" y="32"/>
                    </a:cubicBezTo>
                    <a:cubicBezTo>
                      <a:pt x="710" y="29"/>
                      <a:pt x="710" y="26"/>
                      <a:pt x="710" y="23"/>
                    </a:cubicBezTo>
                    <a:cubicBezTo>
                      <a:pt x="710" y="20"/>
                      <a:pt x="710" y="17"/>
                      <a:pt x="712" y="14"/>
                    </a:cubicBezTo>
                    <a:cubicBezTo>
                      <a:pt x="713" y="11"/>
                      <a:pt x="714" y="9"/>
                      <a:pt x="717" y="7"/>
                    </a:cubicBezTo>
                    <a:cubicBezTo>
                      <a:pt x="719" y="5"/>
                      <a:pt x="721" y="3"/>
                      <a:pt x="724" y="2"/>
                    </a:cubicBezTo>
                    <a:cubicBezTo>
                      <a:pt x="727" y="1"/>
                      <a:pt x="730" y="0"/>
                      <a:pt x="733" y="0"/>
                    </a:cubicBezTo>
                    <a:cubicBezTo>
                      <a:pt x="737" y="0"/>
                      <a:pt x="741" y="1"/>
                      <a:pt x="745" y="3"/>
                    </a:cubicBezTo>
                    <a:cubicBezTo>
                      <a:pt x="749" y="6"/>
                      <a:pt x="752" y="9"/>
                      <a:pt x="753" y="13"/>
                    </a:cubicBezTo>
                    <a:cubicBezTo>
                      <a:pt x="748" y="13"/>
                      <a:pt x="748" y="13"/>
                      <a:pt x="748" y="13"/>
                    </a:cubicBezTo>
                    <a:cubicBezTo>
                      <a:pt x="747" y="11"/>
                      <a:pt x="745" y="8"/>
                      <a:pt x="742" y="7"/>
                    </a:cubicBezTo>
                    <a:cubicBezTo>
                      <a:pt x="739" y="5"/>
                      <a:pt x="736" y="4"/>
                      <a:pt x="733" y="4"/>
                    </a:cubicBezTo>
                    <a:cubicBezTo>
                      <a:pt x="730" y="4"/>
                      <a:pt x="728" y="5"/>
                      <a:pt x="726" y="6"/>
                    </a:cubicBezTo>
                    <a:cubicBezTo>
                      <a:pt x="724" y="6"/>
                      <a:pt x="722" y="8"/>
                      <a:pt x="720" y="10"/>
                    </a:cubicBezTo>
                    <a:cubicBezTo>
                      <a:pt x="718" y="11"/>
                      <a:pt x="717" y="13"/>
                      <a:pt x="716" y="16"/>
                    </a:cubicBezTo>
                    <a:cubicBezTo>
                      <a:pt x="715" y="18"/>
                      <a:pt x="714" y="21"/>
                      <a:pt x="714" y="23"/>
                    </a:cubicBezTo>
                    <a:cubicBezTo>
                      <a:pt x="714" y="26"/>
                      <a:pt x="715" y="28"/>
                      <a:pt x="716" y="30"/>
                    </a:cubicBezTo>
                    <a:cubicBezTo>
                      <a:pt x="717" y="33"/>
                      <a:pt x="718" y="35"/>
                      <a:pt x="720" y="37"/>
                    </a:cubicBezTo>
                    <a:cubicBezTo>
                      <a:pt x="722" y="38"/>
                      <a:pt x="724" y="40"/>
                      <a:pt x="726" y="41"/>
                    </a:cubicBezTo>
                    <a:cubicBezTo>
                      <a:pt x="728" y="41"/>
                      <a:pt x="730" y="42"/>
                      <a:pt x="733" y="42"/>
                    </a:cubicBezTo>
                    <a:cubicBezTo>
                      <a:pt x="736" y="42"/>
                      <a:pt x="739" y="41"/>
                      <a:pt x="742" y="39"/>
                    </a:cubicBezTo>
                    <a:cubicBezTo>
                      <a:pt x="745" y="38"/>
                      <a:pt x="747" y="36"/>
                      <a:pt x="748" y="33"/>
                    </a:cubicBezTo>
                    <a:lnTo>
                      <a:pt x="753" y="33"/>
                    </a:lnTo>
                    <a:close/>
                    <a:moveTo>
                      <a:pt x="763" y="45"/>
                    </a:moveTo>
                    <a:cubicBezTo>
                      <a:pt x="763" y="1"/>
                      <a:pt x="763" y="1"/>
                      <a:pt x="763" y="1"/>
                    </a:cubicBezTo>
                    <a:cubicBezTo>
                      <a:pt x="788" y="1"/>
                      <a:pt x="788" y="1"/>
                      <a:pt x="788" y="1"/>
                    </a:cubicBezTo>
                    <a:cubicBezTo>
                      <a:pt x="788" y="5"/>
                      <a:pt x="788" y="5"/>
                      <a:pt x="788" y="5"/>
                    </a:cubicBezTo>
                    <a:cubicBezTo>
                      <a:pt x="768" y="5"/>
                      <a:pt x="768" y="5"/>
                      <a:pt x="768" y="5"/>
                    </a:cubicBezTo>
                    <a:cubicBezTo>
                      <a:pt x="768" y="20"/>
                      <a:pt x="768" y="20"/>
                      <a:pt x="768" y="20"/>
                    </a:cubicBezTo>
                    <a:cubicBezTo>
                      <a:pt x="784" y="20"/>
                      <a:pt x="784" y="20"/>
                      <a:pt x="784" y="20"/>
                    </a:cubicBezTo>
                    <a:cubicBezTo>
                      <a:pt x="784" y="24"/>
                      <a:pt x="784" y="24"/>
                      <a:pt x="784" y="24"/>
                    </a:cubicBezTo>
                    <a:cubicBezTo>
                      <a:pt x="768" y="24"/>
                      <a:pt x="768" y="24"/>
                      <a:pt x="768" y="24"/>
                    </a:cubicBezTo>
                    <a:cubicBezTo>
                      <a:pt x="768" y="41"/>
                      <a:pt x="768" y="41"/>
                      <a:pt x="768" y="41"/>
                    </a:cubicBezTo>
                    <a:cubicBezTo>
                      <a:pt x="788" y="41"/>
                      <a:pt x="788" y="41"/>
                      <a:pt x="788" y="41"/>
                    </a:cubicBezTo>
                    <a:cubicBezTo>
                      <a:pt x="788" y="45"/>
                      <a:pt x="788" y="45"/>
                      <a:pt x="788" y="45"/>
                    </a:cubicBezTo>
                    <a:lnTo>
                      <a:pt x="763" y="45"/>
                    </a:lnTo>
                    <a:close/>
                    <a:moveTo>
                      <a:pt x="801" y="1"/>
                    </a:moveTo>
                    <a:cubicBezTo>
                      <a:pt x="801" y="31"/>
                      <a:pt x="801" y="31"/>
                      <a:pt x="801" y="31"/>
                    </a:cubicBezTo>
                    <a:cubicBezTo>
                      <a:pt x="801" y="34"/>
                      <a:pt x="802" y="37"/>
                      <a:pt x="803" y="39"/>
                    </a:cubicBezTo>
                    <a:cubicBezTo>
                      <a:pt x="805" y="41"/>
                      <a:pt x="808" y="42"/>
                      <a:pt x="811" y="42"/>
                    </a:cubicBezTo>
                    <a:cubicBezTo>
                      <a:pt x="813" y="42"/>
                      <a:pt x="816" y="41"/>
                      <a:pt x="818" y="39"/>
                    </a:cubicBezTo>
                    <a:cubicBezTo>
                      <a:pt x="820" y="37"/>
                      <a:pt x="821" y="34"/>
                      <a:pt x="821" y="31"/>
                    </a:cubicBezTo>
                    <a:cubicBezTo>
                      <a:pt x="821" y="1"/>
                      <a:pt x="821" y="1"/>
                      <a:pt x="821" y="1"/>
                    </a:cubicBezTo>
                    <a:cubicBezTo>
                      <a:pt x="825" y="1"/>
                      <a:pt x="825" y="1"/>
                      <a:pt x="825" y="1"/>
                    </a:cubicBezTo>
                    <a:cubicBezTo>
                      <a:pt x="825" y="31"/>
                      <a:pt x="825" y="31"/>
                      <a:pt x="825" y="31"/>
                    </a:cubicBezTo>
                    <a:cubicBezTo>
                      <a:pt x="825" y="35"/>
                      <a:pt x="824" y="39"/>
                      <a:pt x="821" y="42"/>
                    </a:cubicBezTo>
                    <a:cubicBezTo>
                      <a:pt x="818" y="45"/>
                      <a:pt x="815" y="46"/>
                      <a:pt x="811" y="46"/>
                    </a:cubicBezTo>
                    <a:cubicBezTo>
                      <a:pt x="807" y="46"/>
                      <a:pt x="803" y="45"/>
                      <a:pt x="800" y="42"/>
                    </a:cubicBezTo>
                    <a:cubicBezTo>
                      <a:pt x="797" y="39"/>
                      <a:pt x="796" y="35"/>
                      <a:pt x="796" y="31"/>
                    </a:cubicBezTo>
                    <a:cubicBezTo>
                      <a:pt x="796" y="1"/>
                      <a:pt x="796" y="1"/>
                      <a:pt x="796" y="1"/>
                    </a:cubicBezTo>
                    <a:lnTo>
                      <a:pt x="801" y="1"/>
                    </a:lnTo>
                    <a:close/>
                    <a:moveTo>
                      <a:pt x="841" y="45"/>
                    </a:moveTo>
                    <a:cubicBezTo>
                      <a:pt x="841" y="5"/>
                      <a:pt x="841" y="5"/>
                      <a:pt x="841" y="5"/>
                    </a:cubicBezTo>
                    <a:cubicBezTo>
                      <a:pt x="832" y="5"/>
                      <a:pt x="832" y="5"/>
                      <a:pt x="832" y="5"/>
                    </a:cubicBezTo>
                    <a:cubicBezTo>
                      <a:pt x="832" y="1"/>
                      <a:pt x="832" y="1"/>
                      <a:pt x="832" y="1"/>
                    </a:cubicBezTo>
                    <a:cubicBezTo>
                      <a:pt x="856" y="1"/>
                      <a:pt x="856" y="1"/>
                      <a:pt x="856" y="1"/>
                    </a:cubicBezTo>
                    <a:cubicBezTo>
                      <a:pt x="856" y="5"/>
                      <a:pt x="856" y="5"/>
                      <a:pt x="856" y="5"/>
                    </a:cubicBezTo>
                    <a:cubicBezTo>
                      <a:pt x="846" y="5"/>
                      <a:pt x="846" y="5"/>
                      <a:pt x="846" y="5"/>
                    </a:cubicBezTo>
                    <a:cubicBezTo>
                      <a:pt x="846" y="45"/>
                      <a:pt x="846" y="45"/>
                      <a:pt x="846" y="45"/>
                    </a:cubicBezTo>
                    <a:lnTo>
                      <a:pt x="841" y="45"/>
                    </a:lnTo>
                    <a:close/>
                    <a:moveTo>
                      <a:pt x="864" y="1"/>
                    </a:moveTo>
                    <a:cubicBezTo>
                      <a:pt x="869" y="1"/>
                      <a:pt x="869" y="1"/>
                      <a:pt x="869" y="1"/>
                    </a:cubicBezTo>
                    <a:cubicBezTo>
                      <a:pt x="869" y="45"/>
                      <a:pt x="869" y="45"/>
                      <a:pt x="869" y="45"/>
                    </a:cubicBezTo>
                    <a:cubicBezTo>
                      <a:pt x="864" y="45"/>
                      <a:pt x="864" y="45"/>
                      <a:pt x="864" y="45"/>
                    </a:cubicBezTo>
                    <a:lnTo>
                      <a:pt x="864" y="1"/>
                    </a:lnTo>
                    <a:close/>
                    <a:moveTo>
                      <a:pt x="922" y="33"/>
                    </a:moveTo>
                    <a:cubicBezTo>
                      <a:pt x="920" y="37"/>
                      <a:pt x="917" y="41"/>
                      <a:pt x="913" y="43"/>
                    </a:cubicBezTo>
                    <a:cubicBezTo>
                      <a:pt x="910" y="45"/>
                      <a:pt x="906" y="46"/>
                      <a:pt x="901" y="46"/>
                    </a:cubicBezTo>
                    <a:cubicBezTo>
                      <a:pt x="898" y="46"/>
                      <a:pt x="895" y="46"/>
                      <a:pt x="892" y="44"/>
                    </a:cubicBezTo>
                    <a:cubicBezTo>
                      <a:pt x="890" y="43"/>
                      <a:pt x="887" y="41"/>
                      <a:pt x="885" y="39"/>
                    </a:cubicBezTo>
                    <a:cubicBezTo>
                      <a:pt x="883" y="37"/>
                      <a:pt x="881" y="35"/>
                      <a:pt x="880" y="32"/>
                    </a:cubicBezTo>
                    <a:cubicBezTo>
                      <a:pt x="879" y="29"/>
                      <a:pt x="878" y="26"/>
                      <a:pt x="878" y="23"/>
                    </a:cubicBezTo>
                    <a:cubicBezTo>
                      <a:pt x="878" y="20"/>
                      <a:pt x="879" y="17"/>
                      <a:pt x="880" y="14"/>
                    </a:cubicBezTo>
                    <a:cubicBezTo>
                      <a:pt x="881" y="11"/>
                      <a:pt x="883" y="9"/>
                      <a:pt x="885" y="7"/>
                    </a:cubicBezTo>
                    <a:cubicBezTo>
                      <a:pt x="887" y="5"/>
                      <a:pt x="890" y="3"/>
                      <a:pt x="892" y="2"/>
                    </a:cubicBezTo>
                    <a:cubicBezTo>
                      <a:pt x="895" y="1"/>
                      <a:pt x="898" y="0"/>
                      <a:pt x="901" y="0"/>
                    </a:cubicBezTo>
                    <a:cubicBezTo>
                      <a:pt x="906" y="0"/>
                      <a:pt x="910" y="1"/>
                      <a:pt x="913" y="3"/>
                    </a:cubicBezTo>
                    <a:cubicBezTo>
                      <a:pt x="917" y="6"/>
                      <a:pt x="920" y="9"/>
                      <a:pt x="922" y="13"/>
                    </a:cubicBezTo>
                    <a:cubicBezTo>
                      <a:pt x="917" y="13"/>
                      <a:pt x="917" y="13"/>
                      <a:pt x="917" y="13"/>
                    </a:cubicBezTo>
                    <a:cubicBezTo>
                      <a:pt x="915" y="11"/>
                      <a:pt x="913" y="8"/>
                      <a:pt x="910" y="7"/>
                    </a:cubicBezTo>
                    <a:cubicBezTo>
                      <a:pt x="907" y="5"/>
                      <a:pt x="904" y="4"/>
                      <a:pt x="901" y="4"/>
                    </a:cubicBezTo>
                    <a:cubicBezTo>
                      <a:pt x="899" y="4"/>
                      <a:pt x="896" y="5"/>
                      <a:pt x="894" y="6"/>
                    </a:cubicBezTo>
                    <a:cubicBezTo>
                      <a:pt x="892" y="6"/>
                      <a:pt x="890" y="8"/>
                      <a:pt x="888" y="10"/>
                    </a:cubicBezTo>
                    <a:cubicBezTo>
                      <a:pt x="887" y="11"/>
                      <a:pt x="885" y="13"/>
                      <a:pt x="884" y="16"/>
                    </a:cubicBezTo>
                    <a:cubicBezTo>
                      <a:pt x="883" y="18"/>
                      <a:pt x="883" y="21"/>
                      <a:pt x="883" y="23"/>
                    </a:cubicBezTo>
                    <a:cubicBezTo>
                      <a:pt x="883" y="26"/>
                      <a:pt x="883" y="28"/>
                      <a:pt x="884" y="30"/>
                    </a:cubicBezTo>
                    <a:cubicBezTo>
                      <a:pt x="885" y="33"/>
                      <a:pt x="887" y="35"/>
                      <a:pt x="888" y="37"/>
                    </a:cubicBezTo>
                    <a:cubicBezTo>
                      <a:pt x="890" y="38"/>
                      <a:pt x="892" y="40"/>
                      <a:pt x="894" y="41"/>
                    </a:cubicBezTo>
                    <a:cubicBezTo>
                      <a:pt x="896" y="41"/>
                      <a:pt x="899" y="42"/>
                      <a:pt x="901" y="42"/>
                    </a:cubicBezTo>
                    <a:cubicBezTo>
                      <a:pt x="904" y="42"/>
                      <a:pt x="907" y="41"/>
                      <a:pt x="910" y="39"/>
                    </a:cubicBezTo>
                    <a:cubicBezTo>
                      <a:pt x="913" y="38"/>
                      <a:pt x="915" y="36"/>
                      <a:pt x="917" y="33"/>
                    </a:cubicBezTo>
                    <a:lnTo>
                      <a:pt x="922" y="33"/>
                    </a:lnTo>
                    <a:close/>
                    <a:moveTo>
                      <a:pt x="925" y="45"/>
                    </a:moveTo>
                    <a:cubicBezTo>
                      <a:pt x="943" y="1"/>
                      <a:pt x="943" y="1"/>
                      <a:pt x="943" y="1"/>
                    </a:cubicBezTo>
                    <a:cubicBezTo>
                      <a:pt x="948" y="1"/>
                      <a:pt x="948" y="1"/>
                      <a:pt x="948" y="1"/>
                    </a:cubicBezTo>
                    <a:cubicBezTo>
                      <a:pt x="966" y="45"/>
                      <a:pt x="966" y="45"/>
                      <a:pt x="966" y="45"/>
                    </a:cubicBezTo>
                    <a:cubicBezTo>
                      <a:pt x="961" y="45"/>
                      <a:pt x="961" y="45"/>
                      <a:pt x="961" y="45"/>
                    </a:cubicBezTo>
                    <a:cubicBezTo>
                      <a:pt x="955" y="31"/>
                      <a:pt x="955" y="31"/>
                      <a:pt x="955" y="31"/>
                    </a:cubicBezTo>
                    <a:cubicBezTo>
                      <a:pt x="935" y="31"/>
                      <a:pt x="935" y="31"/>
                      <a:pt x="935" y="31"/>
                    </a:cubicBezTo>
                    <a:cubicBezTo>
                      <a:pt x="930" y="45"/>
                      <a:pt x="930" y="45"/>
                      <a:pt x="930" y="45"/>
                    </a:cubicBezTo>
                    <a:lnTo>
                      <a:pt x="925" y="45"/>
                    </a:lnTo>
                    <a:close/>
                    <a:moveTo>
                      <a:pt x="945" y="7"/>
                    </a:moveTo>
                    <a:cubicBezTo>
                      <a:pt x="937" y="27"/>
                      <a:pt x="937" y="27"/>
                      <a:pt x="937" y="27"/>
                    </a:cubicBezTo>
                    <a:cubicBezTo>
                      <a:pt x="953" y="27"/>
                      <a:pt x="953" y="27"/>
                      <a:pt x="953" y="27"/>
                    </a:cubicBezTo>
                    <a:lnTo>
                      <a:pt x="945" y="7"/>
                    </a:lnTo>
                    <a:close/>
                    <a:moveTo>
                      <a:pt x="973" y="45"/>
                    </a:moveTo>
                    <a:cubicBezTo>
                      <a:pt x="973" y="1"/>
                      <a:pt x="973" y="1"/>
                      <a:pt x="973" y="1"/>
                    </a:cubicBezTo>
                    <a:cubicBezTo>
                      <a:pt x="978" y="1"/>
                      <a:pt x="978" y="1"/>
                      <a:pt x="978" y="1"/>
                    </a:cubicBezTo>
                    <a:cubicBezTo>
                      <a:pt x="978" y="41"/>
                      <a:pt x="978" y="41"/>
                      <a:pt x="978" y="41"/>
                    </a:cubicBezTo>
                    <a:cubicBezTo>
                      <a:pt x="995" y="41"/>
                      <a:pt x="995" y="41"/>
                      <a:pt x="995" y="41"/>
                    </a:cubicBezTo>
                    <a:cubicBezTo>
                      <a:pt x="995" y="45"/>
                      <a:pt x="995" y="45"/>
                      <a:pt x="995" y="45"/>
                    </a:cubicBezTo>
                    <a:lnTo>
                      <a:pt x="973" y="45"/>
                    </a:lnTo>
                    <a:close/>
                    <a:moveTo>
                      <a:pt x="1033" y="1"/>
                    </a:moveTo>
                    <a:cubicBezTo>
                      <a:pt x="1033" y="31"/>
                      <a:pt x="1033" y="31"/>
                      <a:pt x="1033" y="31"/>
                    </a:cubicBezTo>
                    <a:cubicBezTo>
                      <a:pt x="1033" y="34"/>
                      <a:pt x="1034" y="37"/>
                      <a:pt x="1036" y="39"/>
                    </a:cubicBezTo>
                    <a:cubicBezTo>
                      <a:pt x="1038" y="41"/>
                      <a:pt x="1040" y="42"/>
                      <a:pt x="1043" y="42"/>
                    </a:cubicBezTo>
                    <a:cubicBezTo>
                      <a:pt x="1046" y="42"/>
                      <a:pt x="1048" y="41"/>
                      <a:pt x="1050" y="39"/>
                    </a:cubicBezTo>
                    <a:cubicBezTo>
                      <a:pt x="1052" y="37"/>
                      <a:pt x="1053" y="34"/>
                      <a:pt x="1053" y="31"/>
                    </a:cubicBezTo>
                    <a:cubicBezTo>
                      <a:pt x="1053" y="1"/>
                      <a:pt x="1053" y="1"/>
                      <a:pt x="1053" y="1"/>
                    </a:cubicBezTo>
                    <a:cubicBezTo>
                      <a:pt x="1058" y="1"/>
                      <a:pt x="1058" y="1"/>
                      <a:pt x="1058" y="1"/>
                    </a:cubicBezTo>
                    <a:cubicBezTo>
                      <a:pt x="1058" y="31"/>
                      <a:pt x="1058" y="31"/>
                      <a:pt x="1058" y="31"/>
                    </a:cubicBezTo>
                    <a:cubicBezTo>
                      <a:pt x="1058" y="35"/>
                      <a:pt x="1056" y="39"/>
                      <a:pt x="1053" y="42"/>
                    </a:cubicBezTo>
                    <a:cubicBezTo>
                      <a:pt x="1050" y="45"/>
                      <a:pt x="1047" y="46"/>
                      <a:pt x="1043" y="46"/>
                    </a:cubicBezTo>
                    <a:cubicBezTo>
                      <a:pt x="1039" y="46"/>
                      <a:pt x="1035" y="45"/>
                      <a:pt x="1033" y="42"/>
                    </a:cubicBezTo>
                    <a:cubicBezTo>
                      <a:pt x="1030" y="39"/>
                      <a:pt x="1028" y="35"/>
                      <a:pt x="1028" y="31"/>
                    </a:cubicBezTo>
                    <a:cubicBezTo>
                      <a:pt x="1028" y="1"/>
                      <a:pt x="1028" y="1"/>
                      <a:pt x="1028" y="1"/>
                    </a:cubicBezTo>
                    <a:lnTo>
                      <a:pt x="1033" y="1"/>
                    </a:lnTo>
                    <a:close/>
                    <a:moveTo>
                      <a:pt x="1068" y="45"/>
                    </a:moveTo>
                    <a:cubicBezTo>
                      <a:pt x="1068" y="1"/>
                      <a:pt x="1068" y="1"/>
                      <a:pt x="1068" y="1"/>
                    </a:cubicBezTo>
                    <a:cubicBezTo>
                      <a:pt x="1075" y="1"/>
                      <a:pt x="1075" y="1"/>
                      <a:pt x="1075" y="1"/>
                    </a:cubicBezTo>
                    <a:cubicBezTo>
                      <a:pt x="1098" y="40"/>
                      <a:pt x="1098" y="40"/>
                      <a:pt x="1098" y="40"/>
                    </a:cubicBezTo>
                    <a:cubicBezTo>
                      <a:pt x="1098" y="1"/>
                      <a:pt x="1098" y="1"/>
                      <a:pt x="1098" y="1"/>
                    </a:cubicBezTo>
                    <a:cubicBezTo>
                      <a:pt x="1102" y="1"/>
                      <a:pt x="1102" y="1"/>
                      <a:pt x="1102" y="1"/>
                    </a:cubicBezTo>
                    <a:cubicBezTo>
                      <a:pt x="1102" y="45"/>
                      <a:pt x="1102" y="45"/>
                      <a:pt x="1102" y="45"/>
                    </a:cubicBezTo>
                    <a:cubicBezTo>
                      <a:pt x="1095" y="45"/>
                      <a:pt x="1095" y="45"/>
                      <a:pt x="1095" y="45"/>
                    </a:cubicBezTo>
                    <a:cubicBezTo>
                      <a:pt x="1073" y="6"/>
                      <a:pt x="1073" y="6"/>
                      <a:pt x="1073" y="6"/>
                    </a:cubicBezTo>
                    <a:cubicBezTo>
                      <a:pt x="1073" y="45"/>
                      <a:pt x="1073" y="45"/>
                      <a:pt x="1073" y="45"/>
                    </a:cubicBezTo>
                    <a:lnTo>
                      <a:pt x="1068" y="45"/>
                    </a:lnTo>
                    <a:close/>
                    <a:moveTo>
                      <a:pt x="1115" y="1"/>
                    </a:moveTo>
                    <a:cubicBezTo>
                      <a:pt x="1120" y="1"/>
                      <a:pt x="1120" y="1"/>
                      <a:pt x="1120" y="1"/>
                    </a:cubicBezTo>
                    <a:cubicBezTo>
                      <a:pt x="1120" y="45"/>
                      <a:pt x="1120" y="45"/>
                      <a:pt x="1120" y="45"/>
                    </a:cubicBezTo>
                    <a:cubicBezTo>
                      <a:pt x="1115" y="45"/>
                      <a:pt x="1115" y="45"/>
                      <a:pt x="1115" y="45"/>
                    </a:cubicBezTo>
                    <a:lnTo>
                      <a:pt x="1115" y="1"/>
                    </a:lnTo>
                    <a:close/>
                    <a:moveTo>
                      <a:pt x="1145" y="45"/>
                    </a:moveTo>
                    <a:cubicBezTo>
                      <a:pt x="1128" y="1"/>
                      <a:pt x="1128" y="1"/>
                      <a:pt x="1128" y="1"/>
                    </a:cubicBezTo>
                    <a:cubicBezTo>
                      <a:pt x="1133" y="1"/>
                      <a:pt x="1133" y="1"/>
                      <a:pt x="1133" y="1"/>
                    </a:cubicBezTo>
                    <a:cubicBezTo>
                      <a:pt x="1147" y="38"/>
                      <a:pt x="1147" y="38"/>
                      <a:pt x="1147" y="38"/>
                    </a:cubicBezTo>
                    <a:cubicBezTo>
                      <a:pt x="1161" y="1"/>
                      <a:pt x="1161" y="1"/>
                      <a:pt x="1161" y="1"/>
                    </a:cubicBezTo>
                    <a:cubicBezTo>
                      <a:pt x="1166" y="1"/>
                      <a:pt x="1166" y="1"/>
                      <a:pt x="1166" y="1"/>
                    </a:cubicBezTo>
                    <a:cubicBezTo>
                      <a:pt x="1149" y="45"/>
                      <a:pt x="1149" y="45"/>
                      <a:pt x="1149" y="45"/>
                    </a:cubicBezTo>
                    <a:lnTo>
                      <a:pt x="1145" y="45"/>
                    </a:lnTo>
                    <a:close/>
                    <a:moveTo>
                      <a:pt x="1171" y="45"/>
                    </a:moveTo>
                    <a:cubicBezTo>
                      <a:pt x="1171" y="1"/>
                      <a:pt x="1171" y="1"/>
                      <a:pt x="1171" y="1"/>
                    </a:cubicBezTo>
                    <a:cubicBezTo>
                      <a:pt x="1196" y="1"/>
                      <a:pt x="1196" y="1"/>
                      <a:pt x="1196" y="1"/>
                    </a:cubicBezTo>
                    <a:cubicBezTo>
                      <a:pt x="1196" y="5"/>
                      <a:pt x="1196" y="5"/>
                      <a:pt x="1196" y="5"/>
                    </a:cubicBezTo>
                    <a:cubicBezTo>
                      <a:pt x="1176" y="5"/>
                      <a:pt x="1176" y="5"/>
                      <a:pt x="1176" y="5"/>
                    </a:cubicBezTo>
                    <a:cubicBezTo>
                      <a:pt x="1176" y="20"/>
                      <a:pt x="1176" y="20"/>
                      <a:pt x="1176" y="20"/>
                    </a:cubicBezTo>
                    <a:cubicBezTo>
                      <a:pt x="1192" y="20"/>
                      <a:pt x="1192" y="20"/>
                      <a:pt x="1192" y="20"/>
                    </a:cubicBezTo>
                    <a:cubicBezTo>
                      <a:pt x="1192" y="24"/>
                      <a:pt x="1192" y="24"/>
                      <a:pt x="1192" y="24"/>
                    </a:cubicBezTo>
                    <a:cubicBezTo>
                      <a:pt x="1176" y="24"/>
                      <a:pt x="1176" y="24"/>
                      <a:pt x="1176" y="24"/>
                    </a:cubicBezTo>
                    <a:cubicBezTo>
                      <a:pt x="1176" y="41"/>
                      <a:pt x="1176" y="41"/>
                      <a:pt x="1176" y="41"/>
                    </a:cubicBezTo>
                    <a:cubicBezTo>
                      <a:pt x="1196" y="41"/>
                      <a:pt x="1196" y="41"/>
                      <a:pt x="1196" y="41"/>
                    </a:cubicBezTo>
                    <a:cubicBezTo>
                      <a:pt x="1196" y="45"/>
                      <a:pt x="1196" y="45"/>
                      <a:pt x="1196" y="45"/>
                    </a:cubicBezTo>
                    <a:lnTo>
                      <a:pt x="1171" y="45"/>
                    </a:lnTo>
                    <a:close/>
                    <a:moveTo>
                      <a:pt x="1205" y="45"/>
                    </a:moveTo>
                    <a:cubicBezTo>
                      <a:pt x="1205" y="1"/>
                      <a:pt x="1205" y="1"/>
                      <a:pt x="1205" y="1"/>
                    </a:cubicBezTo>
                    <a:cubicBezTo>
                      <a:pt x="1221" y="1"/>
                      <a:pt x="1221" y="1"/>
                      <a:pt x="1221" y="1"/>
                    </a:cubicBezTo>
                    <a:cubicBezTo>
                      <a:pt x="1225" y="1"/>
                      <a:pt x="1228" y="2"/>
                      <a:pt x="1230" y="5"/>
                    </a:cubicBezTo>
                    <a:cubicBezTo>
                      <a:pt x="1233" y="7"/>
                      <a:pt x="1234" y="10"/>
                      <a:pt x="1234" y="14"/>
                    </a:cubicBezTo>
                    <a:cubicBezTo>
                      <a:pt x="1234" y="17"/>
                      <a:pt x="1233" y="20"/>
                      <a:pt x="1230" y="22"/>
                    </a:cubicBezTo>
                    <a:cubicBezTo>
                      <a:pt x="1228" y="25"/>
                      <a:pt x="1225" y="26"/>
                      <a:pt x="1221" y="26"/>
                    </a:cubicBezTo>
                    <a:cubicBezTo>
                      <a:pt x="1219" y="26"/>
                      <a:pt x="1219" y="26"/>
                      <a:pt x="1219" y="26"/>
                    </a:cubicBezTo>
                    <a:cubicBezTo>
                      <a:pt x="1235" y="45"/>
                      <a:pt x="1235" y="45"/>
                      <a:pt x="1235" y="45"/>
                    </a:cubicBezTo>
                    <a:cubicBezTo>
                      <a:pt x="1229" y="45"/>
                      <a:pt x="1229" y="45"/>
                      <a:pt x="1229" y="45"/>
                    </a:cubicBezTo>
                    <a:cubicBezTo>
                      <a:pt x="1210" y="22"/>
                      <a:pt x="1210" y="22"/>
                      <a:pt x="1210" y="22"/>
                    </a:cubicBezTo>
                    <a:cubicBezTo>
                      <a:pt x="1210" y="45"/>
                      <a:pt x="1210" y="45"/>
                      <a:pt x="1210" y="45"/>
                    </a:cubicBezTo>
                    <a:lnTo>
                      <a:pt x="1205" y="45"/>
                    </a:lnTo>
                    <a:close/>
                    <a:moveTo>
                      <a:pt x="1210" y="5"/>
                    </a:moveTo>
                    <a:cubicBezTo>
                      <a:pt x="1210" y="22"/>
                      <a:pt x="1210" y="22"/>
                      <a:pt x="1210" y="22"/>
                    </a:cubicBezTo>
                    <a:cubicBezTo>
                      <a:pt x="1221" y="22"/>
                      <a:pt x="1221" y="22"/>
                      <a:pt x="1221" y="22"/>
                    </a:cubicBezTo>
                    <a:cubicBezTo>
                      <a:pt x="1223" y="22"/>
                      <a:pt x="1225" y="21"/>
                      <a:pt x="1227" y="19"/>
                    </a:cubicBezTo>
                    <a:cubicBezTo>
                      <a:pt x="1228" y="18"/>
                      <a:pt x="1229" y="16"/>
                      <a:pt x="1229" y="14"/>
                    </a:cubicBezTo>
                    <a:cubicBezTo>
                      <a:pt x="1229" y="11"/>
                      <a:pt x="1228" y="9"/>
                      <a:pt x="1227" y="8"/>
                    </a:cubicBezTo>
                    <a:cubicBezTo>
                      <a:pt x="1225" y="6"/>
                      <a:pt x="1223" y="5"/>
                      <a:pt x="1221" y="5"/>
                    </a:cubicBezTo>
                    <a:lnTo>
                      <a:pt x="1210" y="5"/>
                    </a:lnTo>
                    <a:close/>
                    <a:moveTo>
                      <a:pt x="1262" y="12"/>
                    </a:moveTo>
                    <a:cubicBezTo>
                      <a:pt x="1262" y="10"/>
                      <a:pt x="1261" y="8"/>
                      <a:pt x="1260" y="6"/>
                    </a:cubicBezTo>
                    <a:cubicBezTo>
                      <a:pt x="1258" y="5"/>
                      <a:pt x="1256" y="4"/>
                      <a:pt x="1255" y="4"/>
                    </a:cubicBezTo>
                    <a:cubicBezTo>
                      <a:pt x="1253" y="4"/>
                      <a:pt x="1251" y="5"/>
                      <a:pt x="1250" y="6"/>
                    </a:cubicBezTo>
                    <a:cubicBezTo>
                      <a:pt x="1248" y="8"/>
                      <a:pt x="1248" y="10"/>
                      <a:pt x="1248" y="12"/>
                    </a:cubicBezTo>
                    <a:cubicBezTo>
                      <a:pt x="1248" y="15"/>
                      <a:pt x="1249" y="17"/>
                      <a:pt x="1252" y="18"/>
                    </a:cubicBezTo>
                    <a:cubicBezTo>
                      <a:pt x="1260" y="23"/>
                      <a:pt x="1260" y="23"/>
                      <a:pt x="1260" y="23"/>
                    </a:cubicBezTo>
                    <a:cubicBezTo>
                      <a:pt x="1262" y="24"/>
                      <a:pt x="1264" y="25"/>
                      <a:pt x="1265" y="27"/>
                    </a:cubicBezTo>
                    <a:cubicBezTo>
                      <a:pt x="1266" y="29"/>
                      <a:pt x="1267" y="31"/>
                      <a:pt x="1267" y="34"/>
                    </a:cubicBezTo>
                    <a:cubicBezTo>
                      <a:pt x="1267" y="37"/>
                      <a:pt x="1266" y="40"/>
                      <a:pt x="1263" y="43"/>
                    </a:cubicBezTo>
                    <a:cubicBezTo>
                      <a:pt x="1261" y="45"/>
                      <a:pt x="1258" y="46"/>
                      <a:pt x="1255" y="46"/>
                    </a:cubicBezTo>
                    <a:cubicBezTo>
                      <a:pt x="1251" y="46"/>
                      <a:pt x="1248" y="45"/>
                      <a:pt x="1246" y="43"/>
                    </a:cubicBezTo>
                    <a:cubicBezTo>
                      <a:pt x="1243" y="40"/>
                      <a:pt x="1242" y="37"/>
                      <a:pt x="1242" y="34"/>
                    </a:cubicBezTo>
                    <a:cubicBezTo>
                      <a:pt x="1242" y="32"/>
                      <a:pt x="1242" y="32"/>
                      <a:pt x="1242" y="32"/>
                    </a:cubicBezTo>
                    <a:cubicBezTo>
                      <a:pt x="1247" y="32"/>
                      <a:pt x="1247" y="32"/>
                      <a:pt x="1247" y="32"/>
                    </a:cubicBezTo>
                    <a:cubicBezTo>
                      <a:pt x="1247" y="34"/>
                      <a:pt x="1247" y="34"/>
                      <a:pt x="1247" y="34"/>
                    </a:cubicBezTo>
                    <a:cubicBezTo>
                      <a:pt x="1247" y="36"/>
                      <a:pt x="1248" y="38"/>
                      <a:pt x="1249" y="40"/>
                    </a:cubicBezTo>
                    <a:cubicBezTo>
                      <a:pt x="1251" y="41"/>
                      <a:pt x="1252" y="42"/>
                      <a:pt x="1255" y="42"/>
                    </a:cubicBezTo>
                    <a:cubicBezTo>
                      <a:pt x="1257" y="42"/>
                      <a:pt x="1258" y="41"/>
                      <a:pt x="1260" y="40"/>
                    </a:cubicBezTo>
                    <a:cubicBezTo>
                      <a:pt x="1261" y="38"/>
                      <a:pt x="1262" y="36"/>
                      <a:pt x="1262" y="34"/>
                    </a:cubicBezTo>
                    <a:cubicBezTo>
                      <a:pt x="1262" y="31"/>
                      <a:pt x="1261" y="28"/>
                      <a:pt x="1257" y="27"/>
                    </a:cubicBezTo>
                    <a:cubicBezTo>
                      <a:pt x="1249" y="22"/>
                      <a:pt x="1249" y="22"/>
                      <a:pt x="1249" y="22"/>
                    </a:cubicBezTo>
                    <a:cubicBezTo>
                      <a:pt x="1247" y="21"/>
                      <a:pt x="1246" y="20"/>
                      <a:pt x="1244" y="18"/>
                    </a:cubicBezTo>
                    <a:cubicBezTo>
                      <a:pt x="1243" y="16"/>
                      <a:pt x="1243" y="14"/>
                      <a:pt x="1243" y="12"/>
                    </a:cubicBezTo>
                    <a:cubicBezTo>
                      <a:pt x="1243" y="9"/>
                      <a:pt x="1244" y="6"/>
                      <a:pt x="1246" y="3"/>
                    </a:cubicBezTo>
                    <a:cubicBezTo>
                      <a:pt x="1249" y="1"/>
                      <a:pt x="1251" y="0"/>
                      <a:pt x="1255" y="0"/>
                    </a:cubicBezTo>
                    <a:cubicBezTo>
                      <a:pt x="1258" y="0"/>
                      <a:pt x="1261" y="1"/>
                      <a:pt x="1263" y="3"/>
                    </a:cubicBezTo>
                    <a:cubicBezTo>
                      <a:pt x="1265" y="6"/>
                      <a:pt x="1266" y="9"/>
                      <a:pt x="1266" y="12"/>
                    </a:cubicBezTo>
                    <a:cubicBezTo>
                      <a:pt x="1266" y="13"/>
                      <a:pt x="1266" y="13"/>
                      <a:pt x="1266" y="13"/>
                    </a:cubicBezTo>
                    <a:cubicBezTo>
                      <a:pt x="1262" y="13"/>
                      <a:pt x="1262" y="13"/>
                      <a:pt x="1262" y="13"/>
                    </a:cubicBezTo>
                    <a:lnTo>
                      <a:pt x="1262" y="12"/>
                    </a:lnTo>
                    <a:close/>
                    <a:moveTo>
                      <a:pt x="1279" y="1"/>
                    </a:moveTo>
                    <a:cubicBezTo>
                      <a:pt x="1284" y="1"/>
                      <a:pt x="1284" y="1"/>
                      <a:pt x="1284" y="1"/>
                    </a:cubicBezTo>
                    <a:cubicBezTo>
                      <a:pt x="1284" y="45"/>
                      <a:pt x="1284" y="45"/>
                      <a:pt x="1284" y="45"/>
                    </a:cubicBezTo>
                    <a:cubicBezTo>
                      <a:pt x="1279" y="45"/>
                      <a:pt x="1279" y="45"/>
                      <a:pt x="1279" y="45"/>
                    </a:cubicBezTo>
                    <a:lnTo>
                      <a:pt x="1279" y="1"/>
                    </a:lnTo>
                    <a:close/>
                    <a:moveTo>
                      <a:pt x="1300" y="45"/>
                    </a:moveTo>
                    <a:cubicBezTo>
                      <a:pt x="1300" y="5"/>
                      <a:pt x="1300" y="5"/>
                      <a:pt x="1300" y="5"/>
                    </a:cubicBezTo>
                    <a:cubicBezTo>
                      <a:pt x="1290" y="5"/>
                      <a:pt x="1290" y="5"/>
                      <a:pt x="1290" y="5"/>
                    </a:cubicBezTo>
                    <a:cubicBezTo>
                      <a:pt x="1290" y="1"/>
                      <a:pt x="1290" y="1"/>
                      <a:pt x="1290" y="1"/>
                    </a:cubicBezTo>
                    <a:cubicBezTo>
                      <a:pt x="1314" y="1"/>
                      <a:pt x="1314" y="1"/>
                      <a:pt x="1314" y="1"/>
                    </a:cubicBezTo>
                    <a:cubicBezTo>
                      <a:pt x="1314" y="5"/>
                      <a:pt x="1314" y="5"/>
                      <a:pt x="1314" y="5"/>
                    </a:cubicBezTo>
                    <a:cubicBezTo>
                      <a:pt x="1305" y="5"/>
                      <a:pt x="1305" y="5"/>
                      <a:pt x="1305" y="5"/>
                    </a:cubicBezTo>
                    <a:cubicBezTo>
                      <a:pt x="1305" y="45"/>
                      <a:pt x="1305" y="45"/>
                      <a:pt x="1305" y="45"/>
                    </a:cubicBezTo>
                    <a:lnTo>
                      <a:pt x="1300" y="45"/>
                    </a:lnTo>
                    <a:close/>
                    <a:moveTo>
                      <a:pt x="1331" y="45"/>
                    </a:moveTo>
                    <a:cubicBezTo>
                      <a:pt x="1331" y="27"/>
                      <a:pt x="1331" y="27"/>
                      <a:pt x="1331" y="27"/>
                    </a:cubicBezTo>
                    <a:cubicBezTo>
                      <a:pt x="1317" y="1"/>
                      <a:pt x="1317" y="1"/>
                      <a:pt x="1317" y="1"/>
                    </a:cubicBezTo>
                    <a:cubicBezTo>
                      <a:pt x="1323" y="1"/>
                      <a:pt x="1323" y="1"/>
                      <a:pt x="1323" y="1"/>
                    </a:cubicBezTo>
                    <a:cubicBezTo>
                      <a:pt x="1333" y="22"/>
                      <a:pt x="1333" y="22"/>
                      <a:pt x="1333" y="22"/>
                    </a:cubicBezTo>
                    <a:cubicBezTo>
                      <a:pt x="1344" y="1"/>
                      <a:pt x="1344" y="1"/>
                      <a:pt x="1344" y="1"/>
                    </a:cubicBezTo>
                    <a:cubicBezTo>
                      <a:pt x="1349" y="1"/>
                      <a:pt x="1349" y="1"/>
                      <a:pt x="1349" y="1"/>
                    </a:cubicBezTo>
                    <a:cubicBezTo>
                      <a:pt x="1336" y="27"/>
                      <a:pt x="1336" y="27"/>
                      <a:pt x="1336" y="27"/>
                    </a:cubicBezTo>
                    <a:cubicBezTo>
                      <a:pt x="1336" y="45"/>
                      <a:pt x="1336" y="45"/>
                      <a:pt x="1336" y="45"/>
                    </a:cubicBezTo>
                    <a:lnTo>
                      <a:pt x="1331" y="45"/>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Light"/>
                  <a:cs typeface="+mn-ea"/>
                  <a:sym typeface="+mn-lt"/>
                </a:endParaRPr>
              </a:p>
            </p:txBody>
          </p:sp>
        </p:grpSp>
      </p:grpSp>
      <p:sp>
        <p:nvSpPr>
          <p:cNvPr id="28" name="文本框 27">
            <a:extLst>
              <a:ext uri="{FF2B5EF4-FFF2-40B4-BE49-F238E27FC236}">
                <a16:creationId xmlns:a16="http://schemas.microsoft.com/office/drawing/2014/main" id="{2BA9C057-BB5E-4A6D-BF63-894FBBD5AF28}"/>
              </a:ext>
            </a:extLst>
          </p:cNvPr>
          <p:cNvSpPr txBox="1"/>
          <p:nvPr/>
        </p:nvSpPr>
        <p:spPr>
          <a:xfrm>
            <a:off x="660400" y="3739371"/>
            <a:ext cx="3136739" cy="854593"/>
          </a:xfrm>
          <a:prstGeom prst="rect">
            <a:avLst/>
          </a:prstGeom>
          <a:noFill/>
        </p:spPr>
        <p:txBody>
          <a:bodyPr wrap="square" lIns="0"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2000" b="0" i="0" u="none" strike="noStrike" kern="1200" cap="none" spc="0" normalizeH="0" baseline="0" noProof="0">
                <a:ln>
                  <a:noFill/>
                </a:ln>
                <a:solidFill>
                  <a:srgbClr val="FFFFFF"/>
                </a:solidFill>
                <a:effectLst/>
                <a:uLnTx/>
                <a:uFillTx/>
                <a:latin typeface="Arial"/>
                <a:ea typeface="微软雅黑 Light"/>
                <a:cs typeface="+mn-ea"/>
                <a:sym typeface="+mn-lt"/>
              </a:rPr>
              <a:t>汇报学生：阿叽叽</a:t>
            </a:r>
            <a:endParaRPr kumimoji="0" lang="en-US" altLang="zh-CN" sz="2000" b="0" i="0" u="none" strike="noStrike" kern="1200" cap="none" spc="0" normalizeH="0" baseline="0" noProof="0">
              <a:ln>
                <a:noFill/>
              </a:ln>
              <a:solidFill>
                <a:srgbClr val="FFFFFF"/>
              </a:solidFill>
              <a:effectLst/>
              <a:uLnTx/>
              <a:uFillTx/>
              <a:latin typeface="Arial"/>
              <a:ea typeface="微软雅黑 Light"/>
              <a:cs typeface="+mn-ea"/>
              <a:sym typeface="+mn-lt"/>
            </a:endParaRPr>
          </a:p>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2000" b="0" i="0" u="none" strike="noStrike" kern="1200" cap="none" spc="0" normalizeH="0" baseline="0" noProof="0">
                <a:ln>
                  <a:noFill/>
                </a:ln>
                <a:solidFill>
                  <a:srgbClr val="FFFFFF"/>
                </a:solidFill>
                <a:effectLst/>
                <a:uLnTx/>
                <a:uFillTx/>
                <a:latin typeface="Arial"/>
                <a:ea typeface="微软雅黑 Light"/>
                <a:cs typeface="+mn-ea"/>
                <a:sym typeface="+mn-lt"/>
              </a:rPr>
              <a:t>指导老师：李老师</a:t>
            </a:r>
            <a:endParaRPr kumimoji="0" lang="en-US" altLang="zh-CN" sz="2000" b="0" i="0" u="none" strike="noStrike" kern="1200" cap="none" spc="0" normalizeH="0" baseline="0" noProof="0">
              <a:ln>
                <a:noFill/>
              </a:ln>
              <a:solidFill>
                <a:srgbClr val="FFFFFF"/>
              </a:solidFill>
              <a:effectLst/>
              <a:uLnTx/>
              <a:uFillTx/>
              <a:latin typeface="Arial"/>
              <a:ea typeface="微软雅黑 Light"/>
              <a:cs typeface="+mn-ea"/>
              <a:sym typeface="+mn-lt"/>
            </a:endParaRPr>
          </a:p>
        </p:txBody>
      </p:sp>
      <p:cxnSp>
        <p:nvCxnSpPr>
          <p:cNvPr id="29" name="直接连接符 28">
            <a:extLst>
              <a:ext uri="{FF2B5EF4-FFF2-40B4-BE49-F238E27FC236}">
                <a16:creationId xmlns:a16="http://schemas.microsoft.com/office/drawing/2014/main" id="{5103D029-60B6-4746-A3D8-8192B1D7CCD9}"/>
              </a:ext>
            </a:extLst>
          </p:cNvPr>
          <p:cNvCxnSpPr>
            <a:cxnSpLocks/>
          </p:cNvCxnSpPr>
          <p:nvPr/>
        </p:nvCxnSpPr>
        <p:spPr>
          <a:xfrm>
            <a:off x="671975" y="3518425"/>
            <a:ext cx="1842625" cy="0"/>
          </a:xfrm>
          <a:prstGeom prst="line">
            <a:avLst/>
          </a:prstGeom>
          <a:ln w="25400" cap="rnd">
            <a:gradFill>
              <a:gsLst>
                <a:gs pos="0">
                  <a:schemeClr val="bg1"/>
                </a:gs>
                <a:gs pos="100000">
                  <a:schemeClr val="accent1">
                    <a:alpha val="0"/>
                  </a:schemeClr>
                </a:gs>
              </a:gsLst>
              <a:lin ang="0" scaled="0"/>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037147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fltVal val="0"/>
                                          </p:val>
                                        </p:tav>
                                        <p:tav tm="100000">
                                          <p:val>
                                            <p:strVal val="#ppt_w"/>
                                          </p:val>
                                        </p:tav>
                                      </p:tavLst>
                                    </p:anim>
                                    <p:anim calcmode="lin" valueType="num">
                                      <p:cBhvr>
                                        <p:cTn id="8" dur="1000" fill="hold"/>
                                        <p:tgtEl>
                                          <p:spTgt spid="6"/>
                                        </p:tgtEl>
                                        <p:attrNameLst>
                                          <p:attrName>ppt_h</p:attrName>
                                        </p:attrNameLst>
                                      </p:cBhvr>
                                      <p:tavLst>
                                        <p:tav tm="0">
                                          <p:val>
                                            <p:fltVal val="0"/>
                                          </p:val>
                                        </p:tav>
                                        <p:tav tm="100000">
                                          <p:val>
                                            <p:strVal val="#ppt_h"/>
                                          </p:val>
                                        </p:tav>
                                      </p:tavLst>
                                    </p:anim>
                                    <p:anim calcmode="lin" valueType="num">
                                      <p:cBhvr>
                                        <p:cTn id="9" dur="1000" fill="hold"/>
                                        <p:tgtEl>
                                          <p:spTgt spid="6"/>
                                        </p:tgtEl>
                                        <p:attrNameLst>
                                          <p:attrName>style.rotation</p:attrName>
                                        </p:attrNameLst>
                                      </p:cBhvr>
                                      <p:tavLst>
                                        <p:tav tm="0">
                                          <p:val>
                                            <p:fltVal val="90"/>
                                          </p:val>
                                        </p:tav>
                                        <p:tav tm="100000">
                                          <p:val>
                                            <p:fltVal val="0"/>
                                          </p:val>
                                        </p:tav>
                                      </p:tavLst>
                                    </p:anim>
                                    <p:animEffect transition="in" filter="fade">
                                      <p:cBhvr>
                                        <p:cTn id="10" dur="1000"/>
                                        <p:tgtEl>
                                          <p:spTgt spid="6"/>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p:cTn id="13" dur="1000" fill="hold"/>
                                        <p:tgtEl>
                                          <p:spTgt spid="7"/>
                                        </p:tgtEl>
                                        <p:attrNameLst>
                                          <p:attrName>ppt_w</p:attrName>
                                        </p:attrNameLst>
                                      </p:cBhvr>
                                      <p:tavLst>
                                        <p:tav tm="0">
                                          <p:val>
                                            <p:fltVal val="0"/>
                                          </p:val>
                                        </p:tav>
                                        <p:tav tm="100000">
                                          <p:val>
                                            <p:strVal val="#ppt_w"/>
                                          </p:val>
                                        </p:tav>
                                      </p:tavLst>
                                    </p:anim>
                                    <p:anim calcmode="lin" valueType="num">
                                      <p:cBhvr>
                                        <p:cTn id="14" dur="1000" fill="hold"/>
                                        <p:tgtEl>
                                          <p:spTgt spid="7"/>
                                        </p:tgtEl>
                                        <p:attrNameLst>
                                          <p:attrName>ppt_h</p:attrName>
                                        </p:attrNameLst>
                                      </p:cBhvr>
                                      <p:tavLst>
                                        <p:tav tm="0">
                                          <p:val>
                                            <p:fltVal val="0"/>
                                          </p:val>
                                        </p:tav>
                                        <p:tav tm="100000">
                                          <p:val>
                                            <p:strVal val="#ppt_h"/>
                                          </p:val>
                                        </p:tav>
                                      </p:tavLst>
                                    </p:anim>
                                    <p:anim calcmode="lin" valueType="num">
                                      <p:cBhvr>
                                        <p:cTn id="15" dur="1000" fill="hold"/>
                                        <p:tgtEl>
                                          <p:spTgt spid="7"/>
                                        </p:tgtEl>
                                        <p:attrNameLst>
                                          <p:attrName>style.rotation</p:attrName>
                                        </p:attrNameLst>
                                      </p:cBhvr>
                                      <p:tavLst>
                                        <p:tav tm="0">
                                          <p:val>
                                            <p:fltVal val="90"/>
                                          </p:val>
                                        </p:tav>
                                        <p:tav tm="100000">
                                          <p:val>
                                            <p:fltVal val="0"/>
                                          </p:val>
                                        </p:tav>
                                      </p:tavLst>
                                    </p:anim>
                                    <p:animEffect transition="in" filter="fade">
                                      <p:cBhvr>
                                        <p:cTn id="16" dur="1000"/>
                                        <p:tgtEl>
                                          <p:spTgt spid="7"/>
                                        </p:tgtEl>
                                      </p:cBhvr>
                                    </p:animEffect>
                                  </p:childTnLst>
                                </p:cTn>
                              </p:par>
                            </p:childTnLst>
                          </p:cTn>
                        </p:par>
                        <p:par>
                          <p:cTn id="17" fill="hold">
                            <p:stCondLst>
                              <p:cond delay="1000"/>
                            </p:stCondLst>
                            <p:childTnLst>
                              <p:par>
                                <p:cTn id="18" presetID="2" presetClass="entr" presetSubtype="4" fill="hold" nodeType="afterEffect">
                                  <p:stCondLst>
                                    <p:cond delay="0"/>
                                  </p:stCondLst>
                                  <p:childTnLst>
                                    <p:set>
                                      <p:cBhvr>
                                        <p:cTn id="19" dur="1" fill="hold">
                                          <p:stCondLst>
                                            <p:cond delay="0"/>
                                          </p:stCondLst>
                                        </p:cTn>
                                        <p:tgtEl>
                                          <p:spTgt spid="2"/>
                                        </p:tgtEl>
                                        <p:attrNameLst>
                                          <p:attrName>style.visibility</p:attrName>
                                        </p:attrNameLst>
                                      </p:cBhvr>
                                      <p:to>
                                        <p:strVal val="visible"/>
                                      </p:to>
                                    </p:set>
                                    <p:anim calcmode="lin" valueType="num">
                                      <p:cBhvr additive="base">
                                        <p:cTn id="20" dur="500" fill="hold"/>
                                        <p:tgtEl>
                                          <p:spTgt spid="2"/>
                                        </p:tgtEl>
                                        <p:attrNameLst>
                                          <p:attrName>ppt_x</p:attrName>
                                        </p:attrNameLst>
                                      </p:cBhvr>
                                      <p:tavLst>
                                        <p:tav tm="0">
                                          <p:val>
                                            <p:strVal val="#ppt_x"/>
                                          </p:val>
                                        </p:tav>
                                        <p:tav tm="100000">
                                          <p:val>
                                            <p:strVal val="#ppt_x"/>
                                          </p:val>
                                        </p:tav>
                                      </p:tavLst>
                                    </p:anim>
                                    <p:anim calcmode="lin" valueType="num">
                                      <p:cBhvr additive="base">
                                        <p:cTn id="21" dur="500" fill="hold"/>
                                        <p:tgtEl>
                                          <p:spTgt spid="2"/>
                                        </p:tgtEl>
                                        <p:attrNameLst>
                                          <p:attrName>ppt_y</p:attrName>
                                        </p:attrNameLst>
                                      </p:cBhvr>
                                      <p:tavLst>
                                        <p:tav tm="0">
                                          <p:val>
                                            <p:strVal val="1+#ppt_h/2"/>
                                          </p:val>
                                        </p:tav>
                                        <p:tav tm="100000">
                                          <p:val>
                                            <p:strVal val="#ppt_y"/>
                                          </p:val>
                                        </p:tav>
                                      </p:tavLst>
                                    </p:anim>
                                  </p:childTnLst>
                                </p:cTn>
                              </p:par>
                            </p:childTnLst>
                          </p:cTn>
                        </p:par>
                        <p:par>
                          <p:cTn id="22" fill="hold">
                            <p:stCondLst>
                              <p:cond delay="1500"/>
                            </p:stCondLst>
                            <p:childTnLst>
                              <p:par>
                                <p:cTn id="23" presetID="2" presetClass="entr" presetSubtype="4" fill="hold" grpId="0" nodeType="afterEffect">
                                  <p:stCondLst>
                                    <p:cond delay="0"/>
                                  </p:stCondLst>
                                  <p:childTnLst>
                                    <p:set>
                                      <p:cBhvr>
                                        <p:cTn id="24" dur="1" fill="hold">
                                          <p:stCondLst>
                                            <p:cond delay="0"/>
                                          </p:stCondLst>
                                        </p:cTn>
                                        <p:tgtEl>
                                          <p:spTgt spid="3">
                                            <p:txEl>
                                              <p:pRg st="0" end="0"/>
                                            </p:txEl>
                                          </p:spTgt>
                                        </p:tgtEl>
                                        <p:attrNameLst>
                                          <p:attrName>style.visibility</p:attrName>
                                        </p:attrNameLst>
                                      </p:cBhvr>
                                      <p:to>
                                        <p:strVal val="visible"/>
                                      </p:to>
                                    </p:set>
                                    <p:anim calcmode="lin" valueType="num">
                                      <p:cBhvr additive="base">
                                        <p:cTn id="25" dur="75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26" dur="75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par>
                          <p:cTn id="27" fill="hold">
                            <p:stCondLst>
                              <p:cond delay="2250"/>
                            </p:stCondLst>
                            <p:childTnLst>
                              <p:par>
                                <p:cTn id="28" presetID="2" presetClass="entr" presetSubtype="4" fill="hold" grpId="0" nodeType="afterEffect">
                                  <p:stCondLst>
                                    <p:cond delay="0"/>
                                  </p:stCondLst>
                                  <p:childTnLst>
                                    <p:set>
                                      <p:cBhvr>
                                        <p:cTn id="29" dur="1" fill="hold">
                                          <p:stCondLst>
                                            <p:cond delay="0"/>
                                          </p:stCondLst>
                                        </p:cTn>
                                        <p:tgtEl>
                                          <p:spTgt spid="4">
                                            <p:txEl>
                                              <p:pRg st="0" end="0"/>
                                            </p:txEl>
                                          </p:spTgt>
                                        </p:tgtEl>
                                        <p:attrNameLst>
                                          <p:attrName>style.visibility</p:attrName>
                                        </p:attrNameLst>
                                      </p:cBhvr>
                                      <p:to>
                                        <p:strVal val="visible"/>
                                      </p:to>
                                    </p:set>
                                    <p:anim calcmode="lin" valueType="num">
                                      <p:cBhvr additive="base">
                                        <p:cTn id="30" dur="75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31" dur="750" fill="hold"/>
                                        <p:tgtEl>
                                          <p:spTgt spid="4">
                                            <p:txEl>
                                              <p:pRg st="0" end="0"/>
                                            </p:txEl>
                                          </p:spTgt>
                                        </p:tgtEl>
                                        <p:attrNameLst>
                                          <p:attrName>ppt_y</p:attrName>
                                        </p:attrNameLst>
                                      </p:cBhvr>
                                      <p:tavLst>
                                        <p:tav tm="0">
                                          <p:val>
                                            <p:strVal val="1+#ppt_h/2"/>
                                          </p:val>
                                        </p:tav>
                                        <p:tav tm="100000">
                                          <p:val>
                                            <p:strVal val="#ppt_y"/>
                                          </p:val>
                                        </p:tav>
                                      </p:tavLst>
                                    </p:anim>
                                  </p:childTnLst>
                                </p:cTn>
                              </p:par>
                              <p:par>
                                <p:cTn id="32" presetID="2" presetClass="entr" presetSubtype="4" fill="hold" nodeType="withEffect">
                                  <p:stCondLst>
                                    <p:cond delay="0"/>
                                  </p:stCondLst>
                                  <p:childTnLst>
                                    <p:set>
                                      <p:cBhvr>
                                        <p:cTn id="33" dur="1" fill="hold">
                                          <p:stCondLst>
                                            <p:cond delay="0"/>
                                          </p:stCondLst>
                                        </p:cTn>
                                        <p:tgtEl>
                                          <p:spTgt spid="29"/>
                                        </p:tgtEl>
                                        <p:attrNameLst>
                                          <p:attrName>style.visibility</p:attrName>
                                        </p:attrNameLst>
                                      </p:cBhvr>
                                      <p:to>
                                        <p:strVal val="visible"/>
                                      </p:to>
                                    </p:set>
                                    <p:anim calcmode="lin" valueType="num">
                                      <p:cBhvr additive="base">
                                        <p:cTn id="34" dur="750" fill="hold"/>
                                        <p:tgtEl>
                                          <p:spTgt spid="29"/>
                                        </p:tgtEl>
                                        <p:attrNameLst>
                                          <p:attrName>ppt_x</p:attrName>
                                        </p:attrNameLst>
                                      </p:cBhvr>
                                      <p:tavLst>
                                        <p:tav tm="0">
                                          <p:val>
                                            <p:strVal val="#ppt_x"/>
                                          </p:val>
                                        </p:tav>
                                        <p:tav tm="100000">
                                          <p:val>
                                            <p:strVal val="#ppt_x"/>
                                          </p:val>
                                        </p:tav>
                                      </p:tavLst>
                                    </p:anim>
                                    <p:anim calcmode="lin" valueType="num">
                                      <p:cBhvr additive="base">
                                        <p:cTn id="35" dur="750" fill="hold"/>
                                        <p:tgtEl>
                                          <p:spTgt spid="29"/>
                                        </p:tgtEl>
                                        <p:attrNameLst>
                                          <p:attrName>ppt_y</p:attrName>
                                        </p:attrNameLst>
                                      </p:cBhvr>
                                      <p:tavLst>
                                        <p:tav tm="0">
                                          <p:val>
                                            <p:strVal val="1+#ppt_h/2"/>
                                          </p:val>
                                        </p:tav>
                                        <p:tav tm="100000">
                                          <p:val>
                                            <p:strVal val="#ppt_y"/>
                                          </p:val>
                                        </p:tav>
                                      </p:tavLst>
                                    </p:anim>
                                  </p:childTnLst>
                                </p:cTn>
                              </p:par>
                            </p:childTnLst>
                          </p:cTn>
                        </p:par>
                        <p:par>
                          <p:cTn id="36" fill="hold">
                            <p:stCondLst>
                              <p:cond delay="3000"/>
                            </p:stCondLst>
                            <p:childTnLst>
                              <p:par>
                                <p:cTn id="37" presetID="2" presetClass="entr" presetSubtype="4" fill="hold" grpId="0" nodeType="afterEffect">
                                  <p:stCondLst>
                                    <p:cond delay="0"/>
                                  </p:stCondLst>
                                  <p:childTnLst>
                                    <p:set>
                                      <p:cBhvr>
                                        <p:cTn id="38" dur="1" fill="hold">
                                          <p:stCondLst>
                                            <p:cond delay="0"/>
                                          </p:stCondLst>
                                        </p:cTn>
                                        <p:tgtEl>
                                          <p:spTgt spid="28"/>
                                        </p:tgtEl>
                                        <p:attrNameLst>
                                          <p:attrName>style.visibility</p:attrName>
                                        </p:attrNameLst>
                                      </p:cBhvr>
                                      <p:to>
                                        <p:strVal val="visible"/>
                                      </p:to>
                                    </p:set>
                                    <p:anim calcmode="lin" valueType="num">
                                      <p:cBhvr additive="base">
                                        <p:cTn id="39" dur="750" fill="hold"/>
                                        <p:tgtEl>
                                          <p:spTgt spid="28"/>
                                        </p:tgtEl>
                                        <p:attrNameLst>
                                          <p:attrName>ppt_x</p:attrName>
                                        </p:attrNameLst>
                                      </p:cBhvr>
                                      <p:tavLst>
                                        <p:tav tm="0">
                                          <p:val>
                                            <p:strVal val="#ppt_x"/>
                                          </p:val>
                                        </p:tav>
                                        <p:tav tm="100000">
                                          <p:val>
                                            <p:strVal val="#ppt_x"/>
                                          </p:val>
                                        </p:tav>
                                      </p:tavLst>
                                    </p:anim>
                                    <p:anim calcmode="lin" valueType="num">
                                      <p:cBhvr additive="base">
                                        <p:cTn id="40" dur="750" fill="hold"/>
                                        <p:tgtEl>
                                          <p:spTgt spid="2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3" grpId="0" build="p"/>
      <p:bldP spid="4" grpId="0" build="p"/>
      <p:bldP spid="28" grpId="0"/>
    </p:bldLst>
  </p:timing>
</p:sld>
</file>

<file path=ppt/slides/slide46.xml><?xml version="1.0" encoding="utf-8"?>
<p:sld xmlns:a="http://schemas.openxmlformats.org/drawingml/2006/main" xmlns:r="http://schemas.openxmlformats.org/officeDocument/2006/relationships" xmlns:p="http://schemas.openxmlformats.org/presentationml/2006/main">
  <p:cSld>
    <p:bg>
      <p:bgPr>
        <a:gradFill>
          <a:gsLst>
            <a:gs pos="0">
              <a:schemeClr val="accent1"/>
            </a:gs>
            <a:gs pos="100000">
              <a:schemeClr val="accent6">
                <a:alpha val="94000"/>
              </a:schemeClr>
            </a:gs>
          </a:gsLst>
          <a:lin ang="18900000" scaled="0"/>
        </a:gradFill>
        <a:effectLst/>
      </p:bgPr>
    </p:bg>
    <p:spTree>
      <p:nvGrpSpPr>
        <p:cNvPr id="1" name=""/>
        <p:cNvGrpSpPr/>
        <p:nvPr/>
      </p:nvGrpSpPr>
      <p:grpSpPr>
        <a:xfrm>
          <a:off x="0" y="0"/>
          <a:ext cx="0" cy="0"/>
          <a:chOff x="0" y="0"/>
          <a:chExt cx="0" cy="0"/>
        </a:xfrm>
      </p:grpSpPr>
      <p:grpSp>
        <p:nvGrpSpPr>
          <p:cNvPr id="9" name="组合 8">
            <a:extLst>
              <a:ext uri="{FF2B5EF4-FFF2-40B4-BE49-F238E27FC236}">
                <a16:creationId xmlns:a16="http://schemas.microsoft.com/office/drawing/2014/main" id="{B219E20B-FA35-49A1-A637-DEEDEA871BBE}"/>
              </a:ext>
            </a:extLst>
          </p:cNvPr>
          <p:cNvGrpSpPr/>
          <p:nvPr/>
        </p:nvGrpSpPr>
        <p:grpSpPr>
          <a:xfrm>
            <a:off x="-57429" y="-1"/>
            <a:ext cx="13429693" cy="9079461"/>
            <a:chOff x="-57429" y="-1"/>
            <a:chExt cx="13429693" cy="9079461"/>
          </a:xfrm>
        </p:grpSpPr>
        <p:pic>
          <p:nvPicPr>
            <p:cNvPr id="190" name="图片 189" descr="图片包含 户外艺术系列, 蜂巢&#10;&#10;自动生成的说明">
              <a:extLst>
                <a:ext uri="{FF2B5EF4-FFF2-40B4-BE49-F238E27FC236}">
                  <a16:creationId xmlns:a16="http://schemas.microsoft.com/office/drawing/2014/main" id="{981D9D3D-C60F-47FD-BDCB-72226DA51D4A}"/>
                </a:ext>
              </a:extLst>
            </p:cNvPr>
            <p:cNvPicPr>
              <a:picLocks noChangeAspect="1"/>
            </p:cNvPicPr>
            <p:nvPr/>
          </p:nvPicPr>
          <p:blipFill rotWithShape="1">
            <a:blip r:embed="rId2">
              <a:biLevel thresh="25000"/>
              <a:extLst>
                <a:ext uri="{28A0092B-C50C-407E-A947-70E740481C1C}">
                  <a14:useLocalDpi xmlns:a14="http://schemas.microsoft.com/office/drawing/2010/main" val="0"/>
                </a:ext>
              </a:extLst>
            </a:blip>
            <a:srcRect l="869" t="13831" r="9335"/>
            <a:stretch/>
          </p:blipFill>
          <p:spPr>
            <a:xfrm>
              <a:off x="-57429" y="-1"/>
              <a:ext cx="12264669" cy="4436518"/>
            </a:xfrm>
            <a:prstGeom prst="rect">
              <a:avLst/>
            </a:prstGeom>
          </p:spPr>
        </p:pic>
        <p:pic>
          <p:nvPicPr>
            <p:cNvPr id="194" name="图片 193" descr="图片包含 物体&#10;&#10;自动生成的说明">
              <a:extLst>
                <a:ext uri="{FF2B5EF4-FFF2-40B4-BE49-F238E27FC236}">
                  <a16:creationId xmlns:a16="http://schemas.microsoft.com/office/drawing/2014/main" id="{D3921733-0C9D-4F47-81DA-3111E96EBC26}"/>
                </a:ext>
              </a:extLst>
            </p:cNvPr>
            <p:cNvPicPr>
              <a:picLocks noChangeAspect="1"/>
            </p:cNvPicPr>
            <p:nvPr/>
          </p:nvPicPr>
          <p:blipFill>
            <a:blip r:embed="rId3">
              <a:biLevel thresh="25000"/>
              <a:alphaModFix amt="8000"/>
              <a:extLst>
                <a:ext uri="{28A0092B-C50C-407E-A947-70E740481C1C}">
                  <a14:useLocalDpi xmlns:a14="http://schemas.microsoft.com/office/drawing/2010/main" val="0"/>
                </a:ext>
              </a:extLst>
            </a:blip>
            <a:stretch>
              <a:fillRect/>
            </a:stretch>
          </p:blipFill>
          <p:spPr>
            <a:xfrm>
              <a:off x="6514264" y="2221460"/>
              <a:ext cx="6858000" cy="6858000"/>
            </a:xfrm>
            <a:prstGeom prst="rect">
              <a:avLst/>
            </a:prstGeom>
          </p:spPr>
        </p:pic>
        <p:sp>
          <p:nvSpPr>
            <p:cNvPr id="193" name="rate_157193">
              <a:extLst>
                <a:ext uri="{FF2B5EF4-FFF2-40B4-BE49-F238E27FC236}">
                  <a16:creationId xmlns:a16="http://schemas.microsoft.com/office/drawing/2014/main" id="{B88A2222-530C-4E32-B8FC-24917B1A89A6}"/>
                </a:ext>
              </a:extLst>
            </p:cNvPr>
            <p:cNvSpPr>
              <a:spLocks noChangeAspect="1"/>
            </p:cNvSpPr>
            <p:nvPr/>
          </p:nvSpPr>
          <p:spPr bwMode="auto">
            <a:xfrm>
              <a:off x="9040852" y="4684580"/>
              <a:ext cx="3166388" cy="2143953"/>
            </a:xfrm>
            <a:custGeom>
              <a:avLst/>
              <a:gdLst>
                <a:gd name="T0" fmla="*/ 840 w 853"/>
                <a:gd name="T1" fmla="*/ 248 h 613"/>
                <a:gd name="T2" fmla="*/ 840 w 853"/>
                <a:gd name="T3" fmla="*/ 248 h 613"/>
                <a:gd name="T4" fmla="*/ 700 w 853"/>
                <a:gd name="T5" fmla="*/ 249 h 613"/>
                <a:gd name="T6" fmla="*/ 687 w 853"/>
                <a:gd name="T7" fmla="*/ 258 h 613"/>
                <a:gd name="T8" fmla="*/ 641 w 853"/>
                <a:gd name="T9" fmla="*/ 393 h 613"/>
                <a:gd name="T10" fmla="*/ 585 w 853"/>
                <a:gd name="T11" fmla="*/ 32 h 613"/>
                <a:gd name="T12" fmla="*/ 573 w 853"/>
                <a:gd name="T13" fmla="*/ 21 h 613"/>
                <a:gd name="T14" fmla="*/ 559 w 853"/>
                <a:gd name="T15" fmla="*/ 31 h 613"/>
                <a:gd name="T16" fmla="*/ 472 w 853"/>
                <a:gd name="T17" fmla="*/ 431 h 613"/>
                <a:gd name="T18" fmla="*/ 409 w 853"/>
                <a:gd name="T19" fmla="*/ 185 h 613"/>
                <a:gd name="T20" fmla="*/ 396 w 853"/>
                <a:gd name="T21" fmla="*/ 175 h 613"/>
                <a:gd name="T22" fmla="*/ 383 w 853"/>
                <a:gd name="T23" fmla="*/ 186 h 613"/>
                <a:gd name="T24" fmla="*/ 321 w 853"/>
                <a:gd name="T25" fmla="*/ 516 h 613"/>
                <a:gd name="T26" fmla="*/ 253 w 853"/>
                <a:gd name="T27" fmla="*/ 12 h 613"/>
                <a:gd name="T28" fmla="*/ 241 w 853"/>
                <a:gd name="T29" fmla="*/ 0 h 613"/>
                <a:gd name="T30" fmla="*/ 227 w 853"/>
                <a:gd name="T31" fmla="*/ 10 h 613"/>
                <a:gd name="T32" fmla="*/ 164 w 853"/>
                <a:gd name="T33" fmla="*/ 261 h 613"/>
                <a:gd name="T34" fmla="*/ 13 w 853"/>
                <a:gd name="T35" fmla="*/ 261 h 613"/>
                <a:gd name="T36" fmla="*/ 0 w 853"/>
                <a:gd name="T37" fmla="*/ 274 h 613"/>
                <a:gd name="T38" fmla="*/ 13 w 853"/>
                <a:gd name="T39" fmla="*/ 288 h 613"/>
                <a:gd name="T40" fmla="*/ 175 w 853"/>
                <a:gd name="T41" fmla="*/ 288 h 613"/>
                <a:gd name="T42" fmla="*/ 188 w 853"/>
                <a:gd name="T43" fmla="*/ 278 h 613"/>
                <a:gd name="T44" fmla="*/ 236 w 853"/>
                <a:gd name="T45" fmla="*/ 84 h 613"/>
                <a:gd name="T46" fmla="*/ 305 w 853"/>
                <a:gd name="T47" fmla="*/ 602 h 613"/>
                <a:gd name="T48" fmla="*/ 318 w 853"/>
                <a:gd name="T49" fmla="*/ 613 h 613"/>
                <a:gd name="T50" fmla="*/ 319 w 853"/>
                <a:gd name="T51" fmla="*/ 613 h 613"/>
                <a:gd name="T52" fmla="*/ 332 w 853"/>
                <a:gd name="T53" fmla="*/ 602 h 613"/>
                <a:gd name="T54" fmla="*/ 398 w 853"/>
                <a:gd name="T55" fmla="*/ 250 h 613"/>
                <a:gd name="T56" fmla="*/ 460 w 853"/>
                <a:gd name="T57" fmla="*/ 493 h 613"/>
                <a:gd name="T58" fmla="*/ 473 w 853"/>
                <a:gd name="T59" fmla="*/ 503 h 613"/>
                <a:gd name="T60" fmla="*/ 486 w 853"/>
                <a:gd name="T61" fmla="*/ 492 h 613"/>
                <a:gd name="T62" fmla="*/ 570 w 853"/>
                <a:gd name="T63" fmla="*/ 107 h 613"/>
                <a:gd name="T64" fmla="*/ 623 w 853"/>
                <a:gd name="T65" fmla="*/ 450 h 613"/>
                <a:gd name="T66" fmla="*/ 635 w 853"/>
                <a:gd name="T67" fmla="*/ 461 h 613"/>
                <a:gd name="T68" fmla="*/ 649 w 853"/>
                <a:gd name="T69" fmla="*/ 452 h 613"/>
                <a:gd name="T70" fmla="*/ 709 w 853"/>
                <a:gd name="T71" fmla="*/ 275 h 613"/>
                <a:gd name="T72" fmla="*/ 840 w 853"/>
                <a:gd name="T73" fmla="*/ 274 h 613"/>
                <a:gd name="T74" fmla="*/ 853 w 853"/>
                <a:gd name="T75" fmla="*/ 261 h 613"/>
                <a:gd name="T76" fmla="*/ 840 w 853"/>
                <a:gd name="T77" fmla="*/ 248 h 6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853" h="613">
                  <a:moveTo>
                    <a:pt x="840" y="248"/>
                  </a:moveTo>
                  <a:lnTo>
                    <a:pt x="840" y="248"/>
                  </a:lnTo>
                  <a:lnTo>
                    <a:pt x="700" y="249"/>
                  </a:lnTo>
                  <a:cubicBezTo>
                    <a:pt x="694" y="249"/>
                    <a:pt x="689" y="252"/>
                    <a:pt x="687" y="258"/>
                  </a:cubicBezTo>
                  <a:lnTo>
                    <a:pt x="641" y="393"/>
                  </a:lnTo>
                  <a:lnTo>
                    <a:pt x="585" y="32"/>
                  </a:lnTo>
                  <a:cubicBezTo>
                    <a:pt x="584" y="26"/>
                    <a:pt x="579" y="21"/>
                    <a:pt x="573" y="21"/>
                  </a:cubicBezTo>
                  <a:cubicBezTo>
                    <a:pt x="566" y="21"/>
                    <a:pt x="560" y="25"/>
                    <a:pt x="559" y="31"/>
                  </a:cubicBezTo>
                  <a:lnTo>
                    <a:pt x="472" y="431"/>
                  </a:lnTo>
                  <a:lnTo>
                    <a:pt x="409" y="185"/>
                  </a:lnTo>
                  <a:cubicBezTo>
                    <a:pt x="408" y="179"/>
                    <a:pt x="402" y="175"/>
                    <a:pt x="396" y="175"/>
                  </a:cubicBezTo>
                  <a:cubicBezTo>
                    <a:pt x="390" y="175"/>
                    <a:pt x="384" y="180"/>
                    <a:pt x="383" y="186"/>
                  </a:cubicBezTo>
                  <a:lnTo>
                    <a:pt x="321" y="516"/>
                  </a:lnTo>
                  <a:lnTo>
                    <a:pt x="253" y="12"/>
                  </a:lnTo>
                  <a:cubicBezTo>
                    <a:pt x="253" y="5"/>
                    <a:pt x="247" y="0"/>
                    <a:pt x="241" y="0"/>
                  </a:cubicBezTo>
                  <a:cubicBezTo>
                    <a:pt x="235" y="0"/>
                    <a:pt x="229" y="4"/>
                    <a:pt x="227" y="10"/>
                  </a:cubicBezTo>
                  <a:lnTo>
                    <a:pt x="164" y="261"/>
                  </a:lnTo>
                  <a:lnTo>
                    <a:pt x="13" y="261"/>
                  </a:lnTo>
                  <a:cubicBezTo>
                    <a:pt x="6" y="261"/>
                    <a:pt x="0" y="267"/>
                    <a:pt x="0" y="274"/>
                  </a:cubicBezTo>
                  <a:cubicBezTo>
                    <a:pt x="0" y="282"/>
                    <a:pt x="6" y="288"/>
                    <a:pt x="13" y="288"/>
                  </a:cubicBezTo>
                  <a:lnTo>
                    <a:pt x="175" y="288"/>
                  </a:lnTo>
                  <a:cubicBezTo>
                    <a:pt x="181" y="288"/>
                    <a:pt x="186" y="284"/>
                    <a:pt x="188" y="278"/>
                  </a:cubicBezTo>
                  <a:lnTo>
                    <a:pt x="236" y="84"/>
                  </a:lnTo>
                  <a:lnTo>
                    <a:pt x="305" y="602"/>
                  </a:lnTo>
                  <a:cubicBezTo>
                    <a:pt x="306" y="608"/>
                    <a:pt x="312" y="613"/>
                    <a:pt x="318" y="613"/>
                  </a:cubicBezTo>
                  <a:lnTo>
                    <a:pt x="319" y="613"/>
                  </a:lnTo>
                  <a:cubicBezTo>
                    <a:pt x="325" y="613"/>
                    <a:pt x="330" y="609"/>
                    <a:pt x="332" y="602"/>
                  </a:cubicBezTo>
                  <a:lnTo>
                    <a:pt x="398" y="250"/>
                  </a:lnTo>
                  <a:lnTo>
                    <a:pt x="460" y="493"/>
                  </a:lnTo>
                  <a:cubicBezTo>
                    <a:pt x="461" y="499"/>
                    <a:pt x="467" y="503"/>
                    <a:pt x="473" y="503"/>
                  </a:cubicBezTo>
                  <a:cubicBezTo>
                    <a:pt x="479" y="503"/>
                    <a:pt x="484" y="498"/>
                    <a:pt x="486" y="492"/>
                  </a:cubicBezTo>
                  <a:lnTo>
                    <a:pt x="570" y="107"/>
                  </a:lnTo>
                  <a:lnTo>
                    <a:pt x="623" y="450"/>
                  </a:lnTo>
                  <a:cubicBezTo>
                    <a:pt x="624" y="456"/>
                    <a:pt x="629" y="461"/>
                    <a:pt x="635" y="461"/>
                  </a:cubicBezTo>
                  <a:cubicBezTo>
                    <a:pt x="642" y="462"/>
                    <a:pt x="647" y="458"/>
                    <a:pt x="649" y="452"/>
                  </a:cubicBezTo>
                  <a:lnTo>
                    <a:pt x="709" y="275"/>
                  </a:lnTo>
                  <a:lnTo>
                    <a:pt x="840" y="274"/>
                  </a:lnTo>
                  <a:cubicBezTo>
                    <a:pt x="847" y="274"/>
                    <a:pt x="853" y="268"/>
                    <a:pt x="853" y="261"/>
                  </a:cubicBezTo>
                  <a:cubicBezTo>
                    <a:pt x="853" y="254"/>
                    <a:pt x="847" y="248"/>
                    <a:pt x="840" y="248"/>
                  </a:cubicBezTo>
                  <a:close/>
                </a:path>
              </a:pathLst>
            </a:custGeom>
            <a:solidFill>
              <a:schemeClr val="bg1">
                <a:alpha val="32000"/>
              </a:schemeClr>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Light"/>
                <a:cs typeface="+mn-ea"/>
                <a:sym typeface="+mn-lt"/>
              </a:endParaRPr>
            </a:p>
          </p:txBody>
        </p:sp>
        <p:pic>
          <p:nvPicPr>
            <p:cNvPr id="31" name="图片占位符 4">
              <a:extLst>
                <a:ext uri="{FF2B5EF4-FFF2-40B4-BE49-F238E27FC236}">
                  <a16:creationId xmlns:a16="http://schemas.microsoft.com/office/drawing/2014/main" id="{7A2B3141-73EE-4995-996D-850CB8D8C7BC}"/>
                </a:ext>
              </a:extLst>
            </p:cNvPr>
            <p:cNvPicPr>
              <a:picLocks noChangeAspect="1"/>
            </p:cNvPicPr>
            <p:nvPr/>
          </p:nvPicPr>
          <p:blipFill rotWithShape="1">
            <a:blip r:embed="rId4">
              <a:alphaModFix amt="25000"/>
              <a:duotone>
                <a:schemeClr val="accent5">
                  <a:shade val="45000"/>
                  <a:satMod val="135000"/>
                </a:schemeClr>
                <a:prstClr val="white"/>
              </a:duotone>
              <a:extLst>
                <a:ext uri="{28A0092B-C50C-407E-A947-70E740481C1C}">
                  <a14:useLocalDpi xmlns:a14="http://schemas.microsoft.com/office/drawing/2010/main" val="0"/>
                </a:ext>
              </a:extLst>
            </a:blip>
            <a:srcRect l="70514" t="58287" r="10065" b="27696"/>
            <a:stretch/>
          </p:blipFill>
          <p:spPr>
            <a:xfrm rot="5793487" flipV="1">
              <a:off x="3767622" y="4313136"/>
              <a:ext cx="2459061" cy="2506523"/>
            </a:xfrm>
            <a:prstGeom prst="rect">
              <a:avLst/>
            </a:prstGeom>
          </p:spPr>
        </p:pic>
        <p:pic>
          <p:nvPicPr>
            <p:cNvPr id="32" name="图片占位符 4">
              <a:extLst>
                <a:ext uri="{FF2B5EF4-FFF2-40B4-BE49-F238E27FC236}">
                  <a16:creationId xmlns:a16="http://schemas.microsoft.com/office/drawing/2014/main" id="{FD7FB7EE-A220-477E-8B84-C238272F224D}"/>
                </a:ext>
              </a:extLst>
            </p:cNvPr>
            <p:cNvPicPr>
              <a:picLocks noChangeAspect="1"/>
            </p:cNvPicPr>
            <p:nvPr/>
          </p:nvPicPr>
          <p:blipFill rotWithShape="1">
            <a:blip r:embed="rId4">
              <a:alphaModFix amt="25000"/>
              <a:duotone>
                <a:schemeClr val="accent5">
                  <a:shade val="45000"/>
                  <a:satMod val="135000"/>
                </a:schemeClr>
                <a:prstClr val="white"/>
              </a:duotone>
              <a:extLst>
                <a:ext uri="{28A0092B-C50C-407E-A947-70E740481C1C}">
                  <a14:useLocalDpi xmlns:a14="http://schemas.microsoft.com/office/drawing/2010/main" val="0"/>
                </a:ext>
              </a:extLst>
            </a:blip>
            <a:srcRect l="70514" t="58287" r="10065" b="27696"/>
            <a:stretch/>
          </p:blipFill>
          <p:spPr>
            <a:xfrm rot="5793487" flipV="1">
              <a:off x="3599127" y="3829958"/>
              <a:ext cx="1249483" cy="1273599"/>
            </a:xfrm>
            <a:prstGeom prst="rect">
              <a:avLst/>
            </a:prstGeom>
          </p:spPr>
        </p:pic>
      </p:grpSp>
      <p:sp>
        <p:nvSpPr>
          <p:cNvPr id="5" name="等腰三角形 4">
            <a:extLst>
              <a:ext uri="{FF2B5EF4-FFF2-40B4-BE49-F238E27FC236}">
                <a16:creationId xmlns:a16="http://schemas.microsoft.com/office/drawing/2014/main" id="{F3B948F3-B577-452A-A20C-C49C10E4EB2C}"/>
              </a:ext>
            </a:extLst>
          </p:cNvPr>
          <p:cNvSpPr/>
          <p:nvPr/>
        </p:nvSpPr>
        <p:spPr>
          <a:xfrm rot="2855879">
            <a:off x="5262898" y="-3441784"/>
            <a:ext cx="4116614" cy="15756603"/>
          </a:xfrm>
          <a:prstGeom prst="triangle">
            <a:avLst/>
          </a:prstGeom>
          <a:solidFill>
            <a:schemeClr val="bg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ea"/>
            </a:endParaRPr>
          </a:p>
        </p:txBody>
      </p:sp>
      <p:sp>
        <p:nvSpPr>
          <p:cNvPr id="37" name="任意多边形: 形状 36">
            <a:extLst>
              <a:ext uri="{FF2B5EF4-FFF2-40B4-BE49-F238E27FC236}">
                <a16:creationId xmlns:a16="http://schemas.microsoft.com/office/drawing/2014/main" id="{E374EF60-4D46-4911-A714-AE48E9709848}"/>
              </a:ext>
            </a:extLst>
          </p:cNvPr>
          <p:cNvSpPr/>
          <p:nvPr/>
        </p:nvSpPr>
        <p:spPr>
          <a:xfrm rot="5400000">
            <a:off x="228749" y="-216879"/>
            <a:ext cx="6857998" cy="7291755"/>
          </a:xfrm>
          <a:custGeom>
            <a:avLst/>
            <a:gdLst>
              <a:gd name="connsiteX0" fmla="*/ 0 w 6857998"/>
              <a:gd name="connsiteY0" fmla="*/ 7291755 h 7291755"/>
              <a:gd name="connsiteX1" fmla="*/ 0 w 6857998"/>
              <a:gd name="connsiteY1" fmla="*/ 0 h 7291755"/>
              <a:gd name="connsiteX2" fmla="*/ 6857998 w 6857998"/>
              <a:gd name="connsiteY2" fmla="*/ 6541272 h 7291755"/>
              <a:gd name="connsiteX3" fmla="*/ 6857998 w 6857998"/>
              <a:gd name="connsiteY3" fmla="*/ 7291755 h 7291755"/>
            </a:gdLst>
            <a:ahLst/>
            <a:cxnLst>
              <a:cxn ang="0">
                <a:pos x="connsiteX0" y="connsiteY0"/>
              </a:cxn>
              <a:cxn ang="0">
                <a:pos x="connsiteX1" y="connsiteY1"/>
              </a:cxn>
              <a:cxn ang="0">
                <a:pos x="connsiteX2" y="connsiteY2"/>
              </a:cxn>
              <a:cxn ang="0">
                <a:pos x="connsiteX3" y="connsiteY3"/>
              </a:cxn>
            </a:cxnLst>
            <a:rect l="l" t="t" r="r" b="b"/>
            <a:pathLst>
              <a:path w="6857998" h="7291755">
                <a:moveTo>
                  <a:pt x="0" y="7291755"/>
                </a:moveTo>
                <a:lnTo>
                  <a:pt x="0" y="0"/>
                </a:lnTo>
                <a:lnTo>
                  <a:pt x="6857998" y="6541272"/>
                </a:lnTo>
                <a:lnTo>
                  <a:pt x="6857998" y="7291755"/>
                </a:lnTo>
                <a:close/>
              </a:path>
            </a:pathLst>
          </a:custGeom>
          <a:solidFill>
            <a:schemeClr val="bg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ea"/>
              <a:sym typeface="+mn-lt"/>
            </a:endParaRPr>
          </a:p>
        </p:txBody>
      </p:sp>
      <p:cxnSp>
        <p:nvCxnSpPr>
          <p:cNvPr id="85" name="直接连接符 84">
            <a:extLst>
              <a:ext uri="{FF2B5EF4-FFF2-40B4-BE49-F238E27FC236}">
                <a16:creationId xmlns:a16="http://schemas.microsoft.com/office/drawing/2014/main" id="{46FACBF6-4689-49CC-80EB-FE5D54F3D5BA}"/>
              </a:ext>
            </a:extLst>
          </p:cNvPr>
          <p:cNvCxnSpPr>
            <a:cxnSpLocks/>
          </p:cNvCxnSpPr>
          <p:nvPr/>
        </p:nvCxnSpPr>
        <p:spPr>
          <a:xfrm>
            <a:off x="671975" y="3734437"/>
            <a:ext cx="1842625" cy="0"/>
          </a:xfrm>
          <a:prstGeom prst="line">
            <a:avLst/>
          </a:prstGeom>
          <a:ln w="25400" cap="rnd">
            <a:gradFill>
              <a:gsLst>
                <a:gs pos="0">
                  <a:schemeClr val="bg1"/>
                </a:gs>
                <a:gs pos="100000">
                  <a:schemeClr val="accent1">
                    <a:alpha val="0"/>
                  </a:schemeClr>
                </a:gs>
              </a:gsLst>
              <a:lin ang="0" scaled="0"/>
            </a:gradFill>
          </a:ln>
        </p:spPr>
        <p:style>
          <a:lnRef idx="1">
            <a:schemeClr val="accent1"/>
          </a:lnRef>
          <a:fillRef idx="0">
            <a:schemeClr val="accent1"/>
          </a:fillRef>
          <a:effectRef idx="0">
            <a:schemeClr val="accent1"/>
          </a:effectRef>
          <a:fontRef idx="minor">
            <a:schemeClr val="tx1"/>
          </a:fontRef>
        </p:style>
      </p:cxnSp>
      <p:grpSp>
        <p:nvGrpSpPr>
          <p:cNvPr id="3" name="组合 2">
            <a:extLst>
              <a:ext uri="{FF2B5EF4-FFF2-40B4-BE49-F238E27FC236}">
                <a16:creationId xmlns:a16="http://schemas.microsoft.com/office/drawing/2014/main" id="{093F20E4-50B2-4A18-90A0-0DE0559CA037}"/>
              </a:ext>
            </a:extLst>
          </p:cNvPr>
          <p:cNvGrpSpPr/>
          <p:nvPr/>
        </p:nvGrpSpPr>
        <p:grpSpPr>
          <a:xfrm>
            <a:off x="684061" y="1606126"/>
            <a:ext cx="2248681" cy="464019"/>
            <a:chOff x="684061" y="1729369"/>
            <a:chExt cx="2248681" cy="464019"/>
          </a:xfrm>
        </p:grpSpPr>
        <p:pic>
          <p:nvPicPr>
            <p:cNvPr id="86" name="图片 85">
              <a:extLst>
                <a:ext uri="{FF2B5EF4-FFF2-40B4-BE49-F238E27FC236}">
                  <a16:creationId xmlns:a16="http://schemas.microsoft.com/office/drawing/2014/main" id="{44B2FCB5-4FA4-4CE8-BA98-7C755AC4666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4061" y="1729369"/>
              <a:ext cx="464019" cy="464019"/>
            </a:xfrm>
            <a:prstGeom prst="rect">
              <a:avLst/>
            </a:prstGeom>
          </p:spPr>
        </p:pic>
        <p:grpSp>
          <p:nvGrpSpPr>
            <p:cNvPr id="87" name="组合 86">
              <a:extLst>
                <a:ext uri="{FF2B5EF4-FFF2-40B4-BE49-F238E27FC236}">
                  <a16:creationId xmlns:a16="http://schemas.microsoft.com/office/drawing/2014/main" id="{E74C1CAA-6F11-4B36-AC81-8B7056BF3A97}"/>
                </a:ext>
              </a:extLst>
            </p:cNvPr>
            <p:cNvGrpSpPr/>
            <p:nvPr/>
          </p:nvGrpSpPr>
          <p:grpSpPr>
            <a:xfrm>
              <a:off x="1317078" y="1781054"/>
              <a:ext cx="1615664" cy="404176"/>
              <a:chOff x="4902710" y="4109562"/>
              <a:chExt cx="2474913" cy="619125"/>
            </a:xfrm>
          </p:grpSpPr>
          <p:sp>
            <p:nvSpPr>
              <p:cNvPr id="88" name="Freeform 5">
                <a:extLst>
                  <a:ext uri="{FF2B5EF4-FFF2-40B4-BE49-F238E27FC236}">
                    <a16:creationId xmlns:a16="http://schemas.microsoft.com/office/drawing/2014/main" id="{86C278A7-BDEA-421C-9AEA-042D4C720895}"/>
                  </a:ext>
                </a:extLst>
              </p:cNvPr>
              <p:cNvSpPr>
                <a:spLocks/>
              </p:cNvSpPr>
              <p:nvPr/>
            </p:nvSpPr>
            <p:spPr bwMode="auto">
              <a:xfrm>
                <a:off x="5086860" y="4109562"/>
                <a:ext cx="98425" cy="80963"/>
              </a:xfrm>
              <a:custGeom>
                <a:avLst/>
                <a:gdLst>
                  <a:gd name="T0" fmla="*/ 0 w 54"/>
                  <a:gd name="T1" fmla="*/ 5 h 44"/>
                  <a:gd name="T2" fmla="*/ 54 w 54"/>
                  <a:gd name="T3" fmla="*/ 29 h 44"/>
                  <a:gd name="T4" fmla="*/ 19 w 54"/>
                  <a:gd name="T5" fmla="*/ 35 h 44"/>
                  <a:gd name="T6" fmla="*/ 21 w 54"/>
                  <a:gd name="T7" fmla="*/ 25 h 44"/>
                  <a:gd name="T8" fmla="*/ 0 w 54"/>
                  <a:gd name="T9" fmla="*/ 5 h 44"/>
                </a:gdLst>
                <a:ahLst/>
                <a:cxnLst>
                  <a:cxn ang="0">
                    <a:pos x="T0" y="T1"/>
                  </a:cxn>
                  <a:cxn ang="0">
                    <a:pos x="T2" y="T3"/>
                  </a:cxn>
                  <a:cxn ang="0">
                    <a:pos x="T4" y="T5"/>
                  </a:cxn>
                  <a:cxn ang="0">
                    <a:pos x="T6" y="T7"/>
                  </a:cxn>
                  <a:cxn ang="0">
                    <a:pos x="T8" y="T9"/>
                  </a:cxn>
                </a:cxnLst>
                <a:rect l="0" t="0" r="r" b="b"/>
                <a:pathLst>
                  <a:path w="54" h="44">
                    <a:moveTo>
                      <a:pt x="0" y="5"/>
                    </a:moveTo>
                    <a:cubicBezTo>
                      <a:pt x="21" y="0"/>
                      <a:pt x="42" y="12"/>
                      <a:pt x="54" y="29"/>
                    </a:cubicBezTo>
                    <a:cubicBezTo>
                      <a:pt x="50" y="44"/>
                      <a:pt x="31" y="36"/>
                      <a:pt x="19" y="35"/>
                    </a:cubicBezTo>
                    <a:cubicBezTo>
                      <a:pt x="20" y="32"/>
                      <a:pt x="20" y="27"/>
                      <a:pt x="21" y="25"/>
                    </a:cubicBezTo>
                    <a:cubicBezTo>
                      <a:pt x="12" y="20"/>
                      <a:pt x="5" y="14"/>
                      <a:pt x="0" y="5"/>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Light"/>
                  <a:cs typeface="+mn-ea"/>
                  <a:sym typeface="+mn-lt"/>
                </a:endParaRPr>
              </a:p>
            </p:txBody>
          </p:sp>
          <p:sp>
            <p:nvSpPr>
              <p:cNvPr id="89" name="Freeform 6">
                <a:extLst>
                  <a:ext uri="{FF2B5EF4-FFF2-40B4-BE49-F238E27FC236}">
                    <a16:creationId xmlns:a16="http://schemas.microsoft.com/office/drawing/2014/main" id="{DD09E619-1F04-48D9-9F92-67AE12E835B2}"/>
                  </a:ext>
                </a:extLst>
              </p:cNvPr>
              <p:cNvSpPr>
                <a:spLocks noEditPoints="1"/>
              </p:cNvSpPr>
              <p:nvPr/>
            </p:nvSpPr>
            <p:spPr bwMode="auto">
              <a:xfrm>
                <a:off x="7071235" y="4115912"/>
                <a:ext cx="306388" cy="342900"/>
              </a:xfrm>
              <a:custGeom>
                <a:avLst/>
                <a:gdLst>
                  <a:gd name="T0" fmla="*/ 90 w 167"/>
                  <a:gd name="T1" fmla="*/ 0 h 187"/>
                  <a:gd name="T2" fmla="*/ 111 w 167"/>
                  <a:gd name="T3" fmla="*/ 19 h 187"/>
                  <a:gd name="T4" fmla="*/ 101 w 167"/>
                  <a:gd name="T5" fmla="*/ 32 h 187"/>
                  <a:gd name="T6" fmla="*/ 73 w 167"/>
                  <a:gd name="T7" fmla="*/ 51 h 187"/>
                  <a:gd name="T8" fmla="*/ 81 w 167"/>
                  <a:gd name="T9" fmla="*/ 52 h 187"/>
                  <a:gd name="T10" fmla="*/ 158 w 167"/>
                  <a:gd name="T11" fmla="*/ 27 h 187"/>
                  <a:gd name="T12" fmla="*/ 153 w 167"/>
                  <a:gd name="T13" fmla="*/ 42 h 187"/>
                  <a:gd name="T14" fmla="*/ 107 w 167"/>
                  <a:gd name="T15" fmla="*/ 110 h 187"/>
                  <a:gd name="T16" fmla="*/ 148 w 167"/>
                  <a:gd name="T17" fmla="*/ 100 h 187"/>
                  <a:gd name="T18" fmla="*/ 157 w 167"/>
                  <a:gd name="T19" fmla="*/ 118 h 187"/>
                  <a:gd name="T20" fmla="*/ 75 w 167"/>
                  <a:gd name="T21" fmla="*/ 139 h 187"/>
                  <a:gd name="T22" fmla="*/ 137 w 167"/>
                  <a:gd name="T23" fmla="*/ 114 h 187"/>
                  <a:gd name="T24" fmla="*/ 136 w 167"/>
                  <a:gd name="T25" fmla="*/ 110 h 187"/>
                  <a:gd name="T26" fmla="*/ 109 w 167"/>
                  <a:gd name="T27" fmla="*/ 116 h 187"/>
                  <a:gd name="T28" fmla="*/ 90 w 167"/>
                  <a:gd name="T29" fmla="*/ 126 h 187"/>
                  <a:gd name="T30" fmla="*/ 78 w 167"/>
                  <a:gd name="T31" fmla="*/ 124 h 187"/>
                  <a:gd name="T32" fmla="*/ 2 w 167"/>
                  <a:gd name="T33" fmla="*/ 187 h 187"/>
                  <a:gd name="T34" fmla="*/ 4 w 167"/>
                  <a:gd name="T35" fmla="*/ 167 h 187"/>
                  <a:gd name="T36" fmla="*/ 25 w 167"/>
                  <a:gd name="T37" fmla="*/ 140 h 187"/>
                  <a:gd name="T38" fmla="*/ 9 w 167"/>
                  <a:gd name="T39" fmla="*/ 169 h 187"/>
                  <a:gd name="T40" fmla="*/ 78 w 167"/>
                  <a:gd name="T41" fmla="*/ 117 h 187"/>
                  <a:gd name="T42" fmla="*/ 78 w 167"/>
                  <a:gd name="T43" fmla="*/ 109 h 187"/>
                  <a:gd name="T44" fmla="*/ 62 w 167"/>
                  <a:gd name="T45" fmla="*/ 96 h 187"/>
                  <a:gd name="T46" fmla="*/ 41 w 167"/>
                  <a:gd name="T47" fmla="*/ 120 h 187"/>
                  <a:gd name="T48" fmla="*/ 38 w 167"/>
                  <a:gd name="T49" fmla="*/ 121 h 187"/>
                  <a:gd name="T50" fmla="*/ 56 w 167"/>
                  <a:gd name="T51" fmla="*/ 93 h 187"/>
                  <a:gd name="T52" fmla="*/ 42 w 167"/>
                  <a:gd name="T53" fmla="*/ 93 h 187"/>
                  <a:gd name="T54" fmla="*/ 33 w 167"/>
                  <a:gd name="T55" fmla="*/ 43 h 187"/>
                  <a:gd name="T56" fmla="*/ 59 w 167"/>
                  <a:gd name="T57" fmla="*/ 87 h 187"/>
                  <a:gd name="T58" fmla="*/ 70 w 167"/>
                  <a:gd name="T59" fmla="*/ 61 h 187"/>
                  <a:gd name="T60" fmla="*/ 63 w 167"/>
                  <a:gd name="T61" fmla="*/ 50 h 187"/>
                  <a:gd name="T62" fmla="*/ 73 w 167"/>
                  <a:gd name="T63" fmla="*/ 48 h 187"/>
                  <a:gd name="T64" fmla="*/ 96 w 167"/>
                  <a:gd name="T65" fmla="*/ 13 h 187"/>
                  <a:gd name="T66" fmla="*/ 90 w 167"/>
                  <a:gd name="T67" fmla="*/ 0 h 187"/>
                  <a:gd name="T68" fmla="*/ 95 w 167"/>
                  <a:gd name="T69" fmla="*/ 52 h 187"/>
                  <a:gd name="T70" fmla="*/ 95 w 167"/>
                  <a:gd name="T71" fmla="*/ 52 h 187"/>
                  <a:gd name="T72" fmla="*/ 110 w 167"/>
                  <a:gd name="T73" fmla="*/ 79 h 187"/>
                  <a:gd name="T74" fmla="*/ 80 w 167"/>
                  <a:gd name="T75" fmla="*/ 93 h 187"/>
                  <a:gd name="T76" fmla="*/ 84 w 167"/>
                  <a:gd name="T77" fmla="*/ 114 h 187"/>
                  <a:gd name="T78" fmla="*/ 97 w 167"/>
                  <a:gd name="T79" fmla="*/ 104 h 187"/>
                  <a:gd name="T80" fmla="*/ 145 w 167"/>
                  <a:gd name="T81" fmla="*/ 32 h 187"/>
                  <a:gd name="T82" fmla="*/ 95 w 167"/>
                  <a:gd name="T83" fmla="*/ 52 h 187"/>
                  <a:gd name="T84" fmla="*/ 86 w 167"/>
                  <a:gd name="T85" fmla="*/ 52 h 187"/>
                  <a:gd name="T86" fmla="*/ 86 w 167"/>
                  <a:gd name="T87" fmla="*/ 52 h 187"/>
                  <a:gd name="T88" fmla="*/ 92 w 167"/>
                  <a:gd name="T89" fmla="*/ 66 h 187"/>
                  <a:gd name="T90" fmla="*/ 70 w 167"/>
                  <a:gd name="T91" fmla="*/ 86 h 187"/>
                  <a:gd name="T92" fmla="*/ 100 w 167"/>
                  <a:gd name="T93" fmla="*/ 67 h 187"/>
                  <a:gd name="T94" fmla="*/ 86 w 167"/>
                  <a:gd name="T95" fmla="*/ 52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67" h="187">
                    <a:moveTo>
                      <a:pt x="90" y="0"/>
                    </a:moveTo>
                    <a:cubicBezTo>
                      <a:pt x="98" y="5"/>
                      <a:pt x="108" y="10"/>
                      <a:pt x="111" y="19"/>
                    </a:cubicBezTo>
                    <a:cubicBezTo>
                      <a:pt x="111" y="26"/>
                      <a:pt x="106" y="29"/>
                      <a:pt x="101" y="32"/>
                    </a:cubicBezTo>
                    <a:cubicBezTo>
                      <a:pt x="91" y="38"/>
                      <a:pt x="81" y="43"/>
                      <a:pt x="73" y="51"/>
                    </a:cubicBezTo>
                    <a:cubicBezTo>
                      <a:pt x="75" y="51"/>
                      <a:pt x="79" y="52"/>
                      <a:pt x="81" y="52"/>
                    </a:cubicBezTo>
                    <a:cubicBezTo>
                      <a:pt x="106" y="42"/>
                      <a:pt x="130" y="24"/>
                      <a:pt x="158" y="27"/>
                    </a:cubicBezTo>
                    <a:cubicBezTo>
                      <a:pt x="157" y="33"/>
                      <a:pt x="157" y="38"/>
                      <a:pt x="153" y="42"/>
                    </a:cubicBezTo>
                    <a:cubicBezTo>
                      <a:pt x="135" y="63"/>
                      <a:pt x="121" y="86"/>
                      <a:pt x="107" y="110"/>
                    </a:cubicBezTo>
                    <a:cubicBezTo>
                      <a:pt x="120" y="106"/>
                      <a:pt x="134" y="101"/>
                      <a:pt x="148" y="100"/>
                    </a:cubicBezTo>
                    <a:cubicBezTo>
                      <a:pt x="157" y="99"/>
                      <a:pt x="167" y="113"/>
                      <a:pt x="157" y="118"/>
                    </a:cubicBezTo>
                    <a:cubicBezTo>
                      <a:pt x="131" y="130"/>
                      <a:pt x="102" y="133"/>
                      <a:pt x="75" y="139"/>
                    </a:cubicBezTo>
                    <a:cubicBezTo>
                      <a:pt x="95" y="128"/>
                      <a:pt x="116" y="121"/>
                      <a:pt x="137" y="114"/>
                    </a:cubicBezTo>
                    <a:cubicBezTo>
                      <a:pt x="137" y="113"/>
                      <a:pt x="136" y="111"/>
                      <a:pt x="136" y="110"/>
                    </a:cubicBezTo>
                    <a:cubicBezTo>
                      <a:pt x="127" y="112"/>
                      <a:pt x="118" y="114"/>
                      <a:pt x="109" y="116"/>
                    </a:cubicBezTo>
                    <a:cubicBezTo>
                      <a:pt x="102" y="117"/>
                      <a:pt x="97" y="124"/>
                      <a:pt x="90" y="126"/>
                    </a:cubicBezTo>
                    <a:cubicBezTo>
                      <a:pt x="86" y="127"/>
                      <a:pt x="82" y="125"/>
                      <a:pt x="78" y="124"/>
                    </a:cubicBezTo>
                    <a:cubicBezTo>
                      <a:pt x="42" y="131"/>
                      <a:pt x="33" y="173"/>
                      <a:pt x="2" y="187"/>
                    </a:cubicBezTo>
                    <a:cubicBezTo>
                      <a:pt x="2" y="181"/>
                      <a:pt x="0" y="173"/>
                      <a:pt x="4" y="167"/>
                    </a:cubicBezTo>
                    <a:cubicBezTo>
                      <a:pt x="10" y="157"/>
                      <a:pt x="17" y="148"/>
                      <a:pt x="25" y="140"/>
                    </a:cubicBezTo>
                    <a:cubicBezTo>
                      <a:pt x="20" y="150"/>
                      <a:pt x="12" y="158"/>
                      <a:pt x="9" y="169"/>
                    </a:cubicBezTo>
                    <a:cubicBezTo>
                      <a:pt x="31" y="150"/>
                      <a:pt x="52" y="129"/>
                      <a:pt x="78" y="117"/>
                    </a:cubicBezTo>
                    <a:cubicBezTo>
                      <a:pt x="78" y="115"/>
                      <a:pt x="78" y="112"/>
                      <a:pt x="78" y="109"/>
                    </a:cubicBezTo>
                    <a:cubicBezTo>
                      <a:pt x="72" y="106"/>
                      <a:pt x="66" y="101"/>
                      <a:pt x="62" y="96"/>
                    </a:cubicBezTo>
                    <a:cubicBezTo>
                      <a:pt x="55" y="105"/>
                      <a:pt x="48" y="112"/>
                      <a:pt x="41" y="120"/>
                    </a:cubicBezTo>
                    <a:cubicBezTo>
                      <a:pt x="40" y="120"/>
                      <a:pt x="39" y="121"/>
                      <a:pt x="38" y="121"/>
                    </a:cubicBezTo>
                    <a:cubicBezTo>
                      <a:pt x="44" y="112"/>
                      <a:pt x="50" y="102"/>
                      <a:pt x="56" y="93"/>
                    </a:cubicBezTo>
                    <a:cubicBezTo>
                      <a:pt x="52" y="93"/>
                      <a:pt x="47" y="93"/>
                      <a:pt x="42" y="93"/>
                    </a:cubicBezTo>
                    <a:cubicBezTo>
                      <a:pt x="43" y="76"/>
                      <a:pt x="36" y="60"/>
                      <a:pt x="33" y="43"/>
                    </a:cubicBezTo>
                    <a:cubicBezTo>
                      <a:pt x="46" y="55"/>
                      <a:pt x="53" y="71"/>
                      <a:pt x="59" y="87"/>
                    </a:cubicBezTo>
                    <a:cubicBezTo>
                      <a:pt x="63" y="79"/>
                      <a:pt x="67" y="70"/>
                      <a:pt x="70" y="61"/>
                    </a:cubicBezTo>
                    <a:cubicBezTo>
                      <a:pt x="68" y="58"/>
                      <a:pt x="65" y="54"/>
                      <a:pt x="63" y="50"/>
                    </a:cubicBezTo>
                    <a:cubicBezTo>
                      <a:pt x="66" y="49"/>
                      <a:pt x="69" y="49"/>
                      <a:pt x="73" y="48"/>
                    </a:cubicBezTo>
                    <a:cubicBezTo>
                      <a:pt x="82" y="37"/>
                      <a:pt x="88" y="25"/>
                      <a:pt x="96" y="13"/>
                    </a:cubicBezTo>
                    <a:cubicBezTo>
                      <a:pt x="94" y="9"/>
                      <a:pt x="92" y="4"/>
                      <a:pt x="90" y="0"/>
                    </a:cubicBezTo>
                    <a:moveTo>
                      <a:pt x="95" y="52"/>
                    </a:moveTo>
                    <a:cubicBezTo>
                      <a:pt x="95" y="52"/>
                      <a:pt x="95" y="52"/>
                      <a:pt x="95" y="52"/>
                    </a:cubicBezTo>
                    <a:cubicBezTo>
                      <a:pt x="102" y="59"/>
                      <a:pt x="112" y="67"/>
                      <a:pt x="110" y="79"/>
                    </a:cubicBezTo>
                    <a:cubicBezTo>
                      <a:pt x="105" y="91"/>
                      <a:pt x="90" y="90"/>
                      <a:pt x="80" y="93"/>
                    </a:cubicBezTo>
                    <a:cubicBezTo>
                      <a:pt x="81" y="100"/>
                      <a:pt x="82" y="107"/>
                      <a:pt x="84" y="114"/>
                    </a:cubicBezTo>
                    <a:cubicBezTo>
                      <a:pt x="89" y="112"/>
                      <a:pt x="95" y="110"/>
                      <a:pt x="97" y="104"/>
                    </a:cubicBezTo>
                    <a:cubicBezTo>
                      <a:pt x="113" y="80"/>
                      <a:pt x="130" y="57"/>
                      <a:pt x="145" y="32"/>
                    </a:cubicBezTo>
                    <a:cubicBezTo>
                      <a:pt x="127" y="35"/>
                      <a:pt x="111" y="44"/>
                      <a:pt x="95" y="52"/>
                    </a:cubicBezTo>
                    <a:moveTo>
                      <a:pt x="86" y="52"/>
                    </a:moveTo>
                    <a:cubicBezTo>
                      <a:pt x="86" y="52"/>
                      <a:pt x="86" y="52"/>
                      <a:pt x="86" y="52"/>
                    </a:cubicBezTo>
                    <a:cubicBezTo>
                      <a:pt x="88" y="57"/>
                      <a:pt x="90" y="62"/>
                      <a:pt x="92" y="66"/>
                    </a:cubicBezTo>
                    <a:cubicBezTo>
                      <a:pt x="83" y="71"/>
                      <a:pt x="76" y="79"/>
                      <a:pt x="70" y="86"/>
                    </a:cubicBezTo>
                    <a:cubicBezTo>
                      <a:pt x="81" y="97"/>
                      <a:pt x="104" y="83"/>
                      <a:pt x="100" y="67"/>
                    </a:cubicBezTo>
                    <a:cubicBezTo>
                      <a:pt x="98" y="61"/>
                      <a:pt x="94" y="52"/>
                      <a:pt x="86" y="52"/>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Light"/>
                  <a:cs typeface="+mn-ea"/>
                  <a:sym typeface="+mn-lt"/>
                </a:endParaRPr>
              </a:p>
            </p:txBody>
          </p:sp>
          <p:sp>
            <p:nvSpPr>
              <p:cNvPr id="90" name="Freeform 7">
                <a:extLst>
                  <a:ext uri="{FF2B5EF4-FFF2-40B4-BE49-F238E27FC236}">
                    <a16:creationId xmlns:a16="http://schemas.microsoft.com/office/drawing/2014/main" id="{E2917C28-A1C3-485E-8E00-73CD41100AAB}"/>
                  </a:ext>
                </a:extLst>
              </p:cNvPr>
              <p:cNvSpPr>
                <a:spLocks noEditPoints="1"/>
              </p:cNvSpPr>
              <p:nvPr/>
            </p:nvSpPr>
            <p:spPr bwMode="auto">
              <a:xfrm>
                <a:off x="5782185" y="4144487"/>
                <a:ext cx="319088" cy="392113"/>
              </a:xfrm>
              <a:custGeom>
                <a:avLst/>
                <a:gdLst>
                  <a:gd name="T0" fmla="*/ 153 w 174"/>
                  <a:gd name="T1" fmla="*/ 23 h 214"/>
                  <a:gd name="T2" fmla="*/ 127 w 174"/>
                  <a:gd name="T3" fmla="*/ 66 h 214"/>
                  <a:gd name="T4" fmla="*/ 162 w 174"/>
                  <a:gd name="T5" fmla="*/ 69 h 214"/>
                  <a:gd name="T6" fmla="*/ 174 w 174"/>
                  <a:gd name="T7" fmla="*/ 109 h 214"/>
                  <a:gd name="T8" fmla="*/ 160 w 174"/>
                  <a:gd name="T9" fmla="*/ 109 h 214"/>
                  <a:gd name="T10" fmla="*/ 150 w 174"/>
                  <a:gd name="T11" fmla="*/ 81 h 214"/>
                  <a:gd name="T12" fmla="*/ 136 w 174"/>
                  <a:gd name="T13" fmla="*/ 134 h 214"/>
                  <a:gd name="T14" fmla="*/ 133 w 174"/>
                  <a:gd name="T15" fmla="*/ 139 h 214"/>
                  <a:gd name="T16" fmla="*/ 145 w 174"/>
                  <a:gd name="T17" fmla="*/ 139 h 214"/>
                  <a:gd name="T18" fmla="*/ 132 w 174"/>
                  <a:gd name="T19" fmla="*/ 157 h 214"/>
                  <a:gd name="T20" fmla="*/ 124 w 174"/>
                  <a:gd name="T21" fmla="*/ 214 h 214"/>
                  <a:gd name="T22" fmla="*/ 76 w 174"/>
                  <a:gd name="T23" fmla="*/ 212 h 214"/>
                  <a:gd name="T24" fmla="*/ 79 w 174"/>
                  <a:gd name="T25" fmla="*/ 185 h 214"/>
                  <a:gd name="T26" fmla="*/ 105 w 174"/>
                  <a:gd name="T27" fmla="*/ 182 h 214"/>
                  <a:gd name="T28" fmla="*/ 114 w 174"/>
                  <a:gd name="T29" fmla="*/ 194 h 214"/>
                  <a:gd name="T30" fmla="*/ 13 w 174"/>
                  <a:gd name="T31" fmla="*/ 213 h 214"/>
                  <a:gd name="T32" fmla="*/ 97 w 174"/>
                  <a:gd name="T33" fmla="*/ 162 h 214"/>
                  <a:gd name="T34" fmla="*/ 119 w 174"/>
                  <a:gd name="T35" fmla="*/ 135 h 214"/>
                  <a:gd name="T36" fmla="*/ 100 w 174"/>
                  <a:gd name="T37" fmla="*/ 146 h 214"/>
                  <a:gd name="T38" fmla="*/ 107 w 174"/>
                  <a:gd name="T39" fmla="*/ 107 h 214"/>
                  <a:gd name="T40" fmla="*/ 67 w 174"/>
                  <a:gd name="T41" fmla="*/ 133 h 214"/>
                  <a:gd name="T42" fmla="*/ 78 w 174"/>
                  <a:gd name="T43" fmla="*/ 83 h 214"/>
                  <a:gd name="T44" fmla="*/ 73 w 174"/>
                  <a:gd name="T45" fmla="*/ 109 h 214"/>
                  <a:gd name="T46" fmla="*/ 109 w 174"/>
                  <a:gd name="T47" fmla="*/ 99 h 214"/>
                  <a:gd name="T48" fmla="*/ 115 w 174"/>
                  <a:gd name="T49" fmla="*/ 54 h 214"/>
                  <a:gd name="T50" fmla="*/ 100 w 174"/>
                  <a:gd name="T51" fmla="*/ 63 h 214"/>
                  <a:gd name="T52" fmla="*/ 74 w 174"/>
                  <a:gd name="T53" fmla="*/ 60 h 214"/>
                  <a:gd name="T54" fmla="*/ 105 w 174"/>
                  <a:gd name="T55" fmla="*/ 30 h 214"/>
                  <a:gd name="T56" fmla="*/ 134 w 174"/>
                  <a:gd name="T57" fmla="*/ 32 h 214"/>
                  <a:gd name="T58" fmla="*/ 123 w 174"/>
                  <a:gd name="T59" fmla="*/ 116 h 214"/>
                  <a:gd name="T60" fmla="*/ 116 w 174"/>
                  <a:gd name="T61" fmla="*/ 104 h 214"/>
                  <a:gd name="T62" fmla="*/ 130 w 174"/>
                  <a:gd name="T63" fmla="*/ 121 h 214"/>
                  <a:gd name="T64" fmla="*/ 123 w 174"/>
                  <a:gd name="T65" fmla="*/ 116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4" h="214">
                    <a:moveTo>
                      <a:pt x="139" y="0"/>
                    </a:moveTo>
                    <a:cubicBezTo>
                      <a:pt x="149" y="3"/>
                      <a:pt x="152" y="13"/>
                      <a:pt x="153" y="23"/>
                    </a:cubicBezTo>
                    <a:cubicBezTo>
                      <a:pt x="156" y="25"/>
                      <a:pt x="158" y="28"/>
                      <a:pt x="160" y="30"/>
                    </a:cubicBezTo>
                    <a:cubicBezTo>
                      <a:pt x="145" y="38"/>
                      <a:pt x="135" y="52"/>
                      <a:pt x="127" y="66"/>
                    </a:cubicBezTo>
                    <a:cubicBezTo>
                      <a:pt x="122" y="70"/>
                      <a:pt x="123" y="76"/>
                      <a:pt x="124" y="81"/>
                    </a:cubicBezTo>
                    <a:cubicBezTo>
                      <a:pt x="136" y="75"/>
                      <a:pt x="148" y="68"/>
                      <a:pt x="162" y="69"/>
                    </a:cubicBezTo>
                    <a:cubicBezTo>
                      <a:pt x="161" y="77"/>
                      <a:pt x="159" y="85"/>
                      <a:pt x="156" y="92"/>
                    </a:cubicBezTo>
                    <a:cubicBezTo>
                      <a:pt x="161" y="99"/>
                      <a:pt x="168" y="103"/>
                      <a:pt x="174" y="109"/>
                    </a:cubicBezTo>
                    <a:cubicBezTo>
                      <a:pt x="168" y="120"/>
                      <a:pt x="155" y="123"/>
                      <a:pt x="144" y="127"/>
                    </a:cubicBezTo>
                    <a:cubicBezTo>
                      <a:pt x="149" y="121"/>
                      <a:pt x="155" y="116"/>
                      <a:pt x="160" y="109"/>
                    </a:cubicBezTo>
                    <a:cubicBezTo>
                      <a:pt x="157" y="106"/>
                      <a:pt x="153" y="103"/>
                      <a:pt x="150" y="99"/>
                    </a:cubicBezTo>
                    <a:cubicBezTo>
                      <a:pt x="149" y="93"/>
                      <a:pt x="150" y="87"/>
                      <a:pt x="150" y="81"/>
                    </a:cubicBezTo>
                    <a:cubicBezTo>
                      <a:pt x="149" y="81"/>
                      <a:pt x="148" y="82"/>
                      <a:pt x="147" y="82"/>
                    </a:cubicBezTo>
                    <a:cubicBezTo>
                      <a:pt x="146" y="99"/>
                      <a:pt x="146" y="119"/>
                      <a:pt x="136" y="134"/>
                    </a:cubicBezTo>
                    <a:cubicBezTo>
                      <a:pt x="134" y="134"/>
                      <a:pt x="129" y="135"/>
                      <a:pt x="127" y="135"/>
                    </a:cubicBezTo>
                    <a:cubicBezTo>
                      <a:pt x="129" y="136"/>
                      <a:pt x="131" y="137"/>
                      <a:pt x="133" y="139"/>
                    </a:cubicBezTo>
                    <a:cubicBezTo>
                      <a:pt x="133" y="141"/>
                      <a:pt x="132" y="146"/>
                      <a:pt x="132" y="148"/>
                    </a:cubicBezTo>
                    <a:cubicBezTo>
                      <a:pt x="137" y="145"/>
                      <a:pt x="141" y="142"/>
                      <a:pt x="145" y="139"/>
                    </a:cubicBezTo>
                    <a:cubicBezTo>
                      <a:pt x="151" y="139"/>
                      <a:pt x="157" y="140"/>
                      <a:pt x="163" y="141"/>
                    </a:cubicBezTo>
                    <a:cubicBezTo>
                      <a:pt x="154" y="150"/>
                      <a:pt x="142" y="152"/>
                      <a:pt x="132" y="157"/>
                    </a:cubicBezTo>
                    <a:cubicBezTo>
                      <a:pt x="131" y="172"/>
                      <a:pt x="131" y="187"/>
                      <a:pt x="130" y="202"/>
                    </a:cubicBezTo>
                    <a:cubicBezTo>
                      <a:pt x="130" y="207"/>
                      <a:pt x="129" y="212"/>
                      <a:pt x="124" y="214"/>
                    </a:cubicBezTo>
                    <a:cubicBezTo>
                      <a:pt x="113" y="208"/>
                      <a:pt x="104" y="199"/>
                      <a:pt x="93" y="192"/>
                    </a:cubicBezTo>
                    <a:cubicBezTo>
                      <a:pt x="86" y="197"/>
                      <a:pt x="82" y="205"/>
                      <a:pt x="76" y="212"/>
                    </a:cubicBezTo>
                    <a:cubicBezTo>
                      <a:pt x="72" y="211"/>
                      <a:pt x="68" y="211"/>
                      <a:pt x="64" y="209"/>
                    </a:cubicBezTo>
                    <a:cubicBezTo>
                      <a:pt x="64" y="199"/>
                      <a:pt x="69" y="190"/>
                      <a:pt x="79" y="185"/>
                    </a:cubicBezTo>
                    <a:cubicBezTo>
                      <a:pt x="80" y="187"/>
                      <a:pt x="83" y="190"/>
                      <a:pt x="84" y="191"/>
                    </a:cubicBezTo>
                    <a:cubicBezTo>
                      <a:pt x="91" y="188"/>
                      <a:pt x="98" y="185"/>
                      <a:pt x="105" y="182"/>
                    </a:cubicBezTo>
                    <a:cubicBezTo>
                      <a:pt x="102" y="185"/>
                      <a:pt x="99" y="189"/>
                      <a:pt x="96" y="192"/>
                    </a:cubicBezTo>
                    <a:cubicBezTo>
                      <a:pt x="102" y="192"/>
                      <a:pt x="109" y="198"/>
                      <a:pt x="114" y="194"/>
                    </a:cubicBezTo>
                    <a:cubicBezTo>
                      <a:pt x="116" y="184"/>
                      <a:pt x="116" y="173"/>
                      <a:pt x="117" y="163"/>
                    </a:cubicBezTo>
                    <a:cubicBezTo>
                      <a:pt x="81" y="176"/>
                      <a:pt x="50" y="201"/>
                      <a:pt x="13" y="213"/>
                    </a:cubicBezTo>
                    <a:cubicBezTo>
                      <a:pt x="8" y="210"/>
                      <a:pt x="4" y="207"/>
                      <a:pt x="0" y="204"/>
                    </a:cubicBezTo>
                    <a:cubicBezTo>
                      <a:pt x="33" y="192"/>
                      <a:pt x="64" y="175"/>
                      <a:pt x="97" y="162"/>
                    </a:cubicBezTo>
                    <a:cubicBezTo>
                      <a:pt x="104" y="160"/>
                      <a:pt x="111" y="158"/>
                      <a:pt x="117" y="155"/>
                    </a:cubicBezTo>
                    <a:cubicBezTo>
                      <a:pt x="118" y="148"/>
                      <a:pt x="119" y="142"/>
                      <a:pt x="119" y="135"/>
                    </a:cubicBezTo>
                    <a:cubicBezTo>
                      <a:pt x="117" y="134"/>
                      <a:pt x="113" y="130"/>
                      <a:pt x="111" y="129"/>
                    </a:cubicBezTo>
                    <a:cubicBezTo>
                      <a:pt x="107" y="135"/>
                      <a:pt x="108" y="145"/>
                      <a:pt x="100" y="146"/>
                    </a:cubicBezTo>
                    <a:cubicBezTo>
                      <a:pt x="99" y="145"/>
                      <a:pt x="97" y="143"/>
                      <a:pt x="96" y="141"/>
                    </a:cubicBezTo>
                    <a:cubicBezTo>
                      <a:pt x="98" y="129"/>
                      <a:pt x="104" y="119"/>
                      <a:pt x="107" y="107"/>
                    </a:cubicBezTo>
                    <a:cubicBezTo>
                      <a:pt x="92" y="124"/>
                      <a:pt x="77" y="141"/>
                      <a:pt x="61" y="157"/>
                    </a:cubicBezTo>
                    <a:cubicBezTo>
                      <a:pt x="56" y="148"/>
                      <a:pt x="63" y="140"/>
                      <a:pt x="67" y="133"/>
                    </a:cubicBezTo>
                    <a:cubicBezTo>
                      <a:pt x="71" y="125"/>
                      <a:pt x="65" y="118"/>
                      <a:pt x="62" y="111"/>
                    </a:cubicBezTo>
                    <a:cubicBezTo>
                      <a:pt x="68" y="102"/>
                      <a:pt x="79" y="95"/>
                      <a:pt x="78" y="83"/>
                    </a:cubicBezTo>
                    <a:cubicBezTo>
                      <a:pt x="82" y="84"/>
                      <a:pt x="85" y="86"/>
                      <a:pt x="89" y="88"/>
                    </a:cubicBezTo>
                    <a:cubicBezTo>
                      <a:pt x="94" y="99"/>
                      <a:pt x="80" y="104"/>
                      <a:pt x="73" y="109"/>
                    </a:cubicBezTo>
                    <a:cubicBezTo>
                      <a:pt x="80" y="118"/>
                      <a:pt x="78" y="128"/>
                      <a:pt x="74" y="137"/>
                    </a:cubicBezTo>
                    <a:cubicBezTo>
                      <a:pt x="85" y="124"/>
                      <a:pt x="98" y="112"/>
                      <a:pt x="109" y="99"/>
                    </a:cubicBezTo>
                    <a:cubicBezTo>
                      <a:pt x="113" y="80"/>
                      <a:pt x="126" y="66"/>
                      <a:pt x="131" y="47"/>
                    </a:cubicBezTo>
                    <a:cubicBezTo>
                      <a:pt x="126" y="49"/>
                      <a:pt x="120" y="52"/>
                      <a:pt x="115" y="54"/>
                    </a:cubicBezTo>
                    <a:cubicBezTo>
                      <a:pt x="112" y="62"/>
                      <a:pt x="109" y="70"/>
                      <a:pt x="105" y="77"/>
                    </a:cubicBezTo>
                    <a:cubicBezTo>
                      <a:pt x="103" y="73"/>
                      <a:pt x="102" y="68"/>
                      <a:pt x="100" y="63"/>
                    </a:cubicBezTo>
                    <a:cubicBezTo>
                      <a:pt x="94" y="65"/>
                      <a:pt x="88" y="68"/>
                      <a:pt x="82" y="69"/>
                    </a:cubicBezTo>
                    <a:cubicBezTo>
                      <a:pt x="79" y="67"/>
                      <a:pt x="76" y="64"/>
                      <a:pt x="74" y="60"/>
                    </a:cubicBezTo>
                    <a:cubicBezTo>
                      <a:pt x="83" y="57"/>
                      <a:pt x="93" y="54"/>
                      <a:pt x="102" y="47"/>
                    </a:cubicBezTo>
                    <a:cubicBezTo>
                      <a:pt x="104" y="42"/>
                      <a:pt x="104" y="36"/>
                      <a:pt x="105" y="30"/>
                    </a:cubicBezTo>
                    <a:cubicBezTo>
                      <a:pt x="112" y="30"/>
                      <a:pt x="118" y="34"/>
                      <a:pt x="119" y="42"/>
                    </a:cubicBezTo>
                    <a:cubicBezTo>
                      <a:pt x="124" y="39"/>
                      <a:pt x="131" y="38"/>
                      <a:pt x="134" y="32"/>
                    </a:cubicBezTo>
                    <a:cubicBezTo>
                      <a:pt x="137" y="22"/>
                      <a:pt x="137" y="11"/>
                      <a:pt x="139" y="0"/>
                    </a:cubicBezTo>
                    <a:moveTo>
                      <a:pt x="123" y="116"/>
                    </a:moveTo>
                    <a:cubicBezTo>
                      <a:pt x="123" y="116"/>
                      <a:pt x="123" y="116"/>
                      <a:pt x="123" y="116"/>
                    </a:cubicBezTo>
                    <a:cubicBezTo>
                      <a:pt x="119" y="114"/>
                      <a:pt x="119" y="108"/>
                      <a:pt x="116" y="104"/>
                    </a:cubicBezTo>
                    <a:cubicBezTo>
                      <a:pt x="115" y="112"/>
                      <a:pt x="113" y="120"/>
                      <a:pt x="112" y="128"/>
                    </a:cubicBezTo>
                    <a:cubicBezTo>
                      <a:pt x="118" y="127"/>
                      <a:pt x="128" y="128"/>
                      <a:pt x="130" y="121"/>
                    </a:cubicBezTo>
                    <a:cubicBezTo>
                      <a:pt x="133" y="110"/>
                      <a:pt x="136" y="99"/>
                      <a:pt x="135" y="88"/>
                    </a:cubicBezTo>
                    <a:cubicBezTo>
                      <a:pt x="120" y="90"/>
                      <a:pt x="134" y="111"/>
                      <a:pt x="123" y="116"/>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Light"/>
                  <a:cs typeface="+mn-ea"/>
                  <a:sym typeface="+mn-lt"/>
                </a:endParaRPr>
              </a:p>
            </p:txBody>
          </p:sp>
          <p:sp>
            <p:nvSpPr>
              <p:cNvPr id="91" name="Freeform 8">
                <a:extLst>
                  <a:ext uri="{FF2B5EF4-FFF2-40B4-BE49-F238E27FC236}">
                    <a16:creationId xmlns:a16="http://schemas.microsoft.com/office/drawing/2014/main" id="{990CCF1D-99A6-49EF-872A-4E988796F3D3}"/>
                  </a:ext>
                </a:extLst>
              </p:cNvPr>
              <p:cNvSpPr>
                <a:spLocks/>
              </p:cNvSpPr>
              <p:nvPr/>
            </p:nvSpPr>
            <p:spPr bwMode="auto">
              <a:xfrm>
                <a:off x="5488498" y="4168300"/>
                <a:ext cx="195263" cy="385763"/>
              </a:xfrm>
              <a:custGeom>
                <a:avLst/>
                <a:gdLst>
                  <a:gd name="T0" fmla="*/ 57 w 107"/>
                  <a:gd name="T1" fmla="*/ 0 h 210"/>
                  <a:gd name="T2" fmla="*/ 75 w 107"/>
                  <a:gd name="T3" fmla="*/ 14 h 210"/>
                  <a:gd name="T4" fmla="*/ 69 w 107"/>
                  <a:gd name="T5" fmla="*/ 46 h 210"/>
                  <a:gd name="T6" fmla="*/ 107 w 107"/>
                  <a:gd name="T7" fmla="*/ 38 h 210"/>
                  <a:gd name="T8" fmla="*/ 86 w 107"/>
                  <a:gd name="T9" fmla="*/ 52 h 210"/>
                  <a:gd name="T10" fmla="*/ 66 w 107"/>
                  <a:gd name="T11" fmla="*/ 61 h 210"/>
                  <a:gd name="T12" fmla="*/ 77 w 107"/>
                  <a:gd name="T13" fmla="*/ 52 h 210"/>
                  <a:gd name="T14" fmla="*/ 81 w 107"/>
                  <a:gd name="T15" fmla="*/ 56 h 210"/>
                  <a:gd name="T16" fmla="*/ 66 w 107"/>
                  <a:gd name="T17" fmla="*/ 74 h 210"/>
                  <a:gd name="T18" fmla="*/ 90 w 107"/>
                  <a:gd name="T19" fmla="*/ 63 h 210"/>
                  <a:gd name="T20" fmla="*/ 106 w 107"/>
                  <a:gd name="T21" fmla="*/ 73 h 210"/>
                  <a:gd name="T22" fmla="*/ 69 w 107"/>
                  <a:gd name="T23" fmla="*/ 101 h 210"/>
                  <a:gd name="T24" fmla="*/ 89 w 107"/>
                  <a:gd name="T25" fmla="*/ 70 h 210"/>
                  <a:gd name="T26" fmla="*/ 65 w 107"/>
                  <a:gd name="T27" fmla="*/ 84 h 210"/>
                  <a:gd name="T28" fmla="*/ 73 w 107"/>
                  <a:gd name="T29" fmla="*/ 104 h 210"/>
                  <a:gd name="T30" fmla="*/ 64 w 107"/>
                  <a:gd name="T31" fmla="*/ 111 h 210"/>
                  <a:gd name="T32" fmla="*/ 65 w 107"/>
                  <a:gd name="T33" fmla="*/ 125 h 210"/>
                  <a:gd name="T34" fmla="*/ 74 w 107"/>
                  <a:gd name="T35" fmla="*/ 116 h 210"/>
                  <a:gd name="T36" fmla="*/ 74 w 107"/>
                  <a:gd name="T37" fmla="*/ 126 h 210"/>
                  <a:gd name="T38" fmla="*/ 64 w 107"/>
                  <a:gd name="T39" fmla="*/ 137 h 210"/>
                  <a:gd name="T40" fmla="*/ 63 w 107"/>
                  <a:gd name="T41" fmla="*/ 210 h 210"/>
                  <a:gd name="T42" fmla="*/ 24 w 107"/>
                  <a:gd name="T43" fmla="*/ 193 h 210"/>
                  <a:gd name="T44" fmla="*/ 47 w 107"/>
                  <a:gd name="T45" fmla="*/ 191 h 210"/>
                  <a:gd name="T46" fmla="*/ 51 w 107"/>
                  <a:gd name="T47" fmla="*/ 147 h 210"/>
                  <a:gd name="T48" fmla="*/ 40 w 107"/>
                  <a:gd name="T49" fmla="*/ 139 h 210"/>
                  <a:gd name="T50" fmla="*/ 52 w 107"/>
                  <a:gd name="T51" fmla="*/ 131 h 210"/>
                  <a:gd name="T52" fmla="*/ 54 w 107"/>
                  <a:gd name="T53" fmla="*/ 114 h 210"/>
                  <a:gd name="T54" fmla="*/ 46 w 107"/>
                  <a:gd name="T55" fmla="*/ 111 h 210"/>
                  <a:gd name="T56" fmla="*/ 54 w 107"/>
                  <a:gd name="T57" fmla="*/ 105 h 210"/>
                  <a:gd name="T58" fmla="*/ 54 w 107"/>
                  <a:gd name="T59" fmla="*/ 90 h 210"/>
                  <a:gd name="T60" fmla="*/ 19 w 107"/>
                  <a:gd name="T61" fmla="*/ 131 h 210"/>
                  <a:gd name="T62" fmla="*/ 8 w 107"/>
                  <a:gd name="T63" fmla="*/ 122 h 210"/>
                  <a:gd name="T64" fmla="*/ 24 w 107"/>
                  <a:gd name="T65" fmla="*/ 103 h 210"/>
                  <a:gd name="T66" fmla="*/ 27 w 107"/>
                  <a:gd name="T67" fmla="*/ 108 h 210"/>
                  <a:gd name="T68" fmla="*/ 57 w 107"/>
                  <a:gd name="T69" fmla="*/ 77 h 210"/>
                  <a:gd name="T70" fmla="*/ 38 w 107"/>
                  <a:gd name="T71" fmla="*/ 86 h 210"/>
                  <a:gd name="T72" fmla="*/ 57 w 107"/>
                  <a:gd name="T73" fmla="*/ 62 h 210"/>
                  <a:gd name="T74" fmla="*/ 20 w 107"/>
                  <a:gd name="T75" fmla="*/ 81 h 210"/>
                  <a:gd name="T76" fmla="*/ 0 w 107"/>
                  <a:gd name="T77" fmla="*/ 77 h 210"/>
                  <a:gd name="T78" fmla="*/ 56 w 107"/>
                  <a:gd name="T79" fmla="*/ 51 h 210"/>
                  <a:gd name="T80" fmla="*/ 57 w 107"/>
                  <a:gd name="T81" fmla="*/ 0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07" h="210">
                    <a:moveTo>
                      <a:pt x="57" y="0"/>
                    </a:moveTo>
                    <a:cubicBezTo>
                      <a:pt x="63" y="4"/>
                      <a:pt x="72" y="7"/>
                      <a:pt x="75" y="14"/>
                    </a:cubicBezTo>
                    <a:cubicBezTo>
                      <a:pt x="74" y="25"/>
                      <a:pt x="68" y="35"/>
                      <a:pt x="69" y="46"/>
                    </a:cubicBezTo>
                    <a:cubicBezTo>
                      <a:pt x="82" y="43"/>
                      <a:pt x="94" y="33"/>
                      <a:pt x="107" y="38"/>
                    </a:cubicBezTo>
                    <a:cubicBezTo>
                      <a:pt x="101" y="45"/>
                      <a:pt x="94" y="48"/>
                      <a:pt x="86" y="52"/>
                    </a:cubicBezTo>
                    <a:cubicBezTo>
                      <a:pt x="79" y="45"/>
                      <a:pt x="67" y="53"/>
                      <a:pt x="66" y="61"/>
                    </a:cubicBezTo>
                    <a:cubicBezTo>
                      <a:pt x="70" y="58"/>
                      <a:pt x="74" y="55"/>
                      <a:pt x="77" y="52"/>
                    </a:cubicBezTo>
                    <a:cubicBezTo>
                      <a:pt x="79" y="53"/>
                      <a:pt x="80" y="55"/>
                      <a:pt x="81" y="56"/>
                    </a:cubicBezTo>
                    <a:cubicBezTo>
                      <a:pt x="75" y="61"/>
                      <a:pt x="65" y="65"/>
                      <a:pt x="66" y="74"/>
                    </a:cubicBezTo>
                    <a:cubicBezTo>
                      <a:pt x="74" y="71"/>
                      <a:pt x="82" y="66"/>
                      <a:pt x="90" y="63"/>
                    </a:cubicBezTo>
                    <a:cubicBezTo>
                      <a:pt x="97" y="62"/>
                      <a:pt x="102" y="68"/>
                      <a:pt x="106" y="73"/>
                    </a:cubicBezTo>
                    <a:cubicBezTo>
                      <a:pt x="94" y="84"/>
                      <a:pt x="83" y="94"/>
                      <a:pt x="69" y="101"/>
                    </a:cubicBezTo>
                    <a:cubicBezTo>
                      <a:pt x="76" y="91"/>
                      <a:pt x="84" y="82"/>
                      <a:pt x="89" y="70"/>
                    </a:cubicBezTo>
                    <a:cubicBezTo>
                      <a:pt x="81" y="74"/>
                      <a:pt x="73" y="79"/>
                      <a:pt x="65" y="84"/>
                    </a:cubicBezTo>
                    <a:cubicBezTo>
                      <a:pt x="66" y="91"/>
                      <a:pt x="62" y="101"/>
                      <a:pt x="73" y="104"/>
                    </a:cubicBezTo>
                    <a:cubicBezTo>
                      <a:pt x="70" y="106"/>
                      <a:pt x="67" y="109"/>
                      <a:pt x="64" y="111"/>
                    </a:cubicBezTo>
                    <a:cubicBezTo>
                      <a:pt x="64" y="116"/>
                      <a:pt x="65" y="120"/>
                      <a:pt x="65" y="125"/>
                    </a:cubicBezTo>
                    <a:cubicBezTo>
                      <a:pt x="68" y="122"/>
                      <a:pt x="71" y="119"/>
                      <a:pt x="74" y="116"/>
                    </a:cubicBezTo>
                    <a:cubicBezTo>
                      <a:pt x="74" y="118"/>
                      <a:pt x="74" y="124"/>
                      <a:pt x="74" y="126"/>
                    </a:cubicBezTo>
                    <a:cubicBezTo>
                      <a:pt x="71" y="130"/>
                      <a:pt x="67" y="134"/>
                      <a:pt x="64" y="137"/>
                    </a:cubicBezTo>
                    <a:cubicBezTo>
                      <a:pt x="60" y="161"/>
                      <a:pt x="66" y="186"/>
                      <a:pt x="63" y="210"/>
                    </a:cubicBezTo>
                    <a:cubicBezTo>
                      <a:pt x="50" y="205"/>
                      <a:pt x="39" y="196"/>
                      <a:pt x="24" y="193"/>
                    </a:cubicBezTo>
                    <a:cubicBezTo>
                      <a:pt x="32" y="192"/>
                      <a:pt x="40" y="192"/>
                      <a:pt x="47" y="191"/>
                    </a:cubicBezTo>
                    <a:cubicBezTo>
                      <a:pt x="50" y="177"/>
                      <a:pt x="52" y="162"/>
                      <a:pt x="51" y="147"/>
                    </a:cubicBezTo>
                    <a:cubicBezTo>
                      <a:pt x="46" y="146"/>
                      <a:pt x="43" y="143"/>
                      <a:pt x="40" y="139"/>
                    </a:cubicBezTo>
                    <a:cubicBezTo>
                      <a:pt x="44" y="136"/>
                      <a:pt x="48" y="134"/>
                      <a:pt x="52" y="131"/>
                    </a:cubicBezTo>
                    <a:cubicBezTo>
                      <a:pt x="53" y="125"/>
                      <a:pt x="53" y="120"/>
                      <a:pt x="54" y="114"/>
                    </a:cubicBezTo>
                    <a:cubicBezTo>
                      <a:pt x="52" y="113"/>
                      <a:pt x="48" y="112"/>
                      <a:pt x="46" y="111"/>
                    </a:cubicBezTo>
                    <a:cubicBezTo>
                      <a:pt x="48" y="109"/>
                      <a:pt x="51" y="107"/>
                      <a:pt x="54" y="105"/>
                    </a:cubicBezTo>
                    <a:cubicBezTo>
                      <a:pt x="54" y="100"/>
                      <a:pt x="54" y="95"/>
                      <a:pt x="54" y="90"/>
                    </a:cubicBezTo>
                    <a:cubicBezTo>
                      <a:pt x="38" y="100"/>
                      <a:pt x="32" y="118"/>
                      <a:pt x="19" y="131"/>
                    </a:cubicBezTo>
                    <a:cubicBezTo>
                      <a:pt x="13" y="133"/>
                      <a:pt x="12" y="126"/>
                      <a:pt x="8" y="122"/>
                    </a:cubicBezTo>
                    <a:cubicBezTo>
                      <a:pt x="13" y="116"/>
                      <a:pt x="19" y="109"/>
                      <a:pt x="24" y="103"/>
                    </a:cubicBezTo>
                    <a:cubicBezTo>
                      <a:pt x="25" y="104"/>
                      <a:pt x="26" y="107"/>
                      <a:pt x="27" y="108"/>
                    </a:cubicBezTo>
                    <a:cubicBezTo>
                      <a:pt x="37" y="98"/>
                      <a:pt x="48" y="88"/>
                      <a:pt x="57" y="77"/>
                    </a:cubicBezTo>
                    <a:cubicBezTo>
                      <a:pt x="51" y="79"/>
                      <a:pt x="44" y="83"/>
                      <a:pt x="38" y="86"/>
                    </a:cubicBezTo>
                    <a:cubicBezTo>
                      <a:pt x="45" y="78"/>
                      <a:pt x="56" y="73"/>
                      <a:pt x="57" y="62"/>
                    </a:cubicBezTo>
                    <a:cubicBezTo>
                      <a:pt x="45" y="68"/>
                      <a:pt x="35" y="82"/>
                      <a:pt x="20" y="81"/>
                    </a:cubicBezTo>
                    <a:cubicBezTo>
                      <a:pt x="13" y="81"/>
                      <a:pt x="6" y="79"/>
                      <a:pt x="0" y="77"/>
                    </a:cubicBezTo>
                    <a:cubicBezTo>
                      <a:pt x="18" y="67"/>
                      <a:pt x="39" y="63"/>
                      <a:pt x="56" y="51"/>
                    </a:cubicBezTo>
                    <a:cubicBezTo>
                      <a:pt x="59" y="34"/>
                      <a:pt x="58" y="17"/>
                      <a:pt x="57" y="0"/>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Light"/>
                  <a:cs typeface="+mn-ea"/>
                  <a:sym typeface="+mn-lt"/>
                </a:endParaRPr>
              </a:p>
            </p:txBody>
          </p:sp>
          <p:sp>
            <p:nvSpPr>
              <p:cNvPr id="92" name="Freeform 9">
                <a:extLst>
                  <a:ext uri="{FF2B5EF4-FFF2-40B4-BE49-F238E27FC236}">
                    <a16:creationId xmlns:a16="http://schemas.microsoft.com/office/drawing/2014/main" id="{70EC2DEF-8358-4E81-A3F2-8847805CC4A6}"/>
                  </a:ext>
                </a:extLst>
              </p:cNvPr>
              <p:cNvSpPr>
                <a:spLocks noEditPoints="1"/>
              </p:cNvSpPr>
              <p:nvPr/>
            </p:nvSpPr>
            <p:spPr bwMode="auto">
              <a:xfrm>
                <a:off x="4913823" y="4176237"/>
                <a:ext cx="388938" cy="395288"/>
              </a:xfrm>
              <a:custGeom>
                <a:avLst/>
                <a:gdLst>
                  <a:gd name="T0" fmla="*/ 60 w 212"/>
                  <a:gd name="T1" fmla="*/ 25 h 216"/>
                  <a:gd name="T2" fmla="*/ 157 w 212"/>
                  <a:gd name="T3" fmla="*/ 0 h 216"/>
                  <a:gd name="T4" fmla="*/ 161 w 212"/>
                  <a:gd name="T5" fmla="*/ 13 h 216"/>
                  <a:gd name="T6" fmla="*/ 140 w 212"/>
                  <a:gd name="T7" fmla="*/ 28 h 216"/>
                  <a:gd name="T8" fmla="*/ 92 w 212"/>
                  <a:gd name="T9" fmla="*/ 87 h 216"/>
                  <a:gd name="T10" fmla="*/ 123 w 212"/>
                  <a:gd name="T11" fmla="*/ 75 h 216"/>
                  <a:gd name="T12" fmla="*/ 133 w 212"/>
                  <a:gd name="T13" fmla="*/ 51 h 216"/>
                  <a:gd name="T14" fmla="*/ 137 w 212"/>
                  <a:gd name="T15" fmla="*/ 67 h 216"/>
                  <a:gd name="T16" fmla="*/ 165 w 212"/>
                  <a:gd name="T17" fmla="*/ 51 h 216"/>
                  <a:gd name="T18" fmla="*/ 173 w 212"/>
                  <a:gd name="T19" fmla="*/ 35 h 216"/>
                  <a:gd name="T20" fmla="*/ 189 w 212"/>
                  <a:gd name="T21" fmla="*/ 44 h 216"/>
                  <a:gd name="T22" fmla="*/ 161 w 212"/>
                  <a:gd name="T23" fmla="*/ 84 h 216"/>
                  <a:gd name="T24" fmla="*/ 203 w 212"/>
                  <a:gd name="T25" fmla="*/ 69 h 216"/>
                  <a:gd name="T26" fmla="*/ 212 w 212"/>
                  <a:gd name="T27" fmla="*/ 70 h 216"/>
                  <a:gd name="T28" fmla="*/ 198 w 212"/>
                  <a:gd name="T29" fmla="*/ 81 h 216"/>
                  <a:gd name="T30" fmla="*/ 150 w 212"/>
                  <a:gd name="T31" fmla="*/ 98 h 216"/>
                  <a:gd name="T32" fmla="*/ 151 w 212"/>
                  <a:gd name="T33" fmla="*/ 118 h 216"/>
                  <a:gd name="T34" fmla="*/ 187 w 212"/>
                  <a:gd name="T35" fmla="*/ 109 h 216"/>
                  <a:gd name="T36" fmla="*/ 200 w 212"/>
                  <a:gd name="T37" fmla="*/ 117 h 216"/>
                  <a:gd name="T38" fmla="*/ 149 w 212"/>
                  <a:gd name="T39" fmla="*/ 165 h 216"/>
                  <a:gd name="T40" fmla="*/ 180 w 212"/>
                  <a:gd name="T41" fmla="*/ 118 h 216"/>
                  <a:gd name="T42" fmla="*/ 151 w 212"/>
                  <a:gd name="T43" fmla="*/ 132 h 216"/>
                  <a:gd name="T44" fmla="*/ 161 w 212"/>
                  <a:gd name="T45" fmla="*/ 137 h 216"/>
                  <a:gd name="T46" fmla="*/ 141 w 212"/>
                  <a:gd name="T47" fmla="*/ 155 h 216"/>
                  <a:gd name="T48" fmla="*/ 149 w 212"/>
                  <a:gd name="T49" fmla="*/ 157 h 216"/>
                  <a:gd name="T50" fmla="*/ 110 w 212"/>
                  <a:gd name="T51" fmla="*/ 182 h 216"/>
                  <a:gd name="T52" fmla="*/ 89 w 212"/>
                  <a:gd name="T53" fmla="*/ 197 h 216"/>
                  <a:gd name="T54" fmla="*/ 121 w 212"/>
                  <a:gd name="T55" fmla="*/ 185 h 216"/>
                  <a:gd name="T56" fmla="*/ 81 w 212"/>
                  <a:gd name="T57" fmla="*/ 216 h 216"/>
                  <a:gd name="T58" fmla="*/ 73 w 212"/>
                  <a:gd name="T59" fmla="*/ 194 h 216"/>
                  <a:gd name="T60" fmla="*/ 110 w 212"/>
                  <a:gd name="T61" fmla="*/ 179 h 216"/>
                  <a:gd name="T62" fmla="*/ 102 w 212"/>
                  <a:gd name="T63" fmla="*/ 134 h 216"/>
                  <a:gd name="T64" fmla="*/ 120 w 212"/>
                  <a:gd name="T65" fmla="*/ 114 h 216"/>
                  <a:gd name="T66" fmla="*/ 123 w 212"/>
                  <a:gd name="T67" fmla="*/ 118 h 216"/>
                  <a:gd name="T68" fmla="*/ 116 w 212"/>
                  <a:gd name="T69" fmla="*/ 170 h 216"/>
                  <a:gd name="T70" fmla="*/ 130 w 212"/>
                  <a:gd name="T71" fmla="*/ 163 h 216"/>
                  <a:gd name="T72" fmla="*/ 132 w 212"/>
                  <a:gd name="T73" fmla="*/ 151 h 216"/>
                  <a:gd name="T74" fmla="*/ 115 w 212"/>
                  <a:gd name="T75" fmla="*/ 151 h 216"/>
                  <a:gd name="T76" fmla="*/ 136 w 212"/>
                  <a:gd name="T77" fmla="*/ 139 h 216"/>
                  <a:gd name="T78" fmla="*/ 113 w 212"/>
                  <a:gd name="T79" fmla="*/ 135 h 216"/>
                  <a:gd name="T80" fmla="*/ 137 w 212"/>
                  <a:gd name="T81" fmla="*/ 124 h 216"/>
                  <a:gd name="T82" fmla="*/ 140 w 212"/>
                  <a:gd name="T83" fmla="*/ 106 h 216"/>
                  <a:gd name="T84" fmla="*/ 96 w 212"/>
                  <a:gd name="T85" fmla="*/ 125 h 216"/>
                  <a:gd name="T86" fmla="*/ 71 w 212"/>
                  <a:gd name="T87" fmla="*/ 121 h 216"/>
                  <a:gd name="T88" fmla="*/ 12 w 212"/>
                  <a:gd name="T89" fmla="*/ 212 h 216"/>
                  <a:gd name="T90" fmla="*/ 0 w 212"/>
                  <a:gd name="T91" fmla="*/ 200 h 216"/>
                  <a:gd name="T92" fmla="*/ 21 w 212"/>
                  <a:gd name="T93" fmla="*/ 173 h 216"/>
                  <a:gd name="T94" fmla="*/ 62 w 212"/>
                  <a:gd name="T95" fmla="*/ 112 h 216"/>
                  <a:gd name="T96" fmla="*/ 53 w 212"/>
                  <a:gd name="T97" fmla="*/ 106 h 216"/>
                  <a:gd name="T98" fmla="*/ 70 w 212"/>
                  <a:gd name="T99" fmla="*/ 100 h 216"/>
                  <a:gd name="T100" fmla="*/ 98 w 212"/>
                  <a:gd name="T101" fmla="*/ 58 h 216"/>
                  <a:gd name="T102" fmla="*/ 131 w 212"/>
                  <a:gd name="T103" fmla="*/ 16 h 216"/>
                  <a:gd name="T104" fmla="*/ 77 w 212"/>
                  <a:gd name="T105" fmla="*/ 37 h 216"/>
                  <a:gd name="T106" fmla="*/ 60 w 212"/>
                  <a:gd name="T107" fmla="*/ 25 h 216"/>
                  <a:gd name="T108" fmla="*/ 132 w 212"/>
                  <a:gd name="T109" fmla="*/ 83 h 216"/>
                  <a:gd name="T110" fmla="*/ 132 w 212"/>
                  <a:gd name="T111" fmla="*/ 83 h 216"/>
                  <a:gd name="T112" fmla="*/ 120 w 212"/>
                  <a:gd name="T113" fmla="*/ 83 h 216"/>
                  <a:gd name="T114" fmla="*/ 75 w 212"/>
                  <a:gd name="T115" fmla="*/ 111 h 216"/>
                  <a:gd name="T116" fmla="*/ 81 w 212"/>
                  <a:gd name="T117" fmla="*/ 116 h 216"/>
                  <a:gd name="T118" fmla="*/ 129 w 212"/>
                  <a:gd name="T119" fmla="*/ 100 h 216"/>
                  <a:gd name="T120" fmla="*/ 159 w 212"/>
                  <a:gd name="T121" fmla="*/ 63 h 216"/>
                  <a:gd name="T122" fmla="*/ 132 w 212"/>
                  <a:gd name="T123" fmla="*/ 83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12" h="216">
                    <a:moveTo>
                      <a:pt x="60" y="25"/>
                    </a:moveTo>
                    <a:cubicBezTo>
                      <a:pt x="94" y="23"/>
                      <a:pt x="124" y="4"/>
                      <a:pt x="157" y="0"/>
                    </a:cubicBezTo>
                    <a:cubicBezTo>
                      <a:pt x="159" y="4"/>
                      <a:pt x="161" y="8"/>
                      <a:pt x="161" y="13"/>
                    </a:cubicBezTo>
                    <a:cubicBezTo>
                      <a:pt x="154" y="18"/>
                      <a:pt x="146" y="21"/>
                      <a:pt x="140" y="28"/>
                    </a:cubicBezTo>
                    <a:cubicBezTo>
                      <a:pt x="122" y="46"/>
                      <a:pt x="108" y="67"/>
                      <a:pt x="92" y="87"/>
                    </a:cubicBezTo>
                    <a:cubicBezTo>
                      <a:pt x="103" y="85"/>
                      <a:pt x="113" y="80"/>
                      <a:pt x="123" y="75"/>
                    </a:cubicBezTo>
                    <a:cubicBezTo>
                      <a:pt x="125" y="67"/>
                      <a:pt x="121" y="51"/>
                      <a:pt x="133" y="51"/>
                    </a:cubicBezTo>
                    <a:cubicBezTo>
                      <a:pt x="135" y="56"/>
                      <a:pt x="133" y="62"/>
                      <a:pt x="137" y="67"/>
                    </a:cubicBezTo>
                    <a:cubicBezTo>
                      <a:pt x="147" y="63"/>
                      <a:pt x="154" y="54"/>
                      <a:pt x="165" y="51"/>
                    </a:cubicBezTo>
                    <a:cubicBezTo>
                      <a:pt x="167" y="45"/>
                      <a:pt x="170" y="40"/>
                      <a:pt x="173" y="35"/>
                    </a:cubicBezTo>
                    <a:cubicBezTo>
                      <a:pt x="179" y="35"/>
                      <a:pt x="187" y="36"/>
                      <a:pt x="189" y="44"/>
                    </a:cubicBezTo>
                    <a:cubicBezTo>
                      <a:pt x="183" y="59"/>
                      <a:pt x="172" y="72"/>
                      <a:pt x="161" y="84"/>
                    </a:cubicBezTo>
                    <a:cubicBezTo>
                      <a:pt x="175" y="79"/>
                      <a:pt x="189" y="73"/>
                      <a:pt x="203" y="69"/>
                    </a:cubicBezTo>
                    <a:cubicBezTo>
                      <a:pt x="205" y="70"/>
                      <a:pt x="209" y="70"/>
                      <a:pt x="212" y="70"/>
                    </a:cubicBezTo>
                    <a:cubicBezTo>
                      <a:pt x="208" y="74"/>
                      <a:pt x="203" y="79"/>
                      <a:pt x="198" y="81"/>
                    </a:cubicBezTo>
                    <a:cubicBezTo>
                      <a:pt x="181" y="85"/>
                      <a:pt x="165" y="91"/>
                      <a:pt x="150" y="98"/>
                    </a:cubicBezTo>
                    <a:cubicBezTo>
                      <a:pt x="150" y="105"/>
                      <a:pt x="151" y="111"/>
                      <a:pt x="151" y="118"/>
                    </a:cubicBezTo>
                    <a:cubicBezTo>
                      <a:pt x="162" y="114"/>
                      <a:pt x="174" y="111"/>
                      <a:pt x="187" y="109"/>
                    </a:cubicBezTo>
                    <a:cubicBezTo>
                      <a:pt x="191" y="111"/>
                      <a:pt x="196" y="114"/>
                      <a:pt x="200" y="117"/>
                    </a:cubicBezTo>
                    <a:cubicBezTo>
                      <a:pt x="185" y="135"/>
                      <a:pt x="169" y="153"/>
                      <a:pt x="149" y="165"/>
                    </a:cubicBezTo>
                    <a:cubicBezTo>
                      <a:pt x="160" y="150"/>
                      <a:pt x="172" y="135"/>
                      <a:pt x="180" y="118"/>
                    </a:cubicBezTo>
                    <a:cubicBezTo>
                      <a:pt x="169" y="120"/>
                      <a:pt x="155" y="120"/>
                      <a:pt x="151" y="132"/>
                    </a:cubicBezTo>
                    <a:cubicBezTo>
                      <a:pt x="154" y="133"/>
                      <a:pt x="159" y="135"/>
                      <a:pt x="161" y="137"/>
                    </a:cubicBezTo>
                    <a:cubicBezTo>
                      <a:pt x="156" y="144"/>
                      <a:pt x="143" y="144"/>
                      <a:pt x="141" y="155"/>
                    </a:cubicBezTo>
                    <a:cubicBezTo>
                      <a:pt x="143" y="155"/>
                      <a:pt x="147" y="157"/>
                      <a:pt x="149" y="157"/>
                    </a:cubicBezTo>
                    <a:cubicBezTo>
                      <a:pt x="137" y="167"/>
                      <a:pt x="122" y="172"/>
                      <a:pt x="110" y="182"/>
                    </a:cubicBezTo>
                    <a:cubicBezTo>
                      <a:pt x="103" y="187"/>
                      <a:pt x="96" y="191"/>
                      <a:pt x="89" y="197"/>
                    </a:cubicBezTo>
                    <a:cubicBezTo>
                      <a:pt x="100" y="194"/>
                      <a:pt x="110" y="188"/>
                      <a:pt x="121" y="185"/>
                    </a:cubicBezTo>
                    <a:cubicBezTo>
                      <a:pt x="109" y="197"/>
                      <a:pt x="96" y="207"/>
                      <a:pt x="81" y="216"/>
                    </a:cubicBezTo>
                    <a:cubicBezTo>
                      <a:pt x="77" y="209"/>
                      <a:pt x="74" y="201"/>
                      <a:pt x="73" y="194"/>
                    </a:cubicBezTo>
                    <a:cubicBezTo>
                      <a:pt x="85" y="188"/>
                      <a:pt x="98" y="184"/>
                      <a:pt x="110" y="179"/>
                    </a:cubicBezTo>
                    <a:cubicBezTo>
                      <a:pt x="101" y="166"/>
                      <a:pt x="97" y="149"/>
                      <a:pt x="102" y="134"/>
                    </a:cubicBezTo>
                    <a:cubicBezTo>
                      <a:pt x="107" y="126"/>
                      <a:pt x="114" y="121"/>
                      <a:pt x="120" y="114"/>
                    </a:cubicBezTo>
                    <a:cubicBezTo>
                      <a:pt x="121" y="116"/>
                      <a:pt x="122" y="117"/>
                      <a:pt x="123" y="118"/>
                    </a:cubicBezTo>
                    <a:cubicBezTo>
                      <a:pt x="105" y="129"/>
                      <a:pt x="105" y="153"/>
                      <a:pt x="116" y="170"/>
                    </a:cubicBezTo>
                    <a:cubicBezTo>
                      <a:pt x="120" y="167"/>
                      <a:pt x="126" y="166"/>
                      <a:pt x="130" y="163"/>
                    </a:cubicBezTo>
                    <a:cubicBezTo>
                      <a:pt x="131" y="159"/>
                      <a:pt x="132" y="155"/>
                      <a:pt x="132" y="151"/>
                    </a:cubicBezTo>
                    <a:cubicBezTo>
                      <a:pt x="127" y="151"/>
                      <a:pt x="121" y="151"/>
                      <a:pt x="115" y="151"/>
                    </a:cubicBezTo>
                    <a:cubicBezTo>
                      <a:pt x="122" y="146"/>
                      <a:pt x="129" y="143"/>
                      <a:pt x="136" y="139"/>
                    </a:cubicBezTo>
                    <a:cubicBezTo>
                      <a:pt x="129" y="134"/>
                      <a:pt x="121" y="135"/>
                      <a:pt x="113" y="135"/>
                    </a:cubicBezTo>
                    <a:cubicBezTo>
                      <a:pt x="119" y="128"/>
                      <a:pt x="128" y="127"/>
                      <a:pt x="137" y="124"/>
                    </a:cubicBezTo>
                    <a:cubicBezTo>
                      <a:pt x="138" y="118"/>
                      <a:pt x="140" y="112"/>
                      <a:pt x="140" y="106"/>
                    </a:cubicBezTo>
                    <a:cubicBezTo>
                      <a:pt x="125" y="110"/>
                      <a:pt x="110" y="117"/>
                      <a:pt x="96" y="125"/>
                    </a:cubicBezTo>
                    <a:cubicBezTo>
                      <a:pt x="88" y="130"/>
                      <a:pt x="79" y="124"/>
                      <a:pt x="71" y="121"/>
                    </a:cubicBezTo>
                    <a:cubicBezTo>
                      <a:pt x="50" y="151"/>
                      <a:pt x="31" y="182"/>
                      <a:pt x="12" y="212"/>
                    </a:cubicBezTo>
                    <a:cubicBezTo>
                      <a:pt x="8" y="208"/>
                      <a:pt x="4" y="204"/>
                      <a:pt x="0" y="200"/>
                    </a:cubicBezTo>
                    <a:cubicBezTo>
                      <a:pt x="8" y="192"/>
                      <a:pt x="14" y="182"/>
                      <a:pt x="21" y="173"/>
                    </a:cubicBezTo>
                    <a:cubicBezTo>
                      <a:pt x="34" y="152"/>
                      <a:pt x="47" y="132"/>
                      <a:pt x="62" y="112"/>
                    </a:cubicBezTo>
                    <a:cubicBezTo>
                      <a:pt x="59" y="110"/>
                      <a:pt x="56" y="108"/>
                      <a:pt x="53" y="106"/>
                    </a:cubicBezTo>
                    <a:cubicBezTo>
                      <a:pt x="59" y="104"/>
                      <a:pt x="65" y="103"/>
                      <a:pt x="70" y="100"/>
                    </a:cubicBezTo>
                    <a:cubicBezTo>
                      <a:pt x="80" y="86"/>
                      <a:pt x="88" y="71"/>
                      <a:pt x="98" y="58"/>
                    </a:cubicBezTo>
                    <a:cubicBezTo>
                      <a:pt x="108" y="43"/>
                      <a:pt x="121" y="31"/>
                      <a:pt x="131" y="16"/>
                    </a:cubicBezTo>
                    <a:cubicBezTo>
                      <a:pt x="113" y="23"/>
                      <a:pt x="98" y="41"/>
                      <a:pt x="77" y="37"/>
                    </a:cubicBezTo>
                    <a:cubicBezTo>
                      <a:pt x="70" y="36"/>
                      <a:pt x="64" y="31"/>
                      <a:pt x="60" y="25"/>
                    </a:cubicBezTo>
                    <a:moveTo>
                      <a:pt x="132" y="83"/>
                    </a:moveTo>
                    <a:cubicBezTo>
                      <a:pt x="132" y="83"/>
                      <a:pt x="132" y="83"/>
                      <a:pt x="132" y="83"/>
                    </a:cubicBezTo>
                    <a:cubicBezTo>
                      <a:pt x="129" y="88"/>
                      <a:pt x="124" y="83"/>
                      <a:pt x="120" y="83"/>
                    </a:cubicBezTo>
                    <a:cubicBezTo>
                      <a:pt x="104" y="91"/>
                      <a:pt x="87" y="98"/>
                      <a:pt x="75" y="111"/>
                    </a:cubicBezTo>
                    <a:cubicBezTo>
                      <a:pt x="76" y="112"/>
                      <a:pt x="79" y="115"/>
                      <a:pt x="81" y="116"/>
                    </a:cubicBezTo>
                    <a:cubicBezTo>
                      <a:pt x="98" y="115"/>
                      <a:pt x="113" y="106"/>
                      <a:pt x="129" y="100"/>
                    </a:cubicBezTo>
                    <a:cubicBezTo>
                      <a:pt x="145" y="95"/>
                      <a:pt x="153" y="78"/>
                      <a:pt x="159" y="63"/>
                    </a:cubicBezTo>
                    <a:cubicBezTo>
                      <a:pt x="149" y="68"/>
                      <a:pt x="138" y="73"/>
                      <a:pt x="132" y="8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Light"/>
                  <a:cs typeface="+mn-ea"/>
                  <a:sym typeface="+mn-lt"/>
                </a:endParaRPr>
              </a:p>
            </p:txBody>
          </p:sp>
          <p:sp>
            <p:nvSpPr>
              <p:cNvPr id="93" name="Freeform 10">
                <a:extLst>
                  <a:ext uri="{FF2B5EF4-FFF2-40B4-BE49-F238E27FC236}">
                    <a16:creationId xmlns:a16="http://schemas.microsoft.com/office/drawing/2014/main" id="{E526DF73-35ED-4A3B-964D-DF223282BB54}"/>
                  </a:ext>
                </a:extLst>
              </p:cNvPr>
              <p:cNvSpPr>
                <a:spLocks/>
              </p:cNvSpPr>
              <p:nvPr/>
            </p:nvSpPr>
            <p:spPr bwMode="auto">
              <a:xfrm>
                <a:off x="6287010" y="4198462"/>
                <a:ext cx="123825" cy="95250"/>
              </a:xfrm>
              <a:custGeom>
                <a:avLst/>
                <a:gdLst>
                  <a:gd name="T0" fmla="*/ 55 w 67"/>
                  <a:gd name="T1" fmla="*/ 0 h 52"/>
                  <a:gd name="T2" fmla="*/ 67 w 67"/>
                  <a:gd name="T3" fmla="*/ 13 h 52"/>
                  <a:gd name="T4" fmla="*/ 64 w 67"/>
                  <a:gd name="T5" fmla="*/ 29 h 52"/>
                  <a:gd name="T6" fmla="*/ 40 w 67"/>
                  <a:gd name="T7" fmla="*/ 35 h 52"/>
                  <a:gd name="T8" fmla="*/ 0 w 67"/>
                  <a:gd name="T9" fmla="*/ 52 h 52"/>
                  <a:gd name="T10" fmla="*/ 47 w 67"/>
                  <a:gd name="T11" fmla="*/ 13 h 52"/>
                  <a:gd name="T12" fmla="*/ 55 w 67"/>
                  <a:gd name="T13" fmla="*/ 0 h 52"/>
                </a:gdLst>
                <a:ahLst/>
                <a:cxnLst>
                  <a:cxn ang="0">
                    <a:pos x="T0" y="T1"/>
                  </a:cxn>
                  <a:cxn ang="0">
                    <a:pos x="T2" y="T3"/>
                  </a:cxn>
                  <a:cxn ang="0">
                    <a:pos x="T4" y="T5"/>
                  </a:cxn>
                  <a:cxn ang="0">
                    <a:pos x="T6" y="T7"/>
                  </a:cxn>
                  <a:cxn ang="0">
                    <a:pos x="T8" y="T9"/>
                  </a:cxn>
                  <a:cxn ang="0">
                    <a:pos x="T10" y="T11"/>
                  </a:cxn>
                  <a:cxn ang="0">
                    <a:pos x="T12" y="T13"/>
                  </a:cxn>
                </a:cxnLst>
                <a:rect l="0" t="0" r="r" b="b"/>
                <a:pathLst>
                  <a:path w="67" h="52">
                    <a:moveTo>
                      <a:pt x="55" y="0"/>
                    </a:moveTo>
                    <a:cubicBezTo>
                      <a:pt x="59" y="4"/>
                      <a:pt x="65" y="7"/>
                      <a:pt x="67" y="13"/>
                    </a:cubicBezTo>
                    <a:cubicBezTo>
                      <a:pt x="67" y="18"/>
                      <a:pt x="67" y="24"/>
                      <a:pt x="64" y="29"/>
                    </a:cubicBezTo>
                    <a:cubicBezTo>
                      <a:pt x="56" y="32"/>
                      <a:pt x="48" y="32"/>
                      <a:pt x="40" y="35"/>
                    </a:cubicBezTo>
                    <a:cubicBezTo>
                      <a:pt x="26" y="38"/>
                      <a:pt x="13" y="46"/>
                      <a:pt x="0" y="52"/>
                    </a:cubicBezTo>
                    <a:cubicBezTo>
                      <a:pt x="14" y="37"/>
                      <a:pt x="31" y="26"/>
                      <a:pt x="47" y="13"/>
                    </a:cubicBezTo>
                    <a:cubicBezTo>
                      <a:pt x="51" y="10"/>
                      <a:pt x="53" y="5"/>
                      <a:pt x="55" y="0"/>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Light"/>
                  <a:cs typeface="+mn-ea"/>
                  <a:sym typeface="+mn-lt"/>
                </a:endParaRPr>
              </a:p>
            </p:txBody>
          </p:sp>
          <p:sp>
            <p:nvSpPr>
              <p:cNvPr id="94" name="Freeform 11">
                <a:extLst>
                  <a:ext uri="{FF2B5EF4-FFF2-40B4-BE49-F238E27FC236}">
                    <a16:creationId xmlns:a16="http://schemas.microsoft.com/office/drawing/2014/main" id="{CBC9EED9-E5EC-4A58-9751-81EF19BE8F15}"/>
                  </a:ext>
                </a:extLst>
              </p:cNvPr>
              <p:cNvSpPr>
                <a:spLocks/>
              </p:cNvSpPr>
              <p:nvPr/>
            </p:nvSpPr>
            <p:spPr bwMode="auto">
              <a:xfrm>
                <a:off x="6401310" y="4214337"/>
                <a:ext cx="153988" cy="377825"/>
              </a:xfrm>
              <a:custGeom>
                <a:avLst/>
                <a:gdLst>
                  <a:gd name="T0" fmla="*/ 36 w 84"/>
                  <a:gd name="T1" fmla="*/ 0 h 206"/>
                  <a:gd name="T2" fmla="*/ 59 w 84"/>
                  <a:gd name="T3" fmla="*/ 11 h 206"/>
                  <a:gd name="T4" fmla="*/ 57 w 84"/>
                  <a:gd name="T5" fmla="*/ 80 h 206"/>
                  <a:gd name="T6" fmla="*/ 73 w 84"/>
                  <a:gd name="T7" fmla="*/ 49 h 206"/>
                  <a:gd name="T8" fmla="*/ 84 w 84"/>
                  <a:gd name="T9" fmla="*/ 74 h 206"/>
                  <a:gd name="T10" fmla="*/ 55 w 84"/>
                  <a:gd name="T11" fmla="*/ 98 h 206"/>
                  <a:gd name="T12" fmla="*/ 52 w 84"/>
                  <a:gd name="T13" fmla="*/ 175 h 206"/>
                  <a:gd name="T14" fmla="*/ 45 w 84"/>
                  <a:gd name="T15" fmla="*/ 206 h 206"/>
                  <a:gd name="T16" fmla="*/ 40 w 84"/>
                  <a:gd name="T17" fmla="*/ 112 h 206"/>
                  <a:gd name="T18" fmla="*/ 19 w 84"/>
                  <a:gd name="T19" fmla="*/ 130 h 206"/>
                  <a:gd name="T20" fmla="*/ 6 w 84"/>
                  <a:gd name="T21" fmla="*/ 124 h 206"/>
                  <a:gd name="T22" fmla="*/ 15 w 84"/>
                  <a:gd name="T23" fmla="*/ 84 h 206"/>
                  <a:gd name="T24" fmla="*/ 17 w 84"/>
                  <a:gd name="T25" fmla="*/ 58 h 206"/>
                  <a:gd name="T26" fmla="*/ 0 w 84"/>
                  <a:gd name="T27" fmla="*/ 26 h 206"/>
                  <a:gd name="T28" fmla="*/ 26 w 84"/>
                  <a:gd name="T29" fmla="*/ 44 h 206"/>
                  <a:gd name="T30" fmla="*/ 18 w 84"/>
                  <a:gd name="T31" fmla="*/ 71 h 206"/>
                  <a:gd name="T32" fmla="*/ 29 w 84"/>
                  <a:gd name="T33" fmla="*/ 94 h 206"/>
                  <a:gd name="T34" fmla="*/ 21 w 84"/>
                  <a:gd name="T35" fmla="*/ 112 h 206"/>
                  <a:gd name="T36" fmla="*/ 41 w 84"/>
                  <a:gd name="T37" fmla="*/ 95 h 206"/>
                  <a:gd name="T38" fmla="*/ 36 w 84"/>
                  <a:gd name="T39" fmla="*/ 0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4" h="206">
                    <a:moveTo>
                      <a:pt x="36" y="0"/>
                    </a:moveTo>
                    <a:cubicBezTo>
                      <a:pt x="45" y="0"/>
                      <a:pt x="55" y="3"/>
                      <a:pt x="59" y="11"/>
                    </a:cubicBezTo>
                    <a:cubicBezTo>
                      <a:pt x="61" y="34"/>
                      <a:pt x="50" y="57"/>
                      <a:pt x="57" y="80"/>
                    </a:cubicBezTo>
                    <a:cubicBezTo>
                      <a:pt x="68" y="73"/>
                      <a:pt x="72" y="61"/>
                      <a:pt x="73" y="49"/>
                    </a:cubicBezTo>
                    <a:cubicBezTo>
                      <a:pt x="75" y="58"/>
                      <a:pt x="79" y="66"/>
                      <a:pt x="84" y="74"/>
                    </a:cubicBezTo>
                    <a:cubicBezTo>
                      <a:pt x="75" y="82"/>
                      <a:pt x="65" y="90"/>
                      <a:pt x="55" y="98"/>
                    </a:cubicBezTo>
                    <a:cubicBezTo>
                      <a:pt x="54" y="124"/>
                      <a:pt x="52" y="150"/>
                      <a:pt x="52" y="175"/>
                    </a:cubicBezTo>
                    <a:cubicBezTo>
                      <a:pt x="52" y="186"/>
                      <a:pt x="48" y="196"/>
                      <a:pt x="45" y="206"/>
                    </a:cubicBezTo>
                    <a:cubicBezTo>
                      <a:pt x="37" y="175"/>
                      <a:pt x="42" y="143"/>
                      <a:pt x="40" y="112"/>
                    </a:cubicBezTo>
                    <a:cubicBezTo>
                      <a:pt x="33" y="118"/>
                      <a:pt x="26" y="124"/>
                      <a:pt x="19" y="130"/>
                    </a:cubicBezTo>
                    <a:cubicBezTo>
                      <a:pt x="15" y="129"/>
                      <a:pt x="10" y="127"/>
                      <a:pt x="6" y="124"/>
                    </a:cubicBezTo>
                    <a:cubicBezTo>
                      <a:pt x="18" y="115"/>
                      <a:pt x="23" y="98"/>
                      <a:pt x="15" y="84"/>
                    </a:cubicBezTo>
                    <a:cubicBezTo>
                      <a:pt x="10" y="75"/>
                      <a:pt x="14" y="67"/>
                      <a:pt x="17" y="58"/>
                    </a:cubicBezTo>
                    <a:cubicBezTo>
                      <a:pt x="11" y="48"/>
                      <a:pt x="5" y="37"/>
                      <a:pt x="0" y="26"/>
                    </a:cubicBezTo>
                    <a:cubicBezTo>
                      <a:pt x="12" y="26"/>
                      <a:pt x="23" y="33"/>
                      <a:pt x="26" y="44"/>
                    </a:cubicBezTo>
                    <a:cubicBezTo>
                      <a:pt x="31" y="54"/>
                      <a:pt x="22" y="62"/>
                      <a:pt x="18" y="71"/>
                    </a:cubicBezTo>
                    <a:cubicBezTo>
                      <a:pt x="23" y="78"/>
                      <a:pt x="30" y="85"/>
                      <a:pt x="29" y="94"/>
                    </a:cubicBezTo>
                    <a:cubicBezTo>
                      <a:pt x="27" y="100"/>
                      <a:pt x="23" y="106"/>
                      <a:pt x="21" y="112"/>
                    </a:cubicBezTo>
                    <a:cubicBezTo>
                      <a:pt x="28" y="107"/>
                      <a:pt x="34" y="101"/>
                      <a:pt x="41" y="95"/>
                    </a:cubicBezTo>
                    <a:cubicBezTo>
                      <a:pt x="41" y="63"/>
                      <a:pt x="45" y="31"/>
                      <a:pt x="36" y="0"/>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Light"/>
                  <a:cs typeface="+mn-ea"/>
                  <a:sym typeface="+mn-lt"/>
                </a:endParaRPr>
              </a:p>
            </p:txBody>
          </p:sp>
          <p:sp>
            <p:nvSpPr>
              <p:cNvPr id="95" name="Freeform 12">
                <a:extLst>
                  <a:ext uri="{FF2B5EF4-FFF2-40B4-BE49-F238E27FC236}">
                    <a16:creationId xmlns:a16="http://schemas.microsoft.com/office/drawing/2014/main" id="{D0FE126D-6512-43B2-892C-5B6BC452849A}"/>
                  </a:ext>
                </a:extLst>
              </p:cNvPr>
              <p:cNvSpPr>
                <a:spLocks/>
              </p:cNvSpPr>
              <p:nvPr/>
            </p:nvSpPr>
            <p:spPr bwMode="auto">
              <a:xfrm>
                <a:off x="6629910" y="4225450"/>
                <a:ext cx="295275" cy="309563"/>
              </a:xfrm>
              <a:custGeom>
                <a:avLst/>
                <a:gdLst>
                  <a:gd name="T0" fmla="*/ 117 w 161"/>
                  <a:gd name="T1" fmla="*/ 0 h 169"/>
                  <a:gd name="T2" fmla="*/ 132 w 161"/>
                  <a:gd name="T3" fmla="*/ 23 h 169"/>
                  <a:gd name="T4" fmla="*/ 113 w 161"/>
                  <a:gd name="T5" fmla="*/ 59 h 169"/>
                  <a:gd name="T6" fmla="*/ 136 w 161"/>
                  <a:gd name="T7" fmla="*/ 50 h 169"/>
                  <a:gd name="T8" fmla="*/ 150 w 161"/>
                  <a:gd name="T9" fmla="*/ 57 h 169"/>
                  <a:gd name="T10" fmla="*/ 107 w 161"/>
                  <a:gd name="T11" fmla="*/ 75 h 169"/>
                  <a:gd name="T12" fmla="*/ 90 w 161"/>
                  <a:gd name="T13" fmla="*/ 100 h 169"/>
                  <a:gd name="T14" fmla="*/ 127 w 161"/>
                  <a:gd name="T15" fmla="*/ 128 h 169"/>
                  <a:gd name="T16" fmla="*/ 161 w 161"/>
                  <a:gd name="T17" fmla="*/ 132 h 169"/>
                  <a:gd name="T18" fmla="*/ 135 w 161"/>
                  <a:gd name="T19" fmla="*/ 151 h 169"/>
                  <a:gd name="T20" fmla="*/ 113 w 161"/>
                  <a:gd name="T21" fmla="*/ 141 h 169"/>
                  <a:gd name="T22" fmla="*/ 87 w 161"/>
                  <a:gd name="T23" fmla="*/ 105 h 169"/>
                  <a:gd name="T24" fmla="*/ 0 w 161"/>
                  <a:gd name="T25" fmla="*/ 169 h 169"/>
                  <a:gd name="T26" fmla="*/ 80 w 161"/>
                  <a:gd name="T27" fmla="*/ 81 h 169"/>
                  <a:gd name="T28" fmla="*/ 58 w 161"/>
                  <a:gd name="T29" fmla="*/ 61 h 169"/>
                  <a:gd name="T30" fmla="*/ 92 w 161"/>
                  <a:gd name="T31" fmla="*/ 61 h 169"/>
                  <a:gd name="T32" fmla="*/ 117 w 161"/>
                  <a:gd name="T33" fmla="*/ 0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1" h="169">
                    <a:moveTo>
                      <a:pt x="117" y="0"/>
                    </a:moveTo>
                    <a:cubicBezTo>
                      <a:pt x="123" y="6"/>
                      <a:pt x="135" y="12"/>
                      <a:pt x="132" y="23"/>
                    </a:cubicBezTo>
                    <a:cubicBezTo>
                      <a:pt x="127" y="35"/>
                      <a:pt x="119" y="46"/>
                      <a:pt x="113" y="59"/>
                    </a:cubicBezTo>
                    <a:cubicBezTo>
                      <a:pt x="121" y="57"/>
                      <a:pt x="129" y="55"/>
                      <a:pt x="136" y="50"/>
                    </a:cubicBezTo>
                    <a:cubicBezTo>
                      <a:pt x="141" y="52"/>
                      <a:pt x="146" y="55"/>
                      <a:pt x="150" y="57"/>
                    </a:cubicBezTo>
                    <a:cubicBezTo>
                      <a:pt x="138" y="68"/>
                      <a:pt x="122" y="70"/>
                      <a:pt x="107" y="75"/>
                    </a:cubicBezTo>
                    <a:cubicBezTo>
                      <a:pt x="102" y="83"/>
                      <a:pt x="96" y="92"/>
                      <a:pt x="90" y="100"/>
                    </a:cubicBezTo>
                    <a:cubicBezTo>
                      <a:pt x="103" y="109"/>
                      <a:pt x="114" y="120"/>
                      <a:pt x="127" y="128"/>
                    </a:cubicBezTo>
                    <a:cubicBezTo>
                      <a:pt x="137" y="134"/>
                      <a:pt x="149" y="131"/>
                      <a:pt x="161" y="132"/>
                    </a:cubicBezTo>
                    <a:cubicBezTo>
                      <a:pt x="152" y="138"/>
                      <a:pt x="143" y="144"/>
                      <a:pt x="135" y="151"/>
                    </a:cubicBezTo>
                    <a:cubicBezTo>
                      <a:pt x="127" y="156"/>
                      <a:pt x="117" y="149"/>
                      <a:pt x="113" y="141"/>
                    </a:cubicBezTo>
                    <a:cubicBezTo>
                      <a:pt x="105" y="129"/>
                      <a:pt x="98" y="116"/>
                      <a:pt x="87" y="105"/>
                    </a:cubicBezTo>
                    <a:cubicBezTo>
                      <a:pt x="66" y="135"/>
                      <a:pt x="37" y="162"/>
                      <a:pt x="0" y="169"/>
                    </a:cubicBezTo>
                    <a:cubicBezTo>
                      <a:pt x="35" y="149"/>
                      <a:pt x="60" y="115"/>
                      <a:pt x="80" y="81"/>
                    </a:cubicBezTo>
                    <a:cubicBezTo>
                      <a:pt x="71" y="76"/>
                      <a:pt x="64" y="68"/>
                      <a:pt x="58" y="61"/>
                    </a:cubicBezTo>
                    <a:cubicBezTo>
                      <a:pt x="69" y="65"/>
                      <a:pt x="81" y="63"/>
                      <a:pt x="92" y="61"/>
                    </a:cubicBezTo>
                    <a:cubicBezTo>
                      <a:pt x="102" y="41"/>
                      <a:pt x="112" y="22"/>
                      <a:pt x="117" y="0"/>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Light"/>
                  <a:cs typeface="+mn-ea"/>
                  <a:sym typeface="+mn-lt"/>
                </a:endParaRPr>
              </a:p>
            </p:txBody>
          </p:sp>
          <p:sp>
            <p:nvSpPr>
              <p:cNvPr id="96" name="Freeform 13">
                <a:extLst>
                  <a:ext uri="{FF2B5EF4-FFF2-40B4-BE49-F238E27FC236}">
                    <a16:creationId xmlns:a16="http://schemas.microsoft.com/office/drawing/2014/main" id="{62091403-B964-4A87-B15E-87951894BDB5}"/>
                  </a:ext>
                </a:extLst>
              </p:cNvPr>
              <p:cNvSpPr>
                <a:spLocks/>
              </p:cNvSpPr>
              <p:nvPr/>
            </p:nvSpPr>
            <p:spPr bwMode="auto">
              <a:xfrm>
                <a:off x="7106160" y="4257200"/>
                <a:ext cx="33338" cy="66675"/>
              </a:xfrm>
              <a:custGeom>
                <a:avLst/>
                <a:gdLst>
                  <a:gd name="T0" fmla="*/ 0 w 18"/>
                  <a:gd name="T1" fmla="*/ 0 h 37"/>
                  <a:gd name="T2" fmla="*/ 18 w 18"/>
                  <a:gd name="T3" fmla="*/ 27 h 37"/>
                  <a:gd name="T4" fmla="*/ 12 w 18"/>
                  <a:gd name="T5" fmla="*/ 37 h 37"/>
                  <a:gd name="T6" fmla="*/ 0 w 18"/>
                  <a:gd name="T7" fmla="*/ 0 h 37"/>
                </a:gdLst>
                <a:ahLst/>
                <a:cxnLst>
                  <a:cxn ang="0">
                    <a:pos x="T0" y="T1"/>
                  </a:cxn>
                  <a:cxn ang="0">
                    <a:pos x="T2" y="T3"/>
                  </a:cxn>
                  <a:cxn ang="0">
                    <a:pos x="T4" y="T5"/>
                  </a:cxn>
                  <a:cxn ang="0">
                    <a:pos x="T6" y="T7"/>
                  </a:cxn>
                </a:cxnLst>
                <a:rect l="0" t="0" r="r" b="b"/>
                <a:pathLst>
                  <a:path w="18" h="37">
                    <a:moveTo>
                      <a:pt x="0" y="0"/>
                    </a:moveTo>
                    <a:cubicBezTo>
                      <a:pt x="7" y="8"/>
                      <a:pt x="16" y="16"/>
                      <a:pt x="18" y="27"/>
                    </a:cubicBezTo>
                    <a:cubicBezTo>
                      <a:pt x="18" y="31"/>
                      <a:pt x="14" y="34"/>
                      <a:pt x="12" y="37"/>
                    </a:cubicBezTo>
                    <a:cubicBezTo>
                      <a:pt x="3" y="27"/>
                      <a:pt x="1" y="13"/>
                      <a:pt x="0" y="0"/>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Light"/>
                  <a:cs typeface="+mn-ea"/>
                  <a:sym typeface="+mn-lt"/>
                </a:endParaRPr>
              </a:p>
            </p:txBody>
          </p:sp>
          <p:sp>
            <p:nvSpPr>
              <p:cNvPr id="97" name="Freeform 14">
                <a:extLst>
                  <a:ext uri="{FF2B5EF4-FFF2-40B4-BE49-F238E27FC236}">
                    <a16:creationId xmlns:a16="http://schemas.microsoft.com/office/drawing/2014/main" id="{33180D51-0EB6-4FC0-8D27-689265FC1285}"/>
                  </a:ext>
                </a:extLst>
              </p:cNvPr>
              <p:cNvSpPr>
                <a:spLocks/>
              </p:cNvSpPr>
              <p:nvPr/>
            </p:nvSpPr>
            <p:spPr bwMode="auto">
              <a:xfrm>
                <a:off x="6233035" y="4285775"/>
                <a:ext cx="184150" cy="215900"/>
              </a:xfrm>
              <a:custGeom>
                <a:avLst/>
                <a:gdLst>
                  <a:gd name="T0" fmla="*/ 69 w 101"/>
                  <a:gd name="T1" fmla="*/ 0 h 118"/>
                  <a:gd name="T2" fmla="*/ 90 w 101"/>
                  <a:gd name="T3" fmla="*/ 19 h 118"/>
                  <a:gd name="T4" fmla="*/ 79 w 101"/>
                  <a:gd name="T5" fmla="*/ 26 h 118"/>
                  <a:gd name="T6" fmla="*/ 77 w 101"/>
                  <a:gd name="T7" fmla="*/ 64 h 118"/>
                  <a:gd name="T8" fmla="*/ 101 w 101"/>
                  <a:gd name="T9" fmla="*/ 39 h 118"/>
                  <a:gd name="T10" fmla="*/ 76 w 101"/>
                  <a:gd name="T11" fmla="*/ 80 h 118"/>
                  <a:gd name="T12" fmla="*/ 74 w 101"/>
                  <a:gd name="T13" fmla="*/ 118 h 118"/>
                  <a:gd name="T14" fmla="*/ 60 w 101"/>
                  <a:gd name="T15" fmla="*/ 114 h 118"/>
                  <a:gd name="T16" fmla="*/ 59 w 101"/>
                  <a:gd name="T17" fmla="*/ 95 h 118"/>
                  <a:gd name="T18" fmla="*/ 37 w 101"/>
                  <a:gd name="T19" fmla="*/ 113 h 118"/>
                  <a:gd name="T20" fmla="*/ 34 w 101"/>
                  <a:gd name="T21" fmla="*/ 92 h 118"/>
                  <a:gd name="T22" fmla="*/ 51 w 101"/>
                  <a:gd name="T23" fmla="*/ 70 h 118"/>
                  <a:gd name="T24" fmla="*/ 52 w 101"/>
                  <a:gd name="T25" fmla="*/ 85 h 118"/>
                  <a:gd name="T26" fmla="*/ 60 w 101"/>
                  <a:gd name="T27" fmla="*/ 73 h 118"/>
                  <a:gd name="T28" fmla="*/ 62 w 101"/>
                  <a:gd name="T29" fmla="*/ 35 h 118"/>
                  <a:gd name="T30" fmla="*/ 28 w 101"/>
                  <a:gd name="T31" fmla="*/ 65 h 118"/>
                  <a:gd name="T32" fmla="*/ 0 w 101"/>
                  <a:gd name="T33" fmla="*/ 53 h 118"/>
                  <a:gd name="T34" fmla="*/ 58 w 101"/>
                  <a:gd name="T35" fmla="*/ 22 h 118"/>
                  <a:gd name="T36" fmla="*/ 69 w 101"/>
                  <a:gd name="T37" fmla="*/ 0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1" h="118">
                    <a:moveTo>
                      <a:pt x="69" y="0"/>
                    </a:moveTo>
                    <a:cubicBezTo>
                      <a:pt x="77" y="4"/>
                      <a:pt x="85" y="11"/>
                      <a:pt x="90" y="19"/>
                    </a:cubicBezTo>
                    <a:cubicBezTo>
                      <a:pt x="86" y="21"/>
                      <a:pt x="83" y="23"/>
                      <a:pt x="79" y="26"/>
                    </a:cubicBezTo>
                    <a:cubicBezTo>
                      <a:pt x="77" y="38"/>
                      <a:pt x="77" y="51"/>
                      <a:pt x="77" y="64"/>
                    </a:cubicBezTo>
                    <a:cubicBezTo>
                      <a:pt x="86" y="56"/>
                      <a:pt x="92" y="46"/>
                      <a:pt x="101" y="39"/>
                    </a:cubicBezTo>
                    <a:cubicBezTo>
                      <a:pt x="94" y="54"/>
                      <a:pt x="85" y="67"/>
                      <a:pt x="76" y="80"/>
                    </a:cubicBezTo>
                    <a:cubicBezTo>
                      <a:pt x="74" y="93"/>
                      <a:pt x="76" y="105"/>
                      <a:pt x="74" y="118"/>
                    </a:cubicBezTo>
                    <a:cubicBezTo>
                      <a:pt x="69" y="117"/>
                      <a:pt x="64" y="116"/>
                      <a:pt x="60" y="114"/>
                    </a:cubicBezTo>
                    <a:cubicBezTo>
                      <a:pt x="59" y="108"/>
                      <a:pt x="59" y="101"/>
                      <a:pt x="59" y="95"/>
                    </a:cubicBezTo>
                    <a:cubicBezTo>
                      <a:pt x="52" y="102"/>
                      <a:pt x="45" y="108"/>
                      <a:pt x="37" y="113"/>
                    </a:cubicBezTo>
                    <a:cubicBezTo>
                      <a:pt x="35" y="106"/>
                      <a:pt x="33" y="99"/>
                      <a:pt x="34" y="92"/>
                    </a:cubicBezTo>
                    <a:cubicBezTo>
                      <a:pt x="39" y="84"/>
                      <a:pt x="45" y="77"/>
                      <a:pt x="51" y="70"/>
                    </a:cubicBezTo>
                    <a:cubicBezTo>
                      <a:pt x="51" y="75"/>
                      <a:pt x="52" y="80"/>
                      <a:pt x="52" y="85"/>
                    </a:cubicBezTo>
                    <a:cubicBezTo>
                      <a:pt x="55" y="82"/>
                      <a:pt x="60" y="79"/>
                      <a:pt x="60" y="73"/>
                    </a:cubicBezTo>
                    <a:cubicBezTo>
                      <a:pt x="62" y="61"/>
                      <a:pt x="62" y="48"/>
                      <a:pt x="62" y="35"/>
                    </a:cubicBezTo>
                    <a:cubicBezTo>
                      <a:pt x="50" y="44"/>
                      <a:pt x="39" y="55"/>
                      <a:pt x="28" y="65"/>
                    </a:cubicBezTo>
                    <a:cubicBezTo>
                      <a:pt x="17" y="69"/>
                      <a:pt x="7" y="60"/>
                      <a:pt x="0" y="53"/>
                    </a:cubicBezTo>
                    <a:cubicBezTo>
                      <a:pt x="21" y="47"/>
                      <a:pt x="39" y="34"/>
                      <a:pt x="58" y="22"/>
                    </a:cubicBezTo>
                    <a:cubicBezTo>
                      <a:pt x="66" y="18"/>
                      <a:pt x="65" y="7"/>
                      <a:pt x="69" y="0"/>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Light"/>
                  <a:cs typeface="+mn-ea"/>
                  <a:sym typeface="+mn-lt"/>
                </a:endParaRPr>
              </a:p>
            </p:txBody>
          </p:sp>
          <p:sp>
            <p:nvSpPr>
              <p:cNvPr id="98" name="Freeform 15">
                <a:extLst>
                  <a:ext uri="{FF2B5EF4-FFF2-40B4-BE49-F238E27FC236}">
                    <a16:creationId xmlns:a16="http://schemas.microsoft.com/office/drawing/2014/main" id="{2D049131-F637-4C19-A0ED-56F1AFF13CA2}"/>
                  </a:ext>
                </a:extLst>
              </p:cNvPr>
              <p:cNvSpPr>
                <a:spLocks/>
              </p:cNvSpPr>
              <p:nvPr/>
            </p:nvSpPr>
            <p:spPr bwMode="auto">
              <a:xfrm>
                <a:off x="7156960" y="4376262"/>
                <a:ext cx="88900" cy="50800"/>
              </a:xfrm>
              <a:custGeom>
                <a:avLst/>
                <a:gdLst>
                  <a:gd name="T0" fmla="*/ 31 w 48"/>
                  <a:gd name="T1" fmla="*/ 6 h 28"/>
                  <a:gd name="T2" fmla="*/ 48 w 48"/>
                  <a:gd name="T3" fmla="*/ 6 h 28"/>
                  <a:gd name="T4" fmla="*/ 21 w 48"/>
                  <a:gd name="T5" fmla="*/ 28 h 28"/>
                  <a:gd name="T6" fmla="*/ 33 w 48"/>
                  <a:gd name="T7" fmla="*/ 16 h 28"/>
                  <a:gd name="T8" fmla="*/ 14 w 48"/>
                  <a:gd name="T9" fmla="*/ 22 h 28"/>
                  <a:gd name="T10" fmla="*/ 0 w 48"/>
                  <a:gd name="T11" fmla="*/ 15 h 28"/>
                  <a:gd name="T12" fmla="*/ 31 w 48"/>
                  <a:gd name="T13" fmla="*/ 6 h 28"/>
                </a:gdLst>
                <a:ahLst/>
                <a:cxnLst>
                  <a:cxn ang="0">
                    <a:pos x="T0" y="T1"/>
                  </a:cxn>
                  <a:cxn ang="0">
                    <a:pos x="T2" y="T3"/>
                  </a:cxn>
                  <a:cxn ang="0">
                    <a:pos x="T4" y="T5"/>
                  </a:cxn>
                  <a:cxn ang="0">
                    <a:pos x="T6" y="T7"/>
                  </a:cxn>
                  <a:cxn ang="0">
                    <a:pos x="T8" y="T9"/>
                  </a:cxn>
                  <a:cxn ang="0">
                    <a:pos x="T10" y="T11"/>
                  </a:cxn>
                  <a:cxn ang="0">
                    <a:pos x="T12" y="T13"/>
                  </a:cxn>
                </a:cxnLst>
                <a:rect l="0" t="0" r="r" b="b"/>
                <a:pathLst>
                  <a:path w="48" h="28">
                    <a:moveTo>
                      <a:pt x="31" y="6"/>
                    </a:moveTo>
                    <a:cubicBezTo>
                      <a:pt x="37" y="3"/>
                      <a:pt x="45" y="0"/>
                      <a:pt x="48" y="6"/>
                    </a:cubicBezTo>
                    <a:cubicBezTo>
                      <a:pt x="43" y="17"/>
                      <a:pt x="33" y="26"/>
                      <a:pt x="21" y="28"/>
                    </a:cubicBezTo>
                    <a:cubicBezTo>
                      <a:pt x="25" y="24"/>
                      <a:pt x="29" y="20"/>
                      <a:pt x="33" y="16"/>
                    </a:cubicBezTo>
                    <a:cubicBezTo>
                      <a:pt x="27" y="18"/>
                      <a:pt x="21" y="21"/>
                      <a:pt x="14" y="22"/>
                    </a:cubicBezTo>
                    <a:cubicBezTo>
                      <a:pt x="9" y="20"/>
                      <a:pt x="5" y="18"/>
                      <a:pt x="0" y="15"/>
                    </a:cubicBezTo>
                    <a:cubicBezTo>
                      <a:pt x="11" y="14"/>
                      <a:pt x="22" y="12"/>
                      <a:pt x="31" y="6"/>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Light"/>
                  <a:cs typeface="+mn-ea"/>
                  <a:sym typeface="+mn-lt"/>
                </a:endParaRPr>
              </a:p>
            </p:txBody>
          </p:sp>
          <p:sp>
            <p:nvSpPr>
              <p:cNvPr id="99" name="Freeform 16">
                <a:extLst>
                  <a:ext uri="{FF2B5EF4-FFF2-40B4-BE49-F238E27FC236}">
                    <a16:creationId xmlns:a16="http://schemas.microsoft.com/office/drawing/2014/main" id="{07C06B67-6357-49B4-BE60-CAF47B6C60F3}"/>
                  </a:ext>
                </a:extLst>
              </p:cNvPr>
              <p:cNvSpPr>
                <a:spLocks/>
              </p:cNvSpPr>
              <p:nvPr/>
            </p:nvSpPr>
            <p:spPr bwMode="auto">
              <a:xfrm>
                <a:off x="7112510" y="4411187"/>
                <a:ext cx="196850" cy="179388"/>
              </a:xfrm>
              <a:custGeom>
                <a:avLst/>
                <a:gdLst>
                  <a:gd name="T0" fmla="*/ 49 w 107"/>
                  <a:gd name="T1" fmla="*/ 14 h 98"/>
                  <a:gd name="T2" fmla="*/ 93 w 107"/>
                  <a:gd name="T3" fmla="*/ 0 h 98"/>
                  <a:gd name="T4" fmla="*/ 107 w 107"/>
                  <a:gd name="T5" fmla="*/ 13 h 98"/>
                  <a:gd name="T6" fmla="*/ 68 w 107"/>
                  <a:gd name="T7" fmla="*/ 24 h 98"/>
                  <a:gd name="T8" fmla="*/ 78 w 107"/>
                  <a:gd name="T9" fmla="*/ 14 h 98"/>
                  <a:gd name="T10" fmla="*/ 60 w 107"/>
                  <a:gd name="T11" fmla="*/ 20 h 98"/>
                  <a:gd name="T12" fmla="*/ 66 w 107"/>
                  <a:gd name="T13" fmla="*/ 94 h 98"/>
                  <a:gd name="T14" fmla="*/ 51 w 107"/>
                  <a:gd name="T15" fmla="*/ 95 h 98"/>
                  <a:gd name="T16" fmla="*/ 0 w 107"/>
                  <a:gd name="T17" fmla="*/ 64 h 98"/>
                  <a:gd name="T18" fmla="*/ 51 w 107"/>
                  <a:gd name="T19" fmla="*/ 74 h 98"/>
                  <a:gd name="T20" fmla="*/ 53 w 107"/>
                  <a:gd name="T21" fmla="*/ 24 h 98"/>
                  <a:gd name="T22" fmla="*/ 11 w 107"/>
                  <a:gd name="T23" fmla="*/ 40 h 98"/>
                  <a:gd name="T24" fmla="*/ 3 w 107"/>
                  <a:gd name="T25" fmla="*/ 28 h 98"/>
                  <a:gd name="T26" fmla="*/ 49 w 107"/>
                  <a:gd name="T27" fmla="*/ 14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7" h="98">
                    <a:moveTo>
                      <a:pt x="49" y="14"/>
                    </a:moveTo>
                    <a:cubicBezTo>
                      <a:pt x="63" y="6"/>
                      <a:pt x="79" y="6"/>
                      <a:pt x="93" y="0"/>
                    </a:cubicBezTo>
                    <a:cubicBezTo>
                      <a:pt x="98" y="4"/>
                      <a:pt x="103" y="8"/>
                      <a:pt x="107" y="13"/>
                    </a:cubicBezTo>
                    <a:cubicBezTo>
                      <a:pt x="96" y="22"/>
                      <a:pt x="81" y="20"/>
                      <a:pt x="68" y="24"/>
                    </a:cubicBezTo>
                    <a:cubicBezTo>
                      <a:pt x="71" y="21"/>
                      <a:pt x="75" y="18"/>
                      <a:pt x="78" y="14"/>
                    </a:cubicBezTo>
                    <a:cubicBezTo>
                      <a:pt x="72" y="16"/>
                      <a:pt x="66" y="18"/>
                      <a:pt x="60" y="20"/>
                    </a:cubicBezTo>
                    <a:cubicBezTo>
                      <a:pt x="68" y="44"/>
                      <a:pt x="65" y="70"/>
                      <a:pt x="66" y="94"/>
                    </a:cubicBezTo>
                    <a:cubicBezTo>
                      <a:pt x="61" y="97"/>
                      <a:pt x="56" y="98"/>
                      <a:pt x="51" y="95"/>
                    </a:cubicBezTo>
                    <a:cubicBezTo>
                      <a:pt x="33" y="87"/>
                      <a:pt x="16" y="76"/>
                      <a:pt x="0" y="64"/>
                    </a:cubicBezTo>
                    <a:cubicBezTo>
                      <a:pt x="17" y="67"/>
                      <a:pt x="33" y="73"/>
                      <a:pt x="51" y="74"/>
                    </a:cubicBezTo>
                    <a:cubicBezTo>
                      <a:pt x="52" y="57"/>
                      <a:pt x="51" y="41"/>
                      <a:pt x="53" y="24"/>
                    </a:cubicBezTo>
                    <a:cubicBezTo>
                      <a:pt x="40" y="30"/>
                      <a:pt x="27" y="45"/>
                      <a:pt x="11" y="40"/>
                    </a:cubicBezTo>
                    <a:cubicBezTo>
                      <a:pt x="5" y="40"/>
                      <a:pt x="5" y="32"/>
                      <a:pt x="3" y="28"/>
                    </a:cubicBezTo>
                    <a:cubicBezTo>
                      <a:pt x="20" y="31"/>
                      <a:pt x="34" y="20"/>
                      <a:pt x="49" y="14"/>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Light"/>
                  <a:cs typeface="+mn-ea"/>
                  <a:sym typeface="+mn-lt"/>
                </a:endParaRPr>
              </a:p>
            </p:txBody>
          </p:sp>
          <p:sp>
            <p:nvSpPr>
              <p:cNvPr id="100" name="Freeform 17">
                <a:extLst>
                  <a:ext uri="{FF2B5EF4-FFF2-40B4-BE49-F238E27FC236}">
                    <a16:creationId xmlns:a16="http://schemas.microsoft.com/office/drawing/2014/main" id="{9333903E-6949-44DD-8753-DAA96FC83CDD}"/>
                  </a:ext>
                </a:extLst>
              </p:cNvPr>
              <p:cNvSpPr>
                <a:spLocks/>
              </p:cNvSpPr>
              <p:nvPr/>
            </p:nvSpPr>
            <p:spPr bwMode="auto">
              <a:xfrm>
                <a:off x="5631373" y="4450875"/>
                <a:ext cx="52388" cy="47625"/>
              </a:xfrm>
              <a:custGeom>
                <a:avLst/>
                <a:gdLst>
                  <a:gd name="T0" fmla="*/ 0 w 29"/>
                  <a:gd name="T1" fmla="*/ 0 h 26"/>
                  <a:gd name="T2" fmla="*/ 29 w 29"/>
                  <a:gd name="T3" fmla="*/ 14 h 26"/>
                  <a:gd name="T4" fmla="*/ 9 w 29"/>
                  <a:gd name="T5" fmla="*/ 26 h 26"/>
                  <a:gd name="T6" fmla="*/ 12 w 29"/>
                  <a:gd name="T7" fmla="*/ 13 h 26"/>
                  <a:gd name="T8" fmla="*/ 0 w 29"/>
                  <a:gd name="T9" fmla="*/ 0 h 26"/>
                </a:gdLst>
                <a:ahLst/>
                <a:cxnLst>
                  <a:cxn ang="0">
                    <a:pos x="T0" y="T1"/>
                  </a:cxn>
                  <a:cxn ang="0">
                    <a:pos x="T2" y="T3"/>
                  </a:cxn>
                  <a:cxn ang="0">
                    <a:pos x="T4" y="T5"/>
                  </a:cxn>
                  <a:cxn ang="0">
                    <a:pos x="T6" y="T7"/>
                  </a:cxn>
                  <a:cxn ang="0">
                    <a:pos x="T8" y="T9"/>
                  </a:cxn>
                </a:cxnLst>
                <a:rect l="0" t="0" r="r" b="b"/>
                <a:pathLst>
                  <a:path w="29" h="26">
                    <a:moveTo>
                      <a:pt x="0" y="0"/>
                    </a:moveTo>
                    <a:cubicBezTo>
                      <a:pt x="10" y="3"/>
                      <a:pt x="20" y="7"/>
                      <a:pt x="29" y="14"/>
                    </a:cubicBezTo>
                    <a:cubicBezTo>
                      <a:pt x="23" y="19"/>
                      <a:pt x="16" y="22"/>
                      <a:pt x="9" y="26"/>
                    </a:cubicBezTo>
                    <a:cubicBezTo>
                      <a:pt x="10" y="22"/>
                      <a:pt x="11" y="16"/>
                      <a:pt x="12" y="13"/>
                    </a:cubicBezTo>
                    <a:cubicBezTo>
                      <a:pt x="8" y="8"/>
                      <a:pt x="4" y="4"/>
                      <a:pt x="0" y="0"/>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Light"/>
                  <a:cs typeface="+mn-ea"/>
                  <a:sym typeface="+mn-lt"/>
                </a:endParaRPr>
              </a:p>
            </p:txBody>
          </p:sp>
          <p:sp>
            <p:nvSpPr>
              <p:cNvPr id="101" name="Freeform 18">
                <a:extLst>
                  <a:ext uri="{FF2B5EF4-FFF2-40B4-BE49-F238E27FC236}">
                    <a16:creationId xmlns:a16="http://schemas.microsoft.com/office/drawing/2014/main" id="{913420FF-9808-4BD6-ADE1-BD77257E7CCB}"/>
                  </a:ext>
                </a:extLst>
              </p:cNvPr>
              <p:cNvSpPr>
                <a:spLocks/>
              </p:cNvSpPr>
              <p:nvPr/>
            </p:nvSpPr>
            <p:spPr bwMode="auto">
              <a:xfrm>
                <a:off x="6034598" y="4460400"/>
                <a:ext cx="55563" cy="41275"/>
              </a:xfrm>
              <a:custGeom>
                <a:avLst/>
                <a:gdLst>
                  <a:gd name="T0" fmla="*/ 0 w 30"/>
                  <a:gd name="T1" fmla="*/ 0 h 23"/>
                  <a:gd name="T2" fmla="*/ 29 w 30"/>
                  <a:gd name="T3" fmla="*/ 11 h 23"/>
                  <a:gd name="T4" fmla="*/ 16 w 30"/>
                  <a:gd name="T5" fmla="*/ 23 h 23"/>
                  <a:gd name="T6" fmla="*/ 0 w 30"/>
                  <a:gd name="T7" fmla="*/ 0 h 23"/>
                </a:gdLst>
                <a:ahLst/>
                <a:cxnLst>
                  <a:cxn ang="0">
                    <a:pos x="T0" y="T1"/>
                  </a:cxn>
                  <a:cxn ang="0">
                    <a:pos x="T2" y="T3"/>
                  </a:cxn>
                  <a:cxn ang="0">
                    <a:pos x="T4" y="T5"/>
                  </a:cxn>
                  <a:cxn ang="0">
                    <a:pos x="T6" y="T7"/>
                  </a:cxn>
                </a:cxnLst>
                <a:rect l="0" t="0" r="r" b="b"/>
                <a:pathLst>
                  <a:path w="30" h="23">
                    <a:moveTo>
                      <a:pt x="0" y="0"/>
                    </a:moveTo>
                    <a:cubicBezTo>
                      <a:pt x="11" y="0"/>
                      <a:pt x="24" y="0"/>
                      <a:pt x="29" y="11"/>
                    </a:cubicBezTo>
                    <a:cubicBezTo>
                      <a:pt x="30" y="19"/>
                      <a:pt x="23" y="23"/>
                      <a:pt x="16" y="23"/>
                    </a:cubicBezTo>
                    <a:cubicBezTo>
                      <a:pt x="11" y="15"/>
                      <a:pt x="7" y="7"/>
                      <a:pt x="0" y="0"/>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Light"/>
                  <a:cs typeface="+mn-ea"/>
                  <a:sym typeface="+mn-lt"/>
                </a:endParaRPr>
              </a:p>
            </p:txBody>
          </p:sp>
          <p:sp>
            <p:nvSpPr>
              <p:cNvPr id="102" name="Freeform 19">
                <a:extLst>
                  <a:ext uri="{FF2B5EF4-FFF2-40B4-BE49-F238E27FC236}">
                    <a16:creationId xmlns:a16="http://schemas.microsoft.com/office/drawing/2014/main" id="{60AD6CF5-F347-4689-8224-CBB9132E513F}"/>
                  </a:ext>
                </a:extLst>
              </p:cNvPr>
              <p:cNvSpPr>
                <a:spLocks/>
              </p:cNvSpPr>
              <p:nvPr/>
            </p:nvSpPr>
            <p:spPr bwMode="auto">
              <a:xfrm>
                <a:off x="5209098" y="4481037"/>
                <a:ext cx="58738" cy="55563"/>
              </a:xfrm>
              <a:custGeom>
                <a:avLst/>
                <a:gdLst>
                  <a:gd name="T0" fmla="*/ 0 w 32"/>
                  <a:gd name="T1" fmla="*/ 0 h 31"/>
                  <a:gd name="T2" fmla="*/ 30 w 32"/>
                  <a:gd name="T3" fmla="*/ 16 h 31"/>
                  <a:gd name="T4" fmla="*/ 28 w 32"/>
                  <a:gd name="T5" fmla="*/ 28 h 31"/>
                  <a:gd name="T6" fmla="*/ 9 w 32"/>
                  <a:gd name="T7" fmla="*/ 23 h 31"/>
                  <a:gd name="T8" fmla="*/ 0 w 32"/>
                  <a:gd name="T9" fmla="*/ 0 h 31"/>
                </a:gdLst>
                <a:ahLst/>
                <a:cxnLst>
                  <a:cxn ang="0">
                    <a:pos x="T0" y="T1"/>
                  </a:cxn>
                  <a:cxn ang="0">
                    <a:pos x="T2" y="T3"/>
                  </a:cxn>
                  <a:cxn ang="0">
                    <a:pos x="T4" y="T5"/>
                  </a:cxn>
                  <a:cxn ang="0">
                    <a:pos x="T6" y="T7"/>
                  </a:cxn>
                  <a:cxn ang="0">
                    <a:pos x="T8" y="T9"/>
                  </a:cxn>
                </a:cxnLst>
                <a:rect l="0" t="0" r="r" b="b"/>
                <a:pathLst>
                  <a:path w="32" h="31">
                    <a:moveTo>
                      <a:pt x="0" y="0"/>
                    </a:moveTo>
                    <a:cubicBezTo>
                      <a:pt x="11" y="4"/>
                      <a:pt x="22" y="8"/>
                      <a:pt x="30" y="16"/>
                    </a:cubicBezTo>
                    <a:cubicBezTo>
                      <a:pt x="32" y="20"/>
                      <a:pt x="30" y="25"/>
                      <a:pt x="28" y="28"/>
                    </a:cubicBezTo>
                    <a:cubicBezTo>
                      <a:pt x="21" y="31"/>
                      <a:pt x="15" y="26"/>
                      <a:pt x="9" y="23"/>
                    </a:cubicBezTo>
                    <a:cubicBezTo>
                      <a:pt x="11" y="14"/>
                      <a:pt x="5" y="7"/>
                      <a:pt x="0" y="0"/>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Light"/>
                  <a:cs typeface="+mn-ea"/>
                  <a:sym typeface="+mn-lt"/>
                </a:endParaRPr>
              </a:p>
            </p:txBody>
          </p:sp>
          <p:sp>
            <p:nvSpPr>
              <p:cNvPr id="103" name="Freeform 20">
                <a:extLst>
                  <a:ext uri="{FF2B5EF4-FFF2-40B4-BE49-F238E27FC236}">
                    <a16:creationId xmlns:a16="http://schemas.microsoft.com/office/drawing/2014/main" id="{E74A5177-50F9-40AB-AF28-9124A3955558}"/>
                  </a:ext>
                </a:extLst>
              </p:cNvPr>
              <p:cNvSpPr>
                <a:spLocks/>
              </p:cNvSpPr>
              <p:nvPr/>
            </p:nvSpPr>
            <p:spPr bwMode="auto">
              <a:xfrm>
                <a:off x="5415473" y="4498500"/>
                <a:ext cx="95250" cy="69850"/>
              </a:xfrm>
              <a:custGeom>
                <a:avLst/>
                <a:gdLst>
                  <a:gd name="T0" fmla="*/ 0 w 52"/>
                  <a:gd name="T1" fmla="*/ 23 h 38"/>
                  <a:gd name="T2" fmla="*/ 52 w 52"/>
                  <a:gd name="T3" fmla="*/ 0 h 38"/>
                  <a:gd name="T4" fmla="*/ 20 w 52"/>
                  <a:gd name="T5" fmla="*/ 35 h 38"/>
                  <a:gd name="T6" fmla="*/ 0 w 52"/>
                  <a:gd name="T7" fmla="*/ 23 h 38"/>
                </a:gdLst>
                <a:ahLst/>
                <a:cxnLst>
                  <a:cxn ang="0">
                    <a:pos x="T0" y="T1"/>
                  </a:cxn>
                  <a:cxn ang="0">
                    <a:pos x="T2" y="T3"/>
                  </a:cxn>
                  <a:cxn ang="0">
                    <a:pos x="T4" y="T5"/>
                  </a:cxn>
                  <a:cxn ang="0">
                    <a:pos x="T6" y="T7"/>
                  </a:cxn>
                </a:cxnLst>
                <a:rect l="0" t="0" r="r" b="b"/>
                <a:pathLst>
                  <a:path w="52" h="38">
                    <a:moveTo>
                      <a:pt x="0" y="23"/>
                    </a:moveTo>
                    <a:cubicBezTo>
                      <a:pt x="22" y="27"/>
                      <a:pt x="36" y="10"/>
                      <a:pt x="52" y="0"/>
                    </a:cubicBezTo>
                    <a:cubicBezTo>
                      <a:pt x="43" y="13"/>
                      <a:pt x="32" y="25"/>
                      <a:pt x="20" y="35"/>
                    </a:cubicBezTo>
                    <a:cubicBezTo>
                      <a:pt x="11" y="38"/>
                      <a:pt x="5" y="29"/>
                      <a:pt x="0" y="2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Light"/>
                  <a:cs typeface="+mn-ea"/>
                  <a:sym typeface="+mn-lt"/>
                </a:endParaRPr>
              </a:p>
            </p:txBody>
          </p:sp>
          <p:sp>
            <p:nvSpPr>
              <p:cNvPr id="104" name="Freeform 21">
                <a:extLst>
                  <a:ext uri="{FF2B5EF4-FFF2-40B4-BE49-F238E27FC236}">
                    <a16:creationId xmlns:a16="http://schemas.microsoft.com/office/drawing/2014/main" id="{BBD51B06-18EC-4609-B953-F2A92FB99B22}"/>
                  </a:ext>
                </a:extLst>
              </p:cNvPr>
              <p:cNvSpPr>
                <a:spLocks noEditPoints="1"/>
              </p:cNvSpPr>
              <p:nvPr/>
            </p:nvSpPr>
            <p:spPr bwMode="auto">
              <a:xfrm>
                <a:off x="4902710" y="4642962"/>
                <a:ext cx="2474913" cy="85725"/>
              </a:xfrm>
              <a:custGeom>
                <a:avLst/>
                <a:gdLst>
                  <a:gd name="T0" fmla="*/ 0 w 1349"/>
                  <a:gd name="T1" fmla="*/ 23 h 46"/>
                  <a:gd name="T2" fmla="*/ 23 w 1349"/>
                  <a:gd name="T3" fmla="*/ 4 h 46"/>
                  <a:gd name="T4" fmla="*/ 33 w 1349"/>
                  <a:gd name="T5" fmla="*/ 38 h 46"/>
                  <a:gd name="T6" fmla="*/ 76 w 1349"/>
                  <a:gd name="T7" fmla="*/ 39 h 46"/>
                  <a:gd name="T8" fmla="*/ 54 w 1349"/>
                  <a:gd name="T9" fmla="*/ 1 h 46"/>
                  <a:gd name="T10" fmla="*/ 96 w 1349"/>
                  <a:gd name="T11" fmla="*/ 45 h 46"/>
                  <a:gd name="T12" fmla="*/ 168 w 1349"/>
                  <a:gd name="T13" fmla="*/ 40 h 46"/>
                  <a:gd name="T14" fmla="*/ 226 w 1349"/>
                  <a:gd name="T15" fmla="*/ 32 h 46"/>
                  <a:gd name="T16" fmla="*/ 189 w 1349"/>
                  <a:gd name="T17" fmla="*/ 7 h 46"/>
                  <a:gd name="T18" fmla="*/ 192 w 1349"/>
                  <a:gd name="T19" fmla="*/ 9 h 46"/>
                  <a:gd name="T20" fmla="*/ 205 w 1349"/>
                  <a:gd name="T21" fmla="*/ 28 h 46"/>
                  <a:gd name="T22" fmla="*/ 273 w 1349"/>
                  <a:gd name="T23" fmla="*/ 23 h 46"/>
                  <a:gd name="T24" fmla="*/ 267 w 1349"/>
                  <a:gd name="T25" fmla="*/ 30 h 46"/>
                  <a:gd name="T26" fmla="*/ 325 w 1349"/>
                  <a:gd name="T27" fmla="*/ 23 h 46"/>
                  <a:gd name="T28" fmla="*/ 281 w 1349"/>
                  <a:gd name="T29" fmla="*/ 14 h 46"/>
                  <a:gd name="T30" fmla="*/ 296 w 1349"/>
                  <a:gd name="T31" fmla="*/ 5 h 46"/>
                  <a:gd name="T32" fmla="*/ 315 w 1349"/>
                  <a:gd name="T33" fmla="*/ 37 h 46"/>
                  <a:gd name="T34" fmla="*/ 341 w 1349"/>
                  <a:gd name="T35" fmla="*/ 1 h 46"/>
                  <a:gd name="T36" fmla="*/ 423 w 1349"/>
                  <a:gd name="T37" fmla="*/ 24 h 46"/>
                  <a:gd name="T38" fmla="*/ 379 w 1349"/>
                  <a:gd name="T39" fmla="*/ 14 h 46"/>
                  <a:gd name="T40" fmla="*/ 393 w 1349"/>
                  <a:gd name="T41" fmla="*/ 5 h 46"/>
                  <a:gd name="T42" fmla="*/ 417 w 1349"/>
                  <a:gd name="T43" fmla="*/ 28 h 46"/>
                  <a:gd name="T44" fmla="*/ 481 w 1349"/>
                  <a:gd name="T45" fmla="*/ 23 h 46"/>
                  <a:gd name="T46" fmla="*/ 471 w 1349"/>
                  <a:gd name="T47" fmla="*/ 5 h 46"/>
                  <a:gd name="T48" fmla="*/ 518 w 1349"/>
                  <a:gd name="T49" fmla="*/ 1 h 46"/>
                  <a:gd name="T50" fmla="*/ 546 w 1349"/>
                  <a:gd name="T51" fmla="*/ 1 h 46"/>
                  <a:gd name="T52" fmla="*/ 540 w 1349"/>
                  <a:gd name="T53" fmla="*/ 27 h 46"/>
                  <a:gd name="T54" fmla="*/ 592 w 1349"/>
                  <a:gd name="T55" fmla="*/ 26 h 46"/>
                  <a:gd name="T56" fmla="*/ 592 w 1349"/>
                  <a:gd name="T57" fmla="*/ 22 h 46"/>
                  <a:gd name="T58" fmla="*/ 637 w 1349"/>
                  <a:gd name="T59" fmla="*/ 39 h 46"/>
                  <a:gd name="T60" fmla="*/ 620 w 1349"/>
                  <a:gd name="T61" fmla="*/ 45 h 46"/>
                  <a:gd name="T62" fmla="*/ 670 w 1349"/>
                  <a:gd name="T63" fmla="*/ 45 h 46"/>
                  <a:gd name="T64" fmla="*/ 724 w 1349"/>
                  <a:gd name="T65" fmla="*/ 44 h 46"/>
                  <a:gd name="T66" fmla="*/ 753 w 1349"/>
                  <a:gd name="T67" fmla="*/ 13 h 46"/>
                  <a:gd name="T68" fmla="*/ 720 w 1349"/>
                  <a:gd name="T69" fmla="*/ 37 h 46"/>
                  <a:gd name="T70" fmla="*/ 788 w 1349"/>
                  <a:gd name="T71" fmla="*/ 5 h 46"/>
                  <a:gd name="T72" fmla="*/ 763 w 1349"/>
                  <a:gd name="T73" fmla="*/ 45 h 46"/>
                  <a:gd name="T74" fmla="*/ 825 w 1349"/>
                  <a:gd name="T75" fmla="*/ 31 h 46"/>
                  <a:gd name="T76" fmla="*/ 832 w 1349"/>
                  <a:gd name="T77" fmla="*/ 5 h 46"/>
                  <a:gd name="T78" fmla="*/ 869 w 1349"/>
                  <a:gd name="T79" fmla="*/ 45 h 46"/>
                  <a:gd name="T80" fmla="*/ 878 w 1349"/>
                  <a:gd name="T81" fmla="*/ 23 h 46"/>
                  <a:gd name="T82" fmla="*/ 901 w 1349"/>
                  <a:gd name="T83" fmla="*/ 4 h 46"/>
                  <a:gd name="T84" fmla="*/ 910 w 1349"/>
                  <a:gd name="T85" fmla="*/ 39 h 46"/>
                  <a:gd name="T86" fmla="*/ 935 w 1349"/>
                  <a:gd name="T87" fmla="*/ 31 h 46"/>
                  <a:gd name="T88" fmla="*/ 978 w 1349"/>
                  <a:gd name="T89" fmla="*/ 1 h 46"/>
                  <a:gd name="T90" fmla="*/ 1050 w 1349"/>
                  <a:gd name="T91" fmla="*/ 39 h 46"/>
                  <a:gd name="T92" fmla="*/ 1028 w 1349"/>
                  <a:gd name="T93" fmla="*/ 1 h 46"/>
                  <a:gd name="T94" fmla="*/ 1095 w 1349"/>
                  <a:gd name="T95" fmla="*/ 45 h 46"/>
                  <a:gd name="T96" fmla="*/ 1145 w 1349"/>
                  <a:gd name="T97" fmla="*/ 45 h 46"/>
                  <a:gd name="T98" fmla="*/ 1171 w 1349"/>
                  <a:gd name="T99" fmla="*/ 1 h 46"/>
                  <a:gd name="T100" fmla="*/ 1196 w 1349"/>
                  <a:gd name="T101" fmla="*/ 41 h 46"/>
                  <a:gd name="T102" fmla="*/ 1221 w 1349"/>
                  <a:gd name="T103" fmla="*/ 26 h 46"/>
                  <a:gd name="T104" fmla="*/ 1221 w 1349"/>
                  <a:gd name="T105" fmla="*/ 22 h 46"/>
                  <a:gd name="T106" fmla="*/ 1250 w 1349"/>
                  <a:gd name="T107" fmla="*/ 6 h 46"/>
                  <a:gd name="T108" fmla="*/ 1242 w 1349"/>
                  <a:gd name="T109" fmla="*/ 34 h 46"/>
                  <a:gd name="T110" fmla="*/ 1249 w 1349"/>
                  <a:gd name="T111" fmla="*/ 22 h 46"/>
                  <a:gd name="T112" fmla="*/ 1262 w 1349"/>
                  <a:gd name="T113" fmla="*/ 12 h 46"/>
                  <a:gd name="T114" fmla="*/ 1290 w 1349"/>
                  <a:gd name="T115" fmla="*/ 1 h 46"/>
                  <a:gd name="T116" fmla="*/ 1323 w 1349"/>
                  <a:gd name="T117" fmla="*/ 1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349" h="46">
                    <a:moveTo>
                      <a:pt x="46" y="24"/>
                    </a:moveTo>
                    <a:cubicBezTo>
                      <a:pt x="46" y="27"/>
                      <a:pt x="45" y="29"/>
                      <a:pt x="44" y="32"/>
                    </a:cubicBezTo>
                    <a:cubicBezTo>
                      <a:pt x="43" y="35"/>
                      <a:pt x="41" y="38"/>
                      <a:pt x="39" y="40"/>
                    </a:cubicBezTo>
                    <a:cubicBezTo>
                      <a:pt x="37" y="42"/>
                      <a:pt x="34" y="43"/>
                      <a:pt x="31" y="44"/>
                    </a:cubicBezTo>
                    <a:cubicBezTo>
                      <a:pt x="29" y="46"/>
                      <a:pt x="26" y="46"/>
                      <a:pt x="23" y="46"/>
                    </a:cubicBezTo>
                    <a:cubicBezTo>
                      <a:pt x="20" y="46"/>
                      <a:pt x="17" y="46"/>
                      <a:pt x="14" y="44"/>
                    </a:cubicBezTo>
                    <a:cubicBezTo>
                      <a:pt x="11" y="43"/>
                      <a:pt x="9" y="42"/>
                      <a:pt x="7" y="40"/>
                    </a:cubicBezTo>
                    <a:cubicBezTo>
                      <a:pt x="4" y="37"/>
                      <a:pt x="3" y="35"/>
                      <a:pt x="2" y="32"/>
                    </a:cubicBezTo>
                    <a:cubicBezTo>
                      <a:pt x="0" y="29"/>
                      <a:pt x="0" y="26"/>
                      <a:pt x="0" y="23"/>
                    </a:cubicBezTo>
                    <a:cubicBezTo>
                      <a:pt x="0" y="20"/>
                      <a:pt x="0" y="17"/>
                      <a:pt x="2" y="14"/>
                    </a:cubicBezTo>
                    <a:cubicBezTo>
                      <a:pt x="3" y="11"/>
                      <a:pt x="4" y="9"/>
                      <a:pt x="7" y="7"/>
                    </a:cubicBezTo>
                    <a:cubicBezTo>
                      <a:pt x="9" y="4"/>
                      <a:pt x="11" y="3"/>
                      <a:pt x="14" y="2"/>
                    </a:cubicBezTo>
                    <a:cubicBezTo>
                      <a:pt x="17" y="1"/>
                      <a:pt x="20" y="0"/>
                      <a:pt x="23" y="0"/>
                    </a:cubicBezTo>
                    <a:cubicBezTo>
                      <a:pt x="27" y="0"/>
                      <a:pt x="32" y="1"/>
                      <a:pt x="36" y="4"/>
                    </a:cubicBezTo>
                    <a:cubicBezTo>
                      <a:pt x="39" y="6"/>
                      <a:pt x="42" y="9"/>
                      <a:pt x="43" y="13"/>
                    </a:cubicBezTo>
                    <a:cubicBezTo>
                      <a:pt x="38" y="13"/>
                      <a:pt x="38" y="13"/>
                      <a:pt x="38" y="13"/>
                    </a:cubicBezTo>
                    <a:cubicBezTo>
                      <a:pt x="37" y="10"/>
                      <a:pt x="34" y="8"/>
                      <a:pt x="32" y="7"/>
                    </a:cubicBezTo>
                    <a:cubicBezTo>
                      <a:pt x="29" y="5"/>
                      <a:pt x="26" y="4"/>
                      <a:pt x="23" y="4"/>
                    </a:cubicBezTo>
                    <a:cubicBezTo>
                      <a:pt x="20" y="4"/>
                      <a:pt x="18" y="5"/>
                      <a:pt x="16" y="5"/>
                    </a:cubicBezTo>
                    <a:cubicBezTo>
                      <a:pt x="14" y="6"/>
                      <a:pt x="12" y="8"/>
                      <a:pt x="10" y="9"/>
                    </a:cubicBezTo>
                    <a:cubicBezTo>
                      <a:pt x="8" y="11"/>
                      <a:pt x="7" y="13"/>
                      <a:pt x="6" y="16"/>
                    </a:cubicBezTo>
                    <a:cubicBezTo>
                      <a:pt x="5" y="18"/>
                      <a:pt x="5" y="20"/>
                      <a:pt x="5" y="23"/>
                    </a:cubicBezTo>
                    <a:cubicBezTo>
                      <a:pt x="5" y="26"/>
                      <a:pt x="5" y="28"/>
                      <a:pt x="6" y="30"/>
                    </a:cubicBezTo>
                    <a:cubicBezTo>
                      <a:pt x="7" y="33"/>
                      <a:pt x="8" y="35"/>
                      <a:pt x="10" y="37"/>
                    </a:cubicBezTo>
                    <a:cubicBezTo>
                      <a:pt x="12" y="38"/>
                      <a:pt x="14" y="40"/>
                      <a:pt x="16" y="41"/>
                    </a:cubicBezTo>
                    <a:cubicBezTo>
                      <a:pt x="18" y="41"/>
                      <a:pt x="21" y="42"/>
                      <a:pt x="23" y="42"/>
                    </a:cubicBezTo>
                    <a:cubicBezTo>
                      <a:pt x="27" y="42"/>
                      <a:pt x="30" y="41"/>
                      <a:pt x="33" y="38"/>
                    </a:cubicBezTo>
                    <a:cubicBezTo>
                      <a:pt x="37" y="36"/>
                      <a:pt x="39" y="32"/>
                      <a:pt x="40" y="28"/>
                    </a:cubicBezTo>
                    <a:cubicBezTo>
                      <a:pt x="23" y="28"/>
                      <a:pt x="23" y="28"/>
                      <a:pt x="23" y="28"/>
                    </a:cubicBezTo>
                    <a:cubicBezTo>
                      <a:pt x="23" y="24"/>
                      <a:pt x="23" y="24"/>
                      <a:pt x="23" y="24"/>
                    </a:cubicBezTo>
                    <a:lnTo>
                      <a:pt x="46" y="24"/>
                    </a:lnTo>
                    <a:close/>
                    <a:moveTo>
                      <a:pt x="59" y="1"/>
                    </a:moveTo>
                    <a:cubicBezTo>
                      <a:pt x="59" y="31"/>
                      <a:pt x="59" y="31"/>
                      <a:pt x="59" y="31"/>
                    </a:cubicBezTo>
                    <a:cubicBezTo>
                      <a:pt x="59" y="34"/>
                      <a:pt x="60" y="37"/>
                      <a:pt x="62" y="39"/>
                    </a:cubicBezTo>
                    <a:cubicBezTo>
                      <a:pt x="64" y="41"/>
                      <a:pt x="66" y="42"/>
                      <a:pt x="69" y="42"/>
                    </a:cubicBezTo>
                    <a:cubicBezTo>
                      <a:pt x="72" y="42"/>
                      <a:pt x="74" y="41"/>
                      <a:pt x="76" y="39"/>
                    </a:cubicBezTo>
                    <a:cubicBezTo>
                      <a:pt x="78" y="37"/>
                      <a:pt x="79" y="34"/>
                      <a:pt x="79" y="31"/>
                    </a:cubicBezTo>
                    <a:cubicBezTo>
                      <a:pt x="79" y="1"/>
                      <a:pt x="79" y="1"/>
                      <a:pt x="79" y="1"/>
                    </a:cubicBezTo>
                    <a:cubicBezTo>
                      <a:pt x="84" y="1"/>
                      <a:pt x="84" y="1"/>
                      <a:pt x="84" y="1"/>
                    </a:cubicBezTo>
                    <a:cubicBezTo>
                      <a:pt x="84" y="31"/>
                      <a:pt x="84" y="31"/>
                      <a:pt x="84" y="31"/>
                    </a:cubicBezTo>
                    <a:cubicBezTo>
                      <a:pt x="84" y="35"/>
                      <a:pt x="82" y="39"/>
                      <a:pt x="79" y="42"/>
                    </a:cubicBezTo>
                    <a:cubicBezTo>
                      <a:pt x="76" y="45"/>
                      <a:pt x="73" y="46"/>
                      <a:pt x="69" y="46"/>
                    </a:cubicBezTo>
                    <a:cubicBezTo>
                      <a:pt x="65" y="46"/>
                      <a:pt x="61" y="45"/>
                      <a:pt x="58" y="42"/>
                    </a:cubicBezTo>
                    <a:cubicBezTo>
                      <a:pt x="56" y="39"/>
                      <a:pt x="54" y="35"/>
                      <a:pt x="54" y="31"/>
                    </a:cubicBezTo>
                    <a:cubicBezTo>
                      <a:pt x="54" y="1"/>
                      <a:pt x="54" y="1"/>
                      <a:pt x="54" y="1"/>
                    </a:cubicBezTo>
                    <a:lnTo>
                      <a:pt x="59" y="1"/>
                    </a:lnTo>
                    <a:close/>
                    <a:moveTo>
                      <a:pt x="91" y="45"/>
                    </a:moveTo>
                    <a:cubicBezTo>
                      <a:pt x="109" y="1"/>
                      <a:pt x="109" y="1"/>
                      <a:pt x="109" y="1"/>
                    </a:cubicBezTo>
                    <a:cubicBezTo>
                      <a:pt x="114" y="1"/>
                      <a:pt x="114" y="1"/>
                      <a:pt x="114" y="1"/>
                    </a:cubicBezTo>
                    <a:cubicBezTo>
                      <a:pt x="132" y="45"/>
                      <a:pt x="132" y="45"/>
                      <a:pt x="132" y="45"/>
                    </a:cubicBezTo>
                    <a:cubicBezTo>
                      <a:pt x="127" y="45"/>
                      <a:pt x="127" y="45"/>
                      <a:pt x="127" y="45"/>
                    </a:cubicBezTo>
                    <a:cubicBezTo>
                      <a:pt x="121" y="31"/>
                      <a:pt x="121" y="31"/>
                      <a:pt x="121" y="31"/>
                    </a:cubicBezTo>
                    <a:cubicBezTo>
                      <a:pt x="101" y="31"/>
                      <a:pt x="101" y="31"/>
                      <a:pt x="101" y="31"/>
                    </a:cubicBezTo>
                    <a:cubicBezTo>
                      <a:pt x="96" y="45"/>
                      <a:pt x="96" y="45"/>
                      <a:pt x="96" y="45"/>
                    </a:cubicBezTo>
                    <a:lnTo>
                      <a:pt x="91" y="45"/>
                    </a:lnTo>
                    <a:close/>
                    <a:moveTo>
                      <a:pt x="111" y="7"/>
                    </a:moveTo>
                    <a:cubicBezTo>
                      <a:pt x="103" y="27"/>
                      <a:pt x="103" y="27"/>
                      <a:pt x="103" y="27"/>
                    </a:cubicBezTo>
                    <a:cubicBezTo>
                      <a:pt x="119" y="27"/>
                      <a:pt x="119" y="27"/>
                      <a:pt x="119" y="27"/>
                    </a:cubicBezTo>
                    <a:lnTo>
                      <a:pt x="111" y="7"/>
                    </a:lnTo>
                    <a:close/>
                    <a:moveTo>
                      <a:pt x="139" y="45"/>
                    </a:moveTo>
                    <a:cubicBezTo>
                      <a:pt x="139" y="1"/>
                      <a:pt x="139" y="1"/>
                      <a:pt x="139" y="1"/>
                    </a:cubicBezTo>
                    <a:cubicBezTo>
                      <a:pt x="146" y="1"/>
                      <a:pt x="146" y="1"/>
                      <a:pt x="146" y="1"/>
                    </a:cubicBezTo>
                    <a:cubicBezTo>
                      <a:pt x="168" y="40"/>
                      <a:pt x="168" y="40"/>
                      <a:pt x="168" y="40"/>
                    </a:cubicBezTo>
                    <a:cubicBezTo>
                      <a:pt x="168" y="1"/>
                      <a:pt x="168" y="1"/>
                      <a:pt x="168" y="1"/>
                    </a:cubicBezTo>
                    <a:cubicBezTo>
                      <a:pt x="173" y="1"/>
                      <a:pt x="173" y="1"/>
                      <a:pt x="173" y="1"/>
                    </a:cubicBezTo>
                    <a:cubicBezTo>
                      <a:pt x="173" y="45"/>
                      <a:pt x="173" y="45"/>
                      <a:pt x="173" y="45"/>
                    </a:cubicBezTo>
                    <a:cubicBezTo>
                      <a:pt x="166" y="45"/>
                      <a:pt x="166" y="45"/>
                      <a:pt x="166" y="45"/>
                    </a:cubicBezTo>
                    <a:cubicBezTo>
                      <a:pt x="144" y="6"/>
                      <a:pt x="144" y="6"/>
                      <a:pt x="144" y="6"/>
                    </a:cubicBezTo>
                    <a:cubicBezTo>
                      <a:pt x="144" y="45"/>
                      <a:pt x="144" y="45"/>
                      <a:pt x="144" y="45"/>
                    </a:cubicBezTo>
                    <a:lnTo>
                      <a:pt x="139" y="45"/>
                    </a:lnTo>
                    <a:close/>
                    <a:moveTo>
                      <a:pt x="228" y="24"/>
                    </a:moveTo>
                    <a:cubicBezTo>
                      <a:pt x="228" y="27"/>
                      <a:pt x="227" y="29"/>
                      <a:pt x="226" y="32"/>
                    </a:cubicBezTo>
                    <a:cubicBezTo>
                      <a:pt x="225" y="35"/>
                      <a:pt x="223" y="38"/>
                      <a:pt x="221" y="40"/>
                    </a:cubicBezTo>
                    <a:cubicBezTo>
                      <a:pt x="219" y="42"/>
                      <a:pt x="216" y="43"/>
                      <a:pt x="213" y="44"/>
                    </a:cubicBezTo>
                    <a:cubicBezTo>
                      <a:pt x="211" y="46"/>
                      <a:pt x="208" y="46"/>
                      <a:pt x="205" y="46"/>
                    </a:cubicBezTo>
                    <a:cubicBezTo>
                      <a:pt x="202" y="46"/>
                      <a:pt x="199" y="46"/>
                      <a:pt x="196" y="44"/>
                    </a:cubicBezTo>
                    <a:cubicBezTo>
                      <a:pt x="193" y="43"/>
                      <a:pt x="191" y="42"/>
                      <a:pt x="189" y="40"/>
                    </a:cubicBezTo>
                    <a:cubicBezTo>
                      <a:pt x="186" y="37"/>
                      <a:pt x="185" y="35"/>
                      <a:pt x="184" y="32"/>
                    </a:cubicBezTo>
                    <a:cubicBezTo>
                      <a:pt x="182" y="29"/>
                      <a:pt x="182" y="26"/>
                      <a:pt x="182" y="23"/>
                    </a:cubicBezTo>
                    <a:cubicBezTo>
                      <a:pt x="182" y="20"/>
                      <a:pt x="182" y="17"/>
                      <a:pt x="184" y="14"/>
                    </a:cubicBezTo>
                    <a:cubicBezTo>
                      <a:pt x="185" y="11"/>
                      <a:pt x="187" y="9"/>
                      <a:pt x="189" y="7"/>
                    </a:cubicBezTo>
                    <a:cubicBezTo>
                      <a:pt x="191" y="4"/>
                      <a:pt x="193" y="3"/>
                      <a:pt x="196" y="2"/>
                    </a:cubicBezTo>
                    <a:cubicBezTo>
                      <a:pt x="199" y="1"/>
                      <a:pt x="202" y="0"/>
                      <a:pt x="205" y="0"/>
                    </a:cubicBezTo>
                    <a:cubicBezTo>
                      <a:pt x="209" y="0"/>
                      <a:pt x="214" y="1"/>
                      <a:pt x="218" y="4"/>
                    </a:cubicBezTo>
                    <a:cubicBezTo>
                      <a:pt x="221" y="6"/>
                      <a:pt x="224" y="9"/>
                      <a:pt x="225" y="13"/>
                    </a:cubicBezTo>
                    <a:cubicBezTo>
                      <a:pt x="220" y="13"/>
                      <a:pt x="220" y="13"/>
                      <a:pt x="220" y="13"/>
                    </a:cubicBezTo>
                    <a:cubicBezTo>
                      <a:pt x="219" y="10"/>
                      <a:pt x="216" y="8"/>
                      <a:pt x="214" y="7"/>
                    </a:cubicBezTo>
                    <a:cubicBezTo>
                      <a:pt x="211" y="5"/>
                      <a:pt x="208" y="4"/>
                      <a:pt x="205" y="4"/>
                    </a:cubicBezTo>
                    <a:cubicBezTo>
                      <a:pt x="202" y="4"/>
                      <a:pt x="200" y="5"/>
                      <a:pt x="198" y="5"/>
                    </a:cubicBezTo>
                    <a:cubicBezTo>
                      <a:pt x="196" y="6"/>
                      <a:pt x="194" y="8"/>
                      <a:pt x="192" y="9"/>
                    </a:cubicBezTo>
                    <a:cubicBezTo>
                      <a:pt x="190" y="11"/>
                      <a:pt x="189" y="13"/>
                      <a:pt x="188" y="16"/>
                    </a:cubicBezTo>
                    <a:cubicBezTo>
                      <a:pt x="187" y="18"/>
                      <a:pt x="187" y="20"/>
                      <a:pt x="187" y="23"/>
                    </a:cubicBezTo>
                    <a:cubicBezTo>
                      <a:pt x="187" y="26"/>
                      <a:pt x="187" y="28"/>
                      <a:pt x="188" y="30"/>
                    </a:cubicBezTo>
                    <a:cubicBezTo>
                      <a:pt x="189" y="33"/>
                      <a:pt x="190" y="35"/>
                      <a:pt x="192" y="37"/>
                    </a:cubicBezTo>
                    <a:cubicBezTo>
                      <a:pt x="194" y="38"/>
                      <a:pt x="196" y="40"/>
                      <a:pt x="198" y="41"/>
                    </a:cubicBezTo>
                    <a:cubicBezTo>
                      <a:pt x="200" y="41"/>
                      <a:pt x="203" y="42"/>
                      <a:pt x="205" y="42"/>
                    </a:cubicBezTo>
                    <a:cubicBezTo>
                      <a:pt x="209" y="42"/>
                      <a:pt x="212" y="41"/>
                      <a:pt x="215" y="38"/>
                    </a:cubicBezTo>
                    <a:cubicBezTo>
                      <a:pt x="219" y="36"/>
                      <a:pt x="221" y="32"/>
                      <a:pt x="222" y="28"/>
                    </a:cubicBezTo>
                    <a:cubicBezTo>
                      <a:pt x="205" y="28"/>
                      <a:pt x="205" y="28"/>
                      <a:pt x="205" y="28"/>
                    </a:cubicBezTo>
                    <a:cubicBezTo>
                      <a:pt x="205" y="24"/>
                      <a:pt x="205" y="24"/>
                      <a:pt x="205" y="24"/>
                    </a:cubicBezTo>
                    <a:lnTo>
                      <a:pt x="228" y="24"/>
                    </a:lnTo>
                    <a:close/>
                    <a:moveTo>
                      <a:pt x="236" y="45"/>
                    </a:moveTo>
                    <a:cubicBezTo>
                      <a:pt x="236" y="1"/>
                      <a:pt x="236" y="1"/>
                      <a:pt x="236" y="1"/>
                    </a:cubicBezTo>
                    <a:cubicBezTo>
                      <a:pt x="251" y="1"/>
                      <a:pt x="251" y="1"/>
                      <a:pt x="251" y="1"/>
                    </a:cubicBezTo>
                    <a:cubicBezTo>
                      <a:pt x="254" y="1"/>
                      <a:pt x="257" y="2"/>
                      <a:pt x="260" y="3"/>
                    </a:cubicBezTo>
                    <a:cubicBezTo>
                      <a:pt x="262" y="4"/>
                      <a:pt x="265" y="5"/>
                      <a:pt x="267" y="8"/>
                    </a:cubicBezTo>
                    <a:cubicBezTo>
                      <a:pt x="269" y="10"/>
                      <a:pt x="270" y="12"/>
                      <a:pt x="271" y="15"/>
                    </a:cubicBezTo>
                    <a:cubicBezTo>
                      <a:pt x="272" y="17"/>
                      <a:pt x="273" y="20"/>
                      <a:pt x="273" y="23"/>
                    </a:cubicBezTo>
                    <a:cubicBezTo>
                      <a:pt x="273" y="26"/>
                      <a:pt x="272" y="29"/>
                      <a:pt x="271" y="31"/>
                    </a:cubicBezTo>
                    <a:cubicBezTo>
                      <a:pt x="270" y="34"/>
                      <a:pt x="269" y="37"/>
                      <a:pt x="267" y="39"/>
                    </a:cubicBezTo>
                    <a:cubicBezTo>
                      <a:pt x="265" y="41"/>
                      <a:pt x="262" y="42"/>
                      <a:pt x="260" y="43"/>
                    </a:cubicBezTo>
                    <a:cubicBezTo>
                      <a:pt x="257" y="44"/>
                      <a:pt x="254" y="45"/>
                      <a:pt x="251" y="45"/>
                    </a:cubicBezTo>
                    <a:lnTo>
                      <a:pt x="236" y="45"/>
                    </a:lnTo>
                    <a:close/>
                    <a:moveTo>
                      <a:pt x="251" y="41"/>
                    </a:moveTo>
                    <a:cubicBezTo>
                      <a:pt x="254" y="41"/>
                      <a:pt x="256" y="40"/>
                      <a:pt x="258" y="39"/>
                    </a:cubicBezTo>
                    <a:cubicBezTo>
                      <a:pt x="260" y="39"/>
                      <a:pt x="262" y="37"/>
                      <a:pt x="263" y="35"/>
                    </a:cubicBezTo>
                    <a:cubicBezTo>
                      <a:pt x="265" y="34"/>
                      <a:pt x="266" y="32"/>
                      <a:pt x="267" y="30"/>
                    </a:cubicBezTo>
                    <a:cubicBezTo>
                      <a:pt x="268" y="28"/>
                      <a:pt x="268" y="25"/>
                      <a:pt x="268" y="23"/>
                    </a:cubicBezTo>
                    <a:cubicBezTo>
                      <a:pt x="268" y="21"/>
                      <a:pt x="268" y="18"/>
                      <a:pt x="267" y="16"/>
                    </a:cubicBezTo>
                    <a:cubicBezTo>
                      <a:pt x="266" y="14"/>
                      <a:pt x="265" y="12"/>
                      <a:pt x="263" y="11"/>
                    </a:cubicBezTo>
                    <a:cubicBezTo>
                      <a:pt x="262" y="9"/>
                      <a:pt x="260" y="8"/>
                      <a:pt x="258" y="7"/>
                    </a:cubicBezTo>
                    <a:cubicBezTo>
                      <a:pt x="256" y="6"/>
                      <a:pt x="254" y="5"/>
                      <a:pt x="251" y="5"/>
                    </a:cubicBezTo>
                    <a:cubicBezTo>
                      <a:pt x="241" y="5"/>
                      <a:pt x="241" y="5"/>
                      <a:pt x="241" y="5"/>
                    </a:cubicBezTo>
                    <a:cubicBezTo>
                      <a:pt x="241" y="41"/>
                      <a:pt x="241" y="41"/>
                      <a:pt x="241" y="41"/>
                    </a:cubicBezTo>
                    <a:lnTo>
                      <a:pt x="251" y="41"/>
                    </a:lnTo>
                    <a:close/>
                    <a:moveTo>
                      <a:pt x="325" y="23"/>
                    </a:moveTo>
                    <a:cubicBezTo>
                      <a:pt x="325" y="26"/>
                      <a:pt x="325" y="29"/>
                      <a:pt x="324" y="32"/>
                    </a:cubicBezTo>
                    <a:cubicBezTo>
                      <a:pt x="322" y="35"/>
                      <a:pt x="321" y="37"/>
                      <a:pt x="319" y="39"/>
                    </a:cubicBezTo>
                    <a:cubicBezTo>
                      <a:pt x="316" y="41"/>
                      <a:pt x="314" y="43"/>
                      <a:pt x="311" y="44"/>
                    </a:cubicBezTo>
                    <a:cubicBezTo>
                      <a:pt x="308" y="46"/>
                      <a:pt x="305" y="46"/>
                      <a:pt x="302" y="46"/>
                    </a:cubicBezTo>
                    <a:cubicBezTo>
                      <a:pt x="299" y="46"/>
                      <a:pt x="296" y="46"/>
                      <a:pt x="293" y="44"/>
                    </a:cubicBezTo>
                    <a:cubicBezTo>
                      <a:pt x="291" y="43"/>
                      <a:pt x="288" y="41"/>
                      <a:pt x="286" y="39"/>
                    </a:cubicBezTo>
                    <a:cubicBezTo>
                      <a:pt x="284" y="37"/>
                      <a:pt x="282" y="35"/>
                      <a:pt x="281" y="32"/>
                    </a:cubicBezTo>
                    <a:cubicBezTo>
                      <a:pt x="280" y="29"/>
                      <a:pt x="279" y="26"/>
                      <a:pt x="279" y="23"/>
                    </a:cubicBezTo>
                    <a:cubicBezTo>
                      <a:pt x="279" y="20"/>
                      <a:pt x="280" y="17"/>
                      <a:pt x="281" y="14"/>
                    </a:cubicBezTo>
                    <a:cubicBezTo>
                      <a:pt x="282" y="11"/>
                      <a:pt x="284" y="9"/>
                      <a:pt x="286" y="7"/>
                    </a:cubicBezTo>
                    <a:cubicBezTo>
                      <a:pt x="288" y="5"/>
                      <a:pt x="291" y="3"/>
                      <a:pt x="293" y="2"/>
                    </a:cubicBezTo>
                    <a:cubicBezTo>
                      <a:pt x="296" y="1"/>
                      <a:pt x="299" y="0"/>
                      <a:pt x="302" y="0"/>
                    </a:cubicBezTo>
                    <a:cubicBezTo>
                      <a:pt x="305" y="0"/>
                      <a:pt x="308" y="1"/>
                      <a:pt x="311" y="2"/>
                    </a:cubicBezTo>
                    <a:cubicBezTo>
                      <a:pt x="314" y="3"/>
                      <a:pt x="316" y="5"/>
                      <a:pt x="319" y="7"/>
                    </a:cubicBezTo>
                    <a:cubicBezTo>
                      <a:pt x="321" y="9"/>
                      <a:pt x="322" y="11"/>
                      <a:pt x="324" y="14"/>
                    </a:cubicBezTo>
                    <a:cubicBezTo>
                      <a:pt x="325" y="17"/>
                      <a:pt x="325" y="20"/>
                      <a:pt x="325" y="23"/>
                    </a:cubicBezTo>
                    <a:moveTo>
                      <a:pt x="302" y="4"/>
                    </a:moveTo>
                    <a:cubicBezTo>
                      <a:pt x="300" y="4"/>
                      <a:pt x="298" y="5"/>
                      <a:pt x="296" y="5"/>
                    </a:cubicBezTo>
                    <a:cubicBezTo>
                      <a:pt x="293" y="6"/>
                      <a:pt x="291" y="8"/>
                      <a:pt x="290" y="9"/>
                    </a:cubicBezTo>
                    <a:cubicBezTo>
                      <a:pt x="288" y="11"/>
                      <a:pt x="286" y="13"/>
                      <a:pt x="285" y="16"/>
                    </a:cubicBezTo>
                    <a:cubicBezTo>
                      <a:pt x="285" y="18"/>
                      <a:pt x="284" y="20"/>
                      <a:pt x="284" y="23"/>
                    </a:cubicBezTo>
                    <a:cubicBezTo>
                      <a:pt x="284" y="26"/>
                      <a:pt x="285" y="28"/>
                      <a:pt x="285" y="31"/>
                    </a:cubicBezTo>
                    <a:cubicBezTo>
                      <a:pt x="286" y="33"/>
                      <a:pt x="288" y="35"/>
                      <a:pt x="290" y="37"/>
                    </a:cubicBezTo>
                    <a:cubicBezTo>
                      <a:pt x="291" y="38"/>
                      <a:pt x="293" y="40"/>
                      <a:pt x="296" y="41"/>
                    </a:cubicBezTo>
                    <a:cubicBezTo>
                      <a:pt x="298" y="41"/>
                      <a:pt x="300" y="42"/>
                      <a:pt x="302" y="42"/>
                    </a:cubicBezTo>
                    <a:cubicBezTo>
                      <a:pt x="304" y="42"/>
                      <a:pt x="307" y="41"/>
                      <a:pt x="309" y="41"/>
                    </a:cubicBezTo>
                    <a:cubicBezTo>
                      <a:pt x="311" y="40"/>
                      <a:pt x="313" y="38"/>
                      <a:pt x="315" y="37"/>
                    </a:cubicBezTo>
                    <a:cubicBezTo>
                      <a:pt x="317" y="35"/>
                      <a:pt x="318" y="33"/>
                      <a:pt x="319" y="31"/>
                    </a:cubicBezTo>
                    <a:cubicBezTo>
                      <a:pt x="320" y="28"/>
                      <a:pt x="321" y="26"/>
                      <a:pt x="321" y="23"/>
                    </a:cubicBezTo>
                    <a:cubicBezTo>
                      <a:pt x="321" y="20"/>
                      <a:pt x="320" y="18"/>
                      <a:pt x="319" y="16"/>
                    </a:cubicBezTo>
                    <a:cubicBezTo>
                      <a:pt x="318" y="13"/>
                      <a:pt x="317" y="11"/>
                      <a:pt x="315" y="9"/>
                    </a:cubicBezTo>
                    <a:cubicBezTo>
                      <a:pt x="313" y="8"/>
                      <a:pt x="311" y="6"/>
                      <a:pt x="309" y="5"/>
                    </a:cubicBezTo>
                    <a:cubicBezTo>
                      <a:pt x="307" y="5"/>
                      <a:pt x="304" y="4"/>
                      <a:pt x="302" y="4"/>
                    </a:cubicBezTo>
                    <a:moveTo>
                      <a:pt x="334" y="45"/>
                    </a:moveTo>
                    <a:cubicBezTo>
                      <a:pt x="334" y="1"/>
                      <a:pt x="334" y="1"/>
                      <a:pt x="334" y="1"/>
                    </a:cubicBezTo>
                    <a:cubicBezTo>
                      <a:pt x="341" y="1"/>
                      <a:pt x="341" y="1"/>
                      <a:pt x="341" y="1"/>
                    </a:cubicBezTo>
                    <a:cubicBezTo>
                      <a:pt x="363" y="40"/>
                      <a:pt x="363" y="40"/>
                      <a:pt x="363" y="40"/>
                    </a:cubicBezTo>
                    <a:cubicBezTo>
                      <a:pt x="363" y="1"/>
                      <a:pt x="363" y="1"/>
                      <a:pt x="363" y="1"/>
                    </a:cubicBezTo>
                    <a:cubicBezTo>
                      <a:pt x="368" y="1"/>
                      <a:pt x="368" y="1"/>
                      <a:pt x="368" y="1"/>
                    </a:cubicBezTo>
                    <a:cubicBezTo>
                      <a:pt x="368" y="45"/>
                      <a:pt x="368" y="45"/>
                      <a:pt x="368" y="45"/>
                    </a:cubicBezTo>
                    <a:cubicBezTo>
                      <a:pt x="361" y="45"/>
                      <a:pt x="361" y="45"/>
                      <a:pt x="361" y="45"/>
                    </a:cubicBezTo>
                    <a:cubicBezTo>
                      <a:pt x="338" y="6"/>
                      <a:pt x="338" y="6"/>
                      <a:pt x="338" y="6"/>
                    </a:cubicBezTo>
                    <a:cubicBezTo>
                      <a:pt x="338" y="45"/>
                      <a:pt x="338" y="45"/>
                      <a:pt x="338" y="45"/>
                    </a:cubicBezTo>
                    <a:lnTo>
                      <a:pt x="334" y="45"/>
                    </a:lnTo>
                    <a:close/>
                    <a:moveTo>
                      <a:pt x="423" y="24"/>
                    </a:moveTo>
                    <a:cubicBezTo>
                      <a:pt x="423" y="27"/>
                      <a:pt x="422" y="29"/>
                      <a:pt x="421" y="32"/>
                    </a:cubicBezTo>
                    <a:cubicBezTo>
                      <a:pt x="420" y="35"/>
                      <a:pt x="418" y="38"/>
                      <a:pt x="416" y="40"/>
                    </a:cubicBezTo>
                    <a:cubicBezTo>
                      <a:pt x="414" y="42"/>
                      <a:pt x="411" y="43"/>
                      <a:pt x="408" y="44"/>
                    </a:cubicBezTo>
                    <a:cubicBezTo>
                      <a:pt x="405" y="46"/>
                      <a:pt x="403" y="46"/>
                      <a:pt x="400" y="46"/>
                    </a:cubicBezTo>
                    <a:cubicBezTo>
                      <a:pt x="397" y="46"/>
                      <a:pt x="394" y="46"/>
                      <a:pt x="391" y="44"/>
                    </a:cubicBezTo>
                    <a:cubicBezTo>
                      <a:pt x="388" y="43"/>
                      <a:pt x="386" y="42"/>
                      <a:pt x="384" y="40"/>
                    </a:cubicBezTo>
                    <a:cubicBezTo>
                      <a:pt x="381" y="37"/>
                      <a:pt x="380" y="35"/>
                      <a:pt x="378" y="32"/>
                    </a:cubicBezTo>
                    <a:cubicBezTo>
                      <a:pt x="377" y="29"/>
                      <a:pt x="377" y="26"/>
                      <a:pt x="377" y="23"/>
                    </a:cubicBezTo>
                    <a:cubicBezTo>
                      <a:pt x="377" y="20"/>
                      <a:pt x="377" y="17"/>
                      <a:pt x="379" y="14"/>
                    </a:cubicBezTo>
                    <a:cubicBezTo>
                      <a:pt x="380" y="11"/>
                      <a:pt x="381" y="9"/>
                      <a:pt x="384" y="7"/>
                    </a:cubicBezTo>
                    <a:cubicBezTo>
                      <a:pt x="386" y="4"/>
                      <a:pt x="388" y="3"/>
                      <a:pt x="391" y="2"/>
                    </a:cubicBezTo>
                    <a:cubicBezTo>
                      <a:pt x="394" y="1"/>
                      <a:pt x="397" y="0"/>
                      <a:pt x="400" y="0"/>
                    </a:cubicBezTo>
                    <a:cubicBezTo>
                      <a:pt x="404" y="0"/>
                      <a:pt x="409" y="1"/>
                      <a:pt x="413" y="4"/>
                    </a:cubicBezTo>
                    <a:cubicBezTo>
                      <a:pt x="416" y="6"/>
                      <a:pt x="419" y="9"/>
                      <a:pt x="420" y="13"/>
                    </a:cubicBezTo>
                    <a:cubicBezTo>
                      <a:pt x="415" y="13"/>
                      <a:pt x="415" y="13"/>
                      <a:pt x="415" y="13"/>
                    </a:cubicBezTo>
                    <a:cubicBezTo>
                      <a:pt x="414" y="10"/>
                      <a:pt x="411" y="8"/>
                      <a:pt x="409" y="7"/>
                    </a:cubicBezTo>
                    <a:cubicBezTo>
                      <a:pt x="406" y="5"/>
                      <a:pt x="403" y="4"/>
                      <a:pt x="400" y="4"/>
                    </a:cubicBezTo>
                    <a:cubicBezTo>
                      <a:pt x="397" y="4"/>
                      <a:pt x="395" y="5"/>
                      <a:pt x="393" y="5"/>
                    </a:cubicBezTo>
                    <a:cubicBezTo>
                      <a:pt x="391" y="6"/>
                      <a:pt x="389" y="8"/>
                      <a:pt x="387" y="9"/>
                    </a:cubicBezTo>
                    <a:cubicBezTo>
                      <a:pt x="385" y="11"/>
                      <a:pt x="384" y="13"/>
                      <a:pt x="383" y="16"/>
                    </a:cubicBezTo>
                    <a:cubicBezTo>
                      <a:pt x="382" y="18"/>
                      <a:pt x="381" y="20"/>
                      <a:pt x="381" y="23"/>
                    </a:cubicBezTo>
                    <a:cubicBezTo>
                      <a:pt x="381" y="26"/>
                      <a:pt x="382" y="28"/>
                      <a:pt x="383" y="30"/>
                    </a:cubicBezTo>
                    <a:cubicBezTo>
                      <a:pt x="384" y="33"/>
                      <a:pt x="385" y="35"/>
                      <a:pt x="387" y="37"/>
                    </a:cubicBezTo>
                    <a:cubicBezTo>
                      <a:pt x="389" y="38"/>
                      <a:pt x="391" y="40"/>
                      <a:pt x="393" y="41"/>
                    </a:cubicBezTo>
                    <a:cubicBezTo>
                      <a:pt x="395" y="41"/>
                      <a:pt x="397" y="42"/>
                      <a:pt x="400" y="42"/>
                    </a:cubicBezTo>
                    <a:cubicBezTo>
                      <a:pt x="403" y="42"/>
                      <a:pt x="407" y="41"/>
                      <a:pt x="410" y="38"/>
                    </a:cubicBezTo>
                    <a:cubicBezTo>
                      <a:pt x="414" y="36"/>
                      <a:pt x="416" y="32"/>
                      <a:pt x="417" y="28"/>
                    </a:cubicBezTo>
                    <a:cubicBezTo>
                      <a:pt x="400" y="28"/>
                      <a:pt x="400" y="28"/>
                      <a:pt x="400" y="28"/>
                    </a:cubicBezTo>
                    <a:cubicBezTo>
                      <a:pt x="400" y="24"/>
                      <a:pt x="400" y="24"/>
                      <a:pt x="400" y="24"/>
                    </a:cubicBezTo>
                    <a:lnTo>
                      <a:pt x="423" y="24"/>
                    </a:lnTo>
                    <a:close/>
                    <a:moveTo>
                      <a:pt x="456" y="45"/>
                    </a:moveTo>
                    <a:cubicBezTo>
                      <a:pt x="456" y="1"/>
                      <a:pt x="456" y="1"/>
                      <a:pt x="456" y="1"/>
                    </a:cubicBezTo>
                    <a:cubicBezTo>
                      <a:pt x="471" y="1"/>
                      <a:pt x="471" y="1"/>
                      <a:pt x="471" y="1"/>
                    </a:cubicBezTo>
                    <a:cubicBezTo>
                      <a:pt x="475" y="1"/>
                      <a:pt x="478" y="2"/>
                      <a:pt x="481" y="5"/>
                    </a:cubicBezTo>
                    <a:cubicBezTo>
                      <a:pt x="483" y="7"/>
                      <a:pt x="485" y="11"/>
                      <a:pt x="485" y="14"/>
                    </a:cubicBezTo>
                    <a:cubicBezTo>
                      <a:pt x="485" y="18"/>
                      <a:pt x="483" y="21"/>
                      <a:pt x="481" y="23"/>
                    </a:cubicBezTo>
                    <a:cubicBezTo>
                      <a:pt x="478" y="26"/>
                      <a:pt x="475" y="27"/>
                      <a:pt x="471" y="27"/>
                    </a:cubicBezTo>
                    <a:cubicBezTo>
                      <a:pt x="461" y="27"/>
                      <a:pt x="461" y="27"/>
                      <a:pt x="461" y="27"/>
                    </a:cubicBezTo>
                    <a:cubicBezTo>
                      <a:pt x="461" y="45"/>
                      <a:pt x="461" y="45"/>
                      <a:pt x="461" y="45"/>
                    </a:cubicBezTo>
                    <a:lnTo>
                      <a:pt x="456" y="45"/>
                    </a:lnTo>
                    <a:close/>
                    <a:moveTo>
                      <a:pt x="471" y="23"/>
                    </a:moveTo>
                    <a:cubicBezTo>
                      <a:pt x="474" y="23"/>
                      <a:pt x="476" y="22"/>
                      <a:pt x="477" y="21"/>
                    </a:cubicBezTo>
                    <a:cubicBezTo>
                      <a:pt x="479" y="19"/>
                      <a:pt x="480" y="17"/>
                      <a:pt x="480" y="14"/>
                    </a:cubicBezTo>
                    <a:cubicBezTo>
                      <a:pt x="480" y="12"/>
                      <a:pt x="479" y="10"/>
                      <a:pt x="477" y="8"/>
                    </a:cubicBezTo>
                    <a:cubicBezTo>
                      <a:pt x="476" y="6"/>
                      <a:pt x="474" y="5"/>
                      <a:pt x="471" y="5"/>
                    </a:cubicBezTo>
                    <a:cubicBezTo>
                      <a:pt x="461" y="5"/>
                      <a:pt x="461" y="5"/>
                      <a:pt x="461" y="5"/>
                    </a:cubicBezTo>
                    <a:cubicBezTo>
                      <a:pt x="461" y="23"/>
                      <a:pt x="461" y="23"/>
                      <a:pt x="461" y="23"/>
                    </a:cubicBezTo>
                    <a:lnTo>
                      <a:pt x="471" y="23"/>
                    </a:lnTo>
                    <a:close/>
                    <a:moveTo>
                      <a:pt x="492" y="45"/>
                    </a:moveTo>
                    <a:cubicBezTo>
                      <a:pt x="492" y="1"/>
                      <a:pt x="492" y="1"/>
                      <a:pt x="492" y="1"/>
                    </a:cubicBezTo>
                    <a:cubicBezTo>
                      <a:pt x="497" y="1"/>
                      <a:pt x="497" y="1"/>
                      <a:pt x="497" y="1"/>
                    </a:cubicBezTo>
                    <a:cubicBezTo>
                      <a:pt x="497" y="20"/>
                      <a:pt x="497" y="20"/>
                      <a:pt x="497" y="20"/>
                    </a:cubicBezTo>
                    <a:cubicBezTo>
                      <a:pt x="518" y="20"/>
                      <a:pt x="518" y="20"/>
                      <a:pt x="518" y="20"/>
                    </a:cubicBezTo>
                    <a:cubicBezTo>
                      <a:pt x="518" y="1"/>
                      <a:pt x="518" y="1"/>
                      <a:pt x="518" y="1"/>
                    </a:cubicBezTo>
                    <a:cubicBezTo>
                      <a:pt x="523" y="1"/>
                      <a:pt x="523" y="1"/>
                      <a:pt x="523" y="1"/>
                    </a:cubicBezTo>
                    <a:cubicBezTo>
                      <a:pt x="523" y="45"/>
                      <a:pt x="523" y="45"/>
                      <a:pt x="523" y="45"/>
                    </a:cubicBezTo>
                    <a:cubicBezTo>
                      <a:pt x="518" y="45"/>
                      <a:pt x="518" y="45"/>
                      <a:pt x="518" y="45"/>
                    </a:cubicBezTo>
                    <a:cubicBezTo>
                      <a:pt x="518" y="24"/>
                      <a:pt x="518" y="24"/>
                      <a:pt x="518" y="24"/>
                    </a:cubicBezTo>
                    <a:cubicBezTo>
                      <a:pt x="497" y="24"/>
                      <a:pt x="497" y="24"/>
                      <a:pt x="497" y="24"/>
                    </a:cubicBezTo>
                    <a:cubicBezTo>
                      <a:pt x="497" y="45"/>
                      <a:pt x="497" y="45"/>
                      <a:pt x="497" y="45"/>
                    </a:cubicBezTo>
                    <a:lnTo>
                      <a:pt x="492" y="45"/>
                    </a:lnTo>
                    <a:close/>
                    <a:moveTo>
                      <a:pt x="528" y="45"/>
                    </a:moveTo>
                    <a:cubicBezTo>
                      <a:pt x="546" y="1"/>
                      <a:pt x="546" y="1"/>
                      <a:pt x="546" y="1"/>
                    </a:cubicBezTo>
                    <a:cubicBezTo>
                      <a:pt x="551" y="1"/>
                      <a:pt x="551" y="1"/>
                      <a:pt x="551" y="1"/>
                    </a:cubicBezTo>
                    <a:cubicBezTo>
                      <a:pt x="569" y="45"/>
                      <a:pt x="569" y="45"/>
                      <a:pt x="569" y="45"/>
                    </a:cubicBezTo>
                    <a:cubicBezTo>
                      <a:pt x="563" y="45"/>
                      <a:pt x="563" y="45"/>
                      <a:pt x="563" y="45"/>
                    </a:cubicBezTo>
                    <a:cubicBezTo>
                      <a:pt x="558" y="31"/>
                      <a:pt x="558" y="31"/>
                      <a:pt x="558" y="31"/>
                    </a:cubicBezTo>
                    <a:cubicBezTo>
                      <a:pt x="538" y="31"/>
                      <a:pt x="538" y="31"/>
                      <a:pt x="538" y="31"/>
                    </a:cubicBezTo>
                    <a:cubicBezTo>
                      <a:pt x="533" y="45"/>
                      <a:pt x="533" y="45"/>
                      <a:pt x="533" y="45"/>
                    </a:cubicBezTo>
                    <a:lnTo>
                      <a:pt x="528" y="45"/>
                    </a:lnTo>
                    <a:close/>
                    <a:moveTo>
                      <a:pt x="548" y="7"/>
                    </a:moveTo>
                    <a:cubicBezTo>
                      <a:pt x="540" y="27"/>
                      <a:pt x="540" y="27"/>
                      <a:pt x="540" y="27"/>
                    </a:cubicBezTo>
                    <a:cubicBezTo>
                      <a:pt x="556" y="27"/>
                      <a:pt x="556" y="27"/>
                      <a:pt x="556" y="27"/>
                    </a:cubicBezTo>
                    <a:lnTo>
                      <a:pt x="548" y="7"/>
                    </a:lnTo>
                    <a:close/>
                    <a:moveTo>
                      <a:pt x="576" y="45"/>
                    </a:moveTo>
                    <a:cubicBezTo>
                      <a:pt x="576" y="1"/>
                      <a:pt x="576" y="1"/>
                      <a:pt x="576" y="1"/>
                    </a:cubicBezTo>
                    <a:cubicBezTo>
                      <a:pt x="592" y="1"/>
                      <a:pt x="592" y="1"/>
                      <a:pt x="592" y="1"/>
                    </a:cubicBezTo>
                    <a:cubicBezTo>
                      <a:pt x="595" y="1"/>
                      <a:pt x="598" y="2"/>
                      <a:pt x="601" y="5"/>
                    </a:cubicBezTo>
                    <a:cubicBezTo>
                      <a:pt x="603" y="7"/>
                      <a:pt x="604" y="10"/>
                      <a:pt x="604" y="14"/>
                    </a:cubicBezTo>
                    <a:cubicBezTo>
                      <a:pt x="604" y="17"/>
                      <a:pt x="603" y="20"/>
                      <a:pt x="601" y="22"/>
                    </a:cubicBezTo>
                    <a:cubicBezTo>
                      <a:pt x="598" y="25"/>
                      <a:pt x="595" y="26"/>
                      <a:pt x="592" y="26"/>
                    </a:cubicBezTo>
                    <a:cubicBezTo>
                      <a:pt x="590" y="26"/>
                      <a:pt x="590" y="26"/>
                      <a:pt x="590" y="26"/>
                    </a:cubicBezTo>
                    <a:cubicBezTo>
                      <a:pt x="605" y="45"/>
                      <a:pt x="605" y="45"/>
                      <a:pt x="605" y="45"/>
                    </a:cubicBezTo>
                    <a:cubicBezTo>
                      <a:pt x="599" y="45"/>
                      <a:pt x="599" y="45"/>
                      <a:pt x="599" y="45"/>
                    </a:cubicBezTo>
                    <a:cubicBezTo>
                      <a:pt x="581" y="22"/>
                      <a:pt x="581" y="22"/>
                      <a:pt x="581" y="22"/>
                    </a:cubicBezTo>
                    <a:cubicBezTo>
                      <a:pt x="581" y="45"/>
                      <a:pt x="581" y="45"/>
                      <a:pt x="581" y="45"/>
                    </a:cubicBezTo>
                    <a:lnTo>
                      <a:pt x="576" y="45"/>
                    </a:lnTo>
                    <a:close/>
                    <a:moveTo>
                      <a:pt x="581" y="5"/>
                    </a:moveTo>
                    <a:cubicBezTo>
                      <a:pt x="581" y="22"/>
                      <a:pt x="581" y="22"/>
                      <a:pt x="581" y="22"/>
                    </a:cubicBezTo>
                    <a:cubicBezTo>
                      <a:pt x="592" y="22"/>
                      <a:pt x="592" y="22"/>
                      <a:pt x="592" y="22"/>
                    </a:cubicBezTo>
                    <a:cubicBezTo>
                      <a:pt x="594" y="22"/>
                      <a:pt x="596" y="21"/>
                      <a:pt x="597" y="19"/>
                    </a:cubicBezTo>
                    <a:cubicBezTo>
                      <a:pt x="599" y="18"/>
                      <a:pt x="600" y="16"/>
                      <a:pt x="600" y="14"/>
                    </a:cubicBezTo>
                    <a:cubicBezTo>
                      <a:pt x="600" y="11"/>
                      <a:pt x="599" y="9"/>
                      <a:pt x="597" y="8"/>
                    </a:cubicBezTo>
                    <a:cubicBezTo>
                      <a:pt x="596" y="6"/>
                      <a:pt x="594" y="5"/>
                      <a:pt x="592" y="5"/>
                    </a:cubicBezTo>
                    <a:lnTo>
                      <a:pt x="581" y="5"/>
                    </a:lnTo>
                    <a:close/>
                    <a:moveTo>
                      <a:pt x="615" y="45"/>
                    </a:moveTo>
                    <a:cubicBezTo>
                      <a:pt x="615" y="1"/>
                      <a:pt x="615" y="1"/>
                      <a:pt x="615" y="1"/>
                    </a:cubicBezTo>
                    <a:cubicBezTo>
                      <a:pt x="622" y="1"/>
                      <a:pt x="622" y="1"/>
                      <a:pt x="622" y="1"/>
                    </a:cubicBezTo>
                    <a:cubicBezTo>
                      <a:pt x="637" y="39"/>
                      <a:pt x="637" y="39"/>
                      <a:pt x="637" y="39"/>
                    </a:cubicBezTo>
                    <a:cubicBezTo>
                      <a:pt x="653" y="1"/>
                      <a:pt x="653" y="1"/>
                      <a:pt x="653" y="1"/>
                    </a:cubicBezTo>
                    <a:cubicBezTo>
                      <a:pt x="660" y="1"/>
                      <a:pt x="660" y="1"/>
                      <a:pt x="660" y="1"/>
                    </a:cubicBezTo>
                    <a:cubicBezTo>
                      <a:pt x="660" y="45"/>
                      <a:pt x="660" y="45"/>
                      <a:pt x="660" y="45"/>
                    </a:cubicBezTo>
                    <a:cubicBezTo>
                      <a:pt x="655" y="45"/>
                      <a:pt x="655" y="45"/>
                      <a:pt x="655" y="45"/>
                    </a:cubicBezTo>
                    <a:cubicBezTo>
                      <a:pt x="655" y="7"/>
                      <a:pt x="655" y="7"/>
                      <a:pt x="655" y="7"/>
                    </a:cubicBezTo>
                    <a:cubicBezTo>
                      <a:pt x="640" y="45"/>
                      <a:pt x="640" y="45"/>
                      <a:pt x="640" y="45"/>
                    </a:cubicBezTo>
                    <a:cubicBezTo>
                      <a:pt x="635" y="45"/>
                      <a:pt x="635" y="45"/>
                      <a:pt x="635" y="45"/>
                    </a:cubicBezTo>
                    <a:cubicBezTo>
                      <a:pt x="620" y="7"/>
                      <a:pt x="620" y="7"/>
                      <a:pt x="620" y="7"/>
                    </a:cubicBezTo>
                    <a:cubicBezTo>
                      <a:pt x="620" y="45"/>
                      <a:pt x="620" y="45"/>
                      <a:pt x="620" y="45"/>
                    </a:cubicBezTo>
                    <a:lnTo>
                      <a:pt x="615" y="45"/>
                    </a:lnTo>
                    <a:close/>
                    <a:moveTo>
                      <a:pt x="665" y="45"/>
                    </a:moveTo>
                    <a:cubicBezTo>
                      <a:pt x="683" y="1"/>
                      <a:pt x="683" y="1"/>
                      <a:pt x="683" y="1"/>
                    </a:cubicBezTo>
                    <a:cubicBezTo>
                      <a:pt x="688" y="1"/>
                      <a:pt x="688" y="1"/>
                      <a:pt x="688" y="1"/>
                    </a:cubicBezTo>
                    <a:cubicBezTo>
                      <a:pt x="706" y="45"/>
                      <a:pt x="706" y="45"/>
                      <a:pt x="706" y="45"/>
                    </a:cubicBezTo>
                    <a:cubicBezTo>
                      <a:pt x="701" y="45"/>
                      <a:pt x="701" y="45"/>
                      <a:pt x="701" y="45"/>
                    </a:cubicBezTo>
                    <a:cubicBezTo>
                      <a:pt x="695" y="31"/>
                      <a:pt x="695" y="31"/>
                      <a:pt x="695" y="31"/>
                    </a:cubicBezTo>
                    <a:cubicBezTo>
                      <a:pt x="675" y="31"/>
                      <a:pt x="675" y="31"/>
                      <a:pt x="675" y="31"/>
                    </a:cubicBezTo>
                    <a:cubicBezTo>
                      <a:pt x="670" y="45"/>
                      <a:pt x="670" y="45"/>
                      <a:pt x="670" y="45"/>
                    </a:cubicBezTo>
                    <a:lnTo>
                      <a:pt x="665" y="45"/>
                    </a:lnTo>
                    <a:close/>
                    <a:moveTo>
                      <a:pt x="685" y="7"/>
                    </a:moveTo>
                    <a:cubicBezTo>
                      <a:pt x="677" y="27"/>
                      <a:pt x="677" y="27"/>
                      <a:pt x="677" y="27"/>
                    </a:cubicBezTo>
                    <a:cubicBezTo>
                      <a:pt x="693" y="27"/>
                      <a:pt x="693" y="27"/>
                      <a:pt x="693" y="27"/>
                    </a:cubicBezTo>
                    <a:lnTo>
                      <a:pt x="685" y="7"/>
                    </a:lnTo>
                    <a:close/>
                    <a:moveTo>
                      <a:pt x="753" y="33"/>
                    </a:moveTo>
                    <a:cubicBezTo>
                      <a:pt x="751" y="37"/>
                      <a:pt x="748" y="41"/>
                      <a:pt x="745" y="43"/>
                    </a:cubicBezTo>
                    <a:cubicBezTo>
                      <a:pt x="741" y="45"/>
                      <a:pt x="737" y="46"/>
                      <a:pt x="733" y="46"/>
                    </a:cubicBezTo>
                    <a:cubicBezTo>
                      <a:pt x="730" y="46"/>
                      <a:pt x="727" y="46"/>
                      <a:pt x="724" y="44"/>
                    </a:cubicBezTo>
                    <a:cubicBezTo>
                      <a:pt x="721" y="43"/>
                      <a:pt x="719" y="41"/>
                      <a:pt x="717" y="39"/>
                    </a:cubicBezTo>
                    <a:cubicBezTo>
                      <a:pt x="714" y="37"/>
                      <a:pt x="713" y="35"/>
                      <a:pt x="712" y="32"/>
                    </a:cubicBezTo>
                    <a:cubicBezTo>
                      <a:pt x="710" y="29"/>
                      <a:pt x="710" y="26"/>
                      <a:pt x="710" y="23"/>
                    </a:cubicBezTo>
                    <a:cubicBezTo>
                      <a:pt x="710" y="20"/>
                      <a:pt x="710" y="17"/>
                      <a:pt x="712" y="14"/>
                    </a:cubicBezTo>
                    <a:cubicBezTo>
                      <a:pt x="713" y="11"/>
                      <a:pt x="714" y="9"/>
                      <a:pt x="717" y="7"/>
                    </a:cubicBezTo>
                    <a:cubicBezTo>
                      <a:pt x="719" y="5"/>
                      <a:pt x="721" y="3"/>
                      <a:pt x="724" y="2"/>
                    </a:cubicBezTo>
                    <a:cubicBezTo>
                      <a:pt x="727" y="1"/>
                      <a:pt x="730" y="0"/>
                      <a:pt x="733" y="0"/>
                    </a:cubicBezTo>
                    <a:cubicBezTo>
                      <a:pt x="737" y="0"/>
                      <a:pt x="741" y="1"/>
                      <a:pt x="745" y="3"/>
                    </a:cubicBezTo>
                    <a:cubicBezTo>
                      <a:pt x="749" y="6"/>
                      <a:pt x="752" y="9"/>
                      <a:pt x="753" y="13"/>
                    </a:cubicBezTo>
                    <a:cubicBezTo>
                      <a:pt x="748" y="13"/>
                      <a:pt x="748" y="13"/>
                      <a:pt x="748" y="13"/>
                    </a:cubicBezTo>
                    <a:cubicBezTo>
                      <a:pt x="747" y="11"/>
                      <a:pt x="745" y="8"/>
                      <a:pt x="742" y="7"/>
                    </a:cubicBezTo>
                    <a:cubicBezTo>
                      <a:pt x="739" y="5"/>
                      <a:pt x="736" y="4"/>
                      <a:pt x="733" y="4"/>
                    </a:cubicBezTo>
                    <a:cubicBezTo>
                      <a:pt x="730" y="4"/>
                      <a:pt x="728" y="5"/>
                      <a:pt x="726" y="6"/>
                    </a:cubicBezTo>
                    <a:cubicBezTo>
                      <a:pt x="724" y="6"/>
                      <a:pt x="722" y="8"/>
                      <a:pt x="720" y="10"/>
                    </a:cubicBezTo>
                    <a:cubicBezTo>
                      <a:pt x="718" y="11"/>
                      <a:pt x="717" y="13"/>
                      <a:pt x="716" y="16"/>
                    </a:cubicBezTo>
                    <a:cubicBezTo>
                      <a:pt x="715" y="18"/>
                      <a:pt x="714" y="21"/>
                      <a:pt x="714" y="23"/>
                    </a:cubicBezTo>
                    <a:cubicBezTo>
                      <a:pt x="714" y="26"/>
                      <a:pt x="715" y="28"/>
                      <a:pt x="716" y="30"/>
                    </a:cubicBezTo>
                    <a:cubicBezTo>
                      <a:pt x="717" y="33"/>
                      <a:pt x="718" y="35"/>
                      <a:pt x="720" y="37"/>
                    </a:cubicBezTo>
                    <a:cubicBezTo>
                      <a:pt x="722" y="38"/>
                      <a:pt x="724" y="40"/>
                      <a:pt x="726" y="41"/>
                    </a:cubicBezTo>
                    <a:cubicBezTo>
                      <a:pt x="728" y="41"/>
                      <a:pt x="730" y="42"/>
                      <a:pt x="733" y="42"/>
                    </a:cubicBezTo>
                    <a:cubicBezTo>
                      <a:pt x="736" y="42"/>
                      <a:pt x="739" y="41"/>
                      <a:pt x="742" y="39"/>
                    </a:cubicBezTo>
                    <a:cubicBezTo>
                      <a:pt x="745" y="38"/>
                      <a:pt x="747" y="36"/>
                      <a:pt x="748" y="33"/>
                    </a:cubicBezTo>
                    <a:lnTo>
                      <a:pt x="753" y="33"/>
                    </a:lnTo>
                    <a:close/>
                    <a:moveTo>
                      <a:pt x="763" y="45"/>
                    </a:moveTo>
                    <a:cubicBezTo>
                      <a:pt x="763" y="1"/>
                      <a:pt x="763" y="1"/>
                      <a:pt x="763" y="1"/>
                    </a:cubicBezTo>
                    <a:cubicBezTo>
                      <a:pt x="788" y="1"/>
                      <a:pt x="788" y="1"/>
                      <a:pt x="788" y="1"/>
                    </a:cubicBezTo>
                    <a:cubicBezTo>
                      <a:pt x="788" y="5"/>
                      <a:pt x="788" y="5"/>
                      <a:pt x="788" y="5"/>
                    </a:cubicBezTo>
                    <a:cubicBezTo>
                      <a:pt x="768" y="5"/>
                      <a:pt x="768" y="5"/>
                      <a:pt x="768" y="5"/>
                    </a:cubicBezTo>
                    <a:cubicBezTo>
                      <a:pt x="768" y="20"/>
                      <a:pt x="768" y="20"/>
                      <a:pt x="768" y="20"/>
                    </a:cubicBezTo>
                    <a:cubicBezTo>
                      <a:pt x="784" y="20"/>
                      <a:pt x="784" y="20"/>
                      <a:pt x="784" y="20"/>
                    </a:cubicBezTo>
                    <a:cubicBezTo>
                      <a:pt x="784" y="24"/>
                      <a:pt x="784" y="24"/>
                      <a:pt x="784" y="24"/>
                    </a:cubicBezTo>
                    <a:cubicBezTo>
                      <a:pt x="768" y="24"/>
                      <a:pt x="768" y="24"/>
                      <a:pt x="768" y="24"/>
                    </a:cubicBezTo>
                    <a:cubicBezTo>
                      <a:pt x="768" y="41"/>
                      <a:pt x="768" y="41"/>
                      <a:pt x="768" y="41"/>
                    </a:cubicBezTo>
                    <a:cubicBezTo>
                      <a:pt x="788" y="41"/>
                      <a:pt x="788" y="41"/>
                      <a:pt x="788" y="41"/>
                    </a:cubicBezTo>
                    <a:cubicBezTo>
                      <a:pt x="788" y="45"/>
                      <a:pt x="788" y="45"/>
                      <a:pt x="788" y="45"/>
                    </a:cubicBezTo>
                    <a:lnTo>
                      <a:pt x="763" y="45"/>
                    </a:lnTo>
                    <a:close/>
                    <a:moveTo>
                      <a:pt x="801" y="1"/>
                    </a:moveTo>
                    <a:cubicBezTo>
                      <a:pt x="801" y="31"/>
                      <a:pt x="801" y="31"/>
                      <a:pt x="801" y="31"/>
                    </a:cubicBezTo>
                    <a:cubicBezTo>
                      <a:pt x="801" y="34"/>
                      <a:pt x="802" y="37"/>
                      <a:pt x="803" y="39"/>
                    </a:cubicBezTo>
                    <a:cubicBezTo>
                      <a:pt x="805" y="41"/>
                      <a:pt x="808" y="42"/>
                      <a:pt x="811" y="42"/>
                    </a:cubicBezTo>
                    <a:cubicBezTo>
                      <a:pt x="813" y="42"/>
                      <a:pt x="816" y="41"/>
                      <a:pt x="818" y="39"/>
                    </a:cubicBezTo>
                    <a:cubicBezTo>
                      <a:pt x="820" y="37"/>
                      <a:pt x="821" y="34"/>
                      <a:pt x="821" y="31"/>
                    </a:cubicBezTo>
                    <a:cubicBezTo>
                      <a:pt x="821" y="1"/>
                      <a:pt x="821" y="1"/>
                      <a:pt x="821" y="1"/>
                    </a:cubicBezTo>
                    <a:cubicBezTo>
                      <a:pt x="825" y="1"/>
                      <a:pt x="825" y="1"/>
                      <a:pt x="825" y="1"/>
                    </a:cubicBezTo>
                    <a:cubicBezTo>
                      <a:pt x="825" y="31"/>
                      <a:pt x="825" y="31"/>
                      <a:pt x="825" y="31"/>
                    </a:cubicBezTo>
                    <a:cubicBezTo>
                      <a:pt x="825" y="35"/>
                      <a:pt x="824" y="39"/>
                      <a:pt x="821" y="42"/>
                    </a:cubicBezTo>
                    <a:cubicBezTo>
                      <a:pt x="818" y="45"/>
                      <a:pt x="815" y="46"/>
                      <a:pt x="811" y="46"/>
                    </a:cubicBezTo>
                    <a:cubicBezTo>
                      <a:pt x="807" y="46"/>
                      <a:pt x="803" y="45"/>
                      <a:pt x="800" y="42"/>
                    </a:cubicBezTo>
                    <a:cubicBezTo>
                      <a:pt x="797" y="39"/>
                      <a:pt x="796" y="35"/>
                      <a:pt x="796" y="31"/>
                    </a:cubicBezTo>
                    <a:cubicBezTo>
                      <a:pt x="796" y="1"/>
                      <a:pt x="796" y="1"/>
                      <a:pt x="796" y="1"/>
                    </a:cubicBezTo>
                    <a:lnTo>
                      <a:pt x="801" y="1"/>
                    </a:lnTo>
                    <a:close/>
                    <a:moveTo>
                      <a:pt x="841" y="45"/>
                    </a:moveTo>
                    <a:cubicBezTo>
                      <a:pt x="841" y="5"/>
                      <a:pt x="841" y="5"/>
                      <a:pt x="841" y="5"/>
                    </a:cubicBezTo>
                    <a:cubicBezTo>
                      <a:pt x="832" y="5"/>
                      <a:pt x="832" y="5"/>
                      <a:pt x="832" y="5"/>
                    </a:cubicBezTo>
                    <a:cubicBezTo>
                      <a:pt x="832" y="1"/>
                      <a:pt x="832" y="1"/>
                      <a:pt x="832" y="1"/>
                    </a:cubicBezTo>
                    <a:cubicBezTo>
                      <a:pt x="856" y="1"/>
                      <a:pt x="856" y="1"/>
                      <a:pt x="856" y="1"/>
                    </a:cubicBezTo>
                    <a:cubicBezTo>
                      <a:pt x="856" y="5"/>
                      <a:pt x="856" y="5"/>
                      <a:pt x="856" y="5"/>
                    </a:cubicBezTo>
                    <a:cubicBezTo>
                      <a:pt x="846" y="5"/>
                      <a:pt x="846" y="5"/>
                      <a:pt x="846" y="5"/>
                    </a:cubicBezTo>
                    <a:cubicBezTo>
                      <a:pt x="846" y="45"/>
                      <a:pt x="846" y="45"/>
                      <a:pt x="846" y="45"/>
                    </a:cubicBezTo>
                    <a:lnTo>
                      <a:pt x="841" y="45"/>
                    </a:lnTo>
                    <a:close/>
                    <a:moveTo>
                      <a:pt x="864" y="1"/>
                    </a:moveTo>
                    <a:cubicBezTo>
                      <a:pt x="869" y="1"/>
                      <a:pt x="869" y="1"/>
                      <a:pt x="869" y="1"/>
                    </a:cubicBezTo>
                    <a:cubicBezTo>
                      <a:pt x="869" y="45"/>
                      <a:pt x="869" y="45"/>
                      <a:pt x="869" y="45"/>
                    </a:cubicBezTo>
                    <a:cubicBezTo>
                      <a:pt x="864" y="45"/>
                      <a:pt x="864" y="45"/>
                      <a:pt x="864" y="45"/>
                    </a:cubicBezTo>
                    <a:lnTo>
                      <a:pt x="864" y="1"/>
                    </a:lnTo>
                    <a:close/>
                    <a:moveTo>
                      <a:pt x="922" y="33"/>
                    </a:moveTo>
                    <a:cubicBezTo>
                      <a:pt x="920" y="37"/>
                      <a:pt x="917" y="41"/>
                      <a:pt x="913" y="43"/>
                    </a:cubicBezTo>
                    <a:cubicBezTo>
                      <a:pt x="910" y="45"/>
                      <a:pt x="906" y="46"/>
                      <a:pt x="901" y="46"/>
                    </a:cubicBezTo>
                    <a:cubicBezTo>
                      <a:pt x="898" y="46"/>
                      <a:pt x="895" y="46"/>
                      <a:pt x="892" y="44"/>
                    </a:cubicBezTo>
                    <a:cubicBezTo>
                      <a:pt x="890" y="43"/>
                      <a:pt x="887" y="41"/>
                      <a:pt x="885" y="39"/>
                    </a:cubicBezTo>
                    <a:cubicBezTo>
                      <a:pt x="883" y="37"/>
                      <a:pt x="881" y="35"/>
                      <a:pt x="880" y="32"/>
                    </a:cubicBezTo>
                    <a:cubicBezTo>
                      <a:pt x="879" y="29"/>
                      <a:pt x="878" y="26"/>
                      <a:pt x="878" y="23"/>
                    </a:cubicBezTo>
                    <a:cubicBezTo>
                      <a:pt x="878" y="20"/>
                      <a:pt x="879" y="17"/>
                      <a:pt x="880" y="14"/>
                    </a:cubicBezTo>
                    <a:cubicBezTo>
                      <a:pt x="881" y="11"/>
                      <a:pt x="883" y="9"/>
                      <a:pt x="885" y="7"/>
                    </a:cubicBezTo>
                    <a:cubicBezTo>
                      <a:pt x="887" y="5"/>
                      <a:pt x="890" y="3"/>
                      <a:pt x="892" y="2"/>
                    </a:cubicBezTo>
                    <a:cubicBezTo>
                      <a:pt x="895" y="1"/>
                      <a:pt x="898" y="0"/>
                      <a:pt x="901" y="0"/>
                    </a:cubicBezTo>
                    <a:cubicBezTo>
                      <a:pt x="906" y="0"/>
                      <a:pt x="910" y="1"/>
                      <a:pt x="913" y="3"/>
                    </a:cubicBezTo>
                    <a:cubicBezTo>
                      <a:pt x="917" y="6"/>
                      <a:pt x="920" y="9"/>
                      <a:pt x="922" y="13"/>
                    </a:cubicBezTo>
                    <a:cubicBezTo>
                      <a:pt x="917" y="13"/>
                      <a:pt x="917" y="13"/>
                      <a:pt x="917" y="13"/>
                    </a:cubicBezTo>
                    <a:cubicBezTo>
                      <a:pt x="915" y="11"/>
                      <a:pt x="913" y="8"/>
                      <a:pt x="910" y="7"/>
                    </a:cubicBezTo>
                    <a:cubicBezTo>
                      <a:pt x="907" y="5"/>
                      <a:pt x="904" y="4"/>
                      <a:pt x="901" y="4"/>
                    </a:cubicBezTo>
                    <a:cubicBezTo>
                      <a:pt x="899" y="4"/>
                      <a:pt x="896" y="5"/>
                      <a:pt x="894" y="6"/>
                    </a:cubicBezTo>
                    <a:cubicBezTo>
                      <a:pt x="892" y="6"/>
                      <a:pt x="890" y="8"/>
                      <a:pt x="888" y="10"/>
                    </a:cubicBezTo>
                    <a:cubicBezTo>
                      <a:pt x="887" y="11"/>
                      <a:pt x="885" y="13"/>
                      <a:pt x="884" y="16"/>
                    </a:cubicBezTo>
                    <a:cubicBezTo>
                      <a:pt x="883" y="18"/>
                      <a:pt x="883" y="21"/>
                      <a:pt x="883" y="23"/>
                    </a:cubicBezTo>
                    <a:cubicBezTo>
                      <a:pt x="883" y="26"/>
                      <a:pt x="883" y="28"/>
                      <a:pt x="884" y="30"/>
                    </a:cubicBezTo>
                    <a:cubicBezTo>
                      <a:pt x="885" y="33"/>
                      <a:pt x="887" y="35"/>
                      <a:pt x="888" y="37"/>
                    </a:cubicBezTo>
                    <a:cubicBezTo>
                      <a:pt x="890" y="38"/>
                      <a:pt x="892" y="40"/>
                      <a:pt x="894" y="41"/>
                    </a:cubicBezTo>
                    <a:cubicBezTo>
                      <a:pt x="896" y="41"/>
                      <a:pt x="899" y="42"/>
                      <a:pt x="901" y="42"/>
                    </a:cubicBezTo>
                    <a:cubicBezTo>
                      <a:pt x="904" y="42"/>
                      <a:pt x="907" y="41"/>
                      <a:pt x="910" y="39"/>
                    </a:cubicBezTo>
                    <a:cubicBezTo>
                      <a:pt x="913" y="38"/>
                      <a:pt x="915" y="36"/>
                      <a:pt x="917" y="33"/>
                    </a:cubicBezTo>
                    <a:lnTo>
                      <a:pt x="922" y="33"/>
                    </a:lnTo>
                    <a:close/>
                    <a:moveTo>
                      <a:pt x="925" y="45"/>
                    </a:moveTo>
                    <a:cubicBezTo>
                      <a:pt x="943" y="1"/>
                      <a:pt x="943" y="1"/>
                      <a:pt x="943" y="1"/>
                    </a:cubicBezTo>
                    <a:cubicBezTo>
                      <a:pt x="948" y="1"/>
                      <a:pt x="948" y="1"/>
                      <a:pt x="948" y="1"/>
                    </a:cubicBezTo>
                    <a:cubicBezTo>
                      <a:pt x="966" y="45"/>
                      <a:pt x="966" y="45"/>
                      <a:pt x="966" y="45"/>
                    </a:cubicBezTo>
                    <a:cubicBezTo>
                      <a:pt x="961" y="45"/>
                      <a:pt x="961" y="45"/>
                      <a:pt x="961" y="45"/>
                    </a:cubicBezTo>
                    <a:cubicBezTo>
                      <a:pt x="955" y="31"/>
                      <a:pt x="955" y="31"/>
                      <a:pt x="955" y="31"/>
                    </a:cubicBezTo>
                    <a:cubicBezTo>
                      <a:pt x="935" y="31"/>
                      <a:pt x="935" y="31"/>
                      <a:pt x="935" y="31"/>
                    </a:cubicBezTo>
                    <a:cubicBezTo>
                      <a:pt x="930" y="45"/>
                      <a:pt x="930" y="45"/>
                      <a:pt x="930" y="45"/>
                    </a:cubicBezTo>
                    <a:lnTo>
                      <a:pt x="925" y="45"/>
                    </a:lnTo>
                    <a:close/>
                    <a:moveTo>
                      <a:pt x="945" y="7"/>
                    </a:moveTo>
                    <a:cubicBezTo>
                      <a:pt x="937" y="27"/>
                      <a:pt x="937" y="27"/>
                      <a:pt x="937" y="27"/>
                    </a:cubicBezTo>
                    <a:cubicBezTo>
                      <a:pt x="953" y="27"/>
                      <a:pt x="953" y="27"/>
                      <a:pt x="953" y="27"/>
                    </a:cubicBezTo>
                    <a:lnTo>
                      <a:pt x="945" y="7"/>
                    </a:lnTo>
                    <a:close/>
                    <a:moveTo>
                      <a:pt x="973" y="45"/>
                    </a:moveTo>
                    <a:cubicBezTo>
                      <a:pt x="973" y="1"/>
                      <a:pt x="973" y="1"/>
                      <a:pt x="973" y="1"/>
                    </a:cubicBezTo>
                    <a:cubicBezTo>
                      <a:pt x="978" y="1"/>
                      <a:pt x="978" y="1"/>
                      <a:pt x="978" y="1"/>
                    </a:cubicBezTo>
                    <a:cubicBezTo>
                      <a:pt x="978" y="41"/>
                      <a:pt x="978" y="41"/>
                      <a:pt x="978" y="41"/>
                    </a:cubicBezTo>
                    <a:cubicBezTo>
                      <a:pt x="995" y="41"/>
                      <a:pt x="995" y="41"/>
                      <a:pt x="995" y="41"/>
                    </a:cubicBezTo>
                    <a:cubicBezTo>
                      <a:pt x="995" y="45"/>
                      <a:pt x="995" y="45"/>
                      <a:pt x="995" y="45"/>
                    </a:cubicBezTo>
                    <a:lnTo>
                      <a:pt x="973" y="45"/>
                    </a:lnTo>
                    <a:close/>
                    <a:moveTo>
                      <a:pt x="1033" y="1"/>
                    </a:moveTo>
                    <a:cubicBezTo>
                      <a:pt x="1033" y="31"/>
                      <a:pt x="1033" y="31"/>
                      <a:pt x="1033" y="31"/>
                    </a:cubicBezTo>
                    <a:cubicBezTo>
                      <a:pt x="1033" y="34"/>
                      <a:pt x="1034" y="37"/>
                      <a:pt x="1036" y="39"/>
                    </a:cubicBezTo>
                    <a:cubicBezTo>
                      <a:pt x="1038" y="41"/>
                      <a:pt x="1040" y="42"/>
                      <a:pt x="1043" y="42"/>
                    </a:cubicBezTo>
                    <a:cubicBezTo>
                      <a:pt x="1046" y="42"/>
                      <a:pt x="1048" y="41"/>
                      <a:pt x="1050" y="39"/>
                    </a:cubicBezTo>
                    <a:cubicBezTo>
                      <a:pt x="1052" y="37"/>
                      <a:pt x="1053" y="34"/>
                      <a:pt x="1053" y="31"/>
                    </a:cubicBezTo>
                    <a:cubicBezTo>
                      <a:pt x="1053" y="1"/>
                      <a:pt x="1053" y="1"/>
                      <a:pt x="1053" y="1"/>
                    </a:cubicBezTo>
                    <a:cubicBezTo>
                      <a:pt x="1058" y="1"/>
                      <a:pt x="1058" y="1"/>
                      <a:pt x="1058" y="1"/>
                    </a:cubicBezTo>
                    <a:cubicBezTo>
                      <a:pt x="1058" y="31"/>
                      <a:pt x="1058" y="31"/>
                      <a:pt x="1058" y="31"/>
                    </a:cubicBezTo>
                    <a:cubicBezTo>
                      <a:pt x="1058" y="35"/>
                      <a:pt x="1056" y="39"/>
                      <a:pt x="1053" y="42"/>
                    </a:cubicBezTo>
                    <a:cubicBezTo>
                      <a:pt x="1050" y="45"/>
                      <a:pt x="1047" y="46"/>
                      <a:pt x="1043" y="46"/>
                    </a:cubicBezTo>
                    <a:cubicBezTo>
                      <a:pt x="1039" y="46"/>
                      <a:pt x="1035" y="45"/>
                      <a:pt x="1033" y="42"/>
                    </a:cubicBezTo>
                    <a:cubicBezTo>
                      <a:pt x="1030" y="39"/>
                      <a:pt x="1028" y="35"/>
                      <a:pt x="1028" y="31"/>
                    </a:cubicBezTo>
                    <a:cubicBezTo>
                      <a:pt x="1028" y="1"/>
                      <a:pt x="1028" y="1"/>
                      <a:pt x="1028" y="1"/>
                    </a:cubicBezTo>
                    <a:lnTo>
                      <a:pt x="1033" y="1"/>
                    </a:lnTo>
                    <a:close/>
                    <a:moveTo>
                      <a:pt x="1068" y="45"/>
                    </a:moveTo>
                    <a:cubicBezTo>
                      <a:pt x="1068" y="1"/>
                      <a:pt x="1068" y="1"/>
                      <a:pt x="1068" y="1"/>
                    </a:cubicBezTo>
                    <a:cubicBezTo>
                      <a:pt x="1075" y="1"/>
                      <a:pt x="1075" y="1"/>
                      <a:pt x="1075" y="1"/>
                    </a:cubicBezTo>
                    <a:cubicBezTo>
                      <a:pt x="1098" y="40"/>
                      <a:pt x="1098" y="40"/>
                      <a:pt x="1098" y="40"/>
                    </a:cubicBezTo>
                    <a:cubicBezTo>
                      <a:pt x="1098" y="1"/>
                      <a:pt x="1098" y="1"/>
                      <a:pt x="1098" y="1"/>
                    </a:cubicBezTo>
                    <a:cubicBezTo>
                      <a:pt x="1102" y="1"/>
                      <a:pt x="1102" y="1"/>
                      <a:pt x="1102" y="1"/>
                    </a:cubicBezTo>
                    <a:cubicBezTo>
                      <a:pt x="1102" y="45"/>
                      <a:pt x="1102" y="45"/>
                      <a:pt x="1102" y="45"/>
                    </a:cubicBezTo>
                    <a:cubicBezTo>
                      <a:pt x="1095" y="45"/>
                      <a:pt x="1095" y="45"/>
                      <a:pt x="1095" y="45"/>
                    </a:cubicBezTo>
                    <a:cubicBezTo>
                      <a:pt x="1073" y="6"/>
                      <a:pt x="1073" y="6"/>
                      <a:pt x="1073" y="6"/>
                    </a:cubicBezTo>
                    <a:cubicBezTo>
                      <a:pt x="1073" y="45"/>
                      <a:pt x="1073" y="45"/>
                      <a:pt x="1073" y="45"/>
                    </a:cubicBezTo>
                    <a:lnTo>
                      <a:pt x="1068" y="45"/>
                    </a:lnTo>
                    <a:close/>
                    <a:moveTo>
                      <a:pt x="1115" y="1"/>
                    </a:moveTo>
                    <a:cubicBezTo>
                      <a:pt x="1120" y="1"/>
                      <a:pt x="1120" y="1"/>
                      <a:pt x="1120" y="1"/>
                    </a:cubicBezTo>
                    <a:cubicBezTo>
                      <a:pt x="1120" y="45"/>
                      <a:pt x="1120" y="45"/>
                      <a:pt x="1120" y="45"/>
                    </a:cubicBezTo>
                    <a:cubicBezTo>
                      <a:pt x="1115" y="45"/>
                      <a:pt x="1115" y="45"/>
                      <a:pt x="1115" y="45"/>
                    </a:cubicBezTo>
                    <a:lnTo>
                      <a:pt x="1115" y="1"/>
                    </a:lnTo>
                    <a:close/>
                    <a:moveTo>
                      <a:pt x="1145" y="45"/>
                    </a:moveTo>
                    <a:cubicBezTo>
                      <a:pt x="1128" y="1"/>
                      <a:pt x="1128" y="1"/>
                      <a:pt x="1128" y="1"/>
                    </a:cubicBezTo>
                    <a:cubicBezTo>
                      <a:pt x="1133" y="1"/>
                      <a:pt x="1133" y="1"/>
                      <a:pt x="1133" y="1"/>
                    </a:cubicBezTo>
                    <a:cubicBezTo>
                      <a:pt x="1147" y="38"/>
                      <a:pt x="1147" y="38"/>
                      <a:pt x="1147" y="38"/>
                    </a:cubicBezTo>
                    <a:cubicBezTo>
                      <a:pt x="1161" y="1"/>
                      <a:pt x="1161" y="1"/>
                      <a:pt x="1161" y="1"/>
                    </a:cubicBezTo>
                    <a:cubicBezTo>
                      <a:pt x="1166" y="1"/>
                      <a:pt x="1166" y="1"/>
                      <a:pt x="1166" y="1"/>
                    </a:cubicBezTo>
                    <a:cubicBezTo>
                      <a:pt x="1149" y="45"/>
                      <a:pt x="1149" y="45"/>
                      <a:pt x="1149" y="45"/>
                    </a:cubicBezTo>
                    <a:lnTo>
                      <a:pt x="1145" y="45"/>
                    </a:lnTo>
                    <a:close/>
                    <a:moveTo>
                      <a:pt x="1171" y="45"/>
                    </a:moveTo>
                    <a:cubicBezTo>
                      <a:pt x="1171" y="1"/>
                      <a:pt x="1171" y="1"/>
                      <a:pt x="1171" y="1"/>
                    </a:cubicBezTo>
                    <a:cubicBezTo>
                      <a:pt x="1196" y="1"/>
                      <a:pt x="1196" y="1"/>
                      <a:pt x="1196" y="1"/>
                    </a:cubicBezTo>
                    <a:cubicBezTo>
                      <a:pt x="1196" y="5"/>
                      <a:pt x="1196" y="5"/>
                      <a:pt x="1196" y="5"/>
                    </a:cubicBezTo>
                    <a:cubicBezTo>
                      <a:pt x="1176" y="5"/>
                      <a:pt x="1176" y="5"/>
                      <a:pt x="1176" y="5"/>
                    </a:cubicBezTo>
                    <a:cubicBezTo>
                      <a:pt x="1176" y="20"/>
                      <a:pt x="1176" y="20"/>
                      <a:pt x="1176" y="20"/>
                    </a:cubicBezTo>
                    <a:cubicBezTo>
                      <a:pt x="1192" y="20"/>
                      <a:pt x="1192" y="20"/>
                      <a:pt x="1192" y="20"/>
                    </a:cubicBezTo>
                    <a:cubicBezTo>
                      <a:pt x="1192" y="24"/>
                      <a:pt x="1192" y="24"/>
                      <a:pt x="1192" y="24"/>
                    </a:cubicBezTo>
                    <a:cubicBezTo>
                      <a:pt x="1176" y="24"/>
                      <a:pt x="1176" y="24"/>
                      <a:pt x="1176" y="24"/>
                    </a:cubicBezTo>
                    <a:cubicBezTo>
                      <a:pt x="1176" y="41"/>
                      <a:pt x="1176" y="41"/>
                      <a:pt x="1176" y="41"/>
                    </a:cubicBezTo>
                    <a:cubicBezTo>
                      <a:pt x="1196" y="41"/>
                      <a:pt x="1196" y="41"/>
                      <a:pt x="1196" y="41"/>
                    </a:cubicBezTo>
                    <a:cubicBezTo>
                      <a:pt x="1196" y="45"/>
                      <a:pt x="1196" y="45"/>
                      <a:pt x="1196" y="45"/>
                    </a:cubicBezTo>
                    <a:lnTo>
                      <a:pt x="1171" y="45"/>
                    </a:lnTo>
                    <a:close/>
                    <a:moveTo>
                      <a:pt x="1205" y="45"/>
                    </a:moveTo>
                    <a:cubicBezTo>
                      <a:pt x="1205" y="1"/>
                      <a:pt x="1205" y="1"/>
                      <a:pt x="1205" y="1"/>
                    </a:cubicBezTo>
                    <a:cubicBezTo>
                      <a:pt x="1221" y="1"/>
                      <a:pt x="1221" y="1"/>
                      <a:pt x="1221" y="1"/>
                    </a:cubicBezTo>
                    <a:cubicBezTo>
                      <a:pt x="1225" y="1"/>
                      <a:pt x="1228" y="2"/>
                      <a:pt x="1230" y="5"/>
                    </a:cubicBezTo>
                    <a:cubicBezTo>
                      <a:pt x="1233" y="7"/>
                      <a:pt x="1234" y="10"/>
                      <a:pt x="1234" y="14"/>
                    </a:cubicBezTo>
                    <a:cubicBezTo>
                      <a:pt x="1234" y="17"/>
                      <a:pt x="1233" y="20"/>
                      <a:pt x="1230" y="22"/>
                    </a:cubicBezTo>
                    <a:cubicBezTo>
                      <a:pt x="1228" y="25"/>
                      <a:pt x="1225" y="26"/>
                      <a:pt x="1221" y="26"/>
                    </a:cubicBezTo>
                    <a:cubicBezTo>
                      <a:pt x="1219" y="26"/>
                      <a:pt x="1219" y="26"/>
                      <a:pt x="1219" y="26"/>
                    </a:cubicBezTo>
                    <a:cubicBezTo>
                      <a:pt x="1235" y="45"/>
                      <a:pt x="1235" y="45"/>
                      <a:pt x="1235" y="45"/>
                    </a:cubicBezTo>
                    <a:cubicBezTo>
                      <a:pt x="1229" y="45"/>
                      <a:pt x="1229" y="45"/>
                      <a:pt x="1229" y="45"/>
                    </a:cubicBezTo>
                    <a:cubicBezTo>
                      <a:pt x="1210" y="22"/>
                      <a:pt x="1210" y="22"/>
                      <a:pt x="1210" y="22"/>
                    </a:cubicBezTo>
                    <a:cubicBezTo>
                      <a:pt x="1210" y="45"/>
                      <a:pt x="1210" y="45"/>
                      <a:pt x="1210" y="45"/>
                    </a:cubicBezTo>
                    <a:lnTo>
                      <a:pt x="1205" y="45"/>
                    </a:lnTo>
                    <a:close/>
                    <a:moveTo>
                      <a:pt x="1210" y="5"/>
                    </a:moveTo>
                    <a:cubicBezTo>
                      <a:pt x="1210" y="22"/>
                      <a:pt x="1210" y="22"/>
                      <a:pt x="1210" y="22"/>
                    </a:cubicBezTo>
                    <a:cubicBezTo>
                      <a:pt x="1221" y="22"/>
                      <a:pt x="1221" y="22"/>
                      <a:pt x="1221" y="22"/>
                    </a:cubicBezTo>
                    <a:cubicBezTo>
                      <a:pt x="1223" y="22"/>
                      <a:pt x="1225" y="21"/>
                      <a:pt x="1227" y="19"/>
                    </a:cubicBezTo>
                    <a:cubicBezTo>
                      <a:pt x="1228" y="18"/>
                      <a:pt x="1229" y="16"/>
                      <a:pt x="1229" y="14"/>
                    </a:cubicBezTo>
                    <a:cubicBezTo>
                      <a:pt x="1229" y="11"/>
                      <a:pt x="1228" y="9"/>
                      <a:pt x="1227" y="8"/>
                    </a:cubicBezTo>
                    <a:cubicBezTo>
                      <a:pt x="1225" y="6"/>
                      <a:pt x="1223" y="5"/>
                      <a:pt x="1221" y="5"/>
                    </a:cubicBezTo>
                    <a:lnTo>
                      <a:pt x="1210" y="5"/>
                    </a:lnTo>
                    <a:close/>
                    <a:moveTo>
                      <a:pt x="1262" y="12"/>
                    </a:moveTo>
                    <a:cubicBezTo>
                      <a:pt x="1262" y="10"/>
                      <a:pt x="1261" y="8"/>
                      <a:pt x="1260" y="6"/>
                    </a:cubicBezTo>
                    <a:cubicBezTo>
                      <a:pt x="1258" y="5"/>
                      <a:pt x="1256" y="4"/>
                      <a:pt x="1255" y="4"/>
                    </a:cubicBezTo>
                    <a:cubicBezTo>
                      <a:pt x="1253" y="4"/>
                      <a:pt x="1251" y="5"/>
                      <a:pt x="1250" y="6"/>
                    </a:cubicBezTo>
                    <a:cubicBezTo>
                      <a:pt x="1248" y="8"/>
                      <a:pt x="1248" y="10"/>
                      <a:pt x="1248" y="12"/>
                    </a:cubicBezTo>
                    <a:cubicBezTo>
                      <a:pt x="1248" y="15"/>
                      <a:pt x="1249" y="17"/>
                      <a:pt x="1252" y="18"/>
                    </a:cubicBezTo>
                    <a:cubicBezTo>
                      <a:pt x="1260" y="23"/>
                      <a:pt x="1260" y="23"/>
                      <a:pt x="1260" y="23"/>
                    </a:cubicBezTo>
                    <a:cubicBezTo>
                      <a:pt x="1262" y="24"/>
                      <a:pt x="1264" y="25"/>
                      <a:pt x="1265" y="27"/>
                    </a:cubicBezTo>
                    <a:cubicBezTo>
                      <a:pt x="1266" y="29"/>
                      <a:pt x="1267" y="31"/>
                      <a:pt x="1267" y="34"/>
                    </a:cubicBezTo>
                    <a:cubicBezTo>
                      <a:pt x="1267" y="37"/>
                      <a:pt x="1266" y="40"/>
                      <a:pt x="1263" y="43"/>
                    </a:cubicBezTo>
                    <a:cubicBezTo>
                      <a:pt x="1261" y="45"/>
                      <a:pt x="1258" y="46"/>
                      <a:pt x="1255" y="46"/>
                    </a:cubicBezTo>
                    <a:cubicBezTo>
                      <a:pt x="1251" y="46"/>
                      <a:pt x="1248" y="45"/>
                      <a:pt x="1246" y="43"/>
                    </a:cubicBezTo>
                    <a:cubicBezTo>
                      <a:pt x="1243" y="40"/>
                      <a:pt x="1242" y="37"/>
                      <a:pt x="1242" y="34"/>
                    </a:cubicBezTo>
                    <a:cubicBezTo>
                      <a:pt x="1242" y="32"/>
                      <a:pt x="1242" y="32"/>
                      <a:pt x="1242" y="32"/>
                    </a:cubicBezTo>
                    <a:cubicBezTo>
                      <a:pt x="1247" y="32"/>
                      <a:pt x="1247" y="32"/>
                      <a:pt x="1247" y="32"/>
                    </a:cubicBezTo>
                    <a:cubicBezTo>
                      <a:pt x="1247" y="34"/>
                      <a:pt x="1247" y="34"/>
                      <a:pt x="1247" y="34"/>
                    </a:cubicBezTo>
                    <a:cubicBezTo>
                      <a:pt x="1247" y="36"/>
                      <a:pt x="1248" y="38"/>
                      <a:pt x="1249" y="40"/>
                    </a:cubicBezTo>
                    <a:cubicBezTo>
                      <a:pt x="1251" y="41"/>
                      <a:pt x="1252" y="42"/>
                      <a:pt x="1255" y="42"/>
                    </a:cubicBezTo>
                    <a:cubicBezTo>
                      <a:pt x="1257" y="42"/>
                      <a:pt x="1258" y="41"/>
                      <a:pt x="1260" y="40"/>
                    </a:cubicBezTo>
                    <a:cubicBezTo>
                      <a:pt x="1261" y="38"/>
                      <a:pt x="1262" y="36"/>
                      <a:pt x="1262" y="34"/>
                    </a:cubicBezTo>
                    <a:cubicBezTo>
                      <a:pt x="1262" y="31"/>
                      <a:pt x="1261" y="28"/>
                      <a:pt x="1257" y="27"/>
                    </a:cubicBezTo>
                    <a:cubicBezTo>
                      <a:pt x="1249" y="22"/>
                      <a:pt x="1249" y="22"/>
                      <a:pt x="1249" y="22"/>
                    </a:cubicBezTo>
                    <a:cubicBezTo>
                      <a:pt x="1247" y="21"/>
                      <a:pt x="1246" y="20"/>
                      <a:pt x="1244" y="18"/>
                    </a:cubicBezTo>
                    <a:cubicBezTo>
                      <a:pt x="1243" y="16"/>
                      <a:pt x="1243" y="14"/>
                      <a:pt x="1243" y="12"/>
                    </a:cubicBezTo>
                    <a:cubicBezTo>
                      <a:pt x="1243" y="9"/>
                      <a:pt x="1244" y="6"/>
                      <a:pt x="1246" y="3"/>
                    </a:cubicBezTo>
                    <a:cubicBezTo>
                      <a:pt x="1249" y="1"/>
                      <a:pt x="1251" y="0"/>
                      <a:pt x="1255" y="0"/>
                    </a:cubicBezTo>
                    <a:cubicBezTo>
                      <a:pt x="1258" y="0"/>
                      <a:pt x="1261" y="1"/>
                      <a:pt x="1263" y="3"/>
                    </a:cubicBezTo>
                    <a:cubicBezTo>
                      <a:pt x="1265" y="6"/>
                      <a:pt x="1266" y="9"/>
                      <a:pt x="1266" y="12"/>
                    </a:cubicBezTo>
                    <a:cubicBezTo>
                      <a:pt x="1266" y="13"/>
                      <a:pt x="1266" y="13"/>
                      <a:pt x="1266" y="13"/>
                    </a:cubicBezTo>
                    <a:cubicBezTo>
                      <a:pt x="1262" y="13"/>
                      <a:pt x="1262" y="13"/>
                      <a:pt x="1262" y="13"/>
                    </a:cubicBezTo>
                    <a:lnTo>
                      <a:pt x="1262" y="12"/>
                    </a:lnTo>
                    <a:close/>
                    <a:moveTo>
                      <a:pt x="1279" y="1"/>
                    </a:moveTo>
                    <a:cubicBezTo>
                      <a:pt x="1284" y="1"/>
                      <a:pt x="1284" y="1"/>
                      <a:pt x="1284" y="1"/>
                    </a:cubicBezTo>
                    <a:cubicBezTo>
                      <a:pt x="1284" y="45"/>
                      <a:pt x="1284" y="45"/>
                      <a:pt x="1284" y="45"/>
                    </a:cubicBezTo>
                    <a:cubicBezTo>
                      <a:pt x="1279" y="45"/>
                      <a:pt x="1279" y="45"/>
                      <a:pt x="1279" y="45"/>
                    </a:cubicBezTo>
                    <a:lnTo>
                      <a:pt x="1279" y="1"/>
                    </a:lnTo>
                    <a:close/>
                    <a:moveTo>
                      <a:pt x="1300" y="45"/>
                    </a:moveTo>
                    <a:cubicBezTo>
                      <a:pt x="1300" y="5"/>
                      <a:pt x="1300" y="5"/>
                      <a:pt x="1300" y="5"/>
                    </a:cubicBezTo>
                    <a:cubicBezTo>
                      <a:pt x="1290" y="5"/>
                      <a:pt x="1290" y="5"/>
                      <a:pt x="1290" y="5"/>
                    </a:cubicBezTo>
                    <a:cubicBezTo>
                      <a:pt x="1290" y="1"/>
                      <a:pt x="1290" y="1"/>
                      <a:pt x="1290" y="1"/>
                    </a:cubicBezTo>
                    <a:cubicBezTo>
                      <a:pt x="1314" y="1"/>
                      <a:pt x="1314" y="1"/>
                      <a:pt x="1314" y="1"/>
                    </a:cubicBezTo>
                    <a:cubicBezTo>
                      <a:pt x="1314" y="5"/>
                      <a:pt x="1314" y="5"/>
                      <a:pt x="1314" y="5"/>
                    </a:cubicBezTo>
                    <a:cubicBezTo>
                      <a:pt x="1305" y="5"/>
                      <a:pt x="1305" y="5"/>
                      <a:pt x="1305" y="5"/>
                    </a:cubicBezTo>
                    <a:cubicBezTo>
                      <a:pt x="1305" y="45"/>
                      <a:pt x="1305" y="45"/>
                      <a:pt x="1305" y="45"/>
                    </a:cubicBezTo>
                    <a:lnTo>
                      <a:pt x="1300" y="45"/>
                    </a:lnTo>
                    <a:close/>
                    <a:moveTo>
                      <a:pt x="1331" y="45"/>
                    </a:moveTo>
                    <a:cubicBezTo>
                      <a:pt x="1331" y="27"/>
                      <a:pt x="1331" y="27"/>
                      <a:pt x="1331" y="27"/>
                    </a:cubicBezTo>
                    <a:cubicBezTo>
                      <a:pt x="1317" y="1"/>
                      <a:pt x="1317" y="1"/>
                      <a:pt x="1317" y="1"/>
                    </a:cubicBezTo>
                    <a:cubicBezTo>
                      <a:pt x="1323" y="1"/>
                      <a:pt x="1323" y="1"/>
                      <a:pt x="1323" y="1"/>
                    </a:cubicBezTo>
                    <a:cubicBezTo>
                      <a:pt x="1333" y="22"/>
                      <a:pt x="1333" y="22"/>
                      <a:pt x="1333" y="22"/>
                    </a:cubicBezTo>
                    <a:cubicBezTo>
                      <a:pt x="1344" y="1"/>
                      <a:pt x="1344" y="1"/>
                      <a:pt x="1344" y="1"/>
                    </a:cubicBezTo>
                    <a:cubicBezTo>
                      <a:pt x="1349" y="1"/>
                      <a:pt x="1349" y="1"/>
                      <a:pt x="1349" y="1"/>
                    </a:cubicBezTo>
                    <a:cubicBezTo>
                      <a:pt x="1336" y="27"/>
                      <a:pt x="1336" y="27"/>
                      <a:pt x="1336" y="27"/>
                    </a:cubicBezTo>
                    <a:cubicBezTo>
                      <a:pt x="1336" y="45"/>
                      <a:pt x="1336" y="45"/>
                      <a:pt x="1336" y="45"/>
                    </a:cubicBezTo>
                    <a:lnTo>
                      <a:pt x="1331" y="45"/>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Light"/>
                  <a:cs typeface="+mn-ea"/>
                  <a:sym typeface="+mn-lt"/>
                </a:endParaRPr>
              </a:p>
            </p:txBody>
          </p:sp>
        </p:grpSp>
      </p:grpSp>
      <p:sp>
        <p:nvSpPr>
          <p:cNvPr id="4" name="文本占位符 3">
            <a:extLst>
              <a:ext uri="{FF2B5EF4-FFF2-40B4-BE49-F238E27FC236}">
                <a16:creationId xmlns:a16="http://schemas.microsoft.com/office/drawing/2014/main" id="{A8AA87A1-0D51-4217-8898-9CD77306B0D3}"/>
              </a:ext>
            </a:extLst>
          </p:cNvPr>
          <p:cNvSpPr>
            <a:spLocks noGrp="1"/>
          </p:cNvSpPr>
          <p:nvPr>
            <p:ph type="body" sz="quarter" idx="11"/>
          </p:nvPr>
        </p:nvSpPr>
        <p:spPr/>
        <p:txBody>
          <a:bodyPr/>
          <a:lstStyle/>
          <a:p>
            <a:r>
              <a:rPr lang="zh-CN" altLang="en-US">
                <a:cs typeface="+mn-ea"/>
                <a:sym typeface="+mn-lt"/>
              </a:rPr>
              <a:t>广东药科大学通用</a:t>
            </a:r>
            <a:r>
              <a:rPr lang="en-US" altLang="zh-CN">
                <a:cs typeface="+mn-ea"/>
                <a:sym typeface="+mn-lt"/>
              </a:rPr>
              <a:t>PPT</a:t>
            </a:r>
            <a:r>
              <a:rPr lang="zh-CN" altLang="en-US">
                <a:cs typeface="+mn-ea"/>
                <a:sym typeface="+mn-lt"/>
              </a:rPr>
              <a:t>模板</a:t>
            </a:r>
          </a:p>
        </p:txBody>
      </p:sp>
      <p:sp>
        <p:nvSpPr>
          <p:cNvPr id="6" name="内容占位符 5">
            <a:extLst>
              <a:ext uri="{FF2B5EF4-FFF2-40B4-BE49-F238E27FC236}">
                <a16:creationId xmlns:a16="http://schemas.microsoft.com/office/drawing/2014/main" id="{B0EE52C4-93CC-464C-99CC-267EA3DA447B}"/>
              </a:ext>
            </a:extLst>
          </p:cNvPr>
          <p:cNvSpPr>
            <a:spLocks noGrp="1"/>
          </p:cNvSpPr>
          <p:nvPr>
            <p:ph sz="quarter" idx="12"/>
          </p:nvPr>
        </p:nvSpPr>
        <p:spPr/>
        <p:txBody>
          <a:bodyPr/>
          <a:lstStyle/>
          <a:p>
            <a:r>
              <a:rPr lang="zh-CN" altLang="en-US"/>
              <a:t>感谢您的倾听！</a:t>
            </a:r>
          </a:p>
        </p:txBody>
      </p:sp>
      <p:sp>
        <p:nvSpPr>
          <p:cNvPr id="84" name="文本框 83">
            <a:extLst>
              <a:ext uri="{FF2B5EF4-FFF2-40B4-BE49-F238E27FC236}">
                <a16:creationId xmlns:a16="http://schemas.microsoft.com/office/drawing/2014/main" id="{12388D11-C17A-47E6-A913-E3C686EAB86E}"/>
              </a:ext>
            </a:extLst>
          </p:cNvPr>
          <p:cNvSpPr txBox="1"/>
          <p:nvPr/>
        </p:nvSpPr>
        <p:spPr>
          <a:xfrm>
            <a:off x="660400" y="3905688"/>
            <a:ext cx="3136739" cy="854593"/>
          </a:xfrm>
          <a:prstGeom prst="rect">
            <a:avLst/>
          </a:prstGeom>
          <a:noFill/>
        </p:spPr>
        <p:txBody>
          <a:bodyPr wrap="square" lIns="0"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2000" b="0" i="0" u="none" strike="noStrike" kern="1200" cap="none" spc="0" normalizeH="0" baseline="0" noProof="0">
                <a:ln>
                  <a:noFill/>
                </a:ln>
                <a:solidFill>
                  <a:srgbClr val="FFFFFF"/>
                </a:solidFill>
                <a:effectLst/>
                <a:uLnTx/>
                <a:uFillTx/>
                <a:latin typeface="微软雅黑 Light"/>
                <a:ea typeface="微软雅黑 Light"/>
                <a:cs typeface="+mn-ea"/>
                <a:sym typeface="+mn-lt"/>
              </a:rPr>
              <a:t>汇报学生：阿叽叽</a:t>
            </a:r>
            <a:endParaRPr kumimoji="0" lang="en-US" altLang="zh-CN" sz="2000" b="0" i="0" u="none" strike="noStrike" kern="1200" cap="none" spc="0" normalizeH="0" baseline="0" noProof="0">
              <a:ln>
                <a:noFill/>
              </a:ln>
              <a:solidFill>
                <a:srgbClr val="FFFFFF"/>
              </a:solidFill>
              <a:effectLst/>
              <a:uLnTx/>
              <a:uFillTx/>
              <a:latin typeface="微软雅黑 Light"/>
              <a:ea typeface="微软雅黑 Light"/>
              <a:cs typeface="+mn-ea"/>
              <a:sym typeface="+mn-lt"/>
            </a:endParaRPr>
          </a:p>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2000" b="0" i="0" u="none" strike="noStrike" kern="1200" cap="none" spc="0" normalizeH="0" baseline="0" noProof="0">
                <a:ln>
                  <a:noFill/>
                </a:ln>
                <a:solidFill>
                  <a:srgbClr val="FFFFFF"/>
                </a:solidFill>
                <a:effectLst/>
                <a:uLnTx/>
                <a:uFillTx/>
                <a:latin typeface="微软雅黑 Light"/>
                <a:ea typeface="微软雅黑 Light"/>
                <a:cs typeface="+mn-ea"/>
                <a:sym typeface="+mn-lt"/>
              </a:rPr>
              <a:t>指导老师：李老师</a:t>
            </a:r>
            <a:endParaRPr kumimoji="0" lang="en-US" altLang="zh-CN" sz="2000" b="0" i="0" u="none" strike="noStrike" kern="1200" cap="none" spc="0" normalizeH="0" baseline="0" noProof="0">
              <a:ln>
                <a:noFill/>
              </a:ln>
              <a:solidFill>
                <a:srgbClr val="FFFFFF"/>
              </a:solidFill>
              <a:effectLst/>
              <a:uLnTx/>
              <a:uFillTx/>
              <a:latin typeface="微软雅黑 Light"/>
              <a:ea typeface="微软雅黑 Light"/>
              <a:cs typeface="+mn-ea"/>
              <a:sym typeface="+mn-lt"/>
            </a:endParaRPr>
          </a:p>
        </p:txBody>
      </p:sp>
    </p:spTree>
    <p:extLst>
      <p:ext uri="{BB962C8B-B14F-4D97-AF65-F5344CB8AC3E}">
        <p14:creationId xmlns:p14="http://schemas.microsoft.com/office/powerpoint/2010/main" val="30009836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37"/>
                                        </p:tgtEl>
                                        <p:attrNameLst>
                                          <p:attrName>style.visibility</p:attrName>
                                        </p:attrNameLst>
                                      </p:cBhvr>
                                      <p:to>
                                        <p:strVal val="visible"/>
                                      </p:to>
                                    </p:set>
                                    <p:animEffect transition="in" filter="barn(inVertical)">
                                      <p:cBhvr>
                                        <p:cTn id="11" dur="500"/>
                                        <p:tgtEl>
                                          <p:spTgt spid="37"/>
                                        </p:tgtEl>
                                      </p:cBhvr>
                                    </p:animEffect>
                                  </p:childTnLst>
                                </p:cTn>
                              </p:par>
                            </p:childTnLst>
                          </p:cTn>
                        </p:par>
                        <p:par>
                          <p:cTn id="12" fill="hold">
                            <p:stCondLst>
                              <p:cond delay="1000"/>
                            </p:stCondLst>
                            <p:childTnLst>
                              <p:par>
                                <p:cTn id="13" presetID="16" presetClass="entr" presetSubtype="21"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barn(inVertical)">
                                      <p:cBhvr>
                                        <p:cTn id="15" dur="500"/>
                                        <p:tgtEl>
                                          <p:spTgt spid="5"/>
                                        </p:tgtEl>
                                      </p:cBhvr>
                                    </p:animEffect>
                                  </p:childTnLst>
                                </p:cTn>
                              </p:par>
                            </p:childTnLst>
                          </p:cTn>
                        </p:par>
                        <p:par>
                          <p:cTn id="16" fill="hold">
                            <p:stCondLst>
                              <p:cond delay="1500"/>
                            </p:stCondLst>
                            <p:childTnLst>
                              <p:par>
                                <p:cTn id="17" presetID="16" presetClass="entr" presetSubtype="21" fill="hold"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barn(inVertical)">
                                      <p:cBhvr>
                                        <p:cTn id="19" dur="500"/>
                                        <p:tgtEl>
                                          <p:spTgt spid="3"/>
                                        </p:tgtEl>
                                      </p:cBhvr>
                                    </p:animEffect>
                                  </p:childTnLst>
                                </p:cTn>
                              </p:par>
                            </p:childTnLst>
                          </p:cTn>
                        </p:par>
                        <p:par>
                          <p:cTn id="20" fill="hold">
                            <p:stCondLst>
                              <p:cond delay="2000"/>
                            </p:stCondLst>
                            <p:childTnLst>
                              <p:par>
                                <p:cTn id="21" presetID="16" presetClass="entr" presetSubtype="21" fill="hold" grpId="0" nodeType="afterEffect">
                                  <p:stCondLst>
                                    <p:cond delay="0"/>
                                  </p:stCondLst>
                                  <p:childTnLst>
                                    <p:set>
                                      <p:cBhvr>
                                        <p:cTn id="22" dur="1" fill="hold">
                                          <p:stCondLst>
                                            <p:cond delay="0"/>
                                          </p:stCondLst>
                                        </p:cTn>
                                        <p:tgtEl>
                                          <p:spTgt spid="4">
                                            <p:txEl>
                                              <p:pRg st="0" end="0"/>
                                            </p:txEl>
                                          </p:spTgt>
                                        </p:tgtEl>
                                        <p:attrNameLst>
                                          <p:attrName>style.visibility</p:attrName>
                                        </p:attrNameLst>
                                      </p:cBhvr>
                                      <p:to>
                                        <p:strVal val="visible"/>
                                      </p:to>
                                    </p:set>
                                    <p:animEffect transition="in" filter="barn(inVertical)">
                                      <p:cBhvr>
                                        <p:cTn id="23" dur="500"/>
                                        <p:tgtEl>
                                          <p:spTgt spid="4">
                                            <p:txEl>
                                              <p:pRg st="0" end="0"/>
                                            </p:txEl>
                                          </p:spTgt>
                                        </p:tgtEl>
                                      </p:cBhvr>
                                    </p:animEffect>
                                  </p:childTnLst>
                                </p:cTn>
                              </p:par>
                            </p:childTnLst>
                          </p:cTn>
                        </p:par>
                        <p:par>
                          <p:cTn id="24" fill="hold">
                            <p:stCondLst>
                              <p:cond delay="2500"/>
                            </p:stCondLst>
                            <p:childTnLst>
                              <p:par>
                                <p:cTn id="25" presetID="16" presetClass="entr" presetSubtype="21" fill="hold" grpId="0" nodeType="afterEffect">
                                  <p:stCondLst>
                                    <p:cond delay="0"/>
                                  </p:stCondLst>
                                  <p:childTnLst>
                                    <p:set>
                                      <p:cBhvr>
                                        <p:cTn id="26" dur="1" fill="hold">
                                          <p:stCondLst>
                                            <p:cond delay="0"/>
                                          </p:stCondLst>
                                        </p:cTn>
                                        <p:tgtEl>
                                          <p:spTgt spid="6">
                                            <p:txEl>
                                              <p:pRg st="0" end="0"/>
                                            </p:txEl>
                                          </p:spTgt>
                                        </p:tgtEl>
                                        <p:attrNameLst>
                                          <p:attrName>style.visibility</p:attrName>
                                        </p:attrNameLst>
                                      </p:cBhvr>
                                      <p:to>
                                        <p:strVal val="visible"/>
                                      </p:to>
                                    </p:set>
                                    <p:animEffect transition="in" filter="barn(inVertical)">
                                      <p:cBhvr>
                                        <p:cTn id="27" dur="500"/>
                                        <p:tgtEl>
                                          <p:spTgt spid="6">
                                            <p:txEl>
                                              <p:pRg st="0" end="0"/>
                                            </p:txEl>
                                          </p:spTgt>
                                        </p:tgtEl>
                                      </p:cBhvr>
                                    </p:animEffect>
                                  </p:childTnLst>
                                </p:cTn>
                              </p:par>
                              <p:par>
                                <p:cTn id="28" presetID="16" presetClass="entr" presetSubtype="21" fill="hold" nodeType="withEffect">
                                  <p:stCondLst>
                                    <p:cond delay="0"/>
                                  </p:stCondLst>
                                  <p:childTnLst>
                                    <p:set>
                                      <p:cBhvr>
                                        <p:cTn id="29" dur="1" fill="hold">
                                          <p:stCondLst>
                                            <p:cond delay="0"/>
                                          </p:stCondLst>
                                        </p:cTn>
                                        <p:tgtEl>
                                          <p:spTgt spid="85"/>
                                        </p:tgtEl>
                                        <p:attrNameLst>
                                          <p:attrName>style.visibility</p:attrName>
                                        </p:attrNameLst>
                                      </p:cBhvr>
                                      <p:to>
                                        <p:strVal val="visible"/>
                                      </p:to>
                                    </p:set>
                                    <p:animEffect transition="in" filter="barn(inVertical)">
                                      <p:cBhvr>
                                        <p:cTn id="30" dur="500"/>
                                        <p:tgtEl>
                                          <p:spTgt spid="85"/>
                                        </p:tgtEl>
                                      </p:cBhvr>
                                    </p:animEffect>
                                  </p:childTnLst>
                                </p:cTn>
                              </p:par>
                            </p:childTnLst>
                          </p:cTn>
                        </p:par>
                        <p:par>
                          <p:cTn id="31" fill="hold">
                            <p:stCondLst>
                              <p:cond delay="3000"/>
                            </p:stCondLst>
                            <p:childTnLst>
                              <p:par>
                                <p:cTn id="32" presetID="16" presetClass="entr" presetSubtype="21" fill="hold" grpId="0" nodeType="afterEffect">
                                  <p:stCondLst>
                                    <p:cond delay="0"/>
                                  </p:stCondLst>
                                  <p:childTnLst>
                                    <p:set>
                                      <p:cBhvr>
                                        <p:cTn id="33" dur="1" fill="hold">
                                          <p:stCondLst>
                                            <p:cond delay="0"/>
                                          </p:stCondLst>
                                        </p:cTn>
                                        <p:tgtEl>
                                          <p:spTgt spid="84"/>
                                        </p:tgtEl>
                                        <p:attrNameLst>
                                          <p:attrName>style.visibility</p:attrName>
                                        </p:attrNameLst>
                                      </p:cBhvr>
                                      <p:to>
                                        <p:strVal val="visible"/>
                                      </p:to>
                                    </p:set>
                                    <p:animEffect transition="in" filter="barn(inVertical)">
                                      <p:cBhvr>
                                        <p:cTn id="34" dur="500"/>
                                        <p:tgtEl>
                                          <p:spTgt spid="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37" grpId="0" animBg="1"/>
      <p:bldP spid="4" grpId="0" build="p"/>
      <p:bldP spid="6" grpId="0" build="p"/>
      <p:bldP spid="84"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16819DB4-4D40-4F8B-B03B-EB0B77ADC822}"/>
              </a:ext>
            </a:extLst>
          </p:cNvPr>
          <p:cNvGrpSpPr/>
          <p:nvPr/>
        </p:nvGrpSpPr>
        <p:grpSpPr>
          <a:xfrm>
            <a:off x="-1105669" y="0"/>
            <a:ext cx="13297668" cy="6882738"/>
            <a:chOff x="-1105669" y="0"/>
            <a:chExt cx="13297668" cy="6882738"/>
          </a:xfrm>
        </p:grpSpPr>
        <p:grpSp>
          <p:nvGrpSpPr>
            <p:cNvPr id="9" name="组合 8">
              <a:extLst>
                <a:ext uri="{FF2B5EF4-FFF2-40B4-BE49-F238E27FC236}">
                  <a16:creationId xmlns:a16="http://schemas.microsoft.com/office/drawing/2014/main" id="{AC1E9852-EE77-41D8-A827-BF0F109594AC}"/>
                </a:ext>
              </a:extLst>
            </p:cNvPr>
            <p:cNvGrpSpPr/>
            <p:nvPr/>
          </p:nvGrpSpPr>
          <p:grpSpPr>
            <a:xfrm>
              <a:off x="-1105669" y="611994"/>
              <a:ext cx="5775495" cy="1183722"/>
              <a:chOff x="-1105669" y="611994"/>
              <a:chExt cx="5775495" cy="1183722"/>
            </a:xfrm>
          </p:grpSpPr>
          <p:sp>
            <p:nvSpPr>
              <p:cNvPr id="176" name="弧形 166">
                <a:extLst>
                  <a:ext uri="{FF2B5EF4-FFF2-40B4-BE49-F238E27FC236}">
                    <a16:creationId xmlns:a16="http://schemas.microsoft.com/office/drawing/2014/main" id="{867AEE70-9889-46DD-B27D-C127E55FCFCA}"/>
                  </a:ext>
                </a:extLst>
              </p:cNvPr>
              <p:cNvSpPr/>
              <p:nvPr/>
            </p:nvSpPr>
            <p:spPr>
              <a:xfrm rot="19433300">
                <a:off x="-1057243" y="611994"/>
                <a:ext cx="5271393" cy="992904"/>
              </a:xfrm>
              <a:custGeom>
                <a:avLst/>
                <a:gdLst>
                  <a:gd name="connsiteX0" fmla="*/ 432097 w 4893160"/>
                  <a:gd name="connsiteY0" fmla="*/ 429449 h 1985798"/>
                  <a:gd name="connsiteX1" fmla="*/ 2582612 w 4893160"/>
                  <a:gd name="connsiteY1" fmla="*/ 1536 h 1985798"/>
                  <a:gd name="connsiteX2" fmla="*/ 4893161 w 4893160"/>
                  <a:gd name="connsiteY2" fmla="*/ 992899 h 1985798"/>
                  <a:gd name="connsiteX3" fmla="*/ 2446580 w 4893160"/>
                  <a:gd name="connsiteY3" fmla="*/ 992899 h 1985798"/>
                  <a:gd name="connsiteX4" fmla="*/ 432097 w 4893160"/>
                  <a:gd name="connsiteY4" fmla="*/ 429449 h 1985798"/>
                  <a:gd name="connsiteX0" fmla="*/ 432097 w 4893160"/>
                  <a:gd name="connsiteY0" fmla="*/ 429449 h 1985798"/>
                  <a:gd name="connsiteX1" fmla="*/ 2582612 w 4893160"/>
                  <a:gd name="connsiteY1" fmla="*/ 1536 h 1985798"/>
                  <a:gd name="connsiteX2" fmla="*/ 4893161 w 4893160"/>
                  <a:gd name="connsiteY2" fmla="*/ 992899 h 1985798"/>
                  <a:gd name="connsiteX0" fmla="*/ 14310 w 4475374"/>
                  <a:gd name="connsiteY0" fmla="*/ 873079 h 1436529"/>
                  <a:gd name="connsiteX1" fmla="*/ 0 w 4475374"/>
                  <a:gd name="connsiteY1" fmla="*/ 0 h 1436529"/>
                  <a:gd name="connsiteX2" fmla="*/ 2164825 w 4475374"/>
                  <a:gd name="connsiteY2" fmla="*/ 445166 h 1436529"/>
                  <a:gd name="connsiteX3" fmla="*/ 4475374 w 4475374"/>
                  <a:gd name="connsiteY3" fmla="*/ 1436529 h 1436529"/>
                  <a:gd name="connsiteX4" fmla="*/ 2028793 w 4475374"/>
                  <a:gd name="connsiteY4" fmla="*/ 1436529 h 1436529"/>
                  <a:gd name="connsiteX5" fmla="*/ 14310 w 4475374"/>
                  <a:gd name="connsiteY5" fmla="*/ 873079 h 1436529"/>
                  <a:gd name="connsiteX0" fmla="*/ 14310 w 4475374"/>
                  <a:gd name="connsiteY0" fmla="*/ 873079 h 1436529"/>
                  <a:gd name="connsiteX1" fmla="*/ 2164825 w 4475374"/>
                  <a:gd name="connsiteY1" fmla="*/ 445166 h 1436529"/>
                  <a:gd name="connsiteX2" fmla="*/ 4475374 w 4475374"/>
                  <a:gd name="connsiteY2" fmla="*/ 1436529 h 1436529"/>
                  <a:gd name="connsiteX0" fmla="*/ 0 w 4461064"/>
                  <a:gd name="connsiteY0" fmla="*/ 429454 h 992904"/>
                  <a:gd name="connsiteX1" fmla="*/ 2150515 w 4461064"/>
                  <a:gd name="connsiteY1" fmla="*/ 1541 h 992904"/>
                  <a:gd name="connsiteX2" fmla="*/ 4461064 w 4461064"/>
                  <a:gd name="connsiteY2" fmla="*/ 992904 h 992904"/>
                  <a:gd name="connsiteX3" fmla="*/ 2014483 w 4461064"/>
                  <a:gd name="connsiteY3" fmla="*/ 992904 h 992904"/>
                  <a:gd name="connsiteX4" fmla="*/ 0 w 4461064"/>
                  <a:gd name="connsiteY4" fmla="*/ 429454 h 992904"/>
                  <a:gd name="connsiteX0" fmla="*/ 0 w 4461064"/>
                  <a:gd name="connsiteY0" fmla="*/ 429454 h 992904"/>
                  <a:gd name="connsiteX1" fmla="*/ 2150515 w 4461064"/>
                  <a:gd name="connsiteY1" fmla="*/ 1541 h 992904"/>
                  <a:gd name="connsiteX2" fmla="*/ 4461064 w 4461064"/>
                  <a:gd name="connsiteY2" fmla="*/ 992904 h 992904"/>
                  <a:gd name="connsiteX0" fmla="*/ 360979 w 4822043"/>
                  <a:gd name="connsiteY0" fmla="*/ 429454 h 992904"/>
                  <a:gd name="connsiteX1" fmla="*/ 2511494 w 4822043"/>
                  <a:gd name="connsiteY1" fmla="*/ 1541 h 992904"/>
                  <a:gd name="connsiteX2" fmla="*/ 4822043 w 4822043"/>
                  <a:gd name="connsiteY2" fmla="*/ 992904 h 992904"/>
                  <a:gd name="connsiteX3" fmla="*/ 2375462 w 4822043"/>
                  <a:gd name="connsiteY3" fmla="*/ 992904 h 992904"/>
                  <a:gd name="connsiteX4" fmla="*/ 360979 w 4822043"/>
                  <a:gd name="connsiteY4" fmla="*/ 429454 h 992904"/>
                  <a:gd name="connsiteX0" fmla="*/ 0 w 4822043"/>
                  <a:gd name="connsiteY0" fmla="*/ 737800 h 992904"/>
                  <a:gd name="connsiteX1" fmla="*/ 2511494 w 4822043"/>
                  <a:gd name="connsiteY1" fmla="*/ 1541 h 992904"/>
                  <a:gd name="connsiteX2" fmla="*/ 4822043 w 4822043"/>
                  <a:gd name="connsiteY2" fmla="*/ 992904 h 992904"/>
                </a:gdLst>
                <a:ahLst/>
                <a:cxnLst>
                  <a:cxn ang="0">
                    <a:pos x="connsiteX0" y="connsiteY0"/>
                  </a:cxn>
                  <a:cxn ang="0">
                    <a:pos x="connsiteX1" y="connsiteY1"/>
                  </a:cxn>
                  <a:cxn ang="0">
                    <a:pos x="connsiteX2" y="connsiteY2"/>
                  </a:cxn>
                </a:cxnLst>
                <a:rect l="l" t="t" r="r" b="b"/>
                <a:pathLst>
                  <a:path w="4822043" h="992904" stroke="0" extrusionOk="0">
                    <a:moveTo>
                      <a:pt x="360979" y="429454"/>
                    </a:moveTo>
                    <a:cubicBezTo>
                      <a:pt x="845010" y="144436"/>
                      <a:pt x="1659865" y="-17705"/>
                      <a:pt x="2511494" y="1541"/>
                    </a:cubicBezTo>
                    <a:cubicBezTo>
                      <a:pt x="3807844" y="30838"/>
                      <a:pt x="4822043" y="465989"/>
                      <a:pt x="4822043" y="992904"/>
                    </a:cubicBezTo>
                    <a:lnTo>
                      <a:pt x="2375462" y="992904"/>
                    </a:lnTo>
                    <a:lnTo>
                      <a:pt x="360979" y="429454"/>
                    </a:lnTo>
                    <a:close/>
                  </a:path>
                  <a:path w="4822043" h="992904" fill="none">
                    <a:moveTo>
                      <a:pt x="0" y="737800"/>
                    </a:moveTo>
                    <a:cubicBezTo>
                      <a:pt x="484031" y="452782"/>
                      <a:pt x="1659865" y="-17705"/>
                      <a:pt x="2511494" y="1541"/>
                    </a:cubicBezTo>
                    <a:cubicBezTo>
                      <a:pt x="3807844" y="30838"/>
                      <a:pt x="4822043" y="465989"/>
                      <a:pt x="4822043" y="992904"/>
                    </a:cubicBezTo>
                  </a:path>
                </a:pathLst>
              </a:custGeom>
              <a:ln w="6350" cap="flat" cmpd="sng" algn="ctr">
                <a:solidFill>
                  <a:srgbClr val="056CC9"/>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rgbClr val="000000"/>
                  </a:solidFill>
                  <a:cs typeface="+mn-ea"/>
                  <a:sym typeface="+mn-lt"/>
                </a:endParaRPr>
              </a:p>
            </p:txBody>
          </p:sp>
          <p:sp>
            <p:nvSpPr>
              <p:cNvPr id="177" name="弧形 166">
                <a:extLst>
                  <a:ext uri="{FF2B5EF4-FFF2-40B4-BE49-F238E27FC236}">
                    <a16:creationId xmlns:a16="http://schemas.microsoft.com/office/drawing/2014/main" id="{D5134DA2-2BB8-4C47-B559-3867D764D843}"/>
                  </a:ext>
                </a:extLst>
              </p:cNvPr>
              <p:cNvSpPr/>
              <p:nvPr/>
            </p:nvSpPr>
            <p:spPr>
              <a:xfrm rot="19433300">
                <a:off x="-1065314" y="643798"/>
                <a:ext cx="5355410" cy="992904"/>
              </a:xfrm>
              <a:custGeom>
                <a:avLst/>
                <a:gdLst>
                  <a:gd name="connsiteX0" fmla="*/ 432097 w 4893160"/>
                  <a:gd name="connsiteY0" fmla="*/ 429449 h 1985798"/>
                  <a:gd name="connsiteX1" fmla="*/ 2582612 w 4893160"/>
                  <a:gd name="connsiteY1" fmla="*/ 1536 h 1985798"/>
                  <a:gd name="connsiteX2" fmla="*/ 4893161 w 4893160"/>
                  <a:gd name="connsiteY2" fmla="*/ 992899 h 1985798"/>
                  <a:gd name="connsiteX3" fmla="*/ 2446580 w 4893160"/>
                  <a:gd name="connsiteY3" fmla="*/ 992899 h 1985798"/>
                  <a:gd name="connsiteX4" fmla="*/ 432097 w 4893160"/>
                  <a:gd name="connsiteY4" fmla="*/ 429449 h 1985798"/>
                  <a:gd name="connsiteX0" fmla="*/ 432097 w 4893160"/>
                  <a:gd name="connsiteY0" fmla="*/ 429449 h 1985798"/>
                  <a:gd name="connsiteX1" fmla="*/ 2582612 w 4893160"/>
                  <a:gd name="connsiteY1" fmla="*/ 1536 h 1985798"/>
                  <a:gd name="connsiteX2" fmla="*/ 4893161 w 4893160"/>
                  <a:gd name="connsiteY2" fmla="*/ 992899 h 1985798"/>
                  <a:gd name="connsiteX0" fmla="*/ 14310 w 4475374"/>
                  <a:gd name="connsiteY0" fmla="*/ 873079 h 1436529"/>
                  <a:gd name="connsiteX1" fmla="*/ 0 w 4475374"/>
                  <a:gd name="connsiteY1" fmla="*/ 0 h 1436529"/>
                  <a:gd name="connsiteX2" fmla="*/ 2164825 w 4475374"/>
                  <a:gd name="connsiteY2" fmla="*/ 445166 h 1436529"/>
                  <a:gd name="connsiteX3" fmla="*/ 4475374 w 4475374"/>
                  <a:gd name="connsiteY3" fmla="*/ 1436529 h 1436529"/>
                  <a:gd name="connsiteX4" fmla="*/ 2028793 w 4475374"/>
                  <a:gd name="connsiteY4" fmla="*/ 1436529 h 1436529"/>
                  <a:gd name="connsiteX5" fmla="*/ 14310 w 4475374"/>
                  <a:gd name="connsiteY5" fmla="*/ 873079 h 1436529"/>
                  <a:gd name="connsiteX0" fmla="*/ 14310 w 4475374"/>
                  <a:gd name="connsiteY0" fmla="*/ 873079 h 1436529"/>
                  <a:gd name="connsiteX1" fmla="*/ 2164825 w 4475374"/>
                  <a:gd name="connsiteY1" fmla="*/ 445166 h 1436529"/>
                  <a:gd name="connsiteX2" fmla="*/ 4475374 w 4475374"/>
                  <a:gd name="connsiteY2" fmla="*/ 1436529 h 1436529"/>
                  <a:gd name="connsiteX0" fmla="*/ 0 w 4461064"/>
                  <a:gd name="connsiteY0" fmla="*/ 429454 h 992904"/>
                  <a:gd name="connsiteX1" fmla="*/ 2150515 w 4461064"/>
                  <a:gd name="connsiteY1" fmla="*/ 1541 h 992904"/>
                  <a:gd name="connsiteX2" fmla="*/ 4461064 w 4461064"/>
                  <a:gd name="connsiteY2" fmla="*/ 992904 h 992904"/>
                  <a:gd name="connsiteX3" fmla="*/ 2014483 w 4461064"/>
                  <a:gd name="connsiteY3" fmla="*/ 992904 h 992904"/>
                  <a:gd name="connsiteX4" fmla="*/ 0 w 4461064"/>
                  <a:gd name="connsiteY4" fmla="*/ 429454 h 992904"/>
                  <a:gd name="connsiteX0" fmla="*/ 0 w 4461064"/>
                  <a:gd name="connsiteY0" fmla="*/ 429454 h 992904"/>
                  <a:gd name="connsiteX1" fmla="*/ 2150515 w 4461064"/>
                  <a:gd name="connsiteY1" fmla="*/ 1541 h 992904"/>
                  <a:gd name="connsiteX2" fmla="*/ 4461064 w 4461064"/>
                  <a:gd name="connsiteY2" fmla="*/ 992904 h 992904"/>
                  <a:gd name="connsiteX0" fmla="*/ 360979 w 4822043"/>
                  <a:gd name="connsiteY0" fmla="*/ 429454 h 992904"/>
                  <a:gd name="connsiteX1" fmla="*/ 2511494 w 4822043"/>
                  <a:gd name="connsiteY1" fmla="*/ 1541 h 992904"/>
                  <a:gd name="connsiteX2" fmla="*/ 4822043 w 4822043"/>
                  <a:gd name="connsiteY2" fmla="*/ 992904 h 992904"/>
                  <a:gd name="connsiteX3" fmla="*/ 2375462 w 4822043"/>
                  <a:gd name="connsiteY3" fmla="*/ 992904 h 992904"/>
                  <a:gd name="connsiteX4" fmla="*/ 360979 w 4822043"/>
                  <a:gd name="connsiteY4" fmla="*/ 429454 h 992904"/>
                  <a:gd name="connsiteX0" fmla="*/ 0 w 4822043"/>
                  <a:gd name="connsiteY0" fmla="*/ 737800 h 992904"/>
                  <a:gd name="connsiteX1" fmla="*/ 2511494 w 4822043"/>
                  <a:gd name="connsiteY1" fmla="*/ 1541 h 992904"/>
                  <a:gd name="connsiteX2" fmla="*/ 4822043 w 4822043"/>
                  <a:gd name="connsiteY2" fmla="*/ 992904 h 992904"/>
                </a:gdLst>
                <a:ahLst/>
                <a:cxnLst>
                  <a:cxn ang="0">
                    <a:pos x="connsiteX0" y="connsiteY0"/>
                  </a:cxn>
                  <a:cxn ang="0">
                    <a:pos x="connsiteX1" y="connsiteY1"/>
                  </a:cxn>
                  <a:cxn ang="0">
                    <a:pos x="connsiteX2" y="connsiteY2"/>
                  </a:cxn>
                </a:cxnLst>
                <a:rect l="l" t="t" r="r" b="b"/>
                <a:pathLst>
                  <a:path w="4822043" h="992904" stroke="0" extrusionOk="0">
                    <a:moveTo>
                      <a:pt x="360979" y="429454"/>
                    </a:moveTo>
                    <a:cubicBezTo>
                      <a:pt x="845010" y="144436"/>
                      <a:pt x="1659865" y="-17705"/>
                      <a:pt x="2511494" y="1541"/>
                    </a:cubicBezTo>
                    <a:cubicBezTo>
                      <a:pt x="3807844" y="30838"/>
                      <a:pt x="4822043" y="465989"/>
                      <a:pt x="4822043" y="992904"/>
                    </a:cubicBezTo>
                    <a:lnTo>
                      <a:pt x="2375462" y="992904"/>
                    </a:lnTo>
                    <a:lnTo>
                      <a:pt x="360979" y="429454"/>
                    </a:lnTo>
                    <a:close/>
                  </a:path>
                  <a:path w="4822043" h="992904" fill="none">
                    <a:moveTo>
                      <a:pt x="0" y="737800"/>
                    </a:moveTo>
                    <a:cubicBezTo>
                      <a:pt x="484031" y="452782"/>
                      <a:pt x="1659865" y="-17705"/>
                      <a:pt x="2511494" y="1541"/>
                    </a:cubicBezTo>
                    <a:cubicBezTo>
                      <a:pt x="3807844" y="30838"/>
                      <a:pt x="4822043" y="465989"/>
                      <a:pt x="4822043" y="992904"/>
                    </a:cubicBezTo>
                  </a:path>
                </a:pathLst>
              </a:custGeom>
              <a:ln w="6350" cap="flat" cmpd="sng" algn="ctr">
                <a:solidFill>
                  <a:srgbClr val="056CC9"/>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rgbClr val="000000"/>
                  </a:solidFill>
                  <a:cs typeface="+mn-ea"/>
                  <a:sym typeface="+mn-lt"/>
                </a:endParaRPr>
              </a:p>
            </p:txBody>
          </p:sp>
          <p:sp>
            <p:nvSpPr>
              <p:cNvPr id="178" name="弧形 166">
                <a:extLst>
                  <a:ext uri="{FF2B5EF4-FFF2-40B4-BE49-F238E27FC236}">
                    <a16:creationId xmlns:a16="http://schemas.microsoft.com/office/drawing/2014/main" id="{26EE3E17-BD7B-4893-88EC-AF352AAB6F54}"/>
                  </a:ext>
                </a:extLst>
              </p:cNvPr>
              <p:cNvSpPr/>
              <p:nvPr/>
            </p:nvSpPr>
            <p:spPr>
              <a:xfrm rot="19433300">
                <a:off x="-1073385" y="675600"/>
                <a:ext cx="5439427" cy="992904"/>
              </a:xfrm>
              <a:custGeom>
                <a:avLst/>
                <a:gdLst>
                  <a:gd name="connsiteX0" fmla="*/ 432097 w 4893160"/>
                  <a:gd name="connsiteY0" fmla="*/ 429449 h 1985798"/>
                  <a:gd name="connsiteX1" fmla="*/ 2582612 w 4893160"/>
                  <a:gd name="connsiteY1" fmla="*/ 1536 h 1985798"/>
                  <a:gd name="connsiteX2" fmla="*/ 4893161 w 4893160"/>
                  <a:gd name="connsiteY2" fmla="*/ 992899 h 1985798"/>
                  <a:gd name="connsiteX3" fmla="*/ 2446580 w 4893160"/>
                  <a:gd name="connsiteY3" fmla="*/ 992899 h 1985798"/>
                  <a:gd name="connsiteX4" fmla="*/ 432097 w 4893160"/>
                  <a:gd name="connsiteY4" fmla="*/ 429449 h 1985798"/>
                  <a:gd name="connsiteX0" fmla="*/ 432097 w 4893160"/>
                  <a:gd name="connsiteY0" fmla="*/ 429449 h 1985798"/>
                  <a:gd name="connsiteX1" fmla="*/ 2582612 w 4893160"/>
                  <a:gd name="connsiteY1" fmla="*/ 1536 h 1985798"/>
                  <a:gd name="connsiteX2" fmla="*/ 4893161 w 4893160"/>
                  <a:gd name="connsiteY2" fmla="*/ 992899 h 1985798"/>
                  <a:gd name="connsiteX0" fmla="*/ 14310 w 4475374"/>
                  <a:gd name="connsiteY0" fmla="*/ 873079 h 1436529"/>
                  <a:gd name="connsiteX1" fmla="*/ 0 w 4475374"/>
                  <a:gd name="connsiteY1" fmla="*/ 0 h 1436529"/>
                  <a:gd name="connsiteX2" fmla="*/ 2164825 w 4475374"/>
                  <a:gd name="connsiteY2" fmla="*/ 445166 h 1436529"/>
                  <a:gd name="connsiteX3" fmla="*/ 4475374 w 4475374"/>
                  <a:gd name="connsiteY3" fmla="*/ 1436529 h 1436529"/>
                  <a:gd name="connsiteX4" fmla="*/ 2028793 w 4475374"/>
                  <a:gd name="connsiteY4" fmla="*/ 1436529 h 1436529"/>
                  <a:gd name="connsiteX5" fmla="*/ 14310 w 4475374"/>
                  <a:gd name="connsiteY5" fmla="*/ 873079 h 1436529"/>
                  <a:gd name="connsiteX0" fmla="*/ 14310 w 4475374"/>
                  <a:gd name="connsiteY0" fmla="*/ 873079 h 1436529"/>
                  <a:gd name="connsiteX1" fmla="*/ 2164825 w 4475374"/>
                  <a:gd name="connsiteY1" fmla="*/ 445166 h 1436529"/>
                  <a:gd name="connsiteX2" fmla="*/ 4475374 w 4475374"/>
                  <a:gd name="connsiteY2" fmla="*/ 1436529 h 1436529"/>
                  <a:gd name="connsiteX0" fmla="*/ 0 w 4461064"/>
                  <a:gd name="connsiteY0" fmla="*/ 429454 h 992904"/>
                  <a:gd name="connsiteX1" fmla="*/ 2150515 w 4461064"/>
                  <a:gd name="connsiteY1" fmla="*/ 1541 h 992904"/>
                  <a:gd name="connsiteX2" fmla="*/ 4461064 w 4461064"/>
                  <a:gd name="connsiteY2" fmla="*/ 992904 h 992904"/>
                  <a:gd name="connsiteX3" fmla="*/ 2014483 w 4461064"/>
                  <a:gd name="connsiteY3" fmla="*/ 992904 h 992904"/>
                  <a:gd name="connsiteX4" fmla="*/ 0 w 4461064"/>
                  <a:gd name="connsiteY4" fmla="*/ 429454 h 992904"/>
                  <a:gd name="connsiteX0" fmla="*/ 0 w 4461064"/>
                  <a:gd name="connsiteY0" fmla="*/ 429454 h 992904"/>
                  <a:gd name="connsiteX1" fmla="*/ 2150515 w 4461064"/>
                  <a:gd name="connsiteY1" fmla="*/ 1541 h 992904"/>
                  <a:gd name="connsiteX2" fmla="*/ 4461064 w 4461064"/>
                  <a:gd name="connsiteY2" fmla="*/ 992904 h 992904"/>
                  <a:gd name="connsiteX0" fmla="*/ 360979 w 4822043"/>
                  <a:gd name="connsiteY0" fmla="*/ 429454 h 992904"/>
                  <a:gd name="connsiteX1" fmla="*/ 2511494 w 4822043"/>
                  <a:gd name="connsiteY1" fmla="*/ 1541 h 992904"/>
                  <a:gd name="connsiteX2" fmla="*/ 4822043 w 4822043"/>
                  <a:gd name="connsiteY2" fmla="*/ 992904 h 992904"/>
                  <a:gd name="connsiteX3" fmla="*/ 2375462 w 4822043"/>
                  <a:gd name="connsiteY3" fmla="*/ 992904 h 992904"/>
                  <a:gd name="connsiteX4" fmla="*/ 360979 w 4822043"/>
                  <a:gd name="connsiteY4" fmla="*/ 429454 h 992904"/>
                  <a:gd name="connsiteX0" fmla="*/ 0 w 4822043"/>
                  <a:gd name="connsiteY0" fmla="*/ 737800 h 992904"/>
                  <a:gd name="connsiteX1" fmla="*/ 2511494 w 4822043"/>
                  <a:gd name="connsiteY1" fmla="*/ 1541 h 992904"/>
                  <a:gd name="connsiteX2" fmla="*/ 4822043 w 4822043"/>
                  <a:gd name="connsiteY2" fmla="*/ 992904 h 992904"/>
                </a:gdLst>
                <a:ahLst/>
                <a:cxnLst>
                  <a:cxn ang="0">
                    <a:pos x="connsiteX0" y="connsiteY0"/>
                  </a:cxn>
                  <a:cxn ang="0">
                    <a:pos x="connsiteX1" y="connsiteY1"/>
                  </a:cxn>
                  <a:cxn ang="0">
                    <a:pos x="connsiteX2" y="connsiteY2"/>
                  </a:cxn>
                </a:cxnLst>
                <a:rect l="l" t="t" r="r" b="b"/>
                <a:pathLst>
                  <a:path w="4822043" h="992904" stroke="0" extrusionOk="0">
                    <a:moveTo>
                      <a:pt x="360979" y="429454"/>
                    </a:moveTo>
                    <a:cubicBezTo>
                      <a:pt x="845010" y="144436"/>
                      <a:pt x="1659865" y="-17705"/>
                      <a:pt x="2511494" y="1541"/>
                    </a:cubicBezTo>
                    <a:cubicBezTo>
                      <a:pt x="3807844" y="30838"/>
                      <a:pt x="4822043" y="465989"/>
                      <a:pt x="4822043" y="992904"/>
                    </a:cubicBezTo>
                    <a:lnTo>
                      <a:pt x="2375462" y="992904"/>
                    </a:lnTo>
                    <a:lnTo>
                      <a:pt x="360979" y="429454"/>
                    </a:lnTo>
                    <a:close/>
                  </a:path>
                  <a:path w="4822043" h="992904" fill="none">
                    <a:moveTo>
                      <a:pt x="0" y="737800"/>
                    </a:moveTo>
                    <a:cubicBezTo>
                      <a:pt x="484031" y="452782"/>
                      <a:pt x="1659865" y="-17705"/>
                      <a:pt x="2511494" y="1541"/>
                    </a:cubicBezTo>
                    <a:cubicBezTo>
                      <a:pt x="3807844" y="30838"/>
                      <a:pt x="4822043" y="465989"/>
                      <a:pt x="4822043" y="992904"/>
                    </a:cubicBezTo>
                  </a:path>
                </a:pathLst>
              </a:custGeom>
              <a:ln w="6350" cap="flat" cmpd="sng" algn="ctr">
                <a:solidFill>
                  <a:srgbClr val="056CC9"/>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rgbClr val="000000"/>
                  </a:solidFill>
                  <a:cs typeface="+mn-ea"/>
                  <a:sym typeface="+mn-lt"/>
                </a:endParaRPr>
              </a:p>
            </p:txBody>
          </p:sp>
          <p:sp>
            <p:nvSpPr>
              <p:cNvPr id="179" name="弧形 166">
                <a:extLst>
                  <a:ext uri="{FF2B5EF4-FFF2-40B4-BE49-F238E27FC236}">
                    <a16:creationId xmlns:a16="http://schemas.microsoft.com/office/drawing/2014/main" id="{5BFD78F7-FD1A-4F43-8BDB-F58920E4B286}"/>
                  </a:ext>
                </a:extLst>
              </p:cNvPr>
              <p:cNvSpPr/>
              <p:nvPr/>
            </p:nvSpPr>
            <p:spPr>
              <a:xfrm rot="19433300">
                <a:off x="-1081456" y="707404"/>
                <a:ext cx="5523443" cy="992904"/>
              </a:xfrm>
              <a:custGeom>
                <a:avLst/>
                <a:gdLst>
                  <a:gd name="connsiteX0" fmla="*/ 432097 w 4893160"/>
                  <a:gd name="connsiteY0" fmla="*/ 429449 h 1985798"/>
                  <a:gd name="connsiteX1" fmla="*/ 2582612 w 4893160"/>
                  <a:gd name="connsiteY1" fmla="*/ 1536 h 1985798"/>
                  <a:gd name="connsiteX2" fmla="*/ 4893161 w 4893160"/>
                  <a:gd name="connsiteY2" fmla="*/ 992899 h 1985798"/>
                  <a:gd name="connsiteX3" fmla="*/ 2446580 w 4893160"/>
                  <a:gd name="connsiteY3" fmla="*/ 992899 h 1985798"/>
                  <a:gd name="connsiteX4" fmla="*/ 432097 w 4893160"/>
                  <a:gd name="connsiteY4" fmla="*/ 429449 h 1985798"/>
                  <a:gd name="connsiteX0" fmla="*/ 432097 w 4893160"/>
                  <a:gd name="connsiteY0" fmla="*/ 429449 h 1985798"/>
                  <a:gd name="connsiteX1" fmla="*/ 2582612 w 4893160"/>
                  <a:gd name="connsiteY1" fmla="*/ 1536 h 1985798"/>
                  <a:gd name="connsiteX2" fmla="*/ 4893161 w 4893160"/>
                  <a:gd name="connsiteY2" fmla="*/ 992899 h 1985798"/>
                  <a:gd name="connsiteX0" fmla="*/ 14310 w 4475374"/>
                  <a:gd name="connsiteY0" fmla="*/ 873079 h 1436529"/>
                  <a:gd name="connsiteX1" fmla="*/ 0 w 4475374"/>
                  <a:gd name="connsiteY1" fmla="*/ 0 h 1436529"/>
                  <a:gd name="connsiteX2" fmla="*/ 2164825 w 4475374"/>
                  <a:gd name="connsiteY2" fmla="*/ 445166 h 1436529"/>
                  <a:gd name="connsiteX3" fmla="*/ 4475374 w 4475374"/>
                  <a:gd name="connsiteY3" fmla="*/ 1436529 h 1436529"/>
                  <a:gd name="connsiteX4" fmla="*/ 2028793 w 4475374"/>
                  <a:gd name="connsiteY4" fmla="*/ 1436529 h 1436529"/>
                  <a:gd name="connsiteX5" fmla="*/ 14310 w 4475374"/>
                  <a:gd name="connsiteY5" fmla="*/ 873079 h 1436529"/>
                  <a:gd name="connsiteX0" fmla="*/ 14310 w 4475374"/>
                  <a:gd name="connsiteY0" fmla="*/ 873079 h 1436529"/>
                  <a:gd name="connsiteX1" fmla="*/ 2164825 w 4475374"/>
                  <a:gd name="connsiteY1" fmla="*/ 445166 h 1436529"/>
                  <a:gd name="connsiteX2" fmla="*/ 4475374 w 4475374"/>
                  <a:gd name="connsiteY2" fmla="*/ 1436529 h 1436529"/>
                  <a:gd name="connsiteX0" fmla="*/ 0 w 4461064"/>
                  <a:gd name="connsiteY0" fmla="*/ 429454 h 992904"/>
                  <a:gd name="connsiteX1" fmla="*/ 2150515 w 4461064"/>
                  <a:gd name="connsiteY1" fmla="*/ 1541 h 992904"/>
                  <a:gd name="connsiteX2" fmla="*/ 4461064 w 4461064"/>
                  <a:gd name="connsiteY2" fmla="*/ 992904 h 992904"/>
                  <a:gd name="connsiteX3" fmla="*/ 2014483 w 4461064"/>
                  <a:gd name="connsiteY3" fmla="*/ 992904 h 992904"/>
                  <a:gd name="connsiteX4" fmla="*/ 0 w 4461064"/>
                  <a:gd name="connsiteY4" fmla="*/ 429454 h 992904"/>
                  <a:gd name="connsiteX0" fmla="*/ 0 w 4461064"/>
                  <a:gd name="connsiteY0" fmla="*/ 429454 h 992904"/>
                  <a:gd name="connsiteX1" fmla="*/ 2150515 w 4461064"/>
                  <a:gd name="connsiteY1" fmla="*/ 1541 h 992904"/>
                  <a:gd name="connsiteX2" fmla="*/ 4461064 w 4461064"/>
                  <a:gd name="connsiteY2" fmla="*/ 992904 h 992904"/>
                  <a:gd name="connsiteX0" fmla="*/ 360979 w 4822043"/>
                  <a:gd name="connsiteY0" fmla="*/ 429454 h 992904"/>
                  <a:gd name="connsiteX1" fmla="*/ 2511494 w 4822043"/>
                  <a:gd name="connsiteY1" fmla="*/ 1541 h 992904"/>
                  <a:gd name="connsiteX2" fmla="*/ 4822043 w 4822043"/>
                  <a:gd name="connsiteY2" fmla="*/ 992904 h 992904"/>
                  <a:gd name="connsiteX3" fmla="*/ 2375462 w 4822043"/>
                  <a:gd name="connsiteY3" fmla="*/ 992904 h 992904"/>
                  <a:gd name="connsiteX4" fmla="*/ 360979 w 4822043"/>
                  <a:gd name="connsiteY4" fmla="*/ 429454 h 992904"/>
                  <a:gd name="connsiteX0" fmla="*/ 0 w 4822043"/>
                  <a:gd name="connsiteY0" fmla="*/ 737800 h 992904"/>
                  <a:gd name="connsiteX1" fmla="*/ 2511494 w 4822043"/>
                  <a:gd name="connsiteY1" fmla="*/ 1541 h 992904"/>
                  <a:gd name="connsiteX2" fmla="*/ 4822043 w 4822043"/>
                  <a:gd name="connsiteY2" fmla="*/ 992904 h 992904"/>
                </a:gdLst>
                <a:ahLst/>
                <a:cxnLst>
                  <a:cxn ang="0">
                    <a:pos x="connsiteX0" y="connsiteY0"/>
                  </a:cxn>
                  <a:cxn ang="0">
                    <a:pos x="connsiteX1" y="connsiteY1"/>
                  </a:cxn>
                  <a:cxn ang="0">
                    <a:pos x="connsiteX2" y="connsiteY2"/>
                  </a:cxn>
                </a:cxnLst>
                <a:rect l="l" t="t" r="r" b="b"/>
                <a:pathLst>
                  <a:path w="4822043" h="992904" stroke="0" extrusionOk="0">
                    <a:moveTo>
                      <a:pt x="360979" y="429454"/>
                    </a:moveTo>
                    <a:cubicBezTo>
                      <a:pt x="845010" y="144436"/>
                      <a:pt x="1659865" y="-17705"/>
                      <a:pt x="2511494" y="1541"/>
                    </a:cubicBezTo>
                    <a:cubicBezTo>
                      <a:pt x="3807844" y="30838"/>
                      <a:pt x="4822043" y="465989"/>
                      <a:pt x="4822043" y="992904"/>
                    </a:cubicBezTo>
                    <a:lnTo>
                      <a:pt x="2375462" y="992904"/>
                    </a:lnTo>
                    <a:lnTo>
                      <a:pt x="360979" y="429454"/>
                    </a:lnTo>
                    <a:close/>
                  </a:path>
                  <a:path w="4822043" h="992904" fill="none">
                    <a:moveTo>
                      <a:pt x="0" y="737800"/>
                    </a:moveTo>
                    <a:cubicBezTo>
                      <a:pt x="484031" y="452782"/>
                      <a:pt x="1659865" y="-17705"/>
                      <a:pt x="2511494" y="1541"/>
                    </a:cubicBezTo>
                    <a:cubicBezTo>
                      <a:pt x="3807844" y="30838"/>
                      <a:pt x="4822043" y="465989"/>
                      <a:pt x="4822043" y="992904"/>
                    </a:cubicBezTo>
                  </a:path>
                </a:pathLst>
              </a:custGeom>
              <a:ln w="6350" cap="flat" cmpd="sng" algn="ctr">
                <a:solidFill>
                  <a:srgbClr val="056CC9"/>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rgbClr val="000000"/>
                  </a:solidFill>
                  <a:cs typeface="+mn-ea"/>
                  <a:sym typeface="+mn-lt"/>
                </a:endParaRPr>
              </a:p>
            </p:txBody>
          </p:sp>
          <p:sp>
            <p:nvSpPr>
              <p:cNvPr id="180" name="弧形 166">
                <a:extLst>
                  <a:ext uri="{FF2B5EF4-FFF2-40B4-BE49-F238E27FC236}">
                    <a16:creationId xmlns:a16="http://schemas.microsoft.com/office/drawing/2014/main" id="{7FCFA2D5-7DF7-47C1-ADB6-1D6C6213A1F9}"/>
                  </a:ext>
                </a:extLst>
              </p:cNvPr>
              <p:cNvSpPr/>
              <p:nvPr/>
            </p:nvSpPr>
            <p:spPr>
              <a:xfrm rot="19433300">
                <a:off x="-1089527" y="739206"/>
                <a:ext cx="5607461" cy="992904"/>
              </a:xfrm>
              <a:custGeom>
                <a:avLst/>
                <a:gdLst>
                  <a:gd name="connsiteX0" fmla="*/ 432097 w 4893160"/>
                  <a:gd name="connsiteY0" fmla="*/ 429449 h 1985798"/>
                  <a:gd name="connsiteX1" fmla="*/ 2582612 w 4893160"/>
                  <a:gd name="connsiteY1" fmla="*/ 1536 h 1985798"/>
                  <a:gd name="connsiteX2" fmla="*/ 4893161 w 4893160"/>
                  <a:gd name="connsiteY2" fmla="*/ 992899 h 1985798"/>
                  <a:gd name="connsiteX3" fmla="*/ 2446580 w 4893160"/>
                  <a:gd name="connsiteY3" fmla="*/ 992899 h 1985798"/>
                  <a:gd name="connsiteX4" fmla="*/ 432097 w 4893160"/>
                  <a:gd name="connsiteY4" fmla="*/ 429449 h 1985798"/>
                  <a:gd name="connsiteX0" fmla="*/ 432097 w 4893160"/>
                  <a:gd name="connsiteY0" fmla="*/ 429449 h 1985798"/>
                  <a:gd name="connsiteX1" fmla="*/ 2582612 w 4893160"/>
                  <a:gd name="connsiteY1" fmla="*/ 1536 h 1985798"/>
                  <a:gd name="connsiteX2" fmla="*/ 4893161 w 4893160"/>
                  <a:gd name="connsiteY2" fmla="*/ 992899 h 1985798"/>
                  <a:gd name="connsiteX0" fmla="*/ 14310 w 4475374"/>
                  <a:gd name="connsiteY0" fmla="*/ 873079 h 1436529"/>
                  <a:gd name="connsiteX1" fmla="*/ 0 w 4475374"/>
                  <a:gd name="connsiteY1" fmla="*/ 0 h 1436529"/>
                  <a:gd name="connsiteX2" fmla="*/ 2164825 w 4475374"/>
                  <a:gd name="connsiteY2" fmla="*/ 445166 h 1436529"/>
                  <a:gd name="connsiteX3" fmla="*/ 4475374 w 4475374"/>
                  <a:gd name="connsiteY3" fmla="*/ 1436529 h 1436529"/>
                  <a:gd name="connsiteX4" fmla="*/ 2028793 w 4475374"/>
                  <a:gd name="connsiteY4" fmla="*/ 1436529 h 1436529"/>
                  <a:gd name="connsiteX5" fmla="*/ 14310 w 4475374"/>
                  <a:gd name="connsiteY5" fmla="*/ 873079 h 1436529"/>
                  <a:gd name="connsiteX0" fmla="*/ 14310 w 4475374"/>
                  <a:gd name="connsiteY0" fmla="*/ 873079 h 1436529"/>
                  <a:gd name="connsiteX1" fmla="*/ 2164825 w 4475374"/>
                  <a:gd name="connsiteY1" fmla="*/ 445166 h 1436529"/>
                  <a:gd name="connsiteX2" fmla="*/ 4475374 w 4475374"/>
                  <a:gd name="connsiteY2" fmla="*/ 1436529 h 1436529"/>
                  <a:gd name="connsiteX0" fmla="*/ 0 w 4461064"/>
                  <a:gd name="connsiteY0" fmla="*/ 429454 h 992904"/>
                  <a:gd name="connsiteX1" fmla="*/ 2150515 w 4461064"/>
                  <a:gd name="connsiteY1" fmla="*/ 1541 h 992904"/>
                  <a:gd name="connsiteX2" fmla="*/ 4461064 w 4461064"/>
                  <a:gd name="connsiteY2" fmla="*/ 992904 h 992904"/>
                  <a:gd name="connsiteX3" fmla="*/ 2014483 w 4461064"/>
                  <a:gd name="connsiteY3" fmla="*/ 992904 h 992904"/>
                  <a:gd name="connsiteX4" fmla="*/ 0 w 4461064"/>
                  <a:gd name="connsiteY4" fmla="*/ 429454 h 992904"/>
                  <a:gd name="connsiteX0" fmla="*/ 0 w 4461064"/>
                  <a:gd name="connsiteY0" fmla="*/ 429454 h 992904"/>
                  <a:gd name="connsiteX1" fmla="*/ 2150515 w 4461064"/>
                  <a:gd name="connsiteY1" fmla="*/ 1541 h 992904"/>
                  <a:gd name="connsiteX2" fmla="*/ 4461064 w 4461064"/>
                  <a:gd name="connsiteY2" fmla="*/ 992904 h 992904"/>
                  <a:gd name="connsiteX0" fmla="*/ 360979 w 4822043"/>
                  <a:gd name="connsiteY0" fmla="*/ 429454 h 992904"/>
                  <a:gd name="connsiteX1" fmla="*/ 2511494 w 4822043"/>
                  <a:gd name="connsiteY1" fmla="*/ 1541 h 992904"/>
                  <a:gd name="connsiteX2" fmla="*/ 4822043 w 4822043"/>
                  <a:gd name="connsiteY2" fmla="*/ 992904 h 992904"/>
                  <a:gd name="connsiteX3" fmla="*/ 2375462 w 4822043"/>
                  <a:gd name="connsiteY3" fmla="*/ 992904 h 992904"/>
                  <a:gd name="connsiteX4" fmla="*/ 360979 w 4822043"/>
                  <a:gd name="connsiteY4" fmla="*/ 429454 h 992904"/>
                  <a:gd name="connsiteX0" fmla="*/ 0 w 4822043"/>
                  <a:gd name="connsiteY0" fmla="*/ 737800 h 992904"/>
                  <a:gd name="connsiteX1" fmla="*/ 2511494 w 4822043"/>
                  <a:gd name="connsiteY1" fmla="*/ 1541 h 992904"/>
                  <a:gd name="connsiteX2" fmla="*/ 4822043 w 4822043"/>
                  <a:gd name="connsiteY2" fmla="*/ 992904 h 992904"/>
                </a:gdLst>
                <a:ahLst/>
                <a:cxnLst>
                  <a:cxn ang="0">
                    <a:pos x="connsiteX0" y="connsiteY0"/>
                  </a:cxn>
                  <a:cxn ang="0">
                    <a:pos x="connsiteX1" y="connsiteY1"/>
                  </a:cxn>
                  <a:cxn ang="0">
                    <a:pos x="connsiteX2" y="connsiteY2"/>
                  </a:cxn>
                </a:cxnLst>
                <a:rect l="l" t="t" r="r" b="b"/>
                <a:pathLst>
                  <a:path w="4822043" h="992904" stroke="0" extrusionOk="0">
                    <a:moveTo>
                      <a:pt x="360979" y="429454"/>
                    </a:moveTo>
                    <a:cubicBezTo>
                      <a:pt x="845010" y="144436"/>
                      <a:pt x="1659865" y="-17705"/>
                      <a:pt x="2511494" y="1541"/>
                    </a:cubicBezTo>
                    <a:cubicBezTo>
                      <a:pt x="3807844" y="30838"/>
                      <a:pt x="4822043" y="465989"/>
                      <a:pt x="4822043" y="992904"/>
                    </a:cubicBezTo>
                    <a:lnTo>
                      <a:pt x="2375462" y="992904"/>
                    </a:lnTo>
                    <a:lnTo>
                      <a:pt x="360979" y="429454"/>
                    </a:lnTo>
                    <a:close/>
                  </a:path>
                  <a:path w="4822043" h="992904" fill="none">
                    <a:moveTo>
                      <a:pt x="0" y="737800"/>
                    </a:moveTo>
                    <a:cubicBezTo>
                      <a:pt x="484031" y="452782"/>
                      <a:pt x="1659865" y="-17705"/>
                      <a:pt x="2511494" y="1541"/>
                    </a:cubicBezTo>
                    <a:cubicBezTo>
                      <a:pt x="3807844" y="30838"/>
                      <a:pt x="4822043" y="465989"/>
                      <a:pt x="4822043" y="992904"/>
                    </a:cubicBezTo>
                  </a:path>
                </a:pathLst>
              </a:custGeom>
              <a:ln w="6350" cap="flat" cmpd="sng" algn="ctr">
                <a:solidFill>
                  <a:srgbClr val="056CC9"/>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rgbClr val="000000"/>
                  </a:solidFill>
                  <a:cs typeface="+mn-ea"/>
                  <a:sym typeface="+mn-lt"/>
                </a:endParaRPr>
              </a:p>
            </p:txBody>
          </p:sp>
          <p:sp>
            <p:nvSpPr>
              <p:cNvPr id="181" name="弧形 166">
                <a:extLst>
                  <a:ext uri="{FF2B5EF4-FFF2-40B4-BE49-F238E27FC236}">
                    <a16:creationId xmlns:a16="http://schemas.microsoft.com/office/drawing/2014/main" id="{B1EB9C2B-E1D6-498B-BAAC-A42622211397}"/>
                  </a:ext>
                </a:extLst>
              </p:cNvPr>
              <p:cNvSpPr/>
              <p:nvPr/>
            </p:nvSpPr>
            <p:spPr>
              <a:xfrm rot="19433300">
                <a:off x="-1097598" y="771010"/>
                <a:ext cx="5691478" cy="992904"/>
              </a:xfrm>
              <a:custGeom>
                <a:avLst/>
                <a:gdLst>
                  <a:gd name="connsiteX0" fmla="*/ 432097 w 4893160"/>
                  <a:gd name="connsiteY0" fmla="*/ 429449 h 1985798"/>
                  <a:gd name="connsiteX1" fmla="*/ 2582612 w 4893160"/>
                  <a:gd name="connsiteY1" fmla="*/ 1536 h 1985798"/>
                  <a:gd name="connsiteX2" fmla="*/ 4893161 w 4893160"/>
                  <a:gd name="connsiteY2" fmla="*/ 992899 h 1985798"/>
                  <a:gd name="connsiteX3" fmla="*/ 2446580 w 4893160"/>
                  <a:gd name="connsiteY3" fmla="*/ 992899 h 1985798"/>
                  <a:gd name="connsiteX4" fmla="*/ 432097 w 4893160"/>
                  <a:gd name="connsiteY4" fmla="*/ 429449 h 1985798"/>
                  <a:gd name="connsiteX0" fmla="*/ 432097 w 4893160"/>
                  <a:gd name="connsiteY0" fmla="*/ 429449 h 1985798"/>
                  <a:gd name="connsiteX1" fmla="*/ 2582612 w 4893160"/>
                  <a:gd name="connsiteY1" fmla="*/ 1536 h 1985798"/>
                  <a:gd name="connsiteX2" fmla="*/ 4893161 w 4893160"/>
                  <a:gd name="connsiteY2" fmla="*/ 992899 h 1985798"/>
                  <a:gd name="connsiteX0" fmla="*/ 14310 w 4475374"/>
                  <a:gd name="connsiteY0" fmla="*/ 873079 h 1436529"/>
                  <a:gd name="connsiteX1" fmla="*/ 0 w 4475374"/>
                  <a:gd name="connsiteY1" fmla="*/ 0 h 1436529"/>
                  <a:gd name="connsiteX2" fmla="*/ 2164825 w 4475374"/>
                  <a:gd name="connsiteY2" fmla="*/ 445166 h 1436529"/>
                  <a:gd name="connsiteX3" fmla="*/ 4475374 w 4475374"/>
                  <a:gd name="connsiteY3" fmla="*/ 1436529 h 1436529"/>
                  <a:gd name="connsiteX4" fmla="*/ 2028793 w 4475374"/>
                  <a:gd name="connsiteY4" fmla="*/ 1436529 h 1436529"/>
                  <a:gd name="connsiteX5" fmla="*/ 14310 w 4475374"/>
                  <a:gd name="connsiteY5" fmla="*/ 873079 h 1436529"/>
                  <a:gd name="connsiteX0" fmla="*/ 14310 w 4475374"/>
                  <a:gd name="connsiteY0" fmla="*/ 873079 h 1436529"/>
                  <a:gd name="connsiteX1" fmla="*/ 2164825 w 4475374"/>
                  <a:gd name="connsiteY1" fmla="*/ 445166 h 1436529"/>
                  <a:gd name="connsiteX2" fmla="*/ 4475374 w 4475374"/>
                  <a:gd name="connsiteY2" fmla="*/ 1436529 h 1436529"/>
                  <a:gd name="connsiteX0" fmla="*/ 0 w 4461064"/>
                  <a:gd name="connsiteY0" fmla="*/ 429454 h 992904"/>
                  <a:gd name="connsiteX1" fmla="*/ 2150515 w 4461064"/>
                  <a:gd name="connsiteY1" fmla="*/ 1541 h 992904"/>
                  <a:gd name="connsiteX2" fmla="*/ 4461064 w 4461064"/>
                  <a:gd name="connsiteY2" fmla="*/ 992904 h 992904"/>
                  <a:gd name="connsiteX3" fmla="*/ 2014483 w 4461064"/>
                  <a:gd name="connsiteY3" fmla="*/ 992904 h 992904"/>
                  <a:gd name="connsiteX4" fmla="*/ 0 w 4461064"/>
                  <a:gd name="connsiteY4" fmla="*/ 429454 h 992904"/>
                  <a:gd name="connsiteX0" fmla="*/ 0 w 4461064"/>
                  <a:gd name="connsiteY0" fmla="*/ 429454 h 992904"/>
                  <a:gd name="connsiteX1" fmla="*/ 2150515 w 4461064"/>
                  <a:gd name="connsiteY1" fmla="*/ 1541 h 992904"/>
                  <a:gd name="connsiteX2" fmla="*/ 4461064 w 4461064"/>
                  <a:gd name="connsiteY2" fmla="*/ 992904 h 992904"/>
                  <a:gd name="connsiteX0" fmla="*/ 360979 w 4822043"/>
                  <a:gd name="connsiteY0" fmla="*/ 429454 h 992904"/>
                  <a:gd name="connsiteX1" fmla="*/ 2511494 w 4822043"/>
                  <a:gd name="connsiteY1" fmla="*/ 1541 h 992904"/>
                  <a:gd name="connsiteX2" fmla="*/ 4822043 w 4822043"/>
                  <a:gd name="connsiteY2" fmla="*/ 992904 h 992904"/>
                  <a:gd name="connsiteX3" fmla="*/ 2375462 w 4822043"/>
                  <a:gd name="connsiteY3" fmla="*/ 992904 h 992904"/>
                  <a:gd name="connsiteX4" fmla="*/ 360979 w 4822043"/>
                  <a:gd name="connsiteY4" fmla="*/ 429454 h 992904"/>
                  <a:gd name="connsiteX0" fmla="*/ 0 w 4822043"/>
                  <a:gd name="connsiteY0" fmla="*/ 737800 h 992904"/>
                  <a:gd name="connsiteX1" fmla="*/ 2511494 w 4822043"/>
                  <a:gd name="connsiteY1" fmla="*/ 1541 h 992904"/>
                  <a:gd name="connsiteX2" fmla="*/ 4822043 w 4822043"/>
                  <a:gd name="connsiteY2" fmla="*/ 992904 h 992904"/>
                </a:gdLst>
                <a:ahLst/>
                <a:cxnLst>
                  <a:cxn ang="0">
                    <a:pos x="connsiteX0" y="connsiteY0"/>
                  </a:cxn>
                  <a:cxn ang="0">
                    <a:pos x="connsiteX1" y="connsiteY1"/>
                  </a:cxn>
                  <a:cxn ang="0">
                    <a:pos x="connsiteX2" y="connsiteY2"/>
                  </a:cxn>
                </a:cxnLst>
                <a:rect l="l" t="t" r="r" b="b"/>
                <a:pathLst>
                  <a:path w="4822043" h="992904" stroke="0" extrusionOk="0">
                    <a:moveTo>
                      <a:pt x="360979" y="429454"/>
                    </a:moveTo>
                    <a:cubicBezTo>
                      <a:pt x="845010" y="144436"/>
                      <a:pt x="1659865" y="-17705"/>
                      <a:pt x="2511494" y="1541"/>
                    </a:cubicBezTo>
                    <a:cubicBezTo>
                      <a:pt x="3807844" y="30838"/>
                      <a:pt x="4822043" y="465989"/>
                      <a:pt x="4822043" y="992904"/>
                    </a:cubicBezTo>
                    <a:lnTo>
                      <a:pt x="2375462" y="992904"/>
                    </a:lnTo>
                    <a:lnTo>
                      <a:pt x="360979" y="429454"/>
                    </a:lnTo>
                    <a:close/>
                  </a:path>
                  <a:path w="4822043" h="992904" fill="none">
                    <a:moveTo>
                      <a:pt x="0" y="737800"/>
                    </a:moveTo>
                    <a:cubicBezTo>
                      <a:pt x="484031" y="452782"/>
                      <a:pt x="1659865" y="-17705"/>
                      <a:pt x="2511494" y="1541"/>
                    </a:cubicBezTo>
                    <a:cubicBezTo>
                      <a:pt x="3807844" y="30838"/>
                      <a:pt x="4822043" y="465989"/>
                      <a:pt x="4822043" y="992904"/>
                    </a:cubicBezTo>
                  </a:path>
                </a:pathLst>
              </a:custGeom>
              <a:ln w="6350" cap="flat" cmpd="sng" algn="ctr">
                <a:solidFill>
                  <a:srgbClr val="056CC9"/>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rgbClr val="000000"/>
                  </a:solidFill>
                  <a:cs typeface="+mn-ea"/>
                  <a:sym typeface="+mn-lt"/>
                </a:endParaRPr>
              </a:p>
            </p:txBody>
          </p:sp>
          <p:sp>
            <p:nvSpPr>
              <p:cNvPr id="175" name="弧形 166">
                <a:extLst>
                  <a:ext uri="{FF2B5EF4-FFF2-40B4-BE49-F238E27FC236}">
                    <a16:creationId xmlns:a16="http://schemas.microsoft.com/office/drawing/2014/main" id="{AACCB4C2-204B-4B4F-A045-6A6761199407}"/>
                  </a:ext>
                </a:extLst>
              </p:cNvPr>
              <p:cNvSpPr/>
              <p:nvPr/>
            </p:nvSpPr>
            <p:spPr>
              <a:xfrm rot="19433300">
                <a:off x="-1105669" y="802812"/>
                <a:ext cx="5775495" cy="992904"/>
              </a:xfrm>
              <a:custGeom>
                <a:avLst/>
                <a:gdLst>
                  <a:gd name="connsiteX0" fmla="*/ 432097 w 4893160"/>
                  <a:gd name="connsiteY0" fmla="*/ 429449 h 1985798"/>
                  <a:gd name="connsiteX1" fmla="*/ 2582612 w 4893160"/>
                  <a:gd name="connsiteY1" fmla="*/ 1536 h 1985798"/>
                  <a:gd name="connsiteX2" fmla="*/ 4893161 w 4893160"/>
                  <a:gd name="connsiteY2" fmla="*/ 992899 h 1985798"/>
                  <a:gd name="connsiteX3" fmla="*/ 2446580 w 4893160"/>
                  <a:gd name="connsiteY3" fmla="*/ 992899 h 1985798"/>
                  <a:gd name="connsiteX4" fmla="*/ 432097 w 4893160"/>
                  <a:gd name="connsiteY4" fmla="*/ 429449 h 1985798"/>
                  <a:gd name="connsiteX0" fmla="*/ 432097 w 4893160"/>
                  <a:gd name="connsiteY0" fmla="*/ 429449 h 1985798"/>
                  <a:gd name="connsiteX1" fmla="*/ 2582612 w 4893160"/>
                  <a:gd name="connsiteY1" fmla="*/ 1536 h 1985798"/>
                  <a:gd name="connsiteX2" fmla="*/ 4893161 w 4893160"/>
                  <a:gd name="connsiteY2" fmla="*/ 992899 h 1985798"/>
                  <a:gd name="connsiteX0" fmla="*/ 14310 w 4475374"/>
                  <a:gd name="connsiteY0" fmla="*/ 873079 h 1436529"/>
                  <a:gd name="connsiteX1" fmla="*/ 0 w 4475374"/>
                  <a:gd name="connsiteY1" fmla="*/ 0 h 1436529"/>
                  <a:gd name="connsiteX2" fmla="*/ 2164825 w 4475374"/>
                  <a:gd name="connsiteY2" fmla="*/ 445166 h 1436529"/>
                  <a:gd name="connsiteX3" fmla="*/ 4475374 w 4475374"/>
                  <a:gd name="connsiteY3" fmla="*/ 1436529 h 1436529"/>
                  <a:gd name="connsiteX4" fmla="*/ 2028793 w 4475374"/>
                  <a:gd name="connsiteY4" fmla="*/ 1436529 h 1436529"/>
                  <a:gd name="connsiteX5" fmla="*/ 14310 w 4475374"/>
                  <a:gd name="connsiteY5" fmla="*/ 873079 h 1436529"/>
                  <a:gd name="connsiteX0" fmla="*/ 14310 w 4475374"/>
                  <a:gd name="connsiteY0" fmla="*/ 873079 h 1436529"/>
                  <a:gd name="connsiteX1" fmla="*/ 2164825 w 4475374"/>
                  <a:gd name="connsiteY1" fmla="*/ 445166 h 1436529"/>
                  <a:gd name="connsiteX2" fmla="*/ 4475374 w 4475374"/>
                  <a:gd name="connsiteY2" fmla="*/ 1436529 h 1436529"/>
                  <a:gd name="connsiteX0" fmla="*/ 0 w 4461064"/>
                  <a:gd name="connsiteY0" fmla="*/ 429454 h 992904"/>
                  <a:gd name="connsiteX1" fmla="*/ 2150515 w 4461064"/>
                  <a:gd name="connsiteY1" fmla="*/ 1541 h 992904"/>
                  <a:gd name="connsiteX2" fmla="*/ 4461064 w 4461064"/>
                  <a:gd name="connsiteY2" fmla="*/ 992904 h 992904"/>
                  <a:gd name="connsiteX3" fmla="*/ 2014483 w 4461064"/>
                  <a:gd name="connsiteY3" fmla="*/ 992904 h 992904"/>
                  <a:gd name="connsiteX4" fmla="*/ 0 w 4461064"/>
                  <a:gd name="connsiteY4" fmla="*/ 429454 h 992904"/>
                  <a:gd name="connsiteX0" fmla="*/ 0 w 4461064"/>
                  <a:gd name="connsiteY0" fmla="*/ 429454 h 992904"/>
                  <a:gd name="connsiteX1" fmla="*/ 2150515 w 4461064"/>
                  <a:gd name="connsiteY1" fmla="*/ 1541 h 992904"/>
                  <a:gd name="connsiteX2" fmla="*/ 4461064 w 4461064"/>
                  <a:gd name="connsiteY2" fmla="*/ 992904 h 992904"/>
                  <a:gd name="connsiteX0" fmla="*/ 360979 w 4822043"/>
                  <a:gd name="connsiteY0" fmla="*/ 429454 h 992904"/>
                  <a:gd name="connsiteX1" fmla="*/ 2511494 w 4822043"/>
                  <a:gd name="connsiteY1" fmla="*/ 1541 h 992904"/>
                  <a:gd name="connsiteX2" fmla="*/ 4822043 w 4822043"/>
                  <a:gd name="connsiteY2" fmla="*/ 992904 h 992904"/>
                  <a:gd name="connsiteX3" fmla="*/ 2375462 w 4822043"/>
                  <a:gd name="connsiteY3" fmla="*/ 992904 h 992904"/>
                  <a:gd name="connsiteX4" fmla="*/ 360979 w 4822043"/>
                  <a:gd name="connsiteY4" fmla="*/ 429454 h 992904"/>
                  <a:gd name="connsiteX0" fmla="*/ 0 w 4822043"/>
                  <a:gd name="connsiteY0" fmla="*/ 737800 h 992904"/>
                  <a:gd name="connsiteX1" fmla="*/ 2511494 w 4822043"/>
                  <a:gd name="connsiteY1" fmla="*/ 1541 h 992904"/>
                  <a:gd name="connsiteX2" fmla="*/ 4822043 w 4822043"/>
                  <a:gd name="connsiteY2" fmla="*/ 992904 h 992904"/>
                </a:gdLst>
                <a:ahLst/>
                <a:cxnLst>
                  <a:cxn ang="0">
                    <a:pos x="connsiteX0" y="connsiteY0"/>
                  </a:cxn>
                  <a:cxn ang="0">
                    <a:pos x="connsiteX1" y="connsiteY1"/>
                  </a:cxn>
                  <a:cxn ang="0">
                    <a:pos x="connsiteX2" y="connsiteY2"/>
                  </a:cxn>
                </a:cxnLst>
                <a:rect l="l" t="t" r="r" b="b"/>
                <a:pathLst>
                  <a:path w="4822043" h="992904" stroke="0" extrusionOk="0">
                    <a:moveTo>
                      <a:pt x="360979" y="429454"/>
                    </a:moveTo>
                    <a:cubicBezTo>
                      <a:pt x="845010" y="144436"/>
                      <a:pt x="1659865" y="-17705"/>
                      <a:pt x="2511494" y="1541"/>
                    </a:cubicBezTo>
                    <a:cubicBezTo>
                      <a:pt x="3807844" y="30838"/>
                      <a:pt x="4822043" y="465989"/>
                      <a:pt x="4822043" y="992904"/>
                    </a:cubicBezTo>
                    <a:lnTo>
                      <a:pt x="2375462" y="992904"/>
                    </a:lnTo>
                    <a:lnTo>
                      <a:pt x="360979" y="429454"/>
                    </a:lnTo>
                    <a:close/>
                  </a:path>
                  <a:path w="4822043" h="992904" fill="none">
                    <a:moveTo>
                      <a:pt x="0" y="737800"/>
                    </a:moveTo>
                    <a:cubicBezTo>
                      <a:pt x="484031" y="452782"/>
                      <a:pt x="1659865" y="-17705"/>
                      <a:pt x="2511494" y="1541"/>
                    </a:cubicBezTo>
                    <a:cubicBezTo>
                      <a:pt x="3807844" y="30838"/>
                      <a:pt x="4822043" y="465989"/>
                      <a:pt x="4822043" y="992904"/>
                    </a:cubicBezTo>
                  </a:path>
                </a:pathLst>
              </a:cu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cs typeface="+mn-ea"/>
                  <a:sym typeface="+mn-lt"/>
                </a:endParaRPr>
              </a:p>
            </p:txBody>
          </p:sp>
        </p:grpSp>
        <p:grpSp>
          <p:nvGrpSpPr>
            <p:cNvPr id="58" name="组合 57">
              <a:extLst>
                <a:ext uri="{FF2B5EF4-FFF2-40B4-BE49-F238E27FC236}">
                  <a16:creationId xmlns:a16="http://schemas.microsoft.com/office/drawing/2014/main" id="{D3285056-93E1-4CB0-B288-CBB524EA6C77}"/>
                </a:ext>
              </a:extLst>
            </p:cNvPr>
            <p:cNvGrpSpPr/>
            <p:nvPr/>
          </p:nvGrpSpPr>
          <p:grpSpPr>
            <a:xfrm>
              <a:off x="-28575" y="0"/>
              <a:ext cx="12220574" cy="6882738"/>
              <a:chOff x="-28575" y="0"/>
              <a:chExt cx="12220574" cy="6882738"/>
            </a:xfrm>
          </p:grpSpPr>
          <p:sp>
            <p:nvSpPr>
              <p:cNvPr id="59" name="任意多边形: 形状 58">
                <a:extLst>
                  <a:ext uri="{FF2B5EF4-FFF2-40B4-BE49-F238E27FC236}">
                    <a16:creationId xmlns:a16="http://schemas.microsoft.com/office/drawing/2014/main" id="{294237BA-121F-4A30-B499-B5A7BA3268B6}"/>
                  </a:ext>
                </a:extLst>
              </p:cNvPr>
              <p:cNvSpPr/>
              <p:nvPr/>
            </p:nvSpPr>
            <p:spPr>
              <a:xfrm>
                <a:off x="-28575" y="0"/>
                <a:ext cx="2286812" cy="2171517"/>
              </a:xfrm>
              <a:custGeom>
                <a:avLst/>
                <a:gdLst>
                  <a:gd name="connsiteX0" fmla="*/ 0 w 2286812"/>
                  <a:gd name="connsiteY0" fmla="*/ 0 h 2171517"/>
                  <a:gd name="connsiteX1" fmla="*/ 2286812 w 2286812"/>
                  <a:gd name="connsiteY1" fmla="*/ 0 h 2171517"/>
                  <a:gd name="connsiteX2" fmla="*/ 2148095 w 2286812"/>
                  <a:gd name="connsiteY2" fmla="*/ 53886 h 2171517"/>
                  <a:gd name="connsiteX3" fmla="*/ 965339 w 2286812"/>
                  <a:gd name="connsiteY3" fmla="*/ 843823 h 2171517"/>
                  <a:gd name="connsiteX4" fmla="*/ 6419 w 2286812"/>
                  <a:gd name="connsiteY4" fmla="*/ 2157101 h 2171517"/>
                  <a:gd name="connsiteX5" fmla="*/ 859 w 2286812"/>
                  <a:gd name="connsiteY5" fmla="*/ 2171517 h 2171517"/>
                  <a:gd name="connsiteX6" fmla="*/ 0 w 2286812"/>
                  <a:gd name="connsiteY6" fmla="*/ 2171517 h 21715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86812" h="2171517">
                    <a:moveTo>
                      <a:pt x="0" y="0"/>
                    </a:moveTo>
                    <a:lnTo>
                      <a:pt x="2286812" y="0"/>
                    </a:lnTo>
                    <a:lnTo>
                      <a:pt x="2148095" y="53886"/>
                    </a:lnTo>
                    <a:cubicBezTo>
                      <a:pt x="1756424" y="221434"/>
                      <a:pt x="1345579" y="489159"/>
                      <a:pt x="965339" y="843823"/>
                    </a:cubicBezTo>
                    <a:cubicBezTo>
                      <a:pt x="521726" y="1257598"/>
                      <a:pt x="193264" y="1721155"/>
                      <a:pt x="6419" y="2157101"/>
                    </a:cubicBezTo>
                    <a:lnTo>
                      <a:pt x="859" y="2171517"/>
                    </a:lnTo>
                    <a:lnTo>
                      <a:pt x="0" y="2171517"/>
                    </a:lnTo>
                    <a:close/>
                  </a:path>
                </a:pathLst>
              </a:custGeom>
              <a:gradFill>
                <a:gsLst>
                  <a:gs pos="0">
                    <a:schemeClr val="accent1"/>
                  </a:gs>
                  <a:gs pos="100000">
                    <a:schemeClr val="accent6">
                      <a:alpha val="82000"/>
                    </a:schemeClr>
                  </a:gs>
                </a:gsLst>
                <a:lin ang="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60" name="任意多边形: 形状 59">
                <a:extLst>
                  <a:ext uri="{FF2B5EF4-FFF2-40B4-BE49-F238E27FC236}">
                    <a16:creationId xmlns:a16="http://schemas.microsoft.com/office/drawing/2014/main" id="{13C43F61-DF44-444A-9AD8-2E15526CAE24}"/>
                  </a:ext>
                </a:extLst>
              </p:cNvPr>
              <p:cNvSpPr/>
              <p:nvPr/>
            </p:nvSpPr>
            <p:spPr>
              <a:xfrm rot="5400000" flipH="1">
                <a:off x="10646836" y="5337575"/>
                <a:ext cx="1659844" cy="1430482"/>
              </a:xfrm>
              <a:custGeom>
                <a:avLst/>
                <a:gdLst>
                  <a:gd name="connsiteX0" fmla="*/ 1659844 w 1659844"/>
                  <a:gd name="connsiteY0" fmla="*/ 0 h 1430482"/>
                  <a:gd name="connsiteX1" fmla="*/ 0 w 1659844"/>
                  <a:gd name="connsiteY1" fmla="*/ 0 h 1430482"/>
                  <a:gd name="connsiteX2" fmla="*/ 0 w 1659844"/>
                  <a:gd name="connsiteY2" fmla="*/ 1430482 h 1430482"/>
                  <a:gd name="connsiteX3" fmla="*/ 38679 w 1659844"/>
                  <a:gd name="connsiteY3" fmla="*/ 1374147 h 1430482"/>
                  <a:gd name="connsiteX4" fmla="*/ 614427 w 1659844"/>
                  <a:gd name="connsiteY4" fmla="*/ 725822 h 1430482"/>
                  <a:gd name="connsiteX5" fmla="*/ 1599980 w 1659844"/>
                  <a:gd name="connsiteY5" fmla="*/ 27946 h 1430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59844" h="1430482">
                    <a:moveTo>
                      <a:pt x="1659844" y="0"/>
                    </a:moveTo>
                    <a:lnTo>
                      <a:pt x="0" y="0"/>
                    </a:lnTo>
                    <a:lnTo>
                      <a:pt x="0" y="1430482"/>
                    </a:lnTo>
                    <a:lnTo>
                      <a:pt x="38679" y="1374147"/>
                    </a:lnTo>
                    <a:cubicBezTo>
                      <a:pt x="199602" y="1152042"/>
                      <a:pt x="392621" y="932709"/>
                      <a:pt x="614427" y="725822"/>
                    </a:cubicBezTo>
                    <a:cubicBezTo>
                      <a:pt x="931293" y="430269"/>
                      <a:pt x="1269414" y="195090"/>
                      <a:pt x="1599980" y="27946"/>
                    </a:cubicBezTo>
                    <a:close/>
                  </a:path>
                </a:pathLst>
              </a:custGeom>
              <a:gradFill>
                <a:gsLst>
                  <a:gs pos="0">
                    <a:schemeClr val="accent1"/>
                  </a:gs>
                  <a:gs pos="100000">
                    <a:schemeClr val="accent6">
                      <a:alpha val="82000"/>
                    </a:schemeClr>
                  </a:gs>
                </a:gsLst>
                <a:lin ang="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grpSp>
      </p:grpSp>
      <p:sp>
        <p:nvSpPr>
          <p:cNvPr id="161" name="矩形 160">
            <a:extLst>
              <a:ext uri="{FF2B5EF4-FFF2-40B4-BE49-F238E27FC236}">
                <a16:creationId xmlns:a16="http://schemas.microsoft.com/office/drawing/2014/main" id="{3F2B9CB4-9545-45D4-B9D4-26C8E3D7C6E6}"/>
              </a:ext>
            </a:extLst>
          </p:cNvPr>
          <p:cNvSpPr/>
          <p:nvPr/>
        </p:nvSpPr>
        <p:spPr>
          <a:xfrm>
            <a:off x="948657" y="1484313"/>
            <a:ext cx="10294686" cy="4596447"/>
          </a:xfrm>
          <a:prstGeom prst="rect">
            <a:avLst/>
          </a:prstGeom>
          <a:solidFill>
            <a:schemeClr val="bg1"/>
          </a:solidFill>
          <a:ln>
            <a:noFill/>
          </a:ln>
          <a:effectLst>
            <a:outerShdw blurRad="127000" dist="38100" dir="5400000" algn="t" rotWithShape="0">
              <a:schemeClr val="accent1">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92" name="文本框 191">
            <a:extLst>
              <a:ext uri="{FF2B5EF4-FFF2-40B4-BE49-F238E27FC236}">
                <a16:creationId xmlns:a16="http://schemas.microsoft.com/office/drawing/2014/main" id="{D4BF15DF-2EB5-4F93-A453-A578474294C5}"/>
              </a:ext>
            </a:extLst>
          </p:cNvPr>
          <p:cNvSpPr txBox="1"/>
          <p:nvPr/>
        </p:nvSpPr>
        <p:spPr>
          <a:xfrm>
            <a:off x="3538651" y="624840"/>
            <a:ext cx="5114699" cy="523220"/>
          </a:xfrm>
          <a:prstGeom prst="rect">
            <a:avLst/>
          </a:prstGeom>
          <a:noFill/>
        </p:spPr>
        <p:txBody>
          <a:bodyPr wrap="square" rtlCol="0">
            <a:spAutoFit/>
          </a:bodyPr>
          <a:lstStyle/>
          <a:p>
            <a:pPr algn="ctr"/>
            <a:r>
              <a:rPr lang="zh-CN" altLang="en-US" sz="2800">
                <a:solidFill>
                  <a:schemeClr val="accent1"/>
                </a:solidFill>
                <a:latin typeface="+mj-ea"/>
                <a:ea typeface="+mj-ea"/>
                <a:cs typeface="+mn-ea"/>
                <a:sym typeface="+mn-lt"/>
              </a:rPr>
              <a:t>配色方案</a:t>
            </a:r>
          </a:p>
        </p:txBody>
      </p:sp>
      <p:grpSp>
        <p:nvGrpSpPr>
          <p:cNvPr id="6" name="组合 5">
            <a:extLst>
              <a:ext uri="{FF2B5EF4-FFF2-40B4-BE49-F238E27FC236}">
                <a16:creationId xmlns:a16="http://schemas.microsoft.com/office/drawing/2014/main" id="{FECE301E-5722-4AE2-B0EB-1DE30C77AF6B}"/>
              </a:ext>
            </a:extLst>
          </p:cNvPr>
          <p:cNvGrpSpPr/>
          <p:nvPr/>
        </p:nvGrpSpPr>
        <p:grpSpPr>
          <a:xfrm>
            <a:off x="1675168" y="1632379"/>
            <a:ext cx="3615815" cy="4333038"/>
            <a:chOff x="1335135" y="1632379"/>
            <a:chExt cx="3615815" cy="4333038"/>
          </a:xfrm>
        </p:grpSpPr>
        <p:sp>
          <p:nvSpPr>
            <p:cNvPr id="2" name="矩形 1">
              <a:extLst>
                <a:ext uri="{FF2B5EF4-FFF2-40B4-BE49-F238E27FC236}">
                  <a16:creationId xmlns:a16="http://schemas.microsoft.com/office/drawing/2014/main" id="{FBE99778-721D-49CF-AA6D-A2DF26DC90C2}"/>
                </a:ext>
              </a:extLst>
            </p:cNvPr>
            <p:cNvSpPr/>
            <p:nvPr/>
          </p:nvSpPr>
          <p:spPr>
            <a:xfrm>
              <a:off x="2151313" y="2219167"/>
              <a:ext cx="2799637" cy="120983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3" name="矩形 2">
              <a:extLst>
                <a:ext uri="{FF2B5EF4-FFF2-40B4-BE49-F238E27FC236}">
                  <a16:creationId xmlns:a16="http://schemas.microsoft.com/office/drawing/2014/main" id="{DDC782A4-3494-44DF-B73C-2C3DA14E4D48}"/>
                </a:ext>
              </a:extLst>
            </p:cNvPr>
            <p:cNvSpPr/>
            <p:nvPr/>
          </p:nvSpPr>
          <p:spPr>
            <a:xfrm>
              <a:off x="2151312" y="3482933"/>
              <a:ext cx="475738" cy="475738"/>
            </a:xfrm>
            <a:custGeom>
              <a:avLst/>
              <a:gdLst>
                <a:gd name="connsiteX0" fmla="*/ 0 w 475738"/>
                <a:gd name="connsiteY0" fmla="*/ 0 h 475738"/>
                <a:gd name="connsiteX1" fmla="*/ 475738 w 475738"/>
                <a:gd name="connsiteY1" fmla="*/ 0 h 475738"/>
                <a:gd name="connsiteX2" fmla="*/ 475738 w 475738"/>
                <a:gd name="connsiteY2" fmla="*/ 475738 h 475738"/>
                <a:gd name="connsiteX3" fmla="*/ 0 w 475738"/>
                <a:gd name="connsiteY3" fmla="*/ 475738 h 475738"/>
                <a:gd name="connsiteX4" fmla="*/ 0 w 475738"/>
                <a:gd name="connsiteY4" fmla="*/ 0 h 475738"/>
                <a:gd name="connsiteX0" fmla="*/ 869537 w 1345275"/>
                <a:gd name="connsiteY0" fmla="*/ 3746478 h 4222216"/>
                <a:gd name="connsiteX1" fmla="*/ 0 w 1345275"/>
                <a:gd name="connsiteY1" fmla="*/ 0 h 4222216"/>
                <a:gd name="connsiteX2" fmla="*/ 1345275 w 1345275"/>
                <a:gd name="connsiteY2" fmla="*/ 3746478 h 4222216"/>
                <a:gd name="connsiteX3" fmla="*/ 1345275 w 1345275"/>
                <a:gd name="connsiteY3" fmla="*/ 4222216 h 4222216"/>
                <a:gd name="connsiteX4" fmla="*/ 869537 w 1345275"/>
                <a:gd name="connsiteY4" fmla="*/ 4222216 h 4222216"/>
                <a:gd name="connsiteX5" fmla="*/ 869537 w 1345275"/>
                <a:gd name="connsiteY5" fmla="*/ 3746478 h 4222216"/>
                <a:gd name="connsiteX0" fmla="*/ 0 w 475738"/>
                <a:gd name="connsiteY0" fmla="*/ 0 h 475738"/>
                <a:gd name="connsiteX1" fmla="*/ 475738 w 475738"/>
                <a:gd name="connsiteY1" fmla="*/ 0 h 475738"/>
                <a:gd name="connsiteX2" fmla="*/ 475738 w 475738"/>
                <a:gd name="connsiteY2" fmla="*/ 475738 h 475738"/>
                <a:gd name="connsiteX3" fmla="*/ 0 w 475738"/>
                <a:gd name="connsiteY3" fmla="*/ 475738 h 475738"/>
                <a:gd name="connsiteX4" fmla="*/ 0 w 475738"/>
                <a:gd name="connsiteY4" fmla="*/ 0 h 4757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5738" h="475738">
                  <a:moveTo>
                    <a:pt x="0" y="0"/>
                  </a:moveTo>
                  <a:lnTo>
                    <a:pt x="475738" y="0"/>
                  </a:lnTo>
                  <a:lnTo>
                    <a:pt x="475738" y="475738"/>
                  </a:lnTo>
                  <a:lnTo>
                    <a:pt x="0" y="475738"/>
                  </a:lnTo>
                  <a:lnTo>
                    <a:pt x="0" y="0"/>
                  </a:ln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12" name="任意多边形: 形状 11">
              <a:extLst>
                <a:ext uri="{FF2B5EF4-FFF2-40B4-BE49-F238E27FC236}">
                  <a16:creationId xmlns:a16="http://schemas.microsoft.com/office/drawing/2014/main" id="{5F962B46-E26B-4352-B3F5-5B3A8A8DF7F5}"/>
                </a:ext>
              </a:extLst>
            </p:cNvPr>
            <p:cNvSpPr/>
            <p:nvPr/>
          </p:nvSpPr>
          <p:spPr>
            <a:xfrm>
              <a:off x="2616092" y="3482933"/>
              <a:ext cx="475738" cy="475738"/>
            </a:xfrm>
            <a:custGeom>
              <a:avLst/>
              <a:gdLst/>
              <a:ahLst/>
              <a:cxnLst/>
              <a:rect l="0" t="0" r="0" b="0"/>
              <a:pathLst>
                <a:path w="475739" h="475739">
                  <a:moveTo>
                    <a:pt x="0" y="0"/>
                  </a:moveTo>
                  <a:lnTo>
                    <a:pt x="475738" y="0"/>
                  </a:lnTo>
                  <a:lnTo>
                    <a:pt x="475738" y="475738"/>
                  </a:lnTo>
                  <a:lnTo>
                    <a:pt x="0" y="475738"/>
                  </a:lnTo>
                  <a:close/>
                </a:path>
              </a:pathLst>
            </a:custGeom>
            <a:solidFill>
              <a:srgbClr val="9DCAF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rgbClr val="FFFFFF"/>
                </a:solidFill>
                <a:cs typeface="+mn-ea"/>
                <a:sym typeface="+mn-lt"/>
              </a:endParaRPr>
            </a:p>
          </p:txBody>
        </p:sp>
        <p:sp>
          <p:nvSpPr>
            <p:cNvPr id="13" name="任意多边形: 形状 12">
              <a:extLst>
                <a:ext uri="{FF2B5EF4-FFF2-40B4-BE49-F238E27FC236}">
                  <a16:creationId xmlns:a16="http://schemas.microsoft.com/office/drawing/2014/main" id="{1A0E747A-D7DC-4981-A300-A9CFD46FA614}"/>
                </a:ext>
              </a:extLst>
            </p:cNvPr>
            <p:cNvSpPr/>
            <p:nvPr/>
          </p:nvSpPr>
          <p:spPr>
            <a:xfrm>
              <a:off x="3080872" y="3482933"/>
              <a:ext cx="475738" cy="475738"/>
            </a:xfrm>
            <a:custGeom>
              <a:avLst/>
              <a:gdLst/>
              <a:ahLst/>
              <a:cxnLst/>
              <a:rect l="0" t="0" r="0" b="0"/>
              <a:pathLst>
                <a:path w="475739" h="475739">
                  <a:moveTo>
                    <a:pt x="0" y="0"/>
                  </a:moveTo>
                  <a:lnTo>
                    <a:pt x="475738" y="0"/>
                  </a:lnTo>
                  <a:lnTo>
                    <a:pt x="475738" y="475738"/>
                  </a:lnTo>
                  <a:lnTo>
                    <a:pt x="0" y="475738"/>
                  </a:lnTo>
                  <a:close/>
                </a:path>
              </a:pathLst>
            </a:custGeom>
            <a:solidFill>
              <a:srgbClr val="77B2E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rgbClr val="FFFFFF"/>
                </a:solidFill>
                <a:cs typeface="+mn-ea"/>
                <a:sym typeface="+mn-lt"/>
              </a:endParaRPr>
            </a:p>
          </p:txBody>
        </p:sp>
        <p:sp>
          <p:nvSpPr>
            <p:cNvPr id="14" name="任意多边形: 形状 13">
              <a:extLst>
                <a:ext uri="{FF2B5EF4-FFF2-40B4-BE49-F238E27FC236}">
                  <a16:creationId xmlns:a16="http://schemas.microsoft.com/office/drawing/2014/main" id="{829F4DBB-2CAC-4C7D-8DAB-4F7C42CD4499}"/>
                </a:ext>
              </a:extLst>
            </p:cNvPr>
            <p:cNvSpPr/>
            <p:nvPr/>
          </p:nvSpPr>
          <p:spPr>
            <a:xfrm>
              <a:off x="3545652" y="3482933"/>
              <a:ext cx="475738" cy="475738"/>
            </a:xfrm>
            <a:custGeom>
              <a:avLst/>
              <a:gdLst/>
              <a:ahLst/>
              <a:cxnLst/>
              <a:rect l="0" t="0" r="0" b="0"/>
              <a:pathLst>
                <a:path w="475739" h="475739">
                  <a:moveTo>
                    <a:pt x="0" y="0"/>
                  </a:moveTo>
                  <a:lnTo>
                    <a:pt x="475738" y="0"/>
                  </a:lnTo>
                  <a:lnTo>
                    <a:pt x="475738" y="475738"/>
                  </a:lnTo>
                  <a:lnTo>
                    <a:pt x="0" y="475738"/>
                  </a:lnTo>
                  <a:close/>
                </a:path>
              </a:pathLst>
            </a:custGeom>
            <a:solidFill>
              <a:srgbClr val="519BDE"/>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rgbClr val="FFFFFF"/>
                </a:solidFill>
                <a:cs typeface="+mn-ea"/>
                <a:sym typeface="+mn-lt"/>
              </a:endParaRPr>
            </a:p>
          </p:txBody>
        </p:sp>
        <p:sp>
          <p:nvSpPr>
            <p:cNvPr id="15" name="任意多边形: 形状 14">
              <a:extLst>
                <a:ext uri="{FF2B5EF4-FFF2-40B4-BE49-F238E27FC236}">
                  <a16:creationId xmlns:a16="http://schemas.microsoft.com/office/drawing/2014/main" id="{18836E8D-2D84-4574-9609-90D0DAD04F9C}"/>
                </a:ext>
              </a:extLst>
            </p:cNvPr>
            <p:cNvSpPr/>
            <p:nvPr/>
          </p:nvSpPr>
          <p:spPr>
            <a:xfrm>
              <a:off x="4010432" y="3482933"/>
              <a:ext cx="475738" cy="475738"/>
            </a:xfrm>
            <a:custGeom>
              <a:avLst/>
              <a:gdLst/>
              <a:ahLst/>
              <a:cxnLst/>
              <a:rect l="0" t="0" r="0" b="0"/>
              <a:pathLst>
                <a:path w="475739" h="475739">
                  <a:moveTo>
                    <a:pt x="0" y="0"/>
                  </a:moveTo>
                  <a:lnTo>
                    <a:pt x="475738" y="0"/>
                  </a:lnTo>
                  <a:lnTo>
                    <a:pt x="475738" y="475738"/>
                  </a:lnTo>
                  <a:lnTo>
                    <a:pt x="0" y="475738"/>
                  </a:lnTo>
                  <a:close/>
                </a:path>
              </a:pathLst>
            </a:custGeom>
            <a:solidFill>
              <a:srgbClr val="2B83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rgbClr val="FFFFFF"/>
                </a:solidFill>
                <a:cs typeface="+mn-ea"/>
                <a:sym typeface="+mn-lt"/>
              </a:endParaRPr>
            </a:p>
          </p:txBody>
        </p:sp>
        <p:sp>
          <p:nvSpPr>
            <p:cNvPr id="86" name="矩形 85">
              <a:extLst>
                <a:ext uri="{FF2B5EF4-FFF2-40B4-BE49-F238E27FC236}">
                  <a16:creationId xmlns:a16="http://schemas.microsoft.com/office/drawing/2014/main" id="{3BF06B03-8B44-4978-842B-76BB91095B3B}"/>
                </a:ext>
              </a:extLst>
            </p:cNvPr>
            <p:cNvSpPr/>
            <p:nvPr/>
          </p:nvSpPr>
          <p:spPr>
            <a:xfrm>
              <a:off x="4475212" y="3482933"/>
              <a:ext cx="475738" cy="475738"/>
            </a:xfrm>
            <a:custGeom>
              <a:avLst/>
              <a:gdLst>
                <a:gd name="connsiteX0" fmla="*/ 0 w 475738"/>
                <a:gd name="connsiteY0" fmla="*/ 0 h 475738"/>
                <a:gd name="connsiteX1" fmla="*/ 475738 w 475738"/>
                <a:gd name="connsiteY1" fmla="*/ 0 h 475738"/>
                <a:gd name="connsiteX2" fmla="*/ 475738 w 475738"/>
                <a:gd name="connsiteY2" fmla="*/ 475738 h 475738"/>
                <a:gd name="connsiteX3" fmla="*/ 0 w 475738"/>
                <a:gd name="connsiteY3" fmla="*/ 475738 h 475738"/>
                <a:gd name="connsiteX4" fmla="*/ 0 w 475738"/>
                <a:gd name="connsiteY4" fmla="*/ 0 h 475738"/>
                <a:gd name="connsiteX0" fmla="*/ 3332334 w 3808072"/>
                <a:gd name="connsiteY0" fmla="*/ 3746478 h 4222216"/>
                <a:gd name="connsiteX1" fmla="*/ 0 w 3808072"/>
                <a:gd name="connsiteY1" fmla="*/ 0 h 4222216"/>
                <a:gd name="connsiteX2" fmla="*/ 3808072 w 3808072"/>
                <a:gd name="connsiteY2" fmla="*/ 3746478 h 4222216"/>
                <a:gd name="connsiteX3" fmla="*/ 3808072 w 3808072"/>
                <a:gd name="connsiteY3" fmla="*/ 4222216 h 4222216"/>
                <a:gd name="connsiteX4" fmla="*/ 3332334 w 3808072"/>
                <a:gd name="connsiteY4" fmla="*/ 4222216 h 4222216"/>
                <a:gd name="connsiteX5" fmla="*/ 3332334 w 3808072"/>
                <a:gd name="connsiteY5" fmla="*/ 3746478 h 4222216"/>
                <a:gd name="connsiteX0" fmla="*/ 0 w 475738"/>
                <a:gd name="connsiteY0" fmla="*/ 0 h 475738"/>
                <a:gd name="connsiteX1" fmla="*/ 475738 w 475738"/>
                <a:gd name="connsiteY1" fmla="*/ 0 h 475738"/>
                <a:gd name="connsiteX2" fmla="*/ 475738 w 475738"/>
                <a:gd name="connsiteY2" fmla="*/ 475738 h 475738"/>
                <a:gd name="connsiteX3" fmla="*/ 0 w 475738"/>
                <a:gd name="connsiteY3" fmla="*/ 475738 h 475738"/>
                <a:gd name="connsiteX4" fmla="*/ 0 w 475738"/>
                <a:gd name="connsiteY4" fmla="*/ 0 h 4757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5738" h="475738">
                  <a:moveTo>
                    <a:pt x="0" y="0"/>
                  </a:moveTo>
                  <a:lnTo>
                    <a:pt x="475738" y="0"/>
                  </a:lnTo>
                  <a:lnTo>
                    <a:pt x="475738" y="475738"/>
                  </a:lnTo>
                  <a:lnTo>
                    <a:pt x="0" y="475738"/>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186" name="矩形 185">
              <a:extLst>
                <a:ext uri="{FF2B5EF4-FFF2-40B4-BE49-F238E27FC236}">
                  <a16:creationId xmlns:a16="http://schemas.microsoft.com/office/drawing/2014/main" id="{6D5B3D99-F60F-44B6-8111-5D4C910BC9A1}"/>
                </a:ext>
              </a:extLst>
            </p:cNvPr>
            <p:cNvSpPr/>
            <p:nvPr/>
          </p:nvSpPr>
          <p:spPr>
            <a:xfrm>
              <a:off x="2151313" y="4225913"/>
              <a:ext cx="2799637" cy="120983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187" name="矩形 2">
              <a:extLst>
                <a:ext uri="{FF2B5EF4-FFF2-40B4-BE49-F238E27FC236}">
                  <a16:creationId xmlns:a16="http://schemas.microsoft.com/office/drawing/2014/main" id="{71119814-6B65-4562-9138-D4CCDD9FEB1C}"/>
                </a:ext>
              </a:extLst>
            </p:cNvPr>
            <p:cNvSpPr/>
            <p:nvPr/>
          </p:nvSpPr>
          <p:spPr>
            <a:xfrm>
              <a:off x="2151312" y="5489679"/>
              <a:ext cx="475738" cy="475738"/>
            </a:xfrm>
            <a:custGeom>
              <a:avLst/>
              <a:gdLst>
                <a:gd name="connsiteX0" fmla="*/ 0 w 475738"/>
                <a:gd name="connsiteY0" fmla="*/ 0 h 475738"/>
                <a:gd name="connsiteX1" fmla="*/ 475738 w 475738"/>
                <a:gd name="connsiteY1" fmla="*/ 0 h 475738"/>
                <a:gd name="connsiteX2" fmla="*/ 475738 w 475738"/>
                <a:gd name="connsiteY2" fmla="*/ 475738 h 475738"/>
                <a:gd name="connsiteX3" fmla="*/ 0 w 475738"/>
                <a:gd name="connsiteY3" fmla="*/ 475738 h 475738"/>
                <a:gd name="connsiteX4" fmla="*/ 0 w 475738"/>
                <a:gd name="connsiteY4" fmla="*/ 0 h 475738"/>
                <a:gd name="connsiteX0" fmla="*/ 869537 w 1345275"/>
                <a:gd name="connsiteY0" fmla="*/ 3746478 h 4222216"/>
                <a:gd name="connsiteX1" fmla="*/ 0 w 1345275"/>
                <a:gd name="connsiteY1" fmla="*/ 0 h 4222216"/>
                <a:gd name="connsiteX2" fmla="*/ 1345275 w 1345275"/>
                <a:gd name="connsiteY2" fmla="*/ 3746478 h 4222216"/>
                <a:gd name="connsiteX3" fmla="*/ 1345275 w 1345275"/>
                <a:gd name="connsiteY3" fmla="*/ 4222216 h 4222216"/>
                <a:gd name="connsiteX4" fmla="*/ 869537 w 1345275"/>
                <a:gd name="connsiteY4" fmla="*/ 4222216 h 4222216"/>
                <a:gd name="connsiteX5" fmla="*/ 869537 w 1345275"/>
                <a:gd name="connsiteY5" fmla="*/ 3746478 h 4222216"/>
                <a:gd name="connsiteX0" fmla="*/ 0 w 475738"/>
                <a:gd name="connsiteY0" fmla="*/ 0 h 475738"/>
                <a:gd name="connsiteX1" fmla="*/ 475738 w 475738"/>
                <a:gd name="connsiteY1" fmla="*/ 0 h 475738"/>
                <a:gd name="connsiteX2" fmla="*/ 475738 w 475738"/>
                <a:gd name="connsiteY2" fmla="*/ 475738 h 475738"/>
                <a:gd name="connsiteX3" fmla="*/ 0 w 475738"/>
                <a:gd name="connsiteY3" fmla="*/ 475738 h 475738"/>
                <a:gd name="connsiteX4" fmla="*/ 0 w 475738"/>
                <a:gd name="connsiteY4" fmla="*/ 0 h 4757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5738" h="475738">
                  <a:moveTo>
                    <a:pt x="0" y="0"/>
                  </a:moveTo>
                  <a:lnTo>
                    <a:pt x="475738" y="0"/>
                  </a:lnTo>
                  <a:lnTo>
                    <a:pt x="475738" y="475738"/>
                  </a:lnTo>
                  <a:lnTo>
                    <a:pt x="0" y="475738"/>
                  </a:lnTo>
                  <a:lnTo>
                    <a:pt x="0" y="0"/>
                  </a:lnTo>
                  <a:close/>
                </a:path>
              </a:pathLst>
            </a:cu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16" name="任意多边形: 形状 15">
              <a:extLst>
                <a:ext uri="{FF2B5EF4-FFF2-40B4-BE49-F238E27FC236}">
                  <a16:creationId xmlns:a16="http://schemas.microsoft.com/office/drawing/2014/main" id="{5B3BAB54-9F8D-4F11-809E-736A8CAA9E02}"/>
                </a:ext>
              </a:extLst>
            </p:cNvPr>
            <p:cNvSpPr/>
            <p:nvPr/>
          </p:nvSpPr>
          <p:spPr>
            <a:xfrm>
              <a:off x="2616092" y="5489679"/>
              <a:ext cx="475738" cy="475738"/>
            </a:xfrm>
            <a:custGeom>
              <a:avLst/>
              <a:gdLst/>
              <a:ahLst/>
              <a:cxnLst/>
              <a:rect l="0" t="0" r="0" b="0"/>
              <a:pathLst>
                <a:path w="475739" h="475739">
                  <a:moveTo>
                    <a:pt x="0" y="0"/>
                  </a:moveTo>
                  <a:lnTo>
                    <a:pt x="475738" y="0"/>
                  </a:lnTo>
                  <a:lnTo>
                    <a:pt x="475738" y="475738"/>
                  </a:lnTo>
                  <a:lnTo>
                    <a:pt x="0" y="475738"/>
                  </a:lnTo>
                  <a:close/>
                </a:path>
              </a:pathLst>
            </a:custGeom>
            <a:solidFill>
              <a:srgbClr val="C1EFFD"/>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rgbClr val="FFFFFF"/>
                </a:solidFill>
                <a:cs typeface="+mn-ea"/>
                <a:sym typeface="+mn-lt"/>
              </a:endParaRPr>
            </a:p>
          </p:txBody>
        </p:sp>
        <p:sp>
          <p:nvSpPr>
            <p:cNvPr id="17" name="任意多边形: 形状 16">
              <a:extLst>
                <a:ext uri="{FF2B5EF4-FFF2-40B4-BE49-F238E27FC236}">
                  <a16:creationId xmlns:a16="http://schemas.microsoft.com/office/drawing/2014/main" id="{3401F093-FDBC-4343-BCA4-473B98EF1AC2}"/>
                </a:ext>
              </a:extLst>
            </p:cNvPr>
            <p:cNvSpPr/>
            <p:nvPr/>
          </p:nvSpPr>
          <p:spPr>
            <a:xfrm>
              <a:off x="3080872" y="5489679"/>
              <a:ext cx="475738" cy="475738"/>
            </a:xfrm>
            <a:custGeom>
              <a:avLst/>
              <a:gdLst/>
              <a:ahLst/>
              <a:cxnLst/>
              <a:rect l="0" t="0" r="0" b="0"/>
              <a:pathLst>
                <a:path w="475739" h="475739">
                  <a:moveTo>
                    <a:pt x="0" y="0"/>
                  </a:moveTo>
                  <a:lnTo>
                    <a:pt x="475738" y="0"/>
                  </a:lnTo>
                  <a:lnTo>
                    <a:pt x="475738" y="475738"/>
                  </a:lnTo>
                  <a:lnTo>
                    <a:pt x="0" y="475738"/>
                  </a:lnTo>
                  <a:close/>
                </a:path>
              </a:pathLst>
            </a:custGeom>
            <a:solidFill>
              <a:srgbClr val="A6E8F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rgbClr val="FFFFFF"/>
                </a:solidFill>
                <a:cs typeface="+mn-ea"/>
                <a:sym typeface="+mn-lt"/>
              </a:endParaRPr>
            </a:p>
          </p:txBody>
        </p:sp>
        <p:sp>
          <p:nvSpPr>
            <p:cNvPr id="18" name="任意多边形: 形状 17">
              <a:extLst>
                <a:ext uri="{FF2B5EF4-FFF2-40B4-BE49-F238E27FC236}">
                  <a16:creationId xmlns:a16="http://schemas.microsoft.com/office/drawing/2014/main" id="{CDEF62FD-6DAF-4F5B-940E-9DF984572F49}"/>
                </a:ext>
              </a:extLst>
            </p:cNvPr>
            <p:cNvSpPr/>
            <p:nvPr/>
          </p:nvSpPr>
          <p:spPr>
            <a:xfrm>
              <a:off x="3545652" y="5489679"/>
              <a:ext cx="475738" cy="475738"/>
            </a:xfrm>
            <a:custGeom>
              <a:avLst/>
              <a:gdLst/>
              <a:ahLst/>
              <a:cxnLst/>
              <a:rect l="0" t="0" r="0" b="0"/>
              <a:pathLst>
                <a:path w="475739" h="475739">
                  <a:moveTo>
                    <a:pt x="0" y="0"/>
                  </a:moveTo>
                  <a:lnTo>
                    <a:pt x="475738" y="0"/>
                  </a:lnTo>
                  <a:lnTo>
                    <a:pt x="475738" y="475738"/>
                  </a:lnTo>
                  <a:lnTo>
                    <a:pt x="0" y="475738"/>
                  </a:lnTo>
                  <a:close/>
                </a:path>
              </a:pathLst>
            </a:custGeom>
            <a:solidFill>
              <a:srgbClr val="8AE1F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rgbClr val="FFFFFF"/>
                </a:solidFill>
                <a:cs typeface="+mn-ea"/>
                <a:sym typeface="+mn-lt"/>
              </a:endParaRPr>
            </a:p>
          </p:txBody>
        </p:sp>
        <p:sp>
          <p:nvSpPr>
            <p:cNvPr id="19" name="任意多边形: 形状 18">
              <a:extLst>
                <a:ext uri="{FF2B5EF4-FFF2-40B4-BE49-F238E27FC236}">
                  <a16:creationId xmlns:a16="http://schemas.microsoft.com/office/drawing/2014/main" id="{7B8FB8A4-D68A-4E4F-AD16-43578EA25965}"/>
                </a:ext>
              </a:extLst>
            </p:cNvPr>
            <p:cNvSpPr/>
            <p:nvPr/>
          </p:nvSpPr>
          <p:spPr>
            <a:xfrm>
              <a:off x="4010432" y="5489679"/>
              <a:ext cx="475738" cy="475738"/>
            </a:xfrm>
            <a:custGeom>
              <a:avLst/>
              <a:gdLst/>
              <a:ahLst/>
              <a:cxnLst/>
              <a:rect l="0" t="0" r="0" b="0"/>
              <a:pathLst>
                <a:path w="475739" h="475739">
                  <a:moveTo>
                    <a:pt x="0" y="0"/>
                  </a:moveTo>
                  <a:lnTo>
                    <a:pt x="475738" y="0"/>
                  </a:lnTo>
                  <a:lnTo>
                    <a:pt x="475738" y="475738"/>
                  </a:lnTo>
                  <a:lnTo>
                    <a:pt x="0" y="475738"/>
                  </a:lnTo>
                  <a:close/>
                </a:path>
              </a:pathLst>
            </a:custGeom>
            <a:solidFill>
              <a:srgbClr val="6FDAF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rgbClr val="FFFFFF"/>
                </a:solidFill>
                <a:cs typeface="+mn-ea"/>
                <a:sym typeface="+mn-lt"/>
              </a:endParaRPr>
            </a:p>
          </p:txBody>
        </p:sp>
        <p:sp>
          <p:nvSpPr>
            <p:cNvPr id="194" name="矩形 85">
              <a:extLst>
                <a:ext uri="{FF2B5EF4-FFF2-40B4-BE49-F238E27FC236}">
                  <a16:creationId xmlns:a16="http://schemas.microsoft.com/office/drawing/2014/main" id="{A536F4D8-42CD-47F4-A6D2-B8A07A4B761D}"/>
                </a:ext>
              </a:extLst>
            </p:cNvPr>
            <p:cNvSpPr/>
            <p:nvPr/>
          </p:nvSpPr>
          <p:spPr>
            <a:xfrm>
              <a:off x="4475212" y="5489679"/>
              <a:ext cx="475738" cy="475738"/>
            </a:xfrm>
            <a:custGeom>
              <a:avLst/>
              <a:gdLst>
                <a:gd name="connsiteX0" fmla="*/ 0 w 475738"/>
                <a:gd name="connsiteY0" fmla="*/ 0 h 475738"/>
                <a:gd name="connsiteX1" fmla="*/ 475738 w 475738"/>
                <a:gd name="connsiteY1" fmla="*/ 0 h 475738"/>
                <a:gd name="connsiteX2" fmla="*/ 475738 w 475738"/>
                <a:gd name="connsiteY2" fmla="*/ 475738 h 475738"/>
                <a:gd name="connsiteX3" fmla="*/ 0 w 475738"/>
                <a:gd name="connsiteY3" fmla="*/ 475738 h 475738"/>
                <a:gd name="connsiteX4" fmla="*/ 0 w 475738"/>
                <a:gd name="connsiteY4" fmla="*/ 0 h 475738"/>
                <a:gd name="connsiteX0" fmla="*/ 3332334 w 3808072"/>
                <a:gd name="connsiteY0" fmla="*/ 3746478 h 4222216"/>
                <a:gd name="connsiteX1" fmla="*/ 0 w 3808072"/>
                <a:gd name="connsiteY1" fmla="*/ 0 h 4222216"/>
                <a:gd name="connsiteX2" fmla="*/ 3808072 w 3808072"/>
                <a:gd name="connsiteY2" fmla="*/ 3746478 h 4222216"/>
                <a:gd name="connsiteX3" fmla="*/ 3808072 w 3808072"/>
                <a:gd name="connsiteY3" fmla="*/ 4222216 h 4222216"/>
                <a:gd name="connsiteX4" fmla="*/ 3332334 w 3808072"/>
                <a:gd name="connsiteY4" fmla="*/ 4222216 h 4222216"/>
                <a:gd name="connsiteX5" fmla="*/ 3332334 w 3808072"/>
                <a:gd name="connsiteY5" fmla="*/ 3746478 h 4222216"/>
                <a:gd name="connsiteX0" fmla="*/ 0 w 475738"/>
                <a:gd name="connsiteY0" fmla="*/ 0 h 475738"/>
                <a:gd name="connsiteX1" fmla="*/ 475738 w 475738"/>
                <a:gd name="connsiteY1" fmla="*/ 0 h 475738"/>
                <a:gd name="connsiteX2" fmla="*/ 475738 w 475738"/>
                <a:gd name="connsiteY2" fmla="*/ 475738 h 475738"/>
                <a:gd name="connsiteX3" fmla="*/ 0 w 475738"/>
                <a:gd name="connsiteY3" fmla="*/ 475738 h 475738"/>
                <a:gd name="connsiteX4" fmla="*/ 0 w 475738"/>
                <a:gd name="connsiteY4" fmla="*/ 0 h 4757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5738" h="475738">
                  <a:moveTo>
                    <a:pt x="0" y="0"/>
                  </a:moveTo>
                  <a:lnTo>
                    <a:pt x="475738" y="0"/>
                  </a:lnTo>
                  <a:lnTo>
                    <a:pt x="475738" y="475738"/>
                  </a:lnTo>
                  <a:lnTo>
                    <a:pt x="0" y="475738"/>
                  </a:lnTo>
                  <a:lnTo>
                    <a:pt x="0" y="0"/>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grpSp>
          <p:nvGrpSpPr>
            <p:cNvPr id="21" name="组合 20">
              <a:extLst>
                <a:ext uri="{FF2B5EF4-FFF2-40B4-BE49-F238E27FC236}">
                  <a16:creationId xmlns:a16="http://schemas.microsoft.com/office/drawing/2014/main" id="{99B980C5-945D-40E7-A0BF-7046A234A0AD}"/>
                </a:ext>
              </a:extLst>
            </p:cNvPr>
            <p:cNvGrpSpPr/>
            <p:nvPr/>
          </p:nvGrpSpPr>
          <p:grpSpPr>
            <a:xfrm>
              <a:off x="1335135" y="1824176"/>
              <a:ext cx="671662" cy="85648"/>
              <a:chOff x="660400" y="2171517"/>
              <a:chExt cx="692882" cy="229970"/>
            </a:xfrm>
          </p:grpSpPr>
          <p:sp>
            <p:nvSpPr>
              <p:cNvPr id="20" name="矩形 19">
                <a:extLst>
                  <a:ext uri="{FF2B5EF4-FFF2-40B4-BE49-F238E27FC236}">
                    <a16:creationId xmlns:a16="http://schemas.microsoft.com/office/drawing/2014/main" id="{A2B48F41-3D72-4EF8-A800-E5233E36C7B7}"/>
                  </a:ext>
                </a:extLst>
              </p:cNvPr>
              <p:cNvSpPr/>
              <p:nvPr/>
            </p:nvSpPr>
            <p:spPr>
              <a:xfrm>
                <a:off x="660400" y="2171517"/>
                <a:ext cx="229970" cy="22997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213" name="矩形 212">
                <a:extLst>
                  <a:ext uri="{FF2B5EF4-FFF2-40B4-BE49-F238E27FC236}">
                    <a16:creationId xmlns:a16="http://schemas.microsoft.com/office/drawing/2014/main" id="{8278B022-B09F-48D1-9EA0-46527C6F05F1}"/>
                  </a:ext>
                </a:extLst>
              </p:cNvPr>
              <p:cNvSpPr/>
              <p:nvPr/>
            </p:nvSpPr>
            <p:spPr>
              <a:xfrm>
                <a:off x="890370" y="2171517"/>
                <a:ext cx="229970" cy="22997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214" name="矩形 213">
                <a:extLst>
                  <a:ext uri="{FF2B5EF4-FFF2-40B4-BE49-F238E27FC236}">
                    <a16:creationId xmlns:a16="http://schemas.microsoft.com/office/drawing/2014/main" id="{C0F87C30-6EDC-44BF-BF59-E2714A094922}"/>
                  </a:ext>
                </a:extLst>
              </p:cNvPr>
              <p:cNvSpPr/>
              <p:nvPr/>
            </p:nvSpPr>
            <p:spPr>
              <a:xfrm>
                <a:off x="1123312" y="2171517"/>
                <a:ext cx="229970" cy="229970"/>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grpSp>
        <p:sp>
          <p:nvSpPr>
            <p:cNvPr id="22" name="文本框 21">
              <a:extLst>
                <a:ext uri="{FF2B5EF4-FFF2-40B4-BE49-F238E27FC236}">
                  <a16:creationId xmlns:a16="http://schemas.microsoft.com/office/drawing/2014/main" id="{0D8AE584-2BE2-4283-9E5A-92613623B672}"/>
                </a:ext>
              </a:extLst>
            </p:cNvPr>
            <p:cNvSpPr txBox="1"/>
            <p:nvPr/>
          </p:nvSpPr>
          <p:spPr>
            <a:xfrm>
              <a:off x="2017868" y="1632379"/>
              <a:ext cx="2135693" cy="461665"/>
            </a:xfrm>
            <a:prstGeom prst="rect">
              <a:avLst/>
            </a:prstGeom>
            <a:noFill/>
          </p:spPr>
          <p:txBody>
            <a:bodyPr wrap="square" rtlCol="0">
              <a:spAutoFit/>
            </a:bodyPr>
            <a:lstStyle/>
            <a:p>
              <a:r>
                <a:rPr lang="zh-CN" altLang="en-US" sz="2400">
                  <a:solidFill>
                    <a:schemeClr val="accent1"/>
                  </a:solidFill>
                  <a:latin typeface="+mj-ea"/>
                  <a:ea typeface="+mj-ea"/>
                  <a:cs typeface="+mn-ea"/>
                  <a:sym typeface="+mn-lt"/>
                </a:rPr>
                <a:t>主色</a:t>
              </a:r>
            </a:p>
          </p:txBody>
        </p:sp>
      </p:grpSp>
      <p:grpSp>
        <p:nvGrpSpPr>
          <p:cNvPr id="5" name="组合 4">
            <a:extLst>
              <a:ext uri="{FF2B5EF4-FFF2-40B4-BE49-F238E27FC236}">
                <a16:creationId xmlns:a16="http://schemas.microsoft.com/office/drawing/2014/main" id="{26BF44E8-3D2B-4000-B099-3FA3FCF24724}"/>
              </a:ext>
            </a:extLst>
          </p:cNvPr>
          <p:cNvGrpSpPr/>
          <p:nvPr/>
        </p:nvGrpSpPr>
        <p:grpSpPr>
          <a:xfrm>
            <a:off x="6928351" y="1632379"/>
            <a:ext cx="3588482" cy="4333038"/>
            <a:chOff x="6507038" y="1632379"/>
            <a:chExt cx="3588482" cy="4333038"/>
          </a:xfrm>
        </p:grpSpPr>
        <p:grpSp>
          <p:nvGrpSpPr>
            <p:cNvPr id="4" name="组合 3">
              <a:extLst>
                <a:ext uri="{FF2B5EF4-FFF2-40B4-BE49-F238E27FC236}">
                  <a16:creationId xmlns:a16="http://schemas.microsoft.com/office/drawing/2014/main" id="{E515A390-BACD-42E4-B07C-5BDDE290998A}"/>
                </a:ext>
              </a:extLst>
            </p:cNvPr>
            <p:cNvGrpSpPr/>
            <p:nvPr/>
          </p:nvGrpSpPr>
          <p:grpSpPr>
            <a:xfrm>
              <a:off x="7295882" y="2219167"/>
              <a:ext cx="2799638" cy="3746250"/>
              <a:chOff x="7908567" y="2219167"/>
              <a:chExt cx="2799638" cy="3746250"/>
            </a:xfrm>
          </p:grpSpPr>
          <p:sp>
            <p:nvSpPr>
              <p:cNvPr id="199" name="矩形 198">
                <a:extLst>
                  <a:ext uri="{FF2B5EF4-FFF2-40B4-BE49-F238E27FC236}">
                    <a16:creationId xmlns:a16="http://schemas.microsoft.com/office/drawing/2014/main" id="{983F76D5-25A7-4641-850F-B5B5E4C0C724}"/>
                  </a:ext>
                </a:extLst>
              </p:cNvPr>
              <p:cNvSpPr/>
              <p:nvPr/>
            </p:nvSpPr>
            <p:spPr>
              <a:xfrm>
                <a:off x="7908568" y="2219167"/>
                <a:ext cx="2799637" cy="120983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200" name="矩形 2">
                <a:extLst>
                  <a:ext uri="{FF2B5EF4-FFF2-40B4-BE49-F238E27FC236}">
                    <a16:creationId xmlns:a16="http://schemas.microsoft.com/office/drawing/2014/main" id="{29F3DA8C-C370-45A8-AE53-CB0A0F38E27A}"/>
                  </a:ext>
                </a:extLst>
              </p:cNvPr>
              <p:cNvSpPr/>
              <p:nvPr/>
            </p:nvSpPr>
            <p:spPr>
              <a:xfrm>
                <a:off x="7908567" y="3482933"/>
                <a:ext cx="475738" cy="475738"/>
              </a:xfrm>
              <a:custGeom>
                <a:avLst/>
                <a:gdLst>
                  <a:gd name="connsiteX0" fmla="*/ 0 w 475738"/>
                  <a:gd name="connsiteY0" fmla="*/ 0 h 475738"/>
                  <a:gd name="connsiteX1" fmla="*/ 475738 w 475738"/>
                  <a:gd name="connsiteY1" fmla="*/ 0 h 475738"/>
                  <a:gd name="connsiteX2" fmla="*/ 475738 w 475738"/>
                  <a:gd name="connsiteY2" fmla="*/ 475738 h 475738"/>
                  <a:gd name="connsiteX3" fmla="*/ 0 w 475738"/>
                  <a:gd name="connsiteY3" fmla="*/ 475738 h 475738"/>
                  <a:gd name="connsiteX4" fmla="*/ 0 w 475738"/>
                  <a:gd name="connsiteY4" fmla="*/ 0 h 475738"/>
                  <a:gd name="connsiteX0" fmla="*/ 869537 w 1345275"/>
                  <a:gd name="connsiteY0" fmla="*/ 3746478 h 4222216"/>
                  <a:gd name="connsiteX1" fmla="*/ 0 w 1345275"/>
                  <a:gd name="connsiteY1" fmla="*/ 0 h 4222216"/>
                  <a:gd name="connsiteX2" fmla="*/ 1345275 w 1345275"/>
                  <a:gd name="connsiteY2" fmla="*/ 3746478 h 4222216"/>
                  <a:gd name="connsiteX3" fmla="*/ 1345275 w 1345275"/>
                  <a:gd name="connsiteY3" fmla="*/ 4222216 h 4222216"/>
                  <a:gd name="connsiteX4" fmla="*/ 869537 w 1345275"/>
                  <a:gd name="connsiteY4" fmla="*/ 4222216 h 4222216"/>
                  <a:gd name="connsiteX5" fmla="*/ 869537 w 1345275"/>
                  <a:gd name="connsiteY5" fmla="*/ 3746478 h 4222216"/>
                  <a:gd name="connsiteX0" fmla="*/ 0 w 475738"/>
                  <a:gd name="connsiteY0" fmla="*/ 0 h 475738"/>
                  <a:gd name="connsiteX1" fmla="*/ 475738 w 475738"/>
                  <a:gd name="connsiteY1" fmla="*/ 0 h 475738"/>
                  <a:gd name="connsiteX2" fmla="*/ 475738 w 475738"/>
                  <a:gd name="connsiteY2" fmla="*/ 475738 h 475738"/>
                  <a:gd name="connsiteX3" fmla="*/ 0 w 475738"/>
                  <a:gd name="connsiteY3" fmla="*/ 475738 h 475738"/>
                  <a:gd name="connsiteX4" fmla="*/ 0 w 475738"/>
                  <a:gd name="connsiteY4" fmla="*/ 0 h 4757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5738" h="475738">
                    <a:moveTo>
                      <a:pt x="0" y="0"/>
                    </a:moveTo>
                    <a:lnTo>
                      <a:pt x="475738" y="0"/>
                    </a:lnTo>
                    <a:lnTo>
                      <a:pt x="475738" y="475738"/>
                    </a:lnTo>
                    <a:lnTo>
                      <a:pt x="0" y="475738"/>
                    </a:lnTo>
                    <a:lnTo>
                      <a:pt x="0"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23" name="任意多边形: 形状 22">
                <a:extLst>
                  <a:ext uri="{FF2B5EF4-FFF2-40B4-BE49-F238E27FC236}">
                    <a16:creationId xmlns:a16="http://schemas.microsoft.com/office/drawing/2014/main" id="{B6063F18-F098-45DB-939F-8F44F419CD9A}"/>
                  </a:ext>
                </a:extLst>
              </p:cNvPr>
              <p:cNvSpPr/>
              <p:nvPr/>
            </p:nvSpPr>
            <p:spPr>
              <a:xfrm>
                <a:off x="8373347" y="3482933"/>
                <a:ext cx="475738" cy="475738"/>
              </a:xfrm>
              <a:custGeom>
                <a:avLst/>
                <a:gdLst/>
                <a:ahLst/>
                <a:cxnLst/>
                <a:rect l="0" t="0" r="0" b="0"/>
                <a:pathLst>
                  <a:path w="475739" h="475739">
                    <a:moveTo>
                      <a:pt x="0" y="0"/>
                    </a:moveTo>
                    <a:lnTo>
                      <a:pt x="475738" y="0"/>
                    </a:lnTo>
                    <a:lnTo>
                      <a:pt x="475738" y="475738"/>
                    </a:lnTo>
                    <a:lnTo>
                      <a:pt x="0" y="475738"/>
                    </a:lnTo>
                    <a:close/>
                  </a:path>
                </a:pathLst>
              </a:custGeom>
              <a:solidFill>
                <a:srgbClr val="65656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rgbClr val="FFFFFF"/>
                  </a:solidFill>
                  <a:cs typeface="+mn-ea"/>
                  <a:sym typeface="+mn-lt"/>
                </a:endParaRPr>
              </a:p>
            </p:txBody>
          </p:sp>
          <p:sp>
            <p:nvSpPr>
              <p:cNvPr id="24" name="任意多边形: 形状 23">
                <a:extLst>
                  <a:ext uri="{FF2B5EF4-FFF2-40B4-BE49-F238E27FC236}">
                    <a16:creationId xmlns:a16="http://schemas.microsoft.com/office/drawing/2014/main" id="{5EFB51B1-99E1-4697-8517-2436D76D61DE}"/>
                  </a:ext>
                </a:extLst>
              </p:cNvPr>
              <p:cNvSpPr/>
              <p:nvPr/>
            </p:nvSpPr>
            <p:spPr>
              <a:xfrm>
                <a:off x="8838127" y="3482933"/>
                <a:ext cx="475738" cy="475738"/>
              </a:xfrm>
              <a:custGeom>
                <a:avLst/>
                <a:gdLst/>
                <a:ahLst/>
                <a:cxnLst/>
                <a:rect l="0" t="0" r="0" b="0"/>
                <a:pathLst>
                  <a:path w="475740" h="475739">
                    <a:moveTo>
                      <a:pt x="0" y="0"/>
                    </a:moveTo>
                    <a:lnTo>
                      <a:pt x="475739" y="0"/>
                    </a:lnTo>
                    <a:lnTo>
                      <a:pt x="475739" y="475738"/>
                    </a:lnTo>
                    <a:lnTo>
                      <a:pt x="0" y="475738"/>
                    </a:lnTo>
                    <a:close/>
                  </a:path>
                </a:pathLst>
              </a:custGeom>
              <a:solidFill>
                <a:srgbClr val="4C4C4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rgbClr val="FFFFFF"/>
                  </a:solidFill>
                  <a:cs typeface="+mn-ea"/>
                  <a:sym typeface="+mn-lt"/>
                </a:endParaRPr>
              </a:p>
            </p:txBody>
          </p:sp>
          <p:sp>
            <p:nvSpPr>
              <p:cNvPr id="25" name="任意多边形: 形状 24">
                <a:extLst>
                  <a:ext uri="{FF2B5EF4-FFF2-40B4-BE49-F238E27FC236}">
                    <a16:creationId xmlns:a16="http://schemas.microsoft.com/office/drawing/2014/main" id="{D471DE07-3058-4B29-9653-53D2E9BBFA05}"/>
                  </a:ext>
                </a:extLst>
              </p:cNvPr>
              <p:cNvSpPr/>
              <p:nvPr/>
            </p:nvSpPr>
            <p:spPr>
              <a:xfrm>
                <a:off x="9302907" y="3482933"/>
                <a:ext cx="475738" cy="475738"/>
              </a:xfrm>
              <a:custGeom>
                <a:avLst/>
                <a:gdLst/>
                <a:ahLst/>
                <a:cxnLst/>
                <a:rect l="0" t="0" r="0" b="0"/>
                <a:pathLst>
                  <a:path w="475739" h="475739">
                    <a:moveTo>
                      <a:pt x="0" y="0"/>
                    </a:moveTo>
                    <a:lnTo>
                      <a:pt x="475738" y="0"/>
                    </a:lnTo>
                    <a:lnTo>
                      <a:pt x="475738" y="475738"/>
                    </a:lnTo>
                    <a:lnTo>
                      <a:pt x="0" y="475738"/>
                    </a:lnTo>
                    <a:close/>
                  </a:path>
                </a:pathLst>
              </a:custGeom>
              <a:solidFill>
                <a:srgbClr val="32323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rgbClr val="FFFFFF"/>
                  </a:solidFill>
                  <a:cs typeface="+mn-ea"/>
                  <a:sym typeface="+mn-lt"/>
                </a:endParaRPr>
              </a:p>
            </p:txBody>
          </p:sp>
          <p:sp>
            <p:nvSpPr>
              <p:cNvPr id="26" name="任意多边形: 形状 25">
                <a:extLst>
                  <a:ext uri="{FF2B5EF4-FFF2-40B4-BE49-F238E27FC236}">
                    <a16:creationId xmlns:a16="http://schemas.microsoft.com/office/drawing/2014/main" id="{764175C1-7F87-4B4A-BCB5-39524F06C49B}"/>
                  </a:ext>
                </a:extLst>
              </p:cNvPr>
              <p:cNvSpPr/>
              <p:nvPr/>
            </p:nvSpPr>
            <p:spPr>
              <a:xfrm>
                <a:off x="9767687" y="3482933"/>
                <a:ext cx="475738" cy="475738"/>
              </a:xfrm>
              <a:custGeom>
                <a:avLst/>
                <a:gdLst/>
                <a:ahLst/>
                <a:cxnLst/>
                <a:rect l="0" t="0" r="0" b="0"/>
                <a:pathLst>
                  <a:path w="475739" h="475739">
                    <a:moveTo>
                      <a:pt x="0" y="0"/>
                    </a:moveTo>
                    <a:lnTo>
                      <a:pt x="475738" y="0"/>
                    </a:lnTo>
                    <a:lnTo>
                      <a:pt x="475738" y="475738"/>
                    </a:lnTo>
                    <a:lnTo>
                      <a:pt x="0" y="475738"/>
                    </a:lnTo>
                    <a:close/>
                  </a:path>
                </a:pathLst>
              </a:custGeom>
              <a:solidFill>
                <a:srgbClr val="19191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rgbClr val="FFFFFF"/>
                  </a:solidFill>
                  <a:cs typeface="+mn-ea"/>
                  <a:sym typeface="+mn-lt"/>
                </a:endParaRPr>
              </a:p>
            </p:txBody>
          </p:sp>
          <p:sp>
            <p:nvSpPr>
              <p:cNvPr id="205" name="矩形 85">
                <a:extLst>
                  <a:ext uri="{FF2B5EF4-FFF2-40B4-BE49-F238E27FC236}">
                    <a16:creationId xmlns:a16="http://schemas.microsoft.com/office/drawing/2014/main" id="{0480892C-04D0-489B-A66D-BCB0AF0CBB12}"/>
                  </a:ext>
                </a:extLst>
              </p:cNvPr>
              <p:cNvSpPr/>
              <p:nvPr/>
            </p:nvSpPr>
            <p:spPr>
              <a:xfrm>
                <a:off x="10232467" y="3482933"/>
                <a:ext cx="475738" cy="475738"/>
              </a:xfrm>
              <a:custGeom>
                <a:avLst/>
                <a:gdLst>
                  <a:gd name="connsiteX0" fmla="*/ 0 w 475738"/>
                  <a:gd name="connsiteY0" fmla="*/ 0 h 475738"/>
                  <a:gd name="connsiteX1" fmla="*/ 475738 w 475738"/>
                  <a:gd name="connsiteY1" fmla="*/ 0 h 475738"/>
                  <a:gd name="connsiteX2" fmla="*/ 475738 w 475738"/>
                  <a:gd name="connsiteY2" fmla="*/ 475738 h 475738"/>
                  <a:gd name="connsiteX3" fmla="*/ 0 w 475738"/>
                  <a:gd name="connsiteY3" fmla="*/ 475738 h 475738"/>
                  <a:gd name="connsiteX4" fmla="*/ 0 w 475738"/>
                  <a:gd name="connsiteY4" fmla="*/ 0 h 475738"/>
                  <a:gd name="connsiteX0" fmla="*/ 3332334 w 3808072"/>
                  <a:gd name="connsiteY0" fmla="*/ 3746478 h 4222216"/>
                  <a:gd name="connsiteX1" fmla="*/ 0 w 3808072"/>
                  <a:gd name="connsiteY1" fmla="*/ 0 h 4222216"/>
                  <a:gd name="connsiteX2" fmla="*/ 3808072 w 3808072"/>
                  <a:gd name="connsiteY2" fmla="*/ 3746478 h 4222216"/>
                  <a:gd name="connsiteX3" fmla="*/ 3808072 w 3808072"/>
                  <a:gd name="connsiteY3" fmla="*/ 4222216 h 4222216"/>
                  <a:gd name="connsiteX4" fmla="*/ 3332334 w 3808072"/>
                  <a:gd name="connsiteY4" fmla="*/ 4222216 h 4222216"/>
                  <a:gd name="connsiteX5" fmla="*/ 3332334 w 3808072"/>
                  <a:gd name="connsiteY5" fmla="*/ 3746478 h 4222216"/>
                  <a:gd name="connsiteX0" fmla="*/ 0 w 475738"/>
                  <a:gd name="connsiteY0" fmla="*/ 0 h 475738"/>
                  <a:gd name="connsiteX1" fmla="*/ 475738 w 475738"/>
                  <a:gd name="connsiteY1" fmla="*/ 0 h 475738"/>
                  <a:gd name="connsiteX2" fmla="*/ 475738 w 475738"/>
                  <a:gd name="connsiteY2" fmla="*/ 475738 h 475738"/>
                  <a:gd name="connsiteX3" fmla="*/ 0 w 475738"/>
                  <a:gd name="connsiteY3" fmla="*/ 475738 h 475738"/>
                  <a:gd name="connsiteX4" fmla="*/ 0 w 475738"/>
                  <a:gd name="connsiteY4" fmla="*/ 0 h 4757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5738" h="475738">
                    <a:moveTo>
                      <a:pt x="0" y="0"/>
                    </a:moveTo>
                    <a:lnTo>
                      <a:pt x="475738" y="0"/>
                    </a:lnTo>
                    <a:lnTo>
                      <a:pt x="475738" y="475738"/>
                    </a:lnTo>
                    <a:lnTo>
                      <a:pt x="0" y="475738"/>
                    </a:lnTo>
                    <a:lnTo>
                      <a:pt x="0" y="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206" name="矩形 205">
                <a:extLst>
                  <a:ext uri="{FF2B5EF4-FFF2-40B4-BE49-F238E27FC236}">
                    <a16:creationId xmlns:a16="http://schemas.microsoft.com/office/drawing/2014/main" id="{15B1B0D6-2B9C-44A6-90E0-79BDA5B690C0}"/>
                  </a:ext>
                </a:extLst>
              </p:cNvPr>
              <p:cNvSpPr/>
              <p:nvPr/>
            </p:nvSpPr>
            <p:spPr>
              <a:xfrm>
                <a:off x="7908568" y="4225913"/>
                <a:ext cx="2799637" cy="120983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207" name="矩形 2">
                <a:extLst>
                  <a:ext uri="{FF2B5EF4-FFF2-40B4-BE49-F238E27FC236}">
                    <a16:creationId xmlns:a16="http://schemas.microsoft.com/office/drawing/2014/main" id="{554A9601-7616-46FF-94A6-EF5A186B35B8}"/>
                  </a:ext>
                </a:extLst>
              </p:cNvPr>
              <p:cNvSpPr/>
              <p:nvPr/>
            </p:nvSpPr>
            <p:spPr>
              <a:xfrm>
                <a:off x="7908567" y="5489679"/>
                <a:ext cx="475738" cy="475738"/>
              </a:xfrm>
              <a:custGeom>
                <a:avLst/>
                <a:gdLst>
                  <a:gd name="connsiteX0" fmla="*/ 0 w 475738"/>
                  <a:gd name="connsiteY0" fmla="*/ 0 h 475738"/>
                  <a:gd name="connsiteX1" fmla="*/ 475738 w 475738"/>
                  <a:gd name="connsiteY1" fmla="*/ 0 h 475738"/>
                  <a:gd name="connsiteX2" fmla="*/ 475738 w 475738"/>
                  <a:gd name="connsiteY2" fmla="*/ 475738 h 475738"/>
                  <a:gd name="connsiteX3" fmla="*/ 0 w 475738"/>
                  <a:gd name="connsiteY3" fmla="*/ 475738 h 475738"/>
                  <a:gd name="connsiteX4" fmla="*/ 0 w 475738"/>
                  <a:gd name="connsiteY4" fmla="*/ 0 h 475738"/>
                  <a:gd name="connsiteX0" fmla="*/ 869537 w 1345275"/>
                  <a:gd name="connsiteY0" fmla="*/ 3746478 h 4222216"/>
                  <a:gd name="connsiteX1" fmla="*/ 0 w 1345275"/>
                  <a:gd name="connsiteY1" fmla="*/ 0 h 4222216"/>
                  <a:gd name="connsiteX2" fmla="*/ 1345275 w 1345275"/>
                  <a:gd name="connsiteY2" fmla="*/ 3746478 h 4222216"/>
                  <a:gd name="connsiteX3" fmla="*/ 1345275 w 1345275"/>
                  <a:gd name="connsiteY3" fmla="*/ 4222216 h 4222216"/>
                  <a:gd name="connsiteX4" fmla="*/ 869537 w 1345275"/>
                  <a:gd name="connsiteY4" fmla="*/ 4222216 h 4222216"/>
                  <a:gd name="connsiteX5" fmla="*/ 869537 w 1345275"/>
                  <a:gd name="connsiteY5" fmla="*/ 3746478 h 4222216"/>
                  <a:gd name="connsiteX0" fmla="*/ 0 w 475738"/>
                  <a:gd name="connsiteY0" fmla="*/ 0 h 475738"/>
                  <a:gd name="connsiteX1" fmla="*/ 475738 w 475738"/>
                  <a:gd name="connsiteY1" fmla="*/ 0 h 475738"/>
                  <a:gd name="connsiteX2" fmla="*/ 475738 w 475738"/>
                  <a:gd name="connsiteY2" fmla="*/ 475738 h 475738"/>
                  <a:gd name="connsiteX3" fmla="*/ 0 w 475738"/>
                  <a:gd name="connsiteY3" fmla="*/ 475738 h 475738"/>
                  <a:gd name="connsiteX4" fmla="*/ 0 w 475738"/>
                  <a:gd name="connsiteY4" fmla="*/ 0 h 4757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5738" h="475738">
                    <a:moveTo>
                      <a:pt x="0" y="0"/>
                    </a:moveTo>
                    <a:lnTo>
                      <a:pt x="475738" y="0"/>
                    </a:lnTo>
                    <a:lnTo>
                      <a:pt x="475738" y="475738"/>
                    </a:lnTo>
                    <a:lnTo>
                      <a:pt x="0" y="475738"/>
                    </a:lnTo>
                    <a:lnTo>
                      <a:pt x="0" y="0"/>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27" name="任意多边形: 形状 26">
                <a:extLst>
                  <a:ext uri="{FF2B5EF4-FFF2-40B4-BE49-F238E27FC236}">
                    <a16:creationId xmlns:a16="http://schemas.microsoft.com/office/drawing/2014/main" id="{E19F34BA-F6AC-4F5B-BFD6-1A35E9A13DE7}"/>
                  </a:ext>
                </a:extLst>
              </p:cNvPr>
              <p:cNvSpPr/>
              <p:nvPr/>
            </p:nvSpPr>
            <p:spPr>
              <a:xfrm>
                <a:off x="8373347" y="5489679"/>
                <a:ext cx="475738" cy="475738"/>
              </a:xfrm>
              <a:custGeom>
                <a:avLst/>
                <a:gdLst/>
                <a:ahLst/>
                <a:cxnLst/>
                <a:rect l="0" t="0" r="0" b="0"/>
                <a:pathLst>
                  <a:path w="475739" h="475739">
                    <a:moveTo>
                      <a:pt x="0" y="0"/>
                    </a:moveTo>
                    <a:lnTo>
                      <a:pt x="475738" y="0"/>
                    </a:lnTo>
                    <a:lnTo>
                      <a:pt x="475738" y="475738"/>
                    </a:lnTo>
                    <a:lnTo>
                      <a:pt x="0" y="475738"/>
                    </a:lnTo>
                    <a:close/>
                  </a:path>
                </a:pathLst>
              </a:custGeom>
              <a:solidFill>
                <a:srgbClr val="DBDBD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rgbClr val="FFFFFF"/>
                  </a:solidFill>
                  <a:cs typeface="+mn-ea"/>
                  <a:sym typeface="+mn-lt"/>
                </a:endParaRPr>
              </a:p>
            </p:txBody>
          </p:sp>
          <p:sp>
            <p:nvSpPr>
              <p:cNvPr id="28" name="任意多边形: 形状 27">
                <a:extLst>
                  <a:ext uri="{FF2B5EF4-FFF2-40B4-BE49-F238E27FC236}">
                    <a16:creationId xmlns:a16="http://schemas.microsoft.com/office/drawing/2014/main" id="{B82BE44C-C6BD-4094-835B-1944D60577AA}"/>
                  </a:ext>
                </a:extLst>
              </p:cNvPr>
              <p:cNvSpPr/>
              <p:nvPr/>
            </p:nvSpPr>
            <p:spPr>
              <a:xfrm>
                <a:off x="8838127" y="5489679"/>
                <a:ext cx="475738" cy="475738"/>
              </a:xfrm>
              <a:custGeom>
                <a:avLst/>
                <a:gdLst/>
                <a:ahLst/>
                <a:cxnLst/>
                <a:rect l="0" t="0" r="0" b="0"/>
                <a:pathLst>
                  <a:path w="475740" h="475739">
                    <a:moveTo>
                      <a:pt x="0" y="0"/>
                    </a:moveTo>
                    <a:lnTo>
                      <a:pt x="475739" y="0"/>
                    </a:lnTo>
                    <a:lnTo>
                      <a:pt x="475739" y="475738"/>
                    </a:lnTo>
                    <a:lnTo>
                      <a:pt x="0" y="475738"/>
                    </a:lnTo>
                    <a:close/>
                  </a:path>
                </a:pathLst>
              </a:custGeom>
              <a:solidFill>
                <a:srgbClr val="C4C4C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rgbClr val="FFFFFF"/>
                  </a:solidFill>
                  <a:cs typeface="+mn-ea"/>
                  <a:sym typeface="+mn-lt"/>
                </a:endParaRPr>
              </a:p>
            </p:txBody>
          </p:sp>
          <p:sp>
            <p:nvSpPr>
              <p:cNvPr id="29" name="任意多边形: 形状 28">
                <a:extLst>
                  <a:ext uri="{FF2B5EF4-FFF2-40B4-BE49-F238E27FC236}">
                    <a16:creationId xmlns:a16="http://schemas.microsoft.com/office/drawing/2014/main" id="{8E30F527-EE1F-4C14-8E46-93D6FDB36D5E}"/>
                  </a:ext>
                </a:extLst>
              </p:cNvPr>
              <p:cNvSpPr/>
              <p:nvPr/>
            </p:nvSpPr>
            <p:spPr>
              <a:xfrm>
                <a:off x="9302907" y="5489679"/>
                <a:ext cx="475738" cy="475738"/>
              </a:xfrm>
              <a:custGeom>
                <a:avLst/>
                <a:gdLst/>
                <a:ahLst/>
                <a:cxnLst/>
                <a:rect l="0" t="0" r="0" b="0"/>
                <a:pathLst>
                  <a:path w="475739" h="475739">
                    <a:moveTo>
                      <a:pt x="0" y="0"/>
                    </a:moveTo>
                    <a:lnTo>
                      <a:pt x="475738" y="0"/>
                    </a:lnTo>
                    <a:lnTo>
                      <a:pt x="475738" y="475738"/>
                    </a:lnTo>
                    <a:lnTo>
                      <a:pt x="0" y="475738"/>
                    </a:lnTo>
                    <a:close/>
                  </a:path>
                </a:pathLst>
              </a:custGeom>
              <a:solidFill>
                <a:srgbClr val="ADADAD"/>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rgbClr val="FFFFFF"/>
                  </a:solidFill>
                  <a:cs typeface="+mn-ea"/>
                  <a:sym typeface="+mn-lt"/>
                </a:endParaRPr>
              </a:p>
            </p:txBody>
          </p:sp>
          <p:sp>
            <p:nvSpPr>
              <p:cNvPr id="30" name="任意多边形: 形状 29">
                <a:extLst>
                  <a:ext uri="{FF2B5EF4-FFF2-40B4-BE49-F238E27FC236}">
                    <a16:creationId xmlns:a16="http://schemas.microsoft.com/office/drawing/2014/main" id="{EDB3360F-21F6-4AB4-BFDE-80675430AF16}"/>
                  </a:ext>
                </a:extLst>
              </p:cNvPr>
              <p:cNvSpPr/>
              <p:nvPr/>
            </p:nvSpPr>
            <p:spPr>
              <a:xfrm>
                <a:off x="9767687" y="5489679"/>
                <a:ext cx="475738" cy="475738"/>
              </a:xfrm>
              <a:custGeom>
                <a:avLst/>
                <a:gdLst/>
                <a:ahLst/>
                <a:cxnLst/>
                <a:rect l="0" t="0" r="0" b="0"/>
                <a:pathLst>
                  <a:path w="475739" h="475739">
                    <a:moveTo>
                      <a:pt x="0" y="0"/>
                    </a:moveTo>
                    <a:lnTo>
                      <a:pt x="475738" y="0"/>
                    </a:lnTo>
                    <a:lnTo>
                      <a:pt x="475738" y="475738"/>
                    </a:lnTo>
                    <a:lnTo>
                      <a:pt x="0" y="475738"/>
                    </a:lnTo>
                    <a:close/>
                  </a:path>
                </a:pathLst>
              </a:custGeom>
              <a:solidFill>
                <a:srgbClr val="96969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rgbClr val="FFFFFF"/>
                  </a:solidFill>
                  <a:cs typeface="+mn-ea"/>
                  <a:sym typeface="+mn-lt"/>
                </a:endParaRPr>
              </a:p>
            </p:txBody>
          </p:sp>
          <p:sp>
            <p:nvSpPr>
              <p:cNvPr id="212" name="矩形 85">
                <a:extLst>
                  <a:ext uri="{FF2B5EF4-FFF2-40B4-BE49-F238E27FC236}">
                    <a16:creationId xmlns:a16="http://schemas.microsoft.com/office/drawing/2014/main" id="{409CA2B6-DD7F-4321-B40A-0412D3D6082C}"/>
                  </a:ext>
                </a:extLst>
              </p:cNvPr>
              <p:cNvSpPr/>
              <p:nvPr/>
            </p:nvSpPr>
            <p:spPr>
              <a:xfrm>
                <a:off x="10232467" y="5489679"/>
                <a:ext cx="475738" cy="475738"/>
              </a:xfrm>
              <a:custGeom>
                <a:avLst/>
                <a:gdLst>
                  <a:gd name="connsiteX0" fmla="*/ 0 w 475738"/>
                  <a:gd name="connsiteY0" fmla="*/ 0 h 475738"/>
                  <a:gd name="connsiteX1" fmla="*/ 475738 w 475738"/>
                  <a:gd name="connsiteY1" fmla="*/ 0 h 475738"/>
                  <a:gd name="connsiteX2" fmla="*/ 475738 w 475738"/>
                  <a:gd name="connsiteY2" fmla="*/ 475738 h 475738"/>
                  <a:gd name="connsiteX3" fmla="*/ 0 w 475738"/>
                  <a:gd name="connsiteY3" fmla="*/ 475738 h 475738"/>
                  <a:gd name="connsiteX4" fmla="*/ 0 w 475738"/>
                  <a:gd name="connsiteY4" fmla="*/ 0 h 475738"/>
                  <a:gd name="connsiteX0" fmla="*/ 3332334 w 3808072"/>
                  <a:gd name="connsiteY0" fmla="*/ 3746478 h 4222216"/>
                  <a:gd name="connsiteX1" fmla="*/ 0 w 3808072"/>
                  <a:gd name="connsiteY1" fmla="*/ 0 h 4222216"/>
                  <a:gd name="connsiteX2" fmla="*/ 3808072 w 3808072"/>
                  <a:gd name="connsiteY2" fmla="*/ 3746478 h 4222216"/>
                  <a:gd name="connsiteX3" fmla="*/ 3808072 w 3808072"/>
                  <a:gd name="connsiteY3" fmla="*/ 4222216 h 4222216"/>
                  <a:gd name="connsiteX4" fmla="*/ 3332334 w 3808072"/>
                  <a:gd name="connsiteY4" fmla="*/ 4222216 h 4222216"/>
                  <a:gd name="connsiteX5" fmla="*/ 3332334 w 3808072"/>
                  <a:gd name="connsiteY5" fmla="*/ 3746478 h 4222216"/>
                  <a:gd name="connsiteX0" fmla="*/ 0 w 475738"/>
                  <a:gd name="connsiteY0" fmla="*/ 0 h 475738"/>
                  <a:gd name="connsiteX1" fmla="*/ 475738 w 475738"/>
                  <a:gd name="connsiteY1" fmla="*/ 0 h 475738"/>
                  <a:gd name="connsiteX2" fmla="*/ 475738 w 475738"/>
                  <a:gd name="connsiteY2" fmla="*/ 475738 h 475738"/>
                  <a:gd name="connsiteX3" fmla="*/ 0 w 475738"/>
                  <a:gd name="connsiteY3" fmla="*/ 475738 h 475738"/>
                  <a:gd name="connsiteX4" fmla="*/ 0 w 475738"/>
                  <a:gd name="connsiteY4" fmla="*/ 0 h 4757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5738" h="475738">
                    <a:moveTo>
                      <a:pt x="0" y="0"/>
                    </a:moveTo>
                    <a:lnTo>
                      <a:pt x="475738" y="0"/>
                    </a:lnTo>
                    <a:lnTo>
                      <a:pt x="475738" y="475738"/>
                    </a:lnTo>
                    <a:lnTo>
                      <a:pt x="0" y="475738"/>
                    </a:lnTo>
                    <a:lnTo>
                      <a:pt x="0" y="0"/>
                    </a:ln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grpSp>
        <p:grpSp>
          <p:nvGrpSpPr>
            <p:cNvPr id="215" name="组合 214">
              <a:extLst>
                <a:ext uri="{FF2B5EF4-FFF2-40B4-BE49-F238E27FC236}">
                  <a16:creationId xmlns:a16="http://schemas.microsoft.com/office/drawing/2014/main" id="{E3736C3E-DD0E-43D3-A38B-1E05D2AD5896}"/>
                </a:ext>
              </a:extLst>
            </p:cNvPr>
            <p:cNvGrpSpPr/>
            <p:nvPr/>
          </p:nvGrpSpPr>
          <p:grpSpPr>
            <a:xfrm>
              <a:off x="6507038" y="1824176"/>
              <a:ext cx="671662" cy="85648"/>
              <a:chOff x="660400" y="2171517"/>
              <a:chExt cx="692882" cy="229970"/>
            </a:xfrm>
          </p:grpSpPr>
          <p:sp>
            <p:nvSpPr>
              <p:cNvPr id="216" name="矩形 215">
                <a:extLst>
                  <a:ext uri="{FF2B5EF4-FFF2-40B4-BE49-F238E27FC236}">
                    <a16:creationId xmlns:a16="http://schemas.microsoft.com/office/drawing/2014/main" id="{3E6F8D5A-22A1-4F82-A1CA-470C81B33F6F}"/>
                  </a:ext>
                </a:extLst>
              </p:cNvPr>
              <p:cNvSpPr/>
              <p:nvPr/>
            </p:nvSpPr>
            <p:spPr>
              <a:xfrm>
                <a:off x="660400" y="2171517"/>
                <a:ext cx="229970" cy="22997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217" name="矩形 216">
                <a:extLst>
                  <a:ext uri="{FF2B5EF4-FFF2-40B4-BE49-F238E27FC236}">
                    <a16:creationId xmlns:a16="http://schemas.microsoft.com/office/drawing/2014/main" id="{7380BD2E-9A90-409E-A038-6373A234D8C4}"/>
                  </a:ext>
                </a:extLst>
              </p:cNvPr>
              <p:cNvSpPr/>
              <p:nvPr/>
            </p:nvSpPr>
            <p:spPr>
              <a:xfrm>
                <a:off x="890370" y="2171517"/>
                <a:ext cx="229970" cy="22997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218" name="矩形 217">
                <a:extLst>
                  <a:ext uri="{FF2B5EF4-FFF2-40B4-BE49-F238E27FC236}">
                    <a16:creationId xmlns:a16="http://schemas.microsoft.com/office/drawing/2014/main" id="{8256E0FF-B03B-454C-9E0D-B657BBA71D5E}"/>
                  </a:ext>
                </a:extLst>
              </p:cNvPr>
              <p:cNvSpPr/>
              <p:nvPr/>
            </p:nvSpPr>
            <p:spPr>
              <a:xfrm>
                <a:off x="1123312" y="2171517"/>
                <a:ext cx="229970" cy="229970"/>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grpSp>
        <p:sp>
          <p:nvSpPr>
            <p:cNvPr id="219" name="文本框 218">
              <a:extLst>
                <a:ext uri="{FF2B5EF4-FFF2-40B4-BE49-F238E27FC236}">
                  <a16:creationId xmlns:a16="http://schemas.microsoft.com/office/drawing/2014/main" id="{6CC4047E-1765-47F3-BDFC-CD3AC6E50828}"/>
                </a:ext>
              </a:extLst>
            </p:cNvPr>
            <p:cNvSpPr txBox="1"/>
            <p:nvPr/>
          </p:nvSpPr>
          <p:spPr>
            <a:xfrm>
              <a:off x="7189771" y="1632379"/>
              <a:ext cx="2135693" cy="461665"/>
            </a:xfrm>
            <a:prstGeom prst="rect">
              <a:avLst/>
            </a:prstGeom>
            <a:noFill/>
          </p:spPr>
          <p:txBody>
            <a:bodyPr wrap="square" rtlCol="0">
              <a:spAutoFit/>
            </a:bodyPr>
            <a:lstStyle/>
            <a:p>
              <a:r>
                <a:rPr lang="zh-CN" altLang="en-US" sz="2400">
                  <a:solidFill>
                    <a:schemeClr val="accent1"/>
                  </a:solidFill>
                  <a:latin typeface="+mj-ea"/>
                  <a:ea typeface="+mj-ea"/>
                  <a:cs typeface="+mn-ea"/>
                  <a:sym typeface="+mn-lt"/>
                </a:rPr>
                <a:t>深色及浅色</a:t>
              </a:r>
            </a:p>
          </p:txBody>
        </p:sp>
      </p:grpSp>
    </p:spTree>
    <p:extLst>
      <p:ext uri="{BB962C8B-B14F-4D97-AF65-F5344CB8AC3E}">
        <p14:creationId xmlns:p14="http://schemas.microsoft.com/office/powerpoint/2010/main" val="27536554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 name="矩形 160">
            <a:extLst>
              <a:ext uri="{FF2B5EF4-FFF2-40B4-BE49-F238E27FC236}">
                <a16:creationId xmlns:a16="http://schemas.microsoft.com/office/drawing/2014/main" id="{3F2B9CB4-9545-45D4-B9D4-26C8E3D7C6E6}"/>
              </a:ext>
            </a:extLst>
          </p:cNvPr>
          <p:cNvSpPr/>
          <p:nvPr/>
        </p:nvSpPr>
        <p:spPr>
          <a:xfrm>
            <a:off x="822960" y="1519039"/>
            <a:ext cx="10530840" cy="4716662"/>
          </a:xfrm>
          <a:prstGeom prst="rect">
            <a:avLst/>
          </a:prstGeom>
          <a:solidFill>
            <a:schemeClr val="bg1"/>
          </a:solidFill>
          <a:ln>
            <a:noFill/>
          </a:ln>
          <a:effectLst>
            <a:outerShdw blurRad="127000" dist="38100" dir="5400000" algn="t" rotWithShape="0">
              <a:schemeClr val="accent1">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92" name="文本框 191">
            <a:extLst>
              <a:ext uri="{FF2B5EF4-FFF2-40B4-BE49-F238E27FC236}">
                <a16:creationId xmlns:a16="http://schemas.microsoft.com/office/drawing/2014/main" id="{D4BF15DF-2EB5-4F93-A453-A578474294C5}"/>
              </a:ext>
            </a:extLst>
          </p:cNvPr>
          <p:cNvSpPr txBox="1"/>
          <p:nvPr/>
        </p:nvSpPr>
        <p:spPr>
          <a:xfrm>
            <a:off x="3538651" y="624840"/>
            <a:ext cx="5114699" cy="523220"/>
          </a:xfrm>
          <a:prstGeom prst="rect">
            <a:avLst/>
          </a:prstGeom>
          <a:noFill/>
        </p:spPr>
        <p:txBody>
          <a:bodyPr wrap="square" rtlCol="0">
            <a:spAutoFit/>
          </a:bodyPr>
          <a:lstStyle/>
          <a:p>
            <a:pPr algn="ctr"/>
            <a:r>
              <a:rPr lang="zh-CN" altLang="en-US" sz="2800">
                <a:solidFill>
                  <a:schemeClr val="accent1"/>
                </a:solidFill>
                <a:latin typeface="+mj-ea"/>
                <a:ea typeface="+mj-ea"/>
                <a:cs typeface="+mn-ea"/>
                <a:sym typeface="+mn-lt"/>
              </a:rPr>
              <a:t>字体方案</a:t>
            </a:r>
          </a:p>
        </p:txBody>
      </p:sp>
      <p:grpSp>
        <p:nvGrpSpPr>
          <p:cNvPr id="21" name="组合 20">
            <a:extLst>
              <a:ext uri="{FF2B5EF4-FFF2-40B4-BE49-F238E27FC236}">
                <a16:creationId xmlns:a16="http://schemas.microsoft.com/office/drawing/2014/main" id="{99B980C5-945D-40E7-A0BF-7046A234A0AD}"/>
              </a:ext>
            </a:extLst>
          </p:cNvPr>
          <p:cNvGrpSpPr/>
          <p:nvPr/>
        </p:nvGrpSpPr>
        <p:grpSpPr>
          <a:xfrm>
            <a:off x="1421495" y="1824176"/>
            <a:ext cx="671662" cy="85648"/>
            <a:chOff x="660400" y="2171517"/>
            <a:chExt cx="692882" cy="229970"/>
          </a:xfrm>
        </p:grpSpPr>
        <p:sp>
          <p:nvSpPr>
            <p:cNvPr id="20" name="矩形 19">
              <a:extLst>
                <a:ext uri="{FF2B5EF4-FFF2-40B4-BE49-F238E27FC236}">
                  <a16:creationId xmlns:a16="http://schemas.microsoft.com/office/drawing/2014/main" id="{A2B48F41-3D72-4EF8-A800-E5233E36C7B7}"/>
                </a:ext>
              </a:extLst>
            </p:cNvPr>
            <p:cNvSpPr/>
            <p:nvPr/>
          </p:nvSpPr>
          <p:spPr>
            <a:xfrm>
              <a:off x="660400" y="2171517"/>
              <a:ext cx="229970" cy="22997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213" name="矩形 212">
              <a:extLst>
                <a:ext uri="{FF2B5EF4-FFF2-40B4-BE49-F238E27FC236}">
                  <a16:creationId xmlns:a16="http://schemas.microsoft.com/office/drawing/2014/main" id="{8278B022-B09F-48D1-9EA0-46527C6F05F1}"/>
                </a:ext>
              </a:extLst>
            </p:cNvPr>
            <p:cNvSpPr/>
            <p:nvPr/>
          </p:nvSpPr>
          <p:spPr>
            <a:xfrm>
              <a:off x="890370" y="2171517"/>
              <a:ext cx="229970" cy="22997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214" name="矩形 213">
              <a:extLst>
                <a:ext uri="{FF2B5EF4-FFF2-40B4-BE49-F238E27FC236}">
                  <a16:creationId xmlns:a16="http://schemas.microsoft.com/office/drawing/2014/main" id="{C0F87C30-6EDC-44BF-BF59-E2714A094922}"/>
                </a:ext>
              </a:extLst>
            </p:cNvPr>
            <p:cNvSpPr/>
            <p:nvPr/>
          </p:nvSpPr>
          <p:spPr>
            <a:xfrm>
              <a:off x="1123312" y="2171517"/>
              <a:ext cx="229970" cy="229970"/>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grpSp>
      <p:sp>
        <p:nvSpPr>
          <p:cNvPr id="22" name="文本框 21">
            <a:extLst>
              <a:ext uri="{FF2B5EF4-FFF2-40B4-BE49-F238E27FC236}">
                <a16:creationId xmlns:a16="http://schemas.microsoft.com/office/drawing/2014/main" id="{0D8AE584-2BE2-4283-9E5A-92613623B672}"/>
              </a:ext>
            </a:extLst>
          </p:cNvPr>
          <p:cNvSpPr txBox="1"/>
          <p:nvPr/>
        </p:nvSpPr>
        <p:spPr>
          <a:xfrm>
            <a:off x="2104228" y="1632379"/>
            <a:ext cx="2135693" cy="461665"/>
          </a:xfrm>
          <a:prstGeom prst="rect">
            <a:avLst/>
          </a:prstGeom>
          <a:noFill/>
        </p:spPr>
        <p:txBody>
          <a:bodyPr wrap="square" rtlCol="0">
            <a:spAutoFit/>
          </a:bodyPr>
          <a:lstStyle/>
          <a:p>
            <a:r>
              <a:rPr lang="zh-CN" altLang="en-US" sz="2400">
                <a:solidFill>
                  <a:schemeClr val="accent1"/>
                </a:solidFill>
                <a:latin typeface="+mj-ea"/>
                <a:ea typeface="+mj-ea"/>
                <a:cs typeface="+mn-ea"/>
                <a:sym typeface="+mn-lt"/>
              </a:rPr>
              <a:t>中文</a:t>
            </a:r>
          </a:p>
        </p:txBody>
      </p:sp>
      <p:grpSp>
        <p:nvGrpSpPr>
          <p:cNvPr id="215" name="组合 214">
            <a:extLst>
              <a:ext uri="{FF2B5EF4-FFF2-40B4-BE49-F238E27FC236}">
                <a16:creationId xmlns:a16="http://schemas.microsoft.com/office/drawing/2014/main" id="{E3736C3E-DD0E-43D3-A38B-1E05D2AD5896}"/>
              </a:ext>
            </a:extLst>
          </p:cNvPr>
          <p:cNvGrpSpPr/>
          <p:nvPr/>
        </p:nvGrpSpPr>
        <p:grpSpPr>
          <a:xfrm>
            <a:off x="7070918" y="1824176"/>
            <a:ext cx="671662" cy="85648"/>
            <a:chOff x="660400" y="2171517"/>
            <a:chExt cx="692882" cy="229970"/>
          </a:xfrm>
        </p:grpSpPr>
        <p:sp>
          <p:nvSpPr>
            <p:cNvPr id="216" name="矩形 215">
              <a:extLst>
                <a:ext uri="{FF2B5EF4-FFF2-40B4-BE49-F238E27FC236}">
                  <a16:creationId xmlns:a16="http://schemas.microsoft.com/office/drawing/2014/main" id="{3E6F8D5A-22A1-4F82-A1CA-470C81B33F6F}"/>
                </a:ext>
              </a:extLst>
            </p:cNvPr>
            <p:cNvSpPr/>
            <p:nvPr/>
          </p:nvSpPr>
          <p:spPr>
            <a:xfrm>
              <a:off x="660400" y="2171517"/>
              <a:ext cx="229970" cy="22997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217" name="矩形 216">
              <a:extLst>
                <a:ext uri="{FF2B5EF4-FFF2-40B4-BE49-F238E27FC236}">
                  <a16:creationId xmlns:a16="http://schemas.microsoft.com/office/drawing/2014/main" id="{7380BD2E-9A90-409E-A038-6373A234D8C4}"/>
                </a:ext>
              </a:extLst>
            </p:cNvPr>
            <p:cNvSpPr/>
            <p:nvPr/>
          </p:nvSpPr>
          <p:spPr>
            <a:xfrm>
              <a:off x="890370" y="2171517"/>
              <a:ext cx="229970" cy="22997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218" name="矩形 217">
              <a:extLst>
                <a:ext uri="{FF2B5EF4-FFF2-40B4-BE49-F238E27FC236}">
                  <a16:creationId xmlns:a16="http://schemas.microsoft.com/office/drawing/2014/main" id="{8256E0FF-B03B-454C-9E0D-B657BBA71D5E}"/>
                </a:ext>
              </a:extLst>
            </p:cNvPr>
            <p:cNvSpPr/>
            <p:nvPr/>
          </p:nvSpPr>
          <p:spPr>
            <a:xfrm>
              <a:off x="1123312" y="2171517"/>
              <a:ext cx="229970" cy="229970"/>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grpSp>
      <p:sp>
        <p:nvSpPr>
          <p:cNvPr id="219" name="文本框 218">
            <a:extLst>
              <a:ext uri="{FF2B5EF4-FFF2-40B4-BE49-F238E27FC236}">
                <a16:creationId xmlns:a16="http://schemas.microsoft.com/office/drawing/2014/main" id="{6CC4047E-1765-47F3-BDFC-CD3AC6E50828}"/>
              </a:ext>
            </a:extLst>
          </p:cNvPr>
          <p:cNvSpPr txBox="1"/>
          <p:nvPr/>
        </p:nvSpPr>
        <p:spPr>
          <a:xfrm>
            <a:off x="7753651" y="1632379"/>
            <a:ext cx="2135693" cy="461665"/>
          </a:xfrm>
          <a:prstGeom prst="rect">
            <a:avLst/>
          </a:prstGeom>
          <a:noFill/>
        </p:spPr>
        <p:txBody>
          <a:bodyPr wrap="square" rtlCol="0">
            <a:spAutoFit/>
          </a:bodyPr>
          <a:lstStyle/>
          <a:p>
            <a:r>
              <a:rPr lang="zh-CN" altLang="en-US" sz="2400">
                <a:solidFill>
                  <a:schemeClr val="accent1"/>
                </a:solidFill>
                <a:latin typeface="+mj-ea"/>
                <a:ea typeface="+mj-ea"/>
                <a:cs typeface="+mn-ea"/>
                <a:sym typeface="+mn-lt"/>
              </a:rPr>
              <a:t>英文</a:t>
            </a:r>
          </a:p>
        </p:txBody>
      </p:sp>
      <p:sp>
        <p:nvSpPr>
          <p:cNvPr id="54" name="文本框 53">
            <a:extLst>
              <a:ext uri="{FF2B5EF4-FFF2-40B4-BE49-F238E27FC236}">
                <a16:creationId xmlns:a16="http://schemas.microsoft.com/office/drawing/2014/main" id="{0CF0459E-5476-4C6B-9CD1-018486AA0155}"/>
              </a:ext>
            </a:extLst>
          </p:cNvPr>
          <p:cNvSpPr txBox="1"/>
          <p:nvPr/>
        </p:nvSpPr>
        <p:spPr>
          <a:xfrm>
            <a:off x="1345444" y="2157844"/>
            <a:ext cx="1015791" cy="514738"/>
          </a:xfrm>
          <a:prstGeom prst="rect">
            <a:avLst/>
          </a:prstGeom>
          <a:noFill/>
        </p:spPr>
        <p:txBody>
          <a:bodyPr wrap="square" lIns="72000" tIns="72000" rIns="72000" bIns="72000" rtlCol="0">
            <a:spAutoFit/>
          </a:bodyPr>
          <a:lstStyle/>
          <a:p>
            <a:r>
              <a:rPr lang="zh-CN" altLang="en-US" sz="2400">
                <a:solidFill>
                  <a:schemeClr val="accent1"/>
                </a:solidFill>
                <a:cs typeface="+mn-ea"/>
                <a:sym typeface="+mn-lt"/>
              </a:rPr>
              <a:t>标题</a:t>
            </a:r>
          </a:p>
        </p:txBody>
      </p:sp>
      <p:sp>
        <p:nvSpPr>
          <p:cNvPr id="55" name="文本框 54">
            <a:extLst>
              <a:ext uri="{FF2B5EF4-FFF2-40B4-BE49-F238E27FC236}">
                <a16:creationId xmlns:a16="http://schemas.microsoft.com/office/drawing/2014/main" id="{411D3335-EFB6-4D0D-A812-BA6F7534EAFA}"/>
              </a:ext>
            </a:extLst>
          </p:cNvPr>
          <p:cNvSpPr txBox="1"/>
          <p:nvPr/>
        </p:nvSpPr>
        <p:spPr>
          <a:xfrm>
            <a:off x="2605444" y="2096884"/>
            <a:ext cx="2135693" cy="1692881"/>
          </a:xfrm>
          <a:prstGeom prst="rect">
            <a:avLst/>
          </a:prstGeom>
          <a:noFill/>
        </p:spPr>
        <p:txBody>
          <a:bodyPr wrap="square" lIns="72000" tIns="72000" rIns="72000" bIns="72000" rtlCol="0">
            <a:spAutoFit/>
          </a:bodyPr>
          <a:lstStyle/>
          <a:p>
            <a:pPr>
              <a:lnSpc>
                <a:spcPct val="130000"/>
              </a:lnSpc>
              <a:spcAft>
                <a:spcPts val="600"/>
              </a:spcAft>
            </a:pPr>
            <a:r>
              <a:rPr lang="zh-CN" altLang="en-US" sz="2400">
                <a:latin typeface="+mj-ea"/>
                <a:ea typeface="+mj-ea"/>
                <a:cs typeface="+mn-ea"/>
                <a:sym typeface="+mn-lt"/>
              </a:rPr>
              <a:t>微软雅黑</a:t>
            </a:r>
            <a:endParaRPr lang="en-US" altLang="zh-CN" sz="2400">
              <a:latin typeface="+mj-ea"/>
              <a:ea typeface="+mj-ea"/>
              <a:cs typeface="+mn-ea"/>
              <a:sym typeface="+mn-lt"/>
            </a:endParaRPr>
          </a:p>
          <a:p>
            <a:pPr>
              <a:lnSpc>
                <a:spcPct val="130000"/>
              </a:lnSpc>
              <a:spcAft>
                <a:spcPts val="600"/>
              </a:spcAft>
            </a:pPr>
            <a:r>
              <a:rPr lang="zh-CN" altLang="en-US" sz="2400">
                <a:latin typeface="+mn-ea"/>
                <a:cs typeface="+mn-ea"/>
                <a:sym typeface="+mn-lt"/>
              </a:rPr>
              <a:t>大标题</a:t>
            </a:r>
            <a:r>
              <a:rPr lang="en-US" altLang="zh-CN" sz="2400">
                <a:latin typeface="+mn-ea"/>
                <a:cs typeface="+mn-ea"/>
                <a:sym typeface="+mn-lt"/>
              </a:rPr>
              <a:t>28</a:t>
            </a:r>
            <a:r>
              <a:rPr lang="zh-CN" altLang="en-US" sz="2400">
                <a:latin typeface="+mn-ea"/>
                <a:cs typeface="+mn-ea"/>
                <a:sym typeface="+mn-lt"/>
              </a:rPr>
              <a:t>号</a:t>
            </a:r>
            <a:endParaRPr lang="en-US" altLang="zh-CN" sz="2400">
              <a:latin typeface="+mn-ea"/>
              <a:cs typeface="+mn-ea"/>
              <a:sym typeface="+mn-lt"/>
            </a:endParaRPr>
          </a:p>
          <a:p>
            <a:pPr>
              <a:lnSpc>
                <a:spcPct val="130000"/>
              </a:lnSpc>
              <a:spcAft>
                <a:spcPts val="600"/>
              </a:spcAft>
            </a:pPr>
            <a:r>
              <a:rPr lang="zh-CN" altLang="en-US" sz="2400">
                <a:latin typeface="+mn-ea"/>
                <a:cs typeface="+mn-ea"/>
                <a:sym typeface="+mn-lt"/>
              </a:rPr>
              <a:t>小标题</a:t>
            </a:r>
            <a:r>
              <a:rPr lang="en-US" altLang="zh-CN" sz="2400">
                <a:latin typeface="+mn-ea"/>
                <a:cs typeface="+mn-ea"/>
                <a:sym typeface="+mn-lt"/>
              </a:rPr>
              <a:t>24</a:t>
            </a:r>
            <a:r>
              <a:rPr lang="zh-CN" altLang="en-US" sz="2400">
                <a:latin typeface="+mn-ea"/>
                <a:cs typeface="+mn-ea"/>
                <a:sym typeface="+mn-lt"/>
              </a:rPr>
              <a:t>号</a:t>
            </a:r>
          </a:p>
        </p:txBody>
      </p:sp>
      <p:sp>
        <p:nvSpPr>
          <p:cNvPr id="57" name="文本框 56">
            <a:extLst>
              <a:ext uri="{FF2B5EF4-FFF2-40B4-BE49-F238E27FC236}">
                <a16:creationId xmlns:a16="http://schemas.microsoft.com/office/drawing/2014/main" id="{05DDD7ED-90A5-4728-9875-D44F881EC833}"/>
              </a:ext>
            </a:extLst>
          </p:cNvPr>
          <p:cNvSpPr txBox="1"/>
          <p:nvPr/>
        </p:nvSpPr>
        <p:spPr>
          <a:xfrm>
            <a:off x="1345445" y="4042800"/>
            <a:ext cx="1015790" cy="514738"/>
          </a:xfrm>
          <a:prstGeom prst="rect">
            <a:avLst/>
          </a:prstGeom>
          <a:noFill/>
        </p:spPr>
        <p:txBody>
          <a:bodyPr wrap="square" lIns="72000" tIns="72000" rIns="72000" bIns="72000" rtlCol="0">
            <a:spAutoFit/>
          </a:bodyPr>
          <a:lstStyle/>
          <a:p>
            <a:r>
              <a:rPr lang="zh-CN" altLang="en-US" sz="2400">
                <a:solidFill>
                  <a:schemeClr val="accent1"/>
                </a:solidFill>
                <a:cs typeface="+mn-ea"/>
                <a:sym typeface="+mn-lt"/>
              </a:rPr>
              <a:t>正文</a:t>
            </a:r>
          </a:p>
        </p:txBody>
      </p:sp>
      <p:sp>
        <p:nvSpPr>
          <p:cNvPr id="58" name="文本框 57">
            <a:extLst>
              <a:ext uri="{FF2B5EF4-FFF2-40B4-BE49-F238E27FC236}">
                <a16:creationId xmlns:a16="http://schemas.microsoft.com/office/drawing/2014/main" id="{F68630E7-52E6-4827-A96B-6F771E23C5F1}"/>
              </a:ext>
            </a:extLst>
          </p:cNvPr>
          <p:cNvSpPr txBox="1"/>
          <p:nvPr/>
        </p:nvSpPr>
        <p:spPr>
          <a:xfrm>
            <a:off x="2605444" y="4042800"/>
            <a:ext cx="2889251" cy="1695318"/>
          </a:xfrm>
          <a:prstGeom prst="rect">
            <a:avLst/>
          </a:prstGeom>
          <a:noFill/>
        </p:spPr>
        <p:txBody>
          <a:bodyPr wrap="square" lIns="72000" tIns="72000" rIns="72000" bIns="72000" rtlCol="0">
            <a:spAutoFit/>
          </a:bodyPr>
          <a:lstStyle/>
          <a:p>
            <a:pPr>
              <a:lnSpc>
                <a:spcPct val="130000"/>
              </a:lnSpc>
              <a:spcAft>
                <a:spcPts val="600"/>
              </a:spcAft>
            </a:pPr>
            <a:r>
              <a:rPr lang="zh-CN" altLang="en-US" sz="2400">
                <a:cs typeface="+mn-ea"/>
                <a:sym typeface="+mn-lt"/>
              </a:rPr>
              <a:t>微软雅黑（</a:t>
            </a:r>
            <a:r>
              <a:rPr lang="en-US" altLang="zh-CN" sz="2400">
                <a:cs typeface="+mn-ea"/>
                <a:sym typeface="+mn-lt"/>
              </a:rPr>
              <a:t>Light</a:t>
            </a:r>
            <a:r>
              <a:rPr lang="zh-CN" altLang="en-US" sz="2400">
                <a:cs typeface="+mn-ea"/>
                <a:sym typeface="+mn-lt"/>
              </a:rPr>
              <a:t>）</a:t>
            </a:r>
            <a:endParaRPr lang="en-US" altLang="zh-CN" sz="2400">
              <a:cs typeface="+mn-ea"/>
              <a:sym typeface="+mn-lt"/>
            </a:endParaRPr>
          </a:p>
          <a:p>
            <a:pPr>
              <a:lnSpc>
                <a:spcPct val="130000"/>
              </a:lnSpc>
              <a:spcAft>
                <a:spcPts val="600"/>
              </a:spcAft>
            </a:pPr>
            <a:r>
              <a:rPr lang="zh-CN" altLang="en-US" sz="2400">
                <a:cs typeface="+mn-ea"/>
                <a:sym typeface="+mn-lt"/>
              </a:rPr>
              <a:t>正文</a:t>
            </a:r>
            <a:r>
              <a:rPr lang="en-US" altLang="zh-CN" sz="2400">
                <a:cs typeface="+mn-ea"/>
                <a:sym typeface="+mn-lt"/>
              </a:rPr>
              <a:t>20</a:t>
            </a:r>
            <a:r>
              <a:rPr lang="zh-CN" altLang="en-US" sz="2400">
                <a:cs typeface="+mn-ea"/>
                <a:sym typeface="+mn-lt"/>
              </a:rPr>
              <a:t>号</a:t>
            </a:r>
            <a:endParaRPr lang="en-US" altLang="zh-CN" sz="2400">
              <a:cs typeface="+mn-ea"/>
              <a:sym typeface="+mn-lt"/>
            </a:endParaRPr>
          </a:p>
          <a:p>
            <a:pPr>
              <a:lnSpc>
                <a:spcPct val="130000"/>
              </a:lnSpc>
              <a:spcAft>
                <a:spcPts val="600"/>
              </a:spcAft>
            </a:pPr>
            <a:r>
              <a:rPr lang="zh-CN" altLang="en-US" sz="2400">
                <a:cs typeface="+mn-ea"/>
                <a:sym typeface="+mn-lt"/>
              </a:rPr>
              <a:t>行距</a:t>
            </a:r>
            <a:r>
              <a:rPr lang="en-US" altLang="zh-CN" sz="2400">
                <a:cs typeface="+mn-ea"/>
                <a:sym typeface="+mn-lt"/>
              </a:rPr>
              <a:t>1.3</a:t>
            </a:r>
            <a:endParaRPr lang="zh-CN" altLang="en-US" sz="2400">
              <a:cs typeface="+mn-ea"/>
              <a:sym typeface="+mn-lt"/>
            </a:endParaRPr>
          </a:p>
        </p:txBody>
      </p:sp>
      <p:sp>
        <p:nvSpPr>
          <p:cNvPr id="59" name="文本框 58">
            <a:extLst>
              <a:ext uri="{FF2B5EF4-FFF2-40B4-BE49-F238E27FC236}">
                <a16:creationId xmlns:a16="http://schemas.microsoft.com/office/drawing/2014/main" id="{D85A77C0-A72F-42D5-9758-9E7FA8ADA773}"/>
              </a:ext>
            </a:extLst>
          </p:cNvPr>
          <p:cNvSpPr txBox="1"/>
          <p:nvPr/>
        </p:nvSpPr>
        <p:spPr>
          <a:xfrm>
            <a:off x="7010791" y="2157844"/>
            <a:ext cx="1106421" cy="514738"/>
          </a:xfrm>
          <a:prstGeom prst="rect">
            <a:avLst/>
          </a:prstGeom>
          <a:noFill/>
        </p:spPr>
        <p:txBody>
          <a:bodyPr wrap="square" lIns="72000" tIns="72000" rIns="72000" bIns="72000" rtlCol="0" anchor="ctr">
            <a:spAutoFit/>
          </a:bodyPr>
          <a:lstStyle/>
          <a:p>
            <a:r>
              <a:rPr lang="zh-CN" altLang="en-US" sz="2400">
                <a:solidFill>
                  <a:schemeClr val="accent1"/>
                </a:solidFill>
                <a:cs typeface="+mn-ea"/>
                <a:sym typeface="+mn-lt"/>
              </a:rPr>
              <a:t>标题</a:t>
            </a:r>
          </a:p>
        </p:txBody>
      </p:sp>
      <p:sp>
        <p:nvSpPr>
          <p:cNvPr id="60" name="文本框 59">
            <a:extLst>
              <a:ext uri="{FF2B5EF4-FFF2-40B4-BE49-F238E27FC236}">
                <a16:creationId xmlns:a16="http://schemas.microsoft.com/office/drawing/2014/main" id="{973DFCB9-3AB5-4861-B476-5CAB11A43570}"/>
              </a:ext>
            </a:extLst>
          </p:cNvPr>
          <p:cNvSpPr txBox="1"/>
          <p:nvPr/>
        </p:nvSpPr>
        <p:spPr>
          <a:xfrm>
            <a:off x="8320838" y="2096884"/>
            <a:ext cx="2135693" cy="1692881"/>
          </a:xfrm>
          <a:prstGeom prst="rect">
            <a:avLst/>
          </a:prstGeom>
          <a:noFill/>
        </p:spPr>
        <p:txBody>
          <a:bodyPr wrap="square" lIns="72000" tIns="72000" rIns="72000" bIns="72000" rtlCol="0" anchor="ctr">
            <a:spAutoFit/>
          </a:bodyPr>
          <a:lstStyle/>
          <a:p>
            <a:pPr>
              <a:lnSpc>
                <a:spcPct val="130000"/>
              </a:lnSpc>
              <a:spcAft>
                <a:spcPts val="600"/>
              </a:spcAft>
            </a:pPr>
            <a:r>
              <a:rPr lang="en-US" altLang="zh-CN" sz="2400">
                <a:latin typeface="+mj-lt"/>
                <a:cs typeface="+mn-ea"/>
                <a:sym typeface="+mn-lt"/>
              </a:rPr>
              <a:t>Arial BLack</a:t>
            </a:r>
          </a:p>
          <a:p>
            <a:pPr>
              <a:lnSpc>
                <a:spcPct val="130000"/>
              </a:lnSpc>
              <a:spcAft>
                <a:spcPts val="600"/>
              </a:spcAft>
            </a:pPr>
            <a:r>
              <a:rPr lang="zh-CN" altLang="en-US" sz="2400">
                <a:cs typeface="+mn-ea"/>
                <a:sym typeface="+mn-lt"/>
              </a:rPr>
              <a:t>大标题</a:t>
            </a:r>
            <a:r>
              <a:rPr lang="en-US" altLang="zh-CN" sz="2400">
                <a:cs typeface="+mn-ea"/>
                <a:sym typeface="+mn-lt"/>
              </a:rPr>
              <a:t>28</a:t>
            </a:r>
            <a:r>
              <a:rPr lang="zh-CN" altLang="en-US" sz="2400">
                <a:cs typeface="+mn-ea"/>
                <a:sym typeface="+mn-lt"/>
              </a:rPr>
              <a:t>号</a:t>
            </a:r>
            <a:endParaRPr lang="en-US" altLang="zh-CN" sz="2400">
              <a:cs typeface="+mn-ea"/>
              <a:sym typeface="+mn-lt"/>
            </a:endParaRPr>
          </a:p>
          <a:p>
            <a:pPr>
              <a:lnSpc>
                <a:spcPct val="130000"/>
              </a:lnSpc>
              <a:spcAft>
                <a:spcPts val="600"/>
              </a:spcAft>
            </a:pPr>
            <a:r>
              <a:rPr lang="zh-CN" altLang="en-US" sz="2400">
                <a:cs typeface="+mn-ea"/>
                <a:sym typeface="+mn-lt"/>
              </a:rPr>
              <a:t>小标题</a:t>
            </a:r>
            <a:r>
              <a:rPr lang="en-US" altLang="zh-CN" sz="2400">
                <a:cs typeface="+mn-ea"/>
                <a:sym typeface="+mn-lt"/>
              </a:rPr>
              <a:t>24</a:t>
            </a:r>
            <a:r>
              <a:rPr lang="zh-CN" altLang="en-US" sz="2400">
                <a:cs typeface="+mn-ea"/>
                <a:sym typeface="+mn-lt"/>
              </a:rPr>
              <a:t>号</a:t>
            </a:r>
          </a:p>
        </p:txBody>
      </p:sp>
      <p:sp>
        <p:nvSpPr>
          <p:cNvPr id="62" name="文本框 61">
            <a:extLst>
              <a:ext uri="{FF2B5EF4-FFF2-40B4-BE49-F238E27FC236}">
                <a16:creationId xmlns:a16="http://schemas.microsoft.com/office/drawing/2014/main" id="{3299D4B5-7026-48C9-BD89-39669A4B3957}"/>
              </a:ext>
            </a:extLst>
          </p:cNvPr>
          <p:cNvSpPr txBox="1"/>
          <p:nvPr/>
        </p:nvSpPr>
        <p:spPr>
          <a:xfrm>
            <a:off x="7010792" y="4042800"/>
            <a:ext cx="1166336" cy="514738"/>
          </a:xfrm>
          <a:prstGeom prst="rect">
            <a:avLst/>
          </a:prstGeom>
          <a:noFill/>
        </p:spPr>
        <p:txBody>
          <a:bodyPr wrap="square" lIns="72000" tIns="72000" rIns="72000" bIns="72000" rtlCol="0" anchor="ctr">
            <a:spAutoFit/>
          </a:bodyPr>
          <a:lstStyle/>
          <a:p>
            <a:r>
              <a:rPr lang="zh-CN" altLang="en-US" sz="2400">
                <a:solidFill>
                  <a:schemeClr val="accent1"/>
                </a:solidFill>
                <a:cs typeface="+mn-ea"/>
                <a:sym typeface="+mn-lt"/>
              </a:rPr>
              <a:t>正文</a:t>
            </a:r>
          </a:p>
        </p:txBody>
      </p:sp>
      <p:sp>
        <p:nvSpPr>
          <p:cNvPr id="63" name="文本框 62">
            <a:extLst>
              <a:ext uri="{FF2B5EF4-FFF2-40B4-BE49-F238E27FC236}">
                <a16:creationId xmlns:a16="http://schemas.microsoft.com/office/drawing/2014/main" id="{A9573BF8-75E6-4DBA-90A2-210218023C9C}"/>
              </a:ext>
            </a:extLst>
          </p:cNvPr>
          <p:cNvSpPr txBox="1"/>
          <p:nvPr/>
        </p:nvSpPr>
        <p:spPr>
          <a:xfrm>
            <a:off x="8320838" y="3951360"/>
            <a:ext cx="2889251" cy="1695318"/>
          </a:xfrm>
          <a:prstGeom prst="rect">
            <a:avLst/>
          </a:prstGeom>
          <a:noFill/>
        </p:spPr>
        <p:txBody>
          <a:bodyPr wrap="square" lIns="72000" tIns="72000" rIns="72000" bIns="72000" rtlCol="0" anchor="ctr">
            <a:spAutoFit/>
          </a:bodyPr>
          <a:lstStyle/>
          <a:p>
            <a:pPr>
              <a:lnSpc>
                <a:spcPct val="130000"/>
              </a:lnSpc>
              <a:spcAft>
                <a:spcPts val="600"/>
              </a:spcAft>
            </a:pPr>
            <a:r>
              <a:rPr lang="en-US" altLang="zh-CN" sz="2400">
                <a:cs typeface="+mn-ea"/>
                <a:sym typeface="+mn-lt"/>
              </a:rPr>
              <a:t>Arial</a:t>
            </a:r>
          </a:p>
          <a:p>
            <a:pPr>
              <a:lnSpc>
                <a:spcPct val="130000"/>
              </a:lnSpc>
              <a:spcAft>
                <a:spcPts val="600"/>
              </a:spcAft>
            </a:pPr>
            <a:r>
              <a:rPr lang="zh-CN" altLang="en-US" sz="2400">
                <a:cs typeface="+mn-ea"/>
                <a:sym typeface="+mn-lt"/>
              </a:rPr>
              <a:t>正文</a:t>
            </a:r>
            <a:r>
              <a:rPr lang="en-US" altLang="zh-CN" sz="2400">
                <a:cs typeface="+mn-ea"/>
                <a:sym typeface="+mn-lt"/>
              </a:rPr>
              <a:t>20</a:t>
            </a:r>
            <a:r>
              <a:rPr lang="zh-CN" altLang="en-US" sz="2400">
                <a:cs typeface="+mn-ea"/>
                <a:sym typeface="+mn-lt"/>
              </a:rPr>
              <a:t>号</a:t>
            </a:r>
            <a:endParaRPr lang="en-US" altLang="zh-CN" sz="2400">
              <a:cs typeface="+mn-ea"/>
              <a:sym typeface="+mn-lt"/>
            </a:endParaRPr>
          </a:p>
          <a:p>
            <a:pPr>
              <a:lnSpc>
                <a:spcPct val="130000"/>
              </a:lnSpc>
              <a:spcAft>
                <a:spcPts val="600"/>
              </a:spcAft>
            </a:pPr>
            <a:r>
              <a:rPr lang="zh-CN" altLang="en-US" sz="2400">
                <a:cs typeface="+mn-ea"/>
                <a:sym typeface="+mn-lt"/>
              </a:rPr>
              <a:t>行距</a:t>
            </a:r>
            <a:r>
              <a:rPr lang="en-US" altLang="zh-CN" sz="2400">
                <a:cs typeface="+mn-ea"/>
                <a:sym typeface="+mn-lt"/>
              </a:rPr>
              <a:t>1.3</a:t>
            </a:r>
            <a:endParaRPr lang="zh-CN" altLang="en-US" sz="2400">
              <a:cs typeface="+mn-ea"/>
              <a:sym typeface="+mn-lt"/>
            </a:endParaRPr>
          </a:p>
        </p:txBody>
      </p:sp>
      <p:sp>
        <p:nvSpPr>
          <p:cNvPr id="4" name="文本框 3">
            <a:extLst>
              <a:ext uri="{FF2B5EF4-FFF2-40B4-BE49-F238E27FC236}">
                <a16:creationId xmlns:a16="http://schemas.microsoft.com/office/drawing/2014/main" id="{9F516FCA-D042-42C6-83BE-C02EEDE1AAEB}"/>
              </a:ext>
            </a:extLst>
          </p:cNvPr>
          <p:cNvSpPr txBox="1"/>
          <p:nvPr/>
        </p:nvSpPr>
        <p:spPr>
          <a:xfrm>
            <a:off x="1345444" y="5794833"/>
            <a:ext cx="8543900" cy="338554"/>
          </a:xfrm>
          <a:prstGeom prst="rect">
            <a:avLst/>
          </a:prstGeom>
          <a:noFill/>
        </p:spPr>
        <p:txBody>
          <a:bodyPr wrap="square" rtlCol="0">
            <a:spAutoFit/>
          </a:bodyPr>
          <a:lstStyle/>
          <a:p>
            <a:r>
              <a:rPr lang="zh-CN" altLang="en-US" sz="1600">
                <a:cs typeface="+mn-ea"/>
                <a:sym typeface="+mn-lt"/>
              </a:rPr>
              <a:t>注：微软雅黑字体属于版权字体，如您需要商用，请向版权方购买版权。</a:t>
            </a:r>
          </a:p>
        </p:txBody>
      </p:sp>
      <p:grpSp>
        <p:nvGrpSpPr>
          <p:cNvPr id="48" name="组合 47">
            <a:extLst>
              <a:ext uri="{FF2B5EF4-FFF2-40B4-BE49-F238E27FC236}">
                <a16:creationId xmlns:a16="http://schemas.microsoft.com/office/drawing/2014/main" id="{32CAE033-68AD-4474-BBC9-C2300A075A47}"/>
              </a:ext>
            </a:extLst>
          </p:cNvPr>
          <p:cNvGrpSpPr/>
          <p:nvPr/>
        </p:nvGrpSpPr>
        <p:grpSpPr>
          <a:xfrm>
            <a:off x="-1105669" y="0"/>
            <a:ext cx="13297668" cy="6882738"/>
            <a:chOff x="-1105669" y="0"/>
            <a:chExt cx="13297668" cy="6882738"/>
          </a:xfrm>
        </p:grpSpPr>
        <p:grpSp>
          <p:nvGrpSpPr>
            <p:cNvPr id="49" name="组合 48">
              <a:extLst>
                <a:ext uri="{FF2B5EF4-FFF2-40B4-BE49-F238E27FC236}">
                  <a16:creationId xmlns:a16="http://schemas.microsoft.com/office/drawing/2014/main" id="{9458C146-F8F7-4078-AAD9-A01B932985BB}"/>
                </a:ext>
              </a:extLst>
            </p:cNvPr>
            <p:cNvGrpSpPr/>
            <p:nvPr/>
          </p:nvGrpSpPr>
          <p:grpSpPr>
            <a:xfrm>
              <a:off x="-1105669" y="611994"/>
              <a:ext cx="5775495" cy="1183722"/>
              <a:chOff x="-1105669" y="611994"/>
              <a:chExt cx="5775495" cy="1183722"/>
            </a:xfrm>
          </p:grpSpPr>
          <p:sp>
            <p:nvSpPr>
              <p:cNvPr id="53" name="弧形 166">
                <a:extLst>
                  <a:ext uri="{FF2B5EF4-FFF2-40B4-BE49-F238E27FC236}">
                    <a16:creationId xmlns:a16="http://schemas.microsoft.com/office/drawing/2014/main" id="{02B36489-6F90-407F-882D-F49F9B13D8F1}"/>
                  </a:ext>
                </a:extLst>
              </p:cNvPr>
              <p:cNvSpPr/>
              <p:nvPr/>
            </p:nvSpPr>
            <p:spPr>
              <a:xfrm rot="19433300">
                <a:off x="-1057243" y="611994"/>
                <a:ext cx="5271393" cy="992904"/>
              </a:xfrm>
              <a:custGeom>
                <a:avLst/>
                <a:gdLst>
                  <a:gd name="connsiteX0" fmla="*/ 432097 w 4893160"/>
                  <a:gd name="connsiteY0" fmla="*/ 429449 h 1985798"/>
                  <a:gd name="connsiteX1" fmla="*/ 2582612 w 4893160"/>
                  <a:gd name="connsiteY1" fmla="*/ 1536 h 1985798"/>
                  <a:gd name="connsiteX2" fmla="*/ 4893161 w 4893160"/>
                  <a:gd name="connsiteY2" fmla="*/ 992899 h 1985798"/>
                  <a:gd name="connsiteX3" fmla="*/ 2446580 w 4893160"/>
                  <a:gd name="connsiteY3" fmla="*/ 992899 h 1985798"/>
                  <a:gd name="connsiteX4" fmla="*/ 432097 w 4893160"/>
                  <a:gd name="connsiteY4" fmla="*/ 429449 h 1985798"/>
                  <a:gd name="connsiteX0" fmla="*/ 432097 w 4893160"/>
                  <a:gd name="connsiteY0" fmla="*/ 429449 h 1985798"/>
                  <a:gd name="connsiteX1" fmla="*/ 2582612 w 4893160"/>
                  <a:gd name="connsiteY1" fmla="*/ 1536 h 1985798"/>
                  <a:gd name="connsiteX2" fmla="*/ 4893161 w 4893160"/>
                  <a:gd name="connsiteY2" fmla="*/ 992899 h 1985798"/>
                  <a:gd name="connsiteX0" fmla="*/ 14310 w 4475374"/>
                  <a:gd name="connsiteY0" fmla="*/ 873079 h 1436529"/>
                  <a:gd name="connsiteX1" fmla="*/ 0 w 4475374"/>
                  <a:gd name="connsiteY1" fmla="*/ 0 h 1436529"/>
                  <a:gd name="connsiteX2" fmla="*/ 2164825 w 4475374"/>
                  <a:gd name="connsiteY2" fmla="*/ 445166 h 1436529"/>
                  <a:gd name="connsiteX3" fmla="*/ 4475374 w 4475374"/>
                  <a:gd name="connsiteY3" fmla="*/ 1436529 h 1436529"/>
                  <a:gd name="connsiteX4" fmla="*/ 2028793 w 4475374"/>
                  <a:gd name="connsiteY4" fmla="*/ 1436529 h 1436529"/>
                  <a:gd name="connsiteX5" fmla="*/ 14310 w 4475374"/>
                  <a:gd name="connsiteY5" fmla="*/ 873079 h 1436529"/>
                  <a:gd name="connsiteX0" fmla="*/ 14310 w 4475374"/>
                  <a:gd name="connsiteY0" fmla="*/ 873079 h 1436529"/>
                  <a:gd name="connsiteX1" fmla="*/ 2164825 w 4475374"/>
                  <a:gd name="connsiteY1" fmla="*/ 445166 h 1436529"/>
                  <a:gd name="connsiteX2" fmla="*/ 4475374 w 4475374"/>
                  <a:gd name="connsiteY2" fmla="*/ 1436529 h 1436529"/>
                  <a:gd name="connsiteX0" fmla="*/ 0 w 4461064"/>
                  <a:gd name="connsiteY0" fmla="*/ 429454 h 992904"/>
                  <a:gd name="connsiteX1" fmla="*/ 2150515 w 4461064"/>
                  <a:gd name="connsiteY1" fmla="*/ 1541 h 992904"/>
                  <a:gd name="connsiteX2" fmla="*/ 4461064 w 4461064"/>
                  <a:gd name="connsiteY2" fmla="*/ 992904 h 992904"/>
                  <a:gd name="connsiteX3" fmla="*/ 2014483 w 4461064"/>
                  <a:gd name="connsiteY3" fmla="*/ 992904 h 992904"/>
                  <a:gd name="connsiteX4" fmla="*/ 0 w 4461064"/>
                  <a:gd name="connsiteY4" fmla="*/ 429454 h 992904"/>
                  <a:gd name="connsiteX0" fmla="*/ 0 w 4461064"/>
                  <a:gd name="connsiteY0" fmla="*/ 429454 h 992904"/>
                  <a:gd name="connsiteX1" fmla="*/ 2150515 w 4461064"/>
                  <a:gd name="connsiteY1" fmla="*/ 1541 h 992904"/>
                  <a:gd name="connsiteX2" fmla="*/ 4461064 w 4461064"/>
                  <a:gd name="connsiteY2" fmla="*/ 992904 h 992904"/>
                  <a:gd name="connsiteX0" fmla="*/ 360979 w 4822043"/>
                  <a:gd name="connsiteY0" fmla="*/ 429454 h 992904"/>
                  <a:gd name="connsiteX1" fmla="*/ 2511494 w 4822043"/>
                  <a:gd name="connsiteY1" fmla="*/ 1541 h 992904"/>
                  <a:gd name="connsiteX2" fmla="*/ 4822043 w 4822043"/>
                  <a:gd name="connsiteY2" fmla="*/ 992904 h 992904"/>
                  <a:gd name="connsiteX3" fmla="*/ 2375462 w 4822043"/>
                  <a:gd name="connsiteY3" fmla="*/ 992904 h 992904"/>
                  <a:gd name="connsiteX4" fmla="*/ 360979 w 4822043"/>
                  <a:gd name="connsiteY4" fmla="*/ 429454 h 992904"/>
                  <a:gd name="connsiteX0" fmla="*/ 0 w 4822043"/>
                  <a:gd name="connsiteY0" fmla="*/ 737800 h 992904"/>
                  <a:gd name="connsiteX1" fmla="*/ 2511494 w 4822043"/>
                  <a:gd name="connsiteY1" fmla="*/ 1541 h 992904"/>
                  <a:gd name="connsiteX2" fmla="*/ 4822043 w 4822043"/>
                  <a:gd name="connsiteY2" fmla="*/ 992904 h 992904"/>
                </a:gdLst>
                <a:ahLst/>
                <a:cxnLst>
                  <a:cxn ang="0">
                    <a:pos x="connsiteX0" y="connsiteY0"/>
                  </a:cxn>
                  <a:cxn ang="0">
                    <a:pos x="connsiteX1" y="connsiteY1"/>
                  </a:cxn>
                  <a:cxn ang="0">
                    <a:pos x="connsiteX2" y="connsiteY2"/>
                  </a:cxn>
                </a:cxnLst>
                <a:rect l="l" t="t" r="r" b="b"/>
                <a:pathLst>
                  <a:path w="4822043" h="992904" stroke="0" extrusionOk="0">
                    <a:moveTo>
                      <a:pt x="360979" y="429454"/>
                    </a:moveTo>
                    <a:cubicBezTo>
                      <a:pt x="845010" y="144436"/>
                      <a:pt x="1659865" y="-17705"/>
                      <a:pt x="2511494" y="1541"/>
                    </a:cubicBezTo>
                    <a:cubicBezTo>
                      <a:pt x="3807844" y="30838"/>
                      <a:pt x="4822043" y="465989"/>
                      <a:pt x="4822043" y="992904"/>
                    </a:cubicBezTo>
                    <a:lnTo>
                      <a:pt x="2375462" y="992904"/>
                    </a:lnTo>
                    <a:lnTo>
                      <a:pt x="360979" y="429454"/>
                    </a:lnTo>
                    <a:close/>
                  </a:path>
                  <a:path w="4822043" h="992904" fill="none">
                    <a:moveTo>
                      <a:pt x="0" y="737800"/>
                    </a:moveTo>
                    <a:cubicBezTo>
                      <a:pt x="484031" y="452782"/>
                      <a:pt x="1659865" y="-17705"/>
                      <a:pt x="2511494" y="1541"/>
                    </a:cubicBezTo>
                    <a:cubicBezTo>
                      <a:pt x="3807844" y="30838"/>
                      <a:pt x="4822043" y="465989"/>
                      <a:pt x="4822043" y="992904"/>
                    </a:cubicBezTo>
                  </a:path>
                </a:pathLst>
              </a:custGeom>
              <a:ln w="6350" cap="flat" cmpd="sng" algn="ctr">
                <a:solidFill>
                  <a:srgbClr val="056CC9"/>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rgbClr val="000000"/>
                  </a:solidFill>
                  <a:cs typeface="+mn-ea"/>
                  <a:sym typeface="+mn-lt"/>
                </a:endParaRPr>
              </a:p>
            </p:txBody>
          </p:sp>
          <p:sp>
            <p:nvSpPr>
              <p:cNvPr id="56" name="弧形 166">
                <a:extLst>
                  <a:ext uri="{FF2B5EF4-FFF2-40B4-BE49-F238E27FC236}">
                    <a16:creationId xmlns:a16="http://schemas.microsoft.com/office/drawing/2014/main" id="{76AA5AF3-612E-476A-9689-C667E745B49A}"/>
                  </a:ext>
                </a:extLst>
              </p:cNvPr>
              <p:cNvSpPr/>
              <p:nvPr/>
            </p:nvSpPr>
            <p:spPr>
              <a:xfrm rot="19433300">
                <a:off x="-1065314" y="643798"/>
                <a:ext cx="5355410" cy="992904"/>
              </a:xfrm>
              <a:custGeom>
                <a:avLst/>
                <a:gdLst>
                  <a:gd name="connsiteX0" fmla="*/ 432097 w 4893160"/>
                  <a:gd name="connsiteY0" fmla="*/ 429449 h 1985798"/>
                  <a:gd name="connsiteX1" fmla="*/ 2582612 w 4893160"/>
                  <a:gd name="connsiteY1" fmla="*/ 1536 h 1985798"/>
                  <a:gd name="connsiteX2" fmla="*/ 4893161 w 4893160"/>
                  <a:gd name="connsiteY2" fmla="*/ 992899 h 1985798"/>
                  <a:gd name="connsiteX3" fmla="*/ 2446580 w 4893160"/>
                  <a:gd name="connsiteY3" fmla="*/ 992899 h 1985798"/>
                  <a:gd name="connsiteX4" fmla="*/ 432097 w 4893160"/>
                  <a:gd name="connsiteY4" fmla="*/ 429449 h 1985798"/>
                  <a:gd name="connsiteX0" fmla="*/ 432097 w 4893160"/>
                  <a:gd name="connsiteY0" fmla="*/ 429449 h 1985798"/>
                  <a:gd name="connsiteX1" fmla="*/ 2582612 w 4893160"/>
                  <a:gd name="connsiteY1" fmla="*/ 1536 h 1985798"/>
                  <a:gd name="connsiteX2" fmla="*/ 4893161 w 4893160"/>
                  <a:gd name="connsiteY2" fmla="*/ 992899 h 1985798"/>
                  <a:gd name="connsiteX0" fmla="*/ 14310 w 4475374"/>
                  <a:gd name="connsiteY0" fmla="*/ 873079 h 1436529"/>
                  <a:gd name="connsiteX1" fmla="*/ 0 w 4475374"/>
                  <a:gd name="connsiteY1" fmla="*/ 0 h 1436529"/>
                  <a:gd name="connsiteX2" fmla="*/ 2164825 w 4475374"/>
                  <a:gd name="connsiteY2" fmla="*/ 445166 h 1436529"/>
                  <a:gd name="connsiteX3" fmla="*/ 4475374 w 4475374"/>
                  <a:gd name="connsiteY3" fmla="*/ 1436529 h 1436529"/>
                  <a:gd name="connsiteX4" fmla="*/ 2028793 w 4475374"/>
                  <a:gd name="connsiteY4" fmla="*/ 1436529 h 1436529"/>
                  <a:gd name="connsiteX5" fmla="*/ 14310 w 4475374"/>
                  <a:gd name="connsiteY5" fmla="*/ 873079 h 1436529"/>
                  <a:gd name="connsiteX0" fmla="*/ 14310 w 4475374"/>
                  <a:gd name="connsiteY0" fmla="*/ 873079 h 1436529"/>
                  <a:gd name="connsiteX1" fmla="*/ 2164825 w 4475374"/>
                  <a:gd name="connsiteY1" fmla="*/ 445166 h 1436529"/>
                  <a:gd name="connsiteX2" fmla="*/ 4475374 w 4475374"/>
                  <a:gd name="connsiteY2" fmla="*/ 1436529 h 1436529"/>
                  <a:gd name="connsiteX0" fmla="*/ 0 w 4461064"/>
                  <a:gd name="connsiteY0" fmla="*/ 429454 h 992904"/>
                  <a:gd name="connsiteX1" fmla="*/ 2150515 w 4461064"/>
                  <a:gd name="connsiteY1" fmla="*/ 1541 h 992904"/>
                  <a:gd name="connsiteX2" fmla="*/ 4461064 w 4461064"/>
                  <a:gd name="connsiteY2" fmla="*/ 992904 h 992904"/>
                  <a:gd name="connsiteX3" fmla="*/ 2014483 w 4461064"/>
                  <a:gd name="connsiteY3" fmla="*/ 992904 h 992904"/>
                  <a:gd name="connsiteX4" fmla="*/ 0 w 4461064"/>
                  <a:gd name="connsiteY4" fmla="*/ 429454 h 992904"/>
                  <a:gd name="connsiteX0" fmla="*/ 0 w 4461064"/>
                  <a:gd name="connsiteY0" fmla="*/ 429454 h 992904"/>
                  <a:gd name="connsiteX1" fmla="*/ 2150515 w 4461064"/>
                  <a:gd name="connsiteY1" fmla="*/ 1541 h 992904"/>
                  <a:gd name="connsiteX2" fmla="*/ 4461064 w 4461064"/>
                  <a:gd name="connsiteY2" fmla="*/ 992904 h 992904"/>
                  <a:gd name="connsiteX0" fmla="*/ 360979 w 4822043"/>
                  <a:gd name="connsiteY0" fmla="*/ 429454 h 992904"/>
                  <a:gd name="connsiteX1" fmla="*/ 2511494 w 4822043"/>
                  <a:gd name="connsiteY1" fmla="*/ 1541 h 992904"/>
                  <a:gd name="connsiteX2" fmla="*/ 4822043 w 4822043"/>
                  <a:gd name="connsiteY2" fmla="*/ 992904 h 992904"/>
                  <a:gd name="connsiteX3" fmla="*/ 2375462 w 4822043"/>
                  <a:gd name="connsiteY3" fmla="*/ 992904 h 992904"/>
                  <a:gd name="connsiteX4" fmla="*/ 360979 w 4822043"/>
                  <a:gd name="connsiteY4" fmla="*/ 429454 h 992904"/>
                  <a:gd name="connsiteX0" fmla="*/ 0 w 4822043"/>
                  <a:gd name="connsiteY0" fmla="*/ 737800 h 992904"/>
                  <a:gd name="connsiteX1" fmla="*/ 2511494 w 4822043"/>
                  <a:gd name="connsiteY1" fmla="*/ 1541 h 992904"/>
                  <a:gd name="connsiteX2" fmla="*/ 4822043 w 4822043"/>
                  <a:gd name="connsiteY2" fmla="*/ 992904 h 992904"/>
                </a:gdLst>
                <a:ahLst/>
                <a:cxnLst>
                  <a:cxn ang="0">
                    <a:pos x="connsiteX0" y="connsiteY0"/>
                  </a:cxn>
                  <a:cxn ang="0">
                    <a:pos x="connsiteX1" y="connsiteY1"/>
                  </a:cxn>
                  <a:cxn ang="0">
                    <a:pos x="connsiteX2" y="connsiteY2"/>
                  </a:cxn>
                </a:cxnLst>
                <a:rect l="l" t="t" r="r" b="b"/>
                <a:pathLst>
                  <a:path w="4822043" h="992904" stroke="0" extrusionOk="0">
                    <a:moveTo>
                      <a:pt x="360979" y="429454"/>
                    </a:moveTo>
                    <a:cubicBezTo>
                      <a:pt x="845010" y="144436"/>
                      <a:pt x="1659865" y="-17705"/>
                      <a:pt x="2511494" y="1541"/>
                    </a:cubicBezTo>
                    <a:cubicBezTo>
                      <a:pt x="3807844" y="30838"/>
                      <a:pt x="4822043" y="465989"/>
                      <a:pt x="4822043" y="992904"/>
                    </a:cubicBezTo>
                    <a:lnTo>
                      <a:pt x="2375462" y="992904"/>
                    </a:lnTo>
                    <a:lnTo>
                      <a:pt x="360979" y="429454"/>
                    </a:lnTo>
                    <a:close/>
                  </a:path>
                  <a:path w="4822043" h="992904" fill="none">
                    <a:moveTo>
                      <a:pt x="0" y="737800"/>
                    </a:moveTo>
                    <a:cubicBezTo>
                      <a:pt x="484031" y="452782"/>
                      <a:pt x="1659865" y="-17705"/>
                      <a:pt x="2511494" y="1541"/>
                    </a:cubicBezTo>
                    <a:cubicBezTo>
                      <a:pt x="3807844" y="30838"/>
                      <a:pt x="4822043" y="465989"/>
                      <a:pt x="4822043" y="992904"/>
                    </a:cubicBezTo>
                  </a:path>
                </a:pathLst>
              </a:custGeom>
              <a:ln w="6350" cap="flat" cmpd="sng" algn="ctr">
                <a:solidFill>
                  <a:srgbClr val="056CC9"/>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rgbClr val="000000"/>
                  </a:solidFill>
                  <a:cs typeface="+mn-ea"/>
                  <a:sym typeface="+mn-lt"/>
                </a:endParaRPr>
              </a:p>
            </p:txBody>
          </p:sp>
          <p:sp>
            <p:nvSpPr>
              <p:cNvPr id="61" name="弧形 166">
                <a:extLst>
                  <a:ext uri="{FF2B5EF4-FFF2-40B4-BE49-F238E27FC236}">
                    <a16:creationId xmlns:a16="http://schemas.microsoft.com/office/drawing/2014/main" id="{5037CBA4-9A78-4F4D-95D4-8555981A8D2D}"/>
                  </a:ext>
                </a:extLst>
              </p:cNvPr>
              <p:cNvSpPr/>
              <p:nvPr/>
            </p:nvSpPr>
            <p:spPr>
              <a:xfrm rot="19433300">
                <a:off x="-1073385" y="675600"/>
                <a:ext cx="5439427" cy="992904"/>
              </a:xfrm>
              <a:custGeom>
                <a:avLst/>
                <a:gdLst>
                  <a:gd name="connsiteX0" fmla="*/ 432097 w 4893160"/>
                  <a:gd name="connsiteY0" fmla="*/ 429449 h 1985798"/>
                  <a:gd name="connsiteX1" fmla="*/ 2582612 w 4893160"/>
                  <a:gd name="connsiteY1" fmla="*/ 1536 h 1985798"/>
                  <a:gd name="connsiteX2" fmla="*/ 4893161 w 4893160"/>
                  <a:gd name="connsiteY2" fmla="*/ 992899 h 1985798"/>
                  <a:gd name="connsiteX3" fmla="*/ 2446580 w 4893160"/>
                  <a:gd name="connsiteY3" fmla="*/ 992899 h 1985798"/>
                  <a:gd name="connsiteX4" fmla="*/ 432097 w 4893160"/>
                  <a:gd name="connsiteY4" fmla="*/ 429449 h 1985798"/>
                  <a:gd name="connsiteX0" fmla="*/ 432097 w 4893160"/>
                  <a:gd name="connsiteY0" fmla="*/ 429449 h 1985798"/>
                  <a:gd name="connsiteX1" fmla="*/ 2582612 w 4893160"/>
                  <a:gd name="connsiteY1" fmla="*/ 1536 h 1985798"/>
                  <a:gd name="connsiteX2" fmla="*/ 4893161 w 4893160"/>
                  <a:gd name="connsiteY2" fmla="*/ 992899 h 1985798"/>
                  <a:gd name="connsiteX0" fmla="*/ 14310 w 4475374"/>
                  <a:gd name="connsiteY0" fmla="*/ 873079 h 1436529"/>
                  <a:gd name="connsiteX1" fmla="*/ 0 w 4475374"/>
                  <a:gd name="connsiteY1" fmla="*/ 0 h 1436529"/>
                  <a:gd name="connsiteX2" fmla="*/ 2164825 w 4475374"/>
                  <a:gd name="connsiteY2" fmla="*/ 445166 h 1436529"/>
                  <a:gd name="connsiteX3" fmla="*/ 4475374 w 4475374"/>
                  <a:gd name="connsiteY3" fmla="*/ 1436529 h 1436529"/>
                  <a:gd name="connsiteX4" fmla="*/ 2028793 w 4475374"/>
                  <a:gd name="connsiteY4" fmla="*/ 1436529 h 1436529"/>
                  <a:gd name="connsiteX5" fmla="*/ 14310 w 4475374"/>
                  <a:gd name="connsiteY5" fmla="*/ 873079 h 1436529"/>
                  <a:gd name="connsiteX0" fmla="*/ 14310 w 4475374"/>
                  <a:gd name="connsiteY0" fmla="*/ 873079 h 1436529"/>
                  <a:gd name="connsiteX1" fmla="*/ 2164825 w 4475374"/>
                  <a:gd name="connsiteY1" fmla="*/ 445166 h 1436529"/>
                  <a:gd name="connsiteX2" fmla="*/ 4475374 w 4475374"/>
                  <a:gd name="connsiteY2" fmla="*/ 1436529 h 1436529"/>
                  <a:gd name="connsiteX0" fmla="*/ 0 w 4461064"/>
                  <a:gd name="connsiteY0" fmla="*/ 429454 h 992904"/>
                  <a:gd name="connsiteX1" fmla="*/ 2150515 w 4461064"/>
                  <a:gd name="connsiteY1" fmla="*/ 1541 h 992904"/>
                  <a:gd name="connsiteX2" fmla="*/ 4461064 w 4461064"/>
                  <a:gd name="connsiteY2" fmla="*/ 992904 h 992904"/>
                  <a:gd name="connsiteX3" fmla="*/ 2014483 w 4461064"/>
                  <a:gd name="connsiteY3" fmla="*/ 992904 h 992904"/>
                  <a:gd name="connsiteX4" fmla="*/ 0 w 4461064"/>
                  <a:gd name="connsiteY4" fmla="*/ 429454 h 992904"/>
                  <a:gd name="connsiteX0" fmla="*/ 0 w 4461064"/>
                  <a:gd name="connsiteY0" fmla="*/ 429454 h 992904"/>
                  <a:gd name="connsiteX1" fmla="*/ 2150515 w 4461064"/>
                  <a:gd name="connsiteY1" fmla="*/ 1541 h 992904"/>
                  <a:gd name="connsiteX2" fmla="*/ 4461064 w 4461064"/>
                  <a:gd name="connsiteY2" fmla="*/ 992904 h 992904"/>
                  <a:gd name="connsiteX0" fmla="*/ 360979 w 4822043"/>
                  <a:gd name="connsiteY0" fmla="*/ 429454 h 992904"/>
                  <a:gd name="connsiteX1" fmla="*/ 2511494 w 4822043"/>
                  <a:gd name="connsiteY1" fmla="*/ 1541 h 992904"/>
                  <a:gd name="connsiteX2" fmla="*/ 4822043 w 4822043"/>
                  <a:gd name="connsiteY2" fmla="*/ 992904 h 992904"/>
                  <a:gd name="connsiteX3" fmla="*/ 2375462 w 4822043"/>
                  <a:gd name="connsiteY3" fmla="*/ 992904 h 992904"/>
                  <a:gd name="connsiteX4" fmla="*/ 360979 w 4822043"/>
                  <a:gd name="connsiteY4" fmla="*/ 429454 h 992904"/>
                  <a:gd name="connsiteX0" fmla="*/ 0 w 4822043"/>
                  <a:gd name="connsiteY0" fmla="*/ 737800 h 992904"/>
                  <a:gd name="connsiteX1" fmla="*/ 2511494 w 4822043"/>
                  <a:gd name="connsiteY1" fmla="*/ 1541 h 992904"/>
                  <a:gd name="connsiteX2" fmla="*/ 4822043 w 4822043"/>
                  <a:gd name="connsiteY2" fmla="*/ 992904 h 992904"/>
                </a:gdLst>
                <a:ahLst/>
                <a:cxnLst>
                  <a:cxn ang="0">
                    <a:pos x="connsiteX0" y="connsiteY0"/>
                  </a:cxn>
                  <a:cxn ang="0">
                    <a:pos x="connsiteX1" y="connsiteY1"/>
                  </a:cxn>
                  <a:cxn ang="0">
                    <a:pos x="connsiteX2" y="connsiteY2"/>
                  </a:cxn>
                </a:cxnLst>
                <a:rect l="l" t="t" r="r" b="b"/>
                <a:pathLst>
                  <a:path w="4822043" h="992904" stroke="0" extrusionOk="0">
                    <a:moveTo>
                      <a:pt x="360979" y="429454"/>
                    </a:moveTo>
                    <a:cubicBezTo>
                      <a:pt x="845010" y="144436"/>
                      <a:pt x="1659865" y="-17705"/>
                      <a:pt x="2511494" y="1541"/>
                    </a:cubicBezTo>
                    <a:cubicBezTo>
                      <a:pt x="3807844" y="30838"/>
                      <a:pt x="4822043" y="465989"/>
                      <a:pt x="4822043" y="992904"/>
                    </a:cubicBezTo>
                    <a:lnTo>
                      <a:pt x="2375462" y="992904"/>
                    </a:lnTo>
                    <a:lnTo>
                      <a:pt x="360979" y="429454"/>
                    </a:lnTo>
                    <a:close/>
                  </a:path>
                  <a:path w="4822043" h="992904" fill="none">
                    <a:moveTo>
                      <a:pt x="0" y="737800"/>
                    </a:moveTo>
                    <a:cubicBezTo>
                      <a:pt x="484031" y="452782"/>
                      <a:pt x="1659865" y="-17705"/>
                      <a:pt x="2511494" y="1541"/>
                    </a:cubicBezTo>
                    <a:cubicBezTo>
                      <a:pt x="3807844" y="30838"/>
                      <a:pt x="4822043" y="465989"/>
                      <a:pt x="4822043" y="992904"/>
                    </a:cubicBezTo>
                  </a:path>
                </a:pathLst>
              </a:custGeom>
              <a:ln w="6350" cap="flat" cmpd="sng" algn="ctr">
                <a:solidFill>
                  <a:srgbClr val="056CC9"/>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rgbClr val="000000"/>
                  </a:solidFill>
                  <a:cs typeface="+mn-ea"/>
                  <a:sym typeface="+mn-lt"/>
                </a:endParaRPr>
              </a:p>
            </p:txBody>
          </p:sp>
          <p:sp>
            <p:nvSpPr>
              <p:cNvPr id="64" name="弧形 166">
                <a:extLst>
                  <a:ext uri="{FF2B5EF4-FFF2-40B4-BE49-F238E27FC236}">
                    <a16:creationId xmlns:a16="http://schemas.microsoft.com/office/drawing/2014/main" id="{1430A340-909B-43DE-A38A-002F81E1F0F6}"/>
                  </a:ext>
                </a:extLst>
              </p:cNvPr>
              <p:cNvSpPr/>
              <p:nvPr/>
            </p:nvSpPr>
            <p:spPr>
              <a:xfrm rot="19433300">
                <a:off x="-1081456" y="707404"/>
                <a:ext cx="5523443" cy="992904"/>
              </a:xfrm>
              <a:custGeom>
                <a:avLst/>
                <a:gdLst>
                  <a:gd name="connsiteX0" fmla="*/ 432097 w 4893160"/>
                  <a:gd name="connsiteY0" fmla="*/ 429449 h 1985798"/>
                  <a:gd name="connsiteX1" fmla="*/ 2582612 w 4893160"/>
                  <a:gd name="connsiteY1" fmla="*/ 1536 h 1985798"/>
                  <a:gd name="connsiteX2" fmla="*/ 4893161 w 4893160"/>
                  <a:gd name="connsiteY2" fmla="*/ 992899 h 1985798"/>
                  <a:gd name="connsiteX3" fmla="*/ 2446580 w 4893160"/>
                  <a:gd name="connsiteY3" fmla="*/ 992899 h 1985798"/>
                  <a:gd name="connsiteX4" fmla="*/ 432097 w 4893160"/>
                  <a:gd name="connsiteY4" fmla="*/ 429449 h 1985798"/>
                  <a:gd name="connsiteX0" fmla="*/ 432097 w 4893160"/>
                  <a:gd name="connsiteY0" fmla="*/ 429449 h 1985798"/>
                  <a:gd name="connsiteX1" fmla="*/ 2582612 w 4893160"/>
                  <a:gd name="connsiteY1" fmla="*/ 1536 h 1985798"/>
                  <a:gd name="connsiteX2" fmla="*/ 4893161 w 4893160"/>
                  <a:gd name="connsiteY2" fmla="*/ 992899 h 1985798"/>
                  <a:gd name="connsiteX0" fmla="*/ 14310 w 4475374"/>
                  <a:gd name="connsiteY0" fmla="*/ 873079 h 1436529"/>
                  <a:gd name="connsiteX1" fmla="*/ 0 w 4475374"/>
                  <a:gd name="connsiteY1" fmla="*/ 0 h 1436529"/>
                  <a:gd name="connsiteX2" fmla="*/ 2164825 w 4475374"/>
                  <a:gd name="connsiteY2" fmla="*/ 445166 h 1436529"/>
                  <a:gd name="connsiteX3" fmla="*/ 4475374 w 4475374"/>
                  <a:gd name="connsiteY3" fmla="*/ 1436529 h 1436529"/>
                  <a:gd name="connsiteX4" fmla="*/ 2028793 w 4475374"/>
                  <a:gd name="connsiteY4" fmla="*/ 1436529 h 1436529"/>
                  <a:gd name="connsiteX5" fmla="*/ 14310 w 4475374"/>
                  <a:gd name="connsiteY5" fmla="*/ 873079 h 1436529"/>
                  <a:gd name="connsiteX0" fmla="*/ 14310 w 4475374"/>
                  <a:gd name="connsiteY0" fmla="*/ 873079 h 1436529"/>
                  <a:gd name="connsiteX1" fmla="*/ 2164825 w 4475374"/>
                  <a:gd name="connsiteY1" fmla="*/ 445166 h 1436529"/>
                  <a:gd name="connsiteX2" fmla="*/ 4475374 w 4475374"/>
                  <a:gd name="connsiteY2" fmla="*/ 1436529 h 1436529"/>
                  <a:gd name="connsiteX0" fmla="*/ 0 w 4461064"/>
                  <a:gd name="connsiteY0" fmla="*/ 429454 h 992904"/>
                  <a:gd name="connsiteX1" fmla="*/ 2150515 w 4461064"/>
                  <a:gd name="connsiteY1" fmla="*/ 1541 h 992904"/>
                  <a:gd name="connsiteX2" fmla="*/ 4461064 w 4461064"/>
                  <a:gd name="connsiteY2" fmla="*/ 992904 h 992904"/>
                  <a:gd name="connsiteX3" fmla="*/ 2014483 w 4461064"/>
                  <a:gd name="connsiteY3" fmla="*/ 992904 h 992904"/>
                  <a:gd name="connsiteX4" fmla="*/ 0 w 4461064"/>
                  <a:gd name="connsiteY4" fmla="*/ 429454 h 992904"/>
                  <a:gd name="connsiteX0" fmla="*/ 0 w 4461064"/>
                  <a:gd name="connsiteY0" fmla="*/ 429454 h 992904"/>
                  <a:gd name="connsiteX1" fmla="*/ 2150515 w 4461064"/>
                  <a:gd name="connsiteY1" fmla="*/ 1541 h 992904"/>
                  <a:gd name="connsiteX2" fmla="*/ 4461064 w 4461064"/>
                  <a:gd name="connsiteY2" fmla="*/ 992904 h 992904"/>
                  <a:gd name="connsiteX0" fmla="*/ 360979 w 4822043"/>
                  <a:gd name="connsiteY0" fmla="*/ 429454 h 992904"/>
                  <a:gd name="connsiteX1" fmla="*/ 2511494 w 4822043"/>
                  <a:gd name="connsiteY1" fmla="*/ 1541 h 992904"/>
                  <a:gd name="connsiteX2" fmla="*/ 4822043 w 4822043"/>
                  <a:gd name="connsiteY2" fmla="*/ 992904 h 992904"/>
                  <a:gd name="connsiteX3" fmla="*/ 2375462 w 4822043"/>
                  <a:gd name="connsiteY3" fmla="*/ 992904 h 992904"/>
                  <a:gd name="connsiteX4" fmla="*/ 360979 w 4822043"/>
                  <a:gd name="connsiteY4" fmla="*/ 429454 h 992904"/>
                  <a:gd name="connsiteX0" fmla="*/ 0 w 4822043"/>
                  <a:gd name="connsiteY0" fmla="*/ 737800 h 992904"/>
                  <a:gd name="connsiteX1" fmla="*/ 2511494 w 4822043"/>
                  <a:gd name="connsiteY1" fmla="*/ 1541 h 992904"/>
                  <a:gd name="connsiteX2" fmla="*/ 4822043 w 4822043"/>
                  <a:gd name="connsiteY2" fmla="*/ 992904 h 992904"/>
                </a:gdLst>
                <a:ahLst/>
                <a:cxnLst>
                  <a:cxn ang="0">
                    <a:pos x="connsiteX0" y="connsiteY0"/>
                  </a:cxn>
                  <a:cxn ang="0">
                    <a:pos x="connsiteX1" y="connsiteY1"/>
                  </a:cxn>
                  <a:cxn ang="0">
                    <a:pos x="connsiteX2" y="connsiteY2"/>
                  </a:cxn>
                </a:cxnLst>
                <a:rect l="l" t="t" r="r" b="b"/>
                <a:pathLst>
                  <a:path w="4822043" h="992904" stroke="0" extrusionOk="0">
                    <a:moveTo>
                      <a:pt x="360979" y="429454"/>
                    </a:moveTo>
                    <a:cubicBezTo>
                      <a:pt x="845010" y="144436"/>
                      <a:pt x="1659865" y="-17705"/>
                      <a:pt x="2511494" y="1541"/>
                    </a:cubicBezTo>
                    <a:cubicBezTo>
                      <a:pt x="3807844" y="30838"/>
                      <a:pt x="4822043" y="465989"/>
                      <a:pt x="4822043" y="992904"/>
                    </a:cubicBezTo>
                    <a:lnTo>
                      <a:pt x="2375462" y="992904"/>
                    </a:lnTo>
                    <a:lnTo>
                      <a:pt x="360979" y="429454"/>
                    </a:lnTo>
                    <a:close/>
                  </a:path>
                  <a:path w="4822043" h="992904" fill="none">
                    <a:moveTo>
                      <a:pt x="0" y="737800"/>
                    </a:moveTo>
                    <a:cubicBezTo>
                      <a:pt x="484031" y="452782"/>
                      <a:pt x="1659865" y="-17705"/>
                      <a:pt x="2511494" y="1541"/>
                    </a:cubicBezTo>
                    <a:cubicBezTo>
                      <a:pt x="3807844" y="30838"/>
                      <a:pt x="4822043" y="465989"/>
                      <a:pt x="4822043" y="992904"/>
                    </a:cubicBezTo>
                  </a:path>
                </a:pathLst>
              </a:custGeom>
              <a:ln w="6350" cap="flat" cmpd="sng" algn="ctr">
                <a:solidFill>
                  <a:srgbClr val="056CC9"/>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rgbClr val="000000"/>
                  </a:solidFill>
                  <a:cs typeface="+mn-ea"/>
                  <a:sym typeface="+mn-lt"/>
                </a:endParaRPr>
              </a:p>
            </p:txBody>
          </p:sp>
          <p:sp>
            <p:nvSpPr>
              <p:cNvPr id="65" name="弧形 166">
                <a:extLst>
                  <a:ext uri="{FF2B5EF4-FFF2-40B4-BE49-F238E27FC236}">
                    <a16:creationId xmlns:a16="http://schemas.microsoft.com/office/drawing/2014/main" id="{E55F7EBC-5823-4E8A-8B71-10AF61F7DE25}"/>
                  </a:ext>
                </a:extLst>
              </p:cNvPr>
              <p:cNvSpPr/>
              <p:nvPr/>
            </p:nvSpPr>
            <p:spPr>
              <a:xfrm rot="19433300">
                <a:off x="-1089527" y="739206"/>
                <a:ext cx="5607461" cy="992904"/>
              </a:xfrm>
              <a:custGeom>
                <a:avLst/>
                <a:gdLst>
                  <a:gd name="connsiteX0" fmla="*/ 432097 w 4893160"/>
                  <a:gd name="connsiteY0" fmla="*/ 429449 h 1985798"/>
                  <a:gd name="connsiteX1" fmla="*/ 2582612 w 4893160"/>
                  <a:gd name="connsiteY1" fmla="*/ 1536 h 1985798"/>
                  <a:gd name="connsiteX2" fmla="*/ 4893161 w 4893160"/>
                  <a:gd name="connsiteY2" fmla="*/ 992899 h 1985798"/>
                  <a:gd name="connsiteX3" fmla="*/ 2446580 w 4893160"/>
                  <a:gd name="connsiteY3" fmla="*/ 992899 h 1985798"/>
                  <a:gd name="connsiteX4" fmla="*/ 432097 w 4893160"/>
                  <a:gd name="connsiteY4" fmla="*/ 429449 h 1985798"/>
                  <a:gd name="connsiteX0" fmla="*/ 432097 w 4893160"/>
                  <a:gd name="connsiteY0" fmla="*/ 429449 h 1985798"/>
                  <a:gd name="connsiteX1" fmla="*/ 2582612 w 4893160"/>
                  <a:gd name="connsiteY1" fmla="*/ 1536 h 1985798"/>
                  <a:gd name="connsiteX2" fmla="*/ 4893161 w 4893160"/>
                  <a:gd name="connsiteY2" fmla="*/ 992899 h 1985798"/>
                  <a:gd name="connsiteX0" fmla="*/ 14310 w 4475374"/>
                  <a:gd name="connsiteY0" fmla="*/ 873079 h 1436529"/>
                  <a:gd name="connsiteX1" fmla="*/ 0 w 4475374"/>
                  <a:gd name="connsiteY1" fmla="*/ 0 h 1436529"/>
                  <a:gd name="connsiteX2" fmla="*/ 2164825 w 4475374"/>
                  <a:gd name="connsiteY2" fmla="*/ 445166 h 1436529"/>
                  <a:gd name="connsiteX3" fmla="*/ 4475374 w 4475374"/>
                  <a:gd name="connsiteY3" fmla="*/ 1436529 h 1436529"/>
                  <a:gd name="connsiteX4" fmla="*/ 2028793 w 4475374"/>
                  <a:gd name="connsiteY4" fmla="*/ 1436529 h 1436529"/>
                  <a:gd name="connsiteX5" fmla="*/ 14310 w 4475374"/>
                  <a:gd name="connsiteY5" fmla="*/ 873079 h 1436529"/>
                  <a:gd name="connsiteX0" fmla="*/ 14310 w 4475374"/>
                  <a:gd name="connsiteY0" fmla="*/ 873079 h 1436529"/>
                  <a:gd name="connsiteX1" fmla="*/ 2164825 w 4475374"/>
                  <a:gd name="connsiteY1" fmla="*/ 445166 h 1436529"/>
                  <a:gd name="connsiteX2" fmla="*/ 4475374 w 4475374"/>
                  <a:gd name="connsiteY2" fmla="*/ 1436529 h 1436529"/>
                  <a:gd name="connsiteX0" fmla="*/ 0 w 4461064"/>
                  <a:gd name="connsiteY0" fmla="*/ 429454 h 992904"/>
                  <a:gd name="connsiteX1" fmla="*/ 2150515 w 4461064"/>
                  <a:gd name="connsiteY1" fmla="*/ 1541 h 992904"/>
                  <a:gd name="connsiteX2" fmla="*/ 4461064 w 4461064"/>
                  <a:gd name="connsiteY2" fmla="*/ 992904 h 992904"/>
                  <a:gd name="connsiteX3" fmla="*/ 2014483 w 4461064"/>
                  <a:gd name="connsiteY3" fmla="*/ 992904 h 992904"/>
                  <a:gd name="connsiteX4" fmla="*/ 0 w 4461064"/>
                  <a:gd name="connsiteY4" fmla="*/ 429454 h 992904"/>
                  <a:gd name="connsiteX0" fmla="*/ 0 w 4461064"/>
                  <a:gd name="connsiteY0" fmla="*/ 429454 h 992904"/>
                  <a:gd name="connsiteX1" fmla="*/ 2150515 w 4461064"/>
                  <a:gd name="connsiteY1" fmla="*/ 1541 h 992904"/>
                  <a:gd name="connsiteX2" fmla="*/ 4461064 w 4461064"/>
                  <a:gd name="connsiteY2" fmla="*/ 992904 h 992904"/>
                  <a:gd name="connsiteX0" fmla="*/ 360979 w 4822043"/>
                  <a:gd name="connsiteY0" fmla="*/ 429454 h 992904"/>
                  <a:gd name="connsiteX1" fmla="*/ 2511494 w 4822043"/>
                  <a:gd name="connsiteY1" fmla="*/ 1541 h 992904"/>
                  <a:gd name="connsiteX2" fmla="*/ 4822043 w 4822043"/>
                  <a:gd name="connsiteY2" fmla="*/ 992904 h 992904"/>
                  <a:gd name="connsiteX3" fmla="*/ 2375462 w 4822043"/>
                  <a:gd name="connsiteY3" fmla="*/ 992904 h 992904"/>
                  <a:gd name="connsiteX4" fmla="*/ 360979 w 4822043"/>
                  <a:gd name="connsiteY4" fmla="*/ 429454 h 992904"/>
                  <a:gd name="connsiteX0" fmla="*/ 0 w 4822043"/>
                  <a:gd name="connsiteY0" fmla="*/ 737800 h 992904"/>
                  <a:gd name="connsiteX1" fmla="*/ 2511494 w 4822043"/>
                  <a:gd name="connsiteY1" fmla="*/ 1541 h 992904"/>
                  <a:gd name="connsiteX2" fmla="*/ 4822043 w 4822043"/>
                  <a:gd name="connsiteY2" fmla="*/ 992904 h 992904"/>
                </a:gdLst>
                <a:ahLst/>
                <a:cxnLst>
                  <a:cxn ang="0">
                    <a:pos x="connsiteX0" y="connsiteY0"/>
                  </a:cxn>
                  <a:cxn ang="0">
                    <a:pos x="connsiteX1" y="connsiteY1"/>
                  </a:cxn>
                  <a:cxn ang="0">
                    <a:pos x="connsiteX2" y="connsiteY2"/>
                  </a:cxn>
                </a:cxnLst>
                <a:rect l="l" t="t" r="r" b="b"/>
                <a:pathLst>
                  <a:path w="4822043" h="992904" stroke="0" extrusionOk="0">
                    <a:moveTo>
                      <a:pt x="360979" y="429454"/>
                    </a:moveTo>
                    <a:cubicBezTo>
                      <a:pt x="845010" y="144436"/>
                      <a:pt x="1659865" y="-17705"/>
                      <a:pt x="2511494" y="1541"/>
                    </a:cubicBezTo>
                    <a:cubicBezTo>
                      <a:pt x="3807844" y="30838"/>
                      <a:pt x="4822043" y="465989"/>
                      <a:pt x="4822043" y="992904"/>
                    </a:cubicBezTo>
                    <a:lnTo>
                      <a:pt x="2375462" y="992904"/>
                    </a:lnTo>
                    <a:lnTo>
                      <a:pt x="360979" y="429454"/>
                    </a:lnTo>
                    <a:close/>
                  </a:path>
                  <a:path w="4822043" h="992904" fill="none">
                    <a:moveTo>
                      <a:pt x="0" y="737800"/>
                    </a:moveTo>
                    <a:cubicBezTo>
                      <a:pt x="484031" y="452782"/>
                      <a:pt x="1659865" y="-17705"/>
                      <a:pt x="2511494" y="1541"/>
                    </a:cubicBezTo>
                    <a:cubicBezTo>
                      <a:pt x="3807844" y="30838"/>
                      <a:pt x="4822043" y="465989"/>
                      <a:pt x="4822043" y="992904"/>
                    </a:cubicBezTo>
                  </a:path>
                </a:pathLst>
              </a:custGeom>
              <a:ln w="6350" cap="flat" cmpd="sng" algn="ctr">
                <a:solidFill>
                  <a:srgbClr val="056CC9"/>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rgbClr val="000000"/>
                  </a:solidFill>
                  <a:cs typeface="+mn-ea"/>
                  <a:sym typeface="+mn-lt"/>
                </a:endParaRPr>
              </a:p>
            </p:txBody>
          </p:sp>
          <p:sp>
            <p:nvSpPr>
              <p:cNvPr id="66" name="弧形 166">
                <a:extLst>
                  <a:ext uri="{FF2B5EF4-FFF2-40B4-BE49-F238E27FC236}">
                    <a16:creationId xmlns:a16="http://schemas.microsoft.com/office/drawing/2014/main" id="{4E71561E-669C-43B3-9534-EDE69C0E913D}"/>
                  </a:ext>
                </a:extLst>
              </p:cNvPr>
              <p:cNvSpPr/>
              <p:nvPr/>
            </p:nvSpPr>
            <p:spPr>
              <a:xfrm rot="19433300">
                <a:off x="-1097598" y="771010"/>
                <a:ext cx="5691478" cy="992904"/>
              </a:xfrm>
              <a:custGeom>
                <a:avLst/>
                <a:gdLst>
                  <a:gd name="connsiteX0" fmla="*/ 432097 w 4893160"/>
                  <a:gd name="connsiteY0" fmla="*/ 429449 h 1985798"/>
                  <a:gd name="connsiteX1" fmla="*/ 2582612 w 4893160"/>
                  <a:gd name="connsiteY1" fmla="*/ 1536 h 1985798"/>
                  <a:gd name="connsiteX2" fmla="*/ 4893161 w 4893160"/>
                  <a:gd name="connsiteY2" fmla="*/ 992899 h 1985798"/>
                  <a:gd name="connsiteX3" fmla="*/ 2446580 w 4893160"/>
                  <a:gd name="connsiteY3" fmla="*/ 992899 h 1985798"/>
                  <a:gd name="connsiteX4" fmla="*/ 432097 w 4893160"/>
                  <a:gd name="connsiteY4" fmla="*/ 429449 h 1985798"/>
                  <a:gd name="connsiteX0" fmla="*/ 432097 w 4893160"/>
                  <a:gd name="connsiteY0" fmla="*/ 429449 h 1985798"/>
                  <a:gd name="connsiteX1" fmla="*/ 2582612 w 4893160"/>
                  <a:gd name="connsiteY1" fmla="*/ 1536 h 1985798"/>
                  <a:gd name="connsiteX2" fmla="*/ 4893161 w 4893160"/>
                  <a:gd name="connsiteY2" fmla="*/ 992899 h 1985798"/>
                  <a:gd name="connsiteX0" fmla="*/ 14310 w 4475374"/>
                  <a:gd name="connsiteY0" fmla="*/ 873079 h 1436529"/>
                  <a:gd name="connsiteX1" fmla="*/ 0 w 4475374"/>
                  <a:gd name="connsiteY1" fmla="*/ 0 h 1436529"/>
                  <a:gd name="connsiteX2" fmla="*/ 2164825 w 4475374"/>
                  <a:gd name="connsiteY2" fmla="*/ 445166 h 1436529"/>
                  <a:gd name="connsiteX3" fmla="*/ 4475374 w 4475374"/>
                  <a:gd name="connsiteY3" fmla="*/ 1436529 h 1436529"/>
                  <a:gd name="connsiteX4" fmla="*/ 2028793 w 4475374"/>
                  <a:gd name="connsiteY4" fmla="*/ 1436529 h 1436529"/>
                  <a:gd name="connsiteX5" fmla="*/ 14310 w 4475374"/>
                  <a:gd name="connsiteY5" fmla="*/ 873079 h 1436529"/>
                  <a:gd name="connsiteX0" fmla="*/ 14310 w 4475374"/>
                  <a:gd name="connsiteY0" fmla="*/ 873079 h 1436529"/>
                  <a:gd name="connsiteX1" fmla="*/ 2164825 w 4475374"/>
                  <a:gd name="connsiteY1" fmla="*/ 445166 h 1436529"/>
                  <a:gd name="connsiteX2" fmla="*/ 4475374 w 4475374"/>
                  <a:gd name="connsiteY2" fmla="*/ 1436529 h 1436529"/>
                  <a:gd name="connsiteX0" fmla="*/ 0 w 4461064"/>
                  <a:gd name="connsiteY0" fmla="*/ 429454 h 992904"/>
                  <a:gd name="connsiteX1" fmla="*/ 2150515 w 4461064"/>
                  <a:gd name="connsiteY1" fmla="*/ 1541 h 992904"/>
                  <a:gd name="connsiteX2" fmla="*/ 4461064 w 4461064"/>
                  <a:gd name="connsiteY2" fmla="*/ 992904 h 992904"/>
                  <a:gd name="connsiteX3" fmla="*/ 2014483 w 4461064"/>
                  <a:gd name="connsiteY3" fmla="*/ 992904 h 992904"/>
                  <a:gd name="connsiteX4" fmla="*/ 0 w 4461064"/>
                  <a:gd name="connsiteY4" fmla="*/ 429454 h 992904"/>
                  <a:gd name="connsiteX0" fmla="*/ 0 w 4461064"/>
                  <a:gd name="connsiteY0" fmla="*/ 429454 h 992904"/>
                  <a:gd name="connsiteX1" fmla="*/ 2150515 w 4461064"/>
                  <a:gd name="connsiteY1" fmla="*/ 1541 h 992904"/>
                  <a:gd name="connsiteX2" fmla="*/ 4461064 w 4461064"/>
                  <a:gd name="connsiteY2" fmla="*/ 992904 h 992904"/>
                  <a:gd name="connsiteX0" fmla="*/ 360979 w 4822043"/>
                  <a:gd name="connsiteY0" fmla="*/ 429454 h 992904"/>
                  <a:gd name="connsiteX1" fmla="*/ 2511494 w 4822043"/>
                  <a:gd name="connsiteY1" fmla="*/ 1541 h 992904"/>
                  <a:gd name="connsiteX2" fmla="*/ 4822043 w 4822043"/>
                  <a:gd name="connsiteY2" fmla="*/ 992904 h 992904"/>
                  <a:gd name="connsiteX3" fmla="*/ 2375462 w 4822043"/>
                  <a:gd name="connsiteY3" fmla="*/ 992904 h 992904"/>
                  <a:gd name="connsiteX4" fmla="*/ 360979 w 4822043"/>
                  <a:gd name="connsiteY4" fmla="*/ 429454 h 992904"/>
                  <a:gd name="connsiteX0" fmla="*/ 0 w 4822043"/>
                  <a:gd name="connsiteY0" fmla="*/ 737800 h 992904"/>
                  <a:gd name="connsiteX1" fmla="*/ 2511494 w 4822043"/>
                  <a:gd name="connsiteY1" fmla="*/ 1541 h 992904"/>
                  <a:gd name="connsiteX2" fmla="*/ 4822043 w 4822043"/>
                  <a:gd name="connsiteY2" fmla="*/ 992904 h 992904"/>
                </a:gdLst>
                <a:ahLst/>
                <a:cxnLst>
                  <a:cxn ang="0">
                    <a:pos x="connsiteX0" y="connsiteY0"/>
                  </a:cxn>
                  <a:cxn ang="0">
                    <a:pos x="connsiteX1" y="connsiteY1"/>
                  </a:cxn>
                  <a:cxn ang="0">
                    <a:pos x="connsiteX2" y="connsiteY2"/>
                  </a:cxn>
                </a:cxnLst>
                <a:rect l="l" t="t" r="r" b="b"/>
                <a:pathLst>
                  <a:path w="4822043" h="992904" stroke="0" extrusionOk="0">
                    <a:moveTo>
                      <a:pt x="360979" y="429454"/>
                    </a:moveTo>
                    <a:cubicBezTo>
                      <a:pt x="845010" y="144436"/>
                      <a:pt x="1659865" y="-17705"/>
                      <a:pt x="2511494" y="1541"/>
                    </a:cubicBezTo>
                    <a:cubicBezTo>
                      <a:pt x="3807844" y="30838"/>
                      <a:pt x="4822043" y="465989"/>
                      <a:pt x="4822043" y="992904"/>
                    </a:cubicBezTo>
                    <a:lnTo>
                      <a:pt x="2375462" y="992904"/>
                    </a:lnTo>
                    <a:lnTo>
                      <a:pt x="360979" y="429454"/>
                    </a:lnTo>
                    <a:close/>
                  </a:path>
                  <a:path w="4822043" h="992904" fill="none">
                    <a:moveTo>
                      <a:pt x="0" y="737800"/>
                    </a:moveTo>
                    <a:cubicBezTo>
                      <a:pt x="484031" y="452782"/>
                      <a:pt x="1659865" y="-17705"/>
                      <a:pt x="2511494" y="1541"/>
                    </a:cubicBezTo>
                    <a:cubicBezTo>
                      <a:pt x="3807844" y="30838"/>
                      <a:pt x="4822043" y="465989"/>
                      <a:pt x="4822043" y="992904"/>
                    </a:cubicBezTo>
                  </a:path>
                </a:pathLst>
              </a:custGeom>
              <a:ln w="6350" cap="flat" cmpd="sng" algn="ctr">
                <a:solidFill>
                  <a:srgbClr val="056CC9"/>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rgbClr val="000000"/>
                  </a:solidFill>
                  <a:cs typeface="+mn-ea"/>
                  <a:sym typeface="+mn-lt"/>
                </a:endParaRPr>
              </a:p>
            </p:txBody>
          </p:sp>
          <p:sp>
            <p:nvSpPr>
              <p:cNvPr id="67" name="弧形 166">
                <a:extLst>
                  <a:ext uri="{FF2B5EF4-FFF2-40B4-BE49-F238E27FC236}">
                    <a16:creationId xmlns:a16="http://schemas.microsoft.com/office/drawing/2014/main" id="{5FD6C721-E0BD-4040-9F79-0E4C9495558F}"/>
                  </a:ext>
                </a:extLst>
              </p:cNvPr>
              <p:cNvSpPr/>
              <p:nvPr/>
            </p:nvSpPr>
            <p:spPr>
              <a:xfrm rot="19433300">
                <a:off x="-1105669" y="802812"/>
                <a:ext cx="5775495" cy="992904"/>
              </a:xfrm>
              <a:custGeom>
                <a:avLst/>
                <a:gdLst>
                  <a:gd name="connsiteX0" fmla="*/ 432097 w 4893160"/>
                  <a:gd name="connsiteY0" fmla="*/ 429449 h 1985798"/>
                  <a:gd name="connsiteX1" fmla="*/ 2582612 w 4893160"/>
                  <a:gd name="connsiteY1" fmla="*/ 1536 h 1985798"/>
                  <a:gd name="connsiteX2" fmla="*/ 4893161 w 4893160"/>
                  <a:gd name="connsiteY2" fmla="*/ 992899 h 1985798"/>
                  <a:gd name="connsiteX3" fmla="*/ 2446580 w 4893160"/>
                  <a:gd name="connsiteY3" fmla="*/ 992899 h 1985798"/>
                  <a:gd name="connsiteX4" fmla="*/ 432097 w 4893160"/>
                  <a:gd name="connsiteY4" fmla="*/ 429449 h 1985798"/>
                  <a:gd name="connsiteX0" fmla="*/ 432097 w 4893160"/>
                  <a:gd name="connsiteY0" fmla="*/ 429449 h 1985798"/>
                  <a:gd name="connsiteX1" fmla="*/ 2582612 w 4893160"/>
                  <a:gd name="connsiteY1" fmla="*/ 1536 h 1985798"/>
                  <a:gd name="connsiteX2" fmla="*/ 4893161 w 4893160"/>
                  <a:gd name="connsiteY2" fmla="*/ 992899 h 1985798"/>
                  <a:gd name="connsiteX0" fmla="*/ 14310 w 4475374"/>
                  <a:gd name="connsiteY0" fmla="*/ 873079 h 1436529"/>
                  <a:gd name="connsiteX1" fmla="*/ 0 w 4475374"/>
                  <a:gd name="connsiteY1" fmla="*/ 0 h 1436529"/>
                  <a:gd name="connsiteX2" fmla="*/ 2164825 w 4475374"/>
                  <a:gd name="connsiteY2" fmla="*/ 445166 h 1436529"/>
                  <a:gd name="connsiteX3" fmla="*/ 4475374 w 4475374"/>
                  <a:gd name="connsiteY3" fmla="*/ 1436529 h 1436529"/>
                  <a:gd name="connsiteX4" fmla="*/ 2028793 w 4475374"/>
                  <a:gd name="connsiteY4" fmla="*/ 1436529 h 1436529"/>
                  <a:gd name="connsiteX5" fmla="*/ 14310 w 4475374"/>
                  <a:gd name="connsiteY5" fmla="*/ 873079 h 1436529"/>
                  <a:gd name="connsiteX0" fmla="*/ 14310 w 4475374"/>
                  <a:gd name="connsiteY0" fmla="*/ 873079 h 1436529"/>
                  <a:gd name="connsiteX1" fmla="*/ 2164825 w 4475374"/>
                  <a:gd name="connsiteY1" fmla="*/ 445166 h 1436529"/>
                  <a:gd name="connsiteX2" fmla="*/ 4475374 w 4475374"/>
                  <a:gd name="connsiteY2" fmla="*/ 1436529 h 1436529"/>
                  <a:gd name="connsiteX0" fmla="*/ 0 w 4461064"/>
                  <a:gd name="connsiteY0" fmla="*/ 429454 h 992904"/>
                  <a:gd name="connsiteX1" fmla="*/ 2150515 w 4461064"/>
                  <a:gd name="connsiteY1" fmla="*/ 1541 h 992904"/>
                  <a:gd name="connsiteX2" fmla="*/ 4461064 w 4461064"/>
                  <a:gd name="connsiteY2" fmla="*/ 992904 h 992904"/>
                  <a:gd name="connsiteX3" fmla="*/ 2014483 w 4461064"/>
                  <a:gd name="connsiteY3" fmla="*/ 992904 h 992904"/>
                  <a:gd name="connsiteX4" fmla="*/ 0 w 4461064"/>
                  <a:gd name="connsiteY4" fmla="*/ 429454 h 992904"/>
                  <a:gd name="connsiteX0" fmla="*/ 0 w 4461064"/>
                  <a:gd name="connsiteY0" fmla="*/ 429454 h 992904"/>
                  <a:gd name="connsiteX1" fmla="*/ 2150515 w 4461064"/>
                  <a:gd name="connsiteY1" fmla="*/ 1541 h 992904"/>
                  <a:gd name="connsiteX2" fmla="*/ 4461064 w 4461064"/>
                  <a:gd name="connsiteY2" fmla="*/ 992904 h 992904"/>
                  <a:gd name="connsiteX0" fmla="*/ 360979 w 4822043"/>
                  <a:gd name="connsiteY0" fmla="*/ 429454 h 992904"/>
                  <a:gd name="connsiteX1" fmla="*/ 2511494 w 4822043"/>
                  <a:gd name="connsiteY1" fmla="*/ 1541 h 992904"/>
                  <a:gd name="connsiteX2" fmla="*/ 4822043 w 4822043"/>
                  <a:gd name="connsiteY2" fmla="*/ 992904 h 992904"/>
                  <a:gd name="connsiteX3" fmla="*/ 2375462 w 4822043"/>
                  <a:gd name="connsiteY3" fmla="*/ 992904 h 992904"/>
                  <a:gd name="connsiteX4" fmla="*/ 360979 w 4822043"/>
                  <a:gd name="connsiteY4" fmla="*/ 429454 h 992904"/>
                  <a:gd name="connsiteX0" fmla="*/ 0 w 4822043"/>
                  <a:gd name="connsiteY0" fmla="*/ 737800 h 992904"/>
                  <a:gd name="connsiteX1" fmla="*/ 2511494 w 4822043"/>
                  <a:gd name="connsiteY1" fmla="*/ 1541 h 992904"/>
                  <a:gd name="connsiteX2" fmla="*/ 4822043 w 4822043"/>
                  <a:gd name="connsiteY2" fmla="*/ 992904 h 992904"/>
                </a:gdLst>
                <a:ahLst/>
                <a:cxnLst>
                  <a:cxn ang="0">
                    <a:pos x="connsiteX0" y="connsiteY0"/>
                  </a:cxn>
                  <a:cxn ang="0">
                    <a:pos x="connsiteX1" y="connsiteY1"/>
                  </a:cxn>
                  <a:cxn ang="0">
                    <a:pos x="connsiteX2" y="connsiteY2"/>
                  </a:cxn>
                </a:cxnLst>
                <a:rect l="l" t="t" r="r" b="b"/>
                <a:pathLst>
                  <a:path w="4822043" h="992904" stroke="0" extrusionOk="0">
                    <a:moveTo>
                      <a:pt x="360979" y="429454"/>
                    </a:moveTo>
                    <a:cubicBezTo>
                      <a:pt x="845010" y="144436"/>
                      <a:pt x="1659865" y="-17705"/>
                      <a:pt x="2511494" y="1541"/>
                    </a:cubicBezTo>
                    <a:cubicBezTo>
                      <a:pt x="3807844" y="30838"/>
                      <a:pt x="4822043" y="465989"/>
                      <a:pt x="4822043" y="992904"/>
                    </a:cubicBezTo>
                    <a:lnTo>
                      <a:pt x="2375462" y="992904"/>
                    </a:lnTo>
                    <a:lnTo>
                      <a:pt x="360979" y="429454"/>
                    </a:lnTo>
                    <a:close/>
                  </a:path>
                  <a:path w="4822043" h="992904" fill="none">
                    <a:moveTo>
                      <a:pt x="0" y="737800"/>
                    </a:moveTo>
                    <a:cubicBezTo>
                      <a:pt x="484031" y="452782"/>
                      <a:pt x="1659865" y="-17705"/>
                      <a:pt x="2511494" y="1541"/>
                    </a:cubicBezTo>
                    <a:cubicBezTo>
                      <a:pt x="3807844" y="30838"/>
                      <a:pt x="4822043" y="465989"/>
                      <a:pt x="4822043" y="992904"/>
                    </a:cubicBezTo>
                  </a:path>
                </a:pathLst>
              </a:cu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cs typeface="+mn-ea"/>
                  <a:sym typeface="+mn-lt"/>
                </a:endParaRPr>
              </a:p>
            </p:txBody>
          </p:sp>
        </p:grpSp>
        <p:grpSp>
          <p:nvGrpSpPr>
            <p:cNvPr id="50" name="组合 49">
              <a:extLst>
                <a:ext uri="{FF2B5EF4-FFF2-40B4-BE49-F238E27FC236}">
                  <a16:creationId xmlns:a16="http://schemas.microsoft.com/office/drawing/2014/main" id="{D45612DB-78E5-4B1B-85D7-3A326AE1D6D3}"/>
                </a:ext>
              </a:extLst>
            </p:cNvPr>
            <p:cNvGrpSpPr/>
            <p:nvPr/>
          </p:nvGrpSpPr>
          <p:grpSpPr>
            <a:xfrm>
              <a:off x="-28575" y="0"/>
              <a:ext cx="12220574" cy="6882738"/>
              <a:chOff x="-28575" y="0"/>
              <a:chExt cx="12220574" cy="6882738"/>
            </a:xfrm>
          </p:grpSpPr>
          <p:sp>
            <p:nvSpPr>
              <p:cNvPr id="51" name="任意多边形: 形状 50">
                <a:extLst>
                  <a:ext uri="{FF2B5EF4-FFF2-40B4-BE49-F238E27FC236}">
                    <a16:creationId xmlns:a16="http://schemas.microsoft.com/office/drawing/2014/main" id="{4EA7285D-0E7A-4B5F-BDAD-76FD056EC23E}"/>
                  </a:ext>
                </a:extLst>
              </p:cNvPr>
              <p:cNvSpPr/>
              <p:nvPr/>
            </p:nvSpPr>
            <p:spPr>
              <a:xfrm>
                <a:off x="-28575" y="0"/>
                <a:ext cx="2286812" cy="2171517"/>
              </a:xfrm>
              <a:custGeom>
                <a:avLst/>
                <a:gdLst>
                  <a:gd name="connsiteX0" fmla="*/ 0 w 2286812"/>
                  <a:gd name="connsiteY0" fmla="*/ 0 h 2171517"/>
                  <a:gd name="connsiteX1" fmla="*/ 2286812 w 2286812"/>
                  <a:gd name="connsiteY1" fmla="*/ 0 h 2171517"/>
                  <a:gd name="connsiteX2" fmla="*/ 2148095 w 2286812"/>
                  <a:gd name="connsiteY2" fmla="*/ 53886 h 2171517"/>
                  <a:gd name="connsiteX3" fmla="*/ 965339 w 2286812"/>
                  <a:gd name="connsiteY3" fmla="*/ 843823 h 2171517"/>
                  <a:gd name="connsiteX4" fmla="*/ 6419 w 2286812"/>
                  <a:gd name="connsiteY4" fmla="*/ 2157101 h 2171517"/>
                  <a:gd name="connsiteX5" fmla="*/ 859 w 2286812"/>
                  <a:gd name="connsiteY5" fmla="*/ 2171517 h 2171517"/>
                  <a:gd name="connsiteX6" fmla="*/ 0 w 2286812"/>
                  <a:gd name="connsiteY6" fmla="*/ 2171517 h 21715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86812" h="2171517">
                    <a:moveTo>
                      <a:pt x="0" y="0"/>
                    </a:moveTo>
                    <a:lnTo>
                      <a:pt x="2286812" y="0"/>
                    </a:lnTo>
                    <a:lnTo>
                      <a:pt x="2148095" y="53886"/>
                    </a:lnTo>
                    <a:cubicBezTo>
                      <a:pt x="1756424" y="221434"/>
                      <a:pt x="1345579" y="489159"/>
                      <a:pt x="965339" y="843823"/>
                    </a:cubicBezTo>
                    <a:cubicBezTo>
                      <a:pt x="521726" y="1257598"/>
                      <a:pt x="193264" y="1721155"/>
                      <a:pt x="6419" y="2157101"/>
                    </a:cubicBezTo>
                    <a:lnTo>
                      <a:pt x="859" y="2171517"/>
                    </a:lnTo>
                    <a:lnTo>
                      <a:pt x="0" y="2171517"/>
                    </a:lnTo>
                    <a:close/>
                  </a:path>
                </a:pathLst>
              </a:custGeom>
              <a:gradFill>
                <a:gsLst>
                  <a:gs pos="0">
                    <a:schemeClr val="accent1"/>
                  </a:gs>
                  <a:gs pos="100000">
                    <a:schemeClr val="accent6">
                      <a:alpha val="82000"/>
                    </a:schemeClr>
                  </a:gs>
                </a:gsLst>
                <a:lin ang="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52" name="任意多边形: 形状 51">
                <a:extLst>
                  <a:ext uri="{FF2B5EF4-FFF2-40B4-BE49-F238E27FC236}">
                    <a16:creationId xmlns:a16="http://schemas.microsoft.com/office/drawing/2014/main" id="{3566366A-BB47-484D-AC51-25F26D2C75D9}"/>
                  </a:ext>
                </a:extLst>
              </p:cNvPr>
              <p:cNvSpPr/>
              <p:nvPr/>
            </p:nvSpPr>
            <p:spPr>
              <a:xfrm rot="5400000" flipH="1">
                <a:off x="10646836" y="5337575"/>
                <a:ext cx="1659844" cy="1430482"/>
              </a:xfrm>
              <a:custGeom>
                <a:avLst/>
                <a:gdLst>
                  <a:gd name="connsiteX0" fmla="*/ 1659844 w 1659844"/>
                  <a:gd name="connsiteY0" fmla="*/ 0 h 1430482"/>
                  <a:gd name="connsiteX1" fmla="*/ 0 w 1659844"/>
                  <a:gd name="connsiteY1" fmla="*/ 0 h 1430482"/>
                  <a:gd name="connsiteX2" fmla="*/ 0 w 1659844"/>
                  <a:gd name="connsiteY2" fmla="*/ 1430482 h 1430482"/>
                  <a:gd name="connsiteX3" fmla="*/ 38679 w 1659844"/>
                  <a:gd name="connsiteY3" fmla="*/ 1374147 h 1430482"/>
                  <a:gd name="connsiteX4" fmla="*/ 614427 w 1659844"/>
                  <a:gd name="connsiteY4" fmla="*/ 725822 h 1430482"/>
                  <a:gd name="connsiteX5" fmla="*/ 1599980 w 1659844"/>
                  <a:gd name="connsiteY5" fmla="*/ 27946 h 1430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59844" h="1430482">
                    <a:moveTo>
                      <a:pt x="1659844" y="0"/>
                    </a:moveTo>
                    <a:lnTo>
                      <a:pt x="0" y="0"/>
                    </a:lnTo>
                    <a:lnTo>
                      <a:pt x="0" y="1430482"/>
                    </a:lnTo>
                    <a:lnTo>
                      <a:pt x="38679" y="1374147"/>
                    </a:lnTo>
                    <a:cubicBezTo>
                      <a:pt x="199602" y="1152042"/>
                      <a:pt x="392621" y="932709"/>
                      <a:pt x="614427" y="725822"/>
                    </a:cubicBezTo>
                    <a:cubicBezTo>
                      <a:pt x="931293" y="430269"/>
                      <a:pt x="1269414" y="195090"/>
                      <a:pt x="1599980" y="27946"/>
                    </a:cubicBezTo>
                    <a:close/>
                  </a:path>
                </a:pathLst>
              </a:custGeom>
              <a:gradFill>
                <a:gsLst>
                  <a:gs pos="0">
                    <a:schemeClr val="accent1"/>
                  </a:gs>
                  <a:gs pos="100000">
                    <a:schemeClr val="accent6">
                      <a:alpha val="82000"/>
                    </a:schemeClr>
                  </a:gs>
                </a:gsLst>
                <a:lin ang="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grpSp>
      </p:grpSp>
    </p:spTree>
    <p:extLst>
      <p:ext uri="{BB962C8B-B14F-4D97-AF65-F5344CB8AC3E}">
        <p14:creationId xmlns:p14="http://schemas.microsoft.com/office/powerpoint/2010/main" val="8642917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 name="矩形 160">
            <a:extLst>
              <a:ext uri="{FF2B5EF4-FFF2-40B4-BE49-F238E27FC236}">
                <a16:creationId xmlns:a16="http://schemas.microsoft.com/office/drawing/2014/main" id="{3F2B9CB4-9545-45D4-B9D4-26C8E3D7C6E6}"/>
              </a:ext>
            </a:extLst>
          </p:cNvPr>
          <p:cNvSpPr/>
          <p:nvPr/>
        </p:nvSpPr>
        <p:spPr>
          <a:xfrm>
            <a:off x="657285" y="1874770"/>
            <a:ext cx="10877430" cy="4205990"/>
          </a:xfrm>
          <a:prstGeom prst="rect">
            <a:avLst/>
          </a:prstGeom>
          <a:solidFill>
            <a:schemeClr val="bg1"/>
          </a:solidFill>
          <a:ln>
            <a:noFill/>
          </a:ln>
          <a:effectLst>
            <a:outerShdw blurRad="127000" dist="38100" dir="5400000" algn="t" rotWithShape="0">
              <a:schemeClr val="accent1">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9" name="Freeform 66">
            <a:extLst>
              <a:ext uri="{FF2B5EF4-FFF2-40B4-BE49-F238E27FC236}">
                <a16:creationId xmlns:a16="http://schemas.microsoft.com/office/drawing/2014/main" id="{78BD8642-CE86-4634-B735-DB599DB27928}"/>
              </a:ext>
            </a:extLst>
          </p:cNvPr>
          <p:cNvSpPr>
            <a:spLocks noEditPoints="1"/>
          </p:cNvSpPr>
          <p:nvPr/>
        </p:nvSpPr>
        <p:spPr bwMode="auto">
          <a:xfrm>
            <a:off x="7787655" y="2703133"/>
            <a:ext cx="527050" cy="1166670"/>
          </a:xfrm>
          <a:custGeom>
            <a:avLst/>
            <a:gdLst>
              <a:gd name="T0" fmla="*/ 13 w 90"/>
              <a:gd name="T1" fmla="*/ 23 h 198"/>
              <a:gd name="T2" fmla="*/ 24 w 90"/>
              <a:gd name="T3" fmla="*/ 7 h 198"/>
              <a:gd name="T4" fmla="*/ 35 w 90"/>
              <a:gd name="T5" fmla="*/ 17 h 198"/>
              <a:gd name="T6" fmla="*/ 42 w 90"/>
              <a:gd name="T7" fmla="*/ 20 h 198"/>
              <a:gd name="T8" fmla="*/ 24 w 90"/>
              <a:gd name="T9" fmla="*/ 41 h 198"/>
              <a:gd name="T10" fmla="*/ 17 w 90"/>
              <a:gd name="T11" fmla="*/ 39 h 198"/>
              <a:gd name="T12" fmla="*/ 3 w 90"/>
              <a:gd name="T13" fmla="*/ 4 h 198"/>
              <a:gd name="T14" fmla="*/ 48 w 90"/>
              <a:gd name="T15" fmla="*/ 52 h 198"/>
              <a:gd name="T16" fmla="*/ 61 w 90"/>
              <a:gd name="T17" fmla="*/ 98 h 198"/>
              <a:gd name="T18" fmla="*/ 48 w 90"/>
              <a:gd name="T19" fmla="*/ 141 h 198"/>
              <a:gd name="T20" fmla="*/ 74 w 90"/>
              <a:gd name="T21" fmla="*/ 136 h 198"/>
              <a:gd name="T22" fmla="*/ 66 w 90"/>
              <a:gd name="T23" fmla="*/ 115 h 198"/>
              <a:gd name="T24" fmla="*/ 74 w 90"/>
              <a:gd name="T25" fmla="*/ 90 h 198"/>
              <a:gd name="T26" fmla="*/ 66 w 90"/>
              <a:gd name="T27" fmla="*/ 71 h 198"/>
              <a:gd name="T28" fmla="*/ 87 w 90"/>
              <a:gd name="T29" fmla="*/ 57 h 198"/>
              <a:gd name="T30" fmla="*/ 82 w 90"/>
              <a:gd name="T31" fmla="*/ 90 h 198"/>
              <a:gd name="T32" fmla="*/ 88 w 90"/>
              <a:gd name="T33" fmla="*/ 101 h 198"/>
              <a:gd name="T34" fmla="*/ 82 w 90"/>
              <a:gd name="T35" fmla="*/ 135 h 198"/>
              <a:gd name="T36" fmla="*/ 64 w 90"/>
              <a:gd name="T37" fmla="*/ 157 h 198"/>
              <a:gd name="T38" fmla="*/ 86 w 90"/>
              <a:gd name="T39" fmla="*/ 167 h 198"/>
              <a:gd name="T40" fmla="*/ 82 w 90"/>
              <a:gd name="T41" fmla="*/ 192 h 198"/>
              <a:gd name="T42" fmla="*/ 48 w 90"/>
              <a:gd name="T43" fmla="*/ 177 h 198"/>
              <a:gd name="T44" fmla="*/ 41 w 90"/>
              <a:gd name="T45" fmla="*/ 177 h 198"/>
              <a:gd name="T46" fmla="*/ 7 w 90"/>
              <a:gd name="T47" fmla="*/ 192 h 198"/>
              <a:gd name="T48" fmla="*/ 4 w 90"/>
              <a:gd name="T49" fmla="*/ 167 h 198"/>
              <a:gd name="T50" fmla="*/ 25 w 90"/>
              <a:gd name="T51" fmla="*/ 157 h 198"/>
              <a:gd name="T52" fmla="*/ 2 w 90"/>
              <a:gd name="T53" fmla="*/ 131 h 198"/>
              <a:gd name="T54" fmla="*/ 7 w 90"/>
              <a:gd name="T55" fmla="*/ 96 h 198"/>
              <a:gd name="T56" fmla="*/ 2 w 90"/>
              <a:gd name="T57" fmla="*/ 86 h 198"/>
              <a:gd name="T58" fmla="*/ 11 w 90"/>
              <a:gd name="T59" fmla="*/ 52 h 198"/>
              <a:gd name="T60" fmla="*/ 23 w 90"/>
              <a:gd name="T61" fmla="*/ 72 h 198"/>
              <a:gd name="T62" fmla="*/ 15 w 90"/>
              <a:gd name="T63" fmla="*/ 96 h 198"/>
              <a:gd name="T64" fmla="*/ 23 w 90"/>
              <a:gd name="T65" fmla="*/ 116 h 198"/>
              <a:gd name="T66" fmla="*/ 14 w 90"/>
              <a:gd name="T67" fmla="*/ 141 h 198"/>
              <a:gd name="T68" fmla="*/ 31 w 90"/>
              <a:gd name="T69" fmla="*/ 126 h 198"/>
              <a:gd name="T70" fmla="*/ 41 w 90"/>
              <a:gd name="T71" fmla="*/ 52 h 198"/>
              <a:gd name="T72" fmla="*/ 48 w 90"/>
              <a:gd name="T73" fmla="*/ 47 h 198"/>
              <a:gd name="T74" fmla="*/ 7 w 90"/>
              <a:gd name="T75" fmla="*/ 75 h 198"/>
              <a:gd name="T76" fmla="*/ 16 w 90"/>
              <a:gd name="T77" fmla="*/ 73 h 198"/>
              <a:gd name="T78" fmla="*/ 9 w 90"/>
              <a:gd name="T79" fmla="*/ 69 h 198"/>
              <a:gd name="T80" fmla="*/ 7 w 90"/>
              <a:gd name="T81" fmla="*/ 114 h 198"/>
              <a:gd name="T82" fmla="*/ 13 w 90"/>
              <a:gd name="T83" fmla="*/ 119 h 198"/>
              <a:gd name="T84" fmla="*/ 15 w 90"/>
              <a:gd name="T85" fmla="*/ 113 h 198"/>
              <a:gd name="T86" fmla="*/ 7 w 90"/>
              <a:gd name="T87" fmla="*/ 114 h 198"/>
              <a:gd name="T88" fmla="*/ 54 w 90"/>
              <a:gd name="T89" fmla="*/ 86 h 198"/>
              <a:gd name="T90" fmla="*/ 40 w 90"/>
              <a:gd name="T91" fmla="*/ 69 h 198"/>
              <a:gd name="T92" fmla="*/ 34 w 90"/>
              <a:gd name="T93" fmla="*/ 101 h 198"/>
              <a:gd name="T94" fmla="*/ 48 w 90"/>
              <a:gd name="T95" fmla="*/ 120 h 198"/>
              <a:gd name="T96" fmla="*/ 34 w 90"/>
              <a:gd name="T97" fmla="*/ 101 h 198"/>
              <a:gd name="T98" fmla="*/ 55 w 90"/>
              <a:gd name="T99" fmla="*/ 21 h 198"/>
              <a:gd name="T100" fmla="*/ 69 w 90"/>
              <a:gd name="T101" fmla="*/ 0 h 198"/>
              <a:gd name="T102" fmla="*/ 81 w 90"/>
              <a:gd name="T103" fmla="*/ 21 h 198"/>
              <a:gd name="T104" fmla="*/ 90 w 90"/>
              <a:gd name="T105" fmla="*/ 7 h 198"/>
              <a:gd name="T106" fmla="*/ 72 w 90"/>
              <a:gd name="T107" fmla="*/ 39 h 198"/>
              <a:gd name="T108" fmla="*/ 65 w 90"/>
              <a:gd name="T109" fmla="*/ 39 h 198"/>
              <a:gd name="T110" fmla="*/ 46 w 90"/>
              <a:gd name="T111" fmla="*/ 6 h 198"/>
              <a:gd name="T112" fmla="*/ 73 w 90"/>
              <a:gd name="T113" fmla="*/ 114 h 198"/>
              <a:gd name="T114" fmla="*/ 80 w 90"/>
              <a:gd name="T115" fmla="*/ 119 h 198"/>
              <a:gd name="T116" fmla="*/ 82 w 90"/>
              <a:gd name="T117" fmla="*/ 113 h 198"/>
              <a:gd name="T118" fmla="*/ 73 w 90"/>
              <a:gd name="T119" fmla="*/ 114 h 198"/>
              <a:gd name="T120" fmla="*/ 74 w 90"/>
              <a:gd name="T121" fmla="*/ 75 h 198"/>
              <a:gd name="T122" fmla="*/ 82 w 90"/>
              <a:gd name="T123" fmla="*/ 73 h 198"/>
              <a:gd name="T124" fmla="*/ 76 w 90"/>
              <a:gd name="T125" fmla="*/ 69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0" h="198">
                <a:moveTo>
                  <a:pt x="7" y="10"/>
                </a:moveTo>
                <a:cubicBezTo>
                  <a:pt x="7" y="18"/>
                  <a:pt x="7" y="18"/>
                  <a:pt x="7" y="18"/>
                </a:cubicBezTo>
                <a:cubicBezTo>
                  <a:pt x="7" y="20"/>
                  <a:pt x="7" y="21"/>
                  <a:pt x="8" y="22"/>
                </a:cubicBezTo>
                <a:cubicBezTo>
                  <a:pt x="9" y="23"/>
                  <a:pt x="11" y="23"/>
                  <a:pt x="13" y="23"/>
                </a:cubicBezTo>
                <a:cubicBezTo>
                  <a:pt x="17" y="23"/>
                  <a:pt x="17" y="23"/>
                  <a:pt x="17" y="23"/>
                </a:cubicBezTo>
                <a:cubicBezTo>
                  <a:pt x="17" y="7"/>
                  <a:pt x="17" y="7"/>
                  <a:pt x="17" y="7"/>
                </a:cubicBezTo>
                <a:cubicBezTo>
                  <a:pt x="17" y="3"/>
                  <a:pt x="18" y="2"/>
                  <a:pt x="20" y="2"/>
                </a:cubicBezTo>
                <a:cubicBezTo>
                  <a:pt x="23" y="2"/>
                  <a:pt x="24" y="3"/>
                  <a:pt x="24" y="7"/>
                </a:cubicBezTo>
                <a:cubicBezTo>
                  <a:pt x="24" y="23"/>
                  <a:pt x="24" y="23"/>
                  <a:pt x="24" y="23"/>
                </a:cubicBezTo>
                <a:cubicBezTo>
                  <a:pt x="28" y="23"/>
                  <a:pt x="28" y="23"/>
                  <a:pt x="28" y="23"/>
                </a:cubicBezTo>
                <a:cubicBezTo>
                  <a:pt x="31" y="23"/>
                  <a:pt x="32" y="23"/>
                  <a:pt x="34" y="21"/>
                </a:cubicBezTo>
                <a:cubicBezTo>
                  <a:pt x="35" y="21"/>
                  <a:pt x="35" y="19"/>
                  <a:pt x="35" y="17"/>
                </a:cubicBezTo>
                <a:cubicBezTo>
                  <a:pt x="35" y="7"/>
                  <a:pt x="35" y="7"/>
                  <a:pt x="35" y="7"/>
                </a:cubicBezTo>
                <a:cubicBezTo>
                  <a:pt x="35" y="3"/>
                  <a:pt x="36" y="2"/>
                  <a:pt x="39" y="2"/>
                </a:cubicBezTo>
                <a:cubicBezTo>
                  <a:pt x="41" y="2"/>
                  <a:pt x="42" y="3"/>
                  <a:pt x="42" y="7"/>
                </a:cubicBezTo>
                <a:cubicBezTo>
                  <a:pt x="42" y="20"/>
                  <a:pt x="42" y="20"/>
                  <a:pt x="42" y="20"/>
                </a:cubicBezTo>
                <a:cubicBezTo>
                  <a:pt x="42" y="27"/>
                  <a:pt x="41" y="31"/>
                  <a:pt x="38" y="35"/>
                </a:cubicBezTo>
                <a:cubicBezTo>
                  <a:pt x="36" y="37"/>
                  <a:pt x="31" y="39"/>
                  <a:pt x="25" y="39"/>
                </a:cubicBezTo>
                <a:cubicBezTo>
                  <a:pt x="24" y="39"/>
                  <a:pt x="24" y="39"/>
                  <a:pt x="24" y="39"/>
                </a:cubicBezTo>
                <a:cubicBezTo>
                  <a:pt x="24" y="41"/>
                  <a:pt x="24" y="41"/>
                  <a:pt x="24" y="41"/>
                </a:cubicBezTo>
                <a:cubicBezTo>
                  <a:pt x="24" y="45"/>
                  <a:pt x="23" y="47"/>
                  <a:pt x="20" y="47"/>
                </a:cubicBezTo>
                <a:cubicBezTo>
                  <a:pt x="18" y="47"/>
                  <a:pt x="17" y="45"/>
                  <a:pt x="17" y="41"/>
                </a:cubicBezTo>
                <a:cubicBezTo>
                  <a:pt x="17" y="39"/>
                  <a:pt x="17" y="39"/>
                  <a:pt x="17" y="39"/>
                </a:cubicBezTo>
                <a:cubicBezTo>
                  <a:pt x="17" y="39"/>
                  <a:pt x="17" y="39"/>
                  <a:pt x="17" y="39"/>
                </a:cubicBezTo>
                <a:cubicBezTo>
                  <a:pt x="11" y="39"/>
                  <a:pt x="6" y="37"/>
                  <a:pt x="4" y="35"/>
                </a:cubicBezTo>
                <a:cubicBezTo>
                  <a:pt x="1" y="32"/>
                  <a:pt x="0" y="28"/>
                  <a:pt x="0" y="22"/>
                </a:cubicBezTo>
                <a:cubicBezTo>
                  <a:pt x="0" y="10"/>
                  <a:pt x="0" y="10"/>
                  <a:pt x="0" y="10"/>
                </a:cubicBezTo>
                <a:cubicBezTo>
                  <a:pt x="0" y="6"/>
                  <a:pt x="1" y="4"/>
                  <a:pt x="3" y="4"/>
                </a:cubicBezTo>
                <a:cubicBezTo>
                  <a:pt x="6" y="4"/>
                  <a:pt x="7" y="6"/>
                  <a:pt x="7" y="10"/>
                </a:cubicBezTo>
                <a:moveTo>
                  <a:pt x="48" y="47"/>
                </a:moveTo>
                <a:cubicBezTo>
                  <a:pt x="48" y="47"/>
                  <a:pt x="48" y="47"/>
                  <a:pt x="48" y="47"/>
                </a:cubicBezTo>
                <a:cubicBezTo>
                  <a:pt x="48" y="52"/>
                  <a:pt x="48" y="52"/>
                  <a:pt x="48" y="52"/>
                </a:cubicBezTo>
                <a:cubicBezTo>
                  <a:pt x="48" y="52"/>
                  <a:pt x="48" y="52"/>
                  <a:pt x="48" y="52"/>
                </a:cubicBezTo>
                <a:cubicBezTo>
                  <a:pt x="52" y="52"/>
                  <a:pt x="56" y="55"/>
                  <a:pt x="58" y="61"/>
                </a:cubicBezTo>
                <a:cubicBezTo>
                  <a:pt x="60" y="67"/>
                  <a:pt x="61" y="77"/>
                  <a:pt x="61" y="90"/>
                </a:cubicBezTo>
                <a:cubicBezTo>
                  <a:pt x="61" y="98"/>
                  <a:pt x="61" y="98"/>
                  <a:pt x="61" y="98"/>
                </a:cubicBezTo>
                <a:cubicBezTo>
                  <a:pt x="61" y="111"/>
                  <a:pt x="60" y="120"/>
                  <a:pt x="58" y="126"/>
                </a:cubicBezTo>
                <a:cubicBezTo>
                  <a:pt x="56" y="132"/>
                  <a:pt x="52" y="135"/>
                  <a:pt x="48" y="135"/>
                </a:cubicBezTo>
                <a:cubicBezTo>
                  <a:pt x="48" y="135"/>
                  <a:pt x="48" y="135"/>
                  <a:pt x="48" y="135"/>
                </a:cubicBezTo>
                <a:cubicBezTo>
                  <a:pt x="48" y="141"/>
                  <a:pt x="48" y="141"/>
                  <a:pt x="48" y="141"/>
                </a:cubicBezTo>
                <a:cubicBezTo>
                  <a:pt x="64" y="141"/>
                  <a:pt x="64" y="141"/>
                  <a:pt x="64" y="141"/>
                </a:cubicBezTo>
                <a:cubicBezTo>
                  <a:pt x="68" y="141"/>
                  <a:pt x="70" y="140"/>
                  <a:pt x="72" y="140"/>
                </a:cubicBezTo>
                <a:cubicBezTo>
                  <a:pt x="74" y="139"/>
                  <a:pt x="74" y="139"/>
                  <a:pt x="74" y="138"/>
                </a:cubicBezTo>
                <a:cubicBezTo>
                  <a:pt x="74" y="136"/>
                  <a:pt x="74" y="136"/>
                  <a:pt x="74" y="136"/>
                </a:cubicBezTo>
                <a:cubicBezTo>
                  <a:pt x="74" y="136"/>
                  <a:pt x="74" y="136"/>
                  <a:pt x="74" y="136"/>
                </a:cubicBezTo>
                <a:cubicBezTo>
                  <a:pt x="71" y="136"/>
                  <a:pt x="69" y="134"/>
                  <a:pt x="68" y="131"/>
                </a:cubicBezTo>
                <a:cubicBezTo>
                  <a:pt x="66" y="128"/>
                  <a:pt x="66" y="123"/>
                  <a:pt x="66" y="116"/>
                </a:cubicBezTo>
                <a:cubicBezTo>
                  <a:pt x="66" y="115"/>
                  <a:pt x="66" y="115"/>
                  <a:pt x="66" y="115"/>
                </a:cubicBezTo>
                <a:cubicBezTo>
                  <a:pt x="66" y="109"/>
                  <a:pt x="66" y="104"/>
                  <a:pt x="68" y="101"/>
                </a:cubicBezTo>
                <a:cubicBezTo>
                  <a:pt x="69" y="98"/>
                  <a:pt x="71" y="96"/>
                  <a:pt x="74" y="96"/>
                </a:cubicBezTo>
                <a:cubicBezTo>
                  <a:pt x="74" y="96"/>
                  <a:pt x="74" y="96"/>
                  <a:pt x="74" y="96"/>
                </a:cubicBezTo>
                <a:cubicBezTo>
                  <a:pt x="74" y="90"/>
                  <a:pt x="74" y="90"/>
                  <a:pt x="74" y="90"/>
                </a:cubicBezTo>
                <a:cubicBezTo>
                  <a:pt x="74" y="90"/>
                  <a:pt x="74" y="90"/>
                  <a:pt x="74" y="90"/>
                </a:cubicBezTo>
                <a:cubicBezTo>
                  <a:pt x="71" y="90"/>
                  <a:pt x="69" y="89"/>
                  <a:pt x="68" y="86"/>
                </a:cubicBezTo>
                <a:cubicBezTo>
                  <a:pt x="66" y="83"/>
                  <a:pt x="66" y="78"/>
                  <a:pt x="66" y="72"/>
                </a:cubicBezTo>
                <a:cubicBezTo>
                  <a:pt x="66" y="71"/>
                  <a:pt x="66" y="71"/>
                  <a:pt x="66" y="71"/>
                </a:cubicBezTo>
                <a:cubicBezTo>
                  <a:pt x="66" y="64"/>
                  <a:pt x="67" y="60"/>
                  <a:pt x="68" y="57"/>
                </a:cubicBezTo>
                <a:cubicBezTo>
                  <a:pt x="70" y="54"/>
                  <a:pt x="73" y="52"/>
                  <a:pt x="78" y="52"/>
                </a:cubicBezTo>
                <a:cubicBezTo>
                  <a:pt x="78" y="52"/>
                  <a:pt x="78" y="52"/>
                  <a:pt x="78" y="52"/>
                </a:cubicBezTo>
                <a:cubicBezTo>
                  <a:pt x="82" y="52"/>
                  <a:pt x="85" y="54"/>
                  <a:pt x="87" y="57"/>
                </a:cubicBezTo>
                <a:cubicBezTo>
                  <a:pt x="89" y="60"/>
                  <a:pt x="90" y="64"/>
                  <a:pt x="90" y="71"/>
                </a:cubicBezTo>
                <a:cubicBezTo>
                  <a:pt x="90" y="72"/>
                  <a:pt x="90" y="72"/>
                  <a:pt x="90" y="72"/>
                </a:cubicBezTo>
                <a:cubicBezTo>
                  <a:pt x="90" y="78"/>
                  <a:pt x="89" y="83"/>
                  <a:pt x="88" y="86"/>
                </a:cubicBezTo>
                <a:cubicBezTo>
                  <a:pt x="86" y="88"/>
                  <a:pt x="84" y="90"/>
                  <a:pt x="82" y="90"/>
                </a:cubicBezTo>
                <a:cubicBezTo>
                  <a:pt x="81" y="90"/>
                  <a:pt x="81" y="90"/>
                  <a:pt x="81" y="90"/>
                </a:cubicBezTo>
                <a:cubicBezTo>
                  <a:pt x="81" y="96"/>
                  <a:pt x="81" y="96"/>
                  <a:pt x="81" y="96"/>
                </a:cubicBezTo>
                <a:cubicBezTo>
                  <a:pt x="82" y="96"/>
                  <a:pt x="82" y="96"/>
                  <a:pt x="82" y="96"/>
                </a:cubicBezTo>
                <a:cubicBezTo>
                  <a:pt x="84" y="96"/>
                  <a:pt x="86" y="98"/>
                  <a:pt x="88" y="101"/>
                </a:cubicBezTo>
                <a:cubicBezTo>
                  <a:pt x="89" y="104"/>
                  <a:pt x="90" y="108"/>
                  <a:pt x="90" y="115"/>
                </a:cubicBezTo>
                <a:cubicBezTo>
                  <a:pt x="90" y="116"/>
                  <a:pt x="90" y="116"/>
                  <a:pt x="90" y="116"/>
                </a:cubicBezTo>
                <a:cubicBezTo>
                  <a:pt x="90" y="123"/>
                  <a:pt x="89" y="127"/>
                  <a:pt x="88" y="131"/>
                </a:cubicBezTo>
                <a:cubicBezTo>
                  <a:pt x="86" y="134"/>
                  <a:pt x="84" y="135"/>
                  <a:pt x="82" y="135"/>
                </a:cubicBezTo>
                <a:cubicBezTo>
                  <a:pt x="81" y="135"/>
                  <a:pt x="81" y="135"/>
                  <a:pt x="81" y="135"/>
                </a:cubicBezTo>
                <a:cubicBezTo>
                  <a:pt x="81" y="136"/>
                  <a:pt x="81" y="136"/>
                  <a:pt x="81" y="136"/>
                </a:cubicBezTo>
                <a:cubicBezTo>
                  <a:pt x="81" y="143"/>
                  <a:pt x="80" y="148"/>
                  <a:pt x="77" y="152"/>
                </a:cubicBezTo>
                <a:cubicBezTo>
                  <a:pt x="74" y="155"/>
                  <a:pt x="70" y="157"/>
                  <a:pt x="64" y="157"/>
                </a:cubicBezTo>
                <a:cubicBezTo>
                  <a:pt x="48" y="157"/>
                  <a:pt x="48" y="157"/>
                  <a:pt x="48" y="157"/>
                </a:cubicBezTo>
                <a:cubicBezTo>
                  <a:pt x="48" y="163"/>
                  <a:pt x="48" y="163"/>
                  <a:pt x="48" y="163"/>
                </a:cubicBezTo>
                <a:cubicBezTo>
                  <a:pt x="72" y="163"/>
                  <a:pt x="72" y="163"/>
                  <a:pt x="72" y="163"/>
                </a:cubicBezTo>
                <a:cubicBezTo>
                  <a:pt x="78" y="163"/>
                  <a:pt x="83" y="164"/>
                  <a:pt x="86" y="167"/>
                </a:cubicBezTo>
                <a:cubicBezTo>
                  <a:pt x="88" y="169"/>
                  <a:pt x="90" y="174"/>
                  <a:pt x="90" y="180"/>
                </a:cubicBezTo>
                <a:cubicBezTo>
                  <a:pt x="90" y="192"/>
                  <a:pt x="90" y="192"/>
                  <a:pt x="90" y="192"/>
                </a:cubicBezTo>
                <a:cubicBezTo>
                  <a:pt x="90" y="196"/>
                  <a:pt x="88" y="198"/>
                  <a:pt x="86" y="198"/>
                </a:cubicBezTo>
                <a:cubicBezTo>
                  <a:pt x="84" y="198"/>
                  <a:pt x="82" y="196"/>
                  <a:pt x="82" y="192"/>
                </a:cubicBezTo>
                <a:cubicBezTo>
                  <a:pt x="82" y="183"/>
                  <a:pt x="82" y="183"/>
                  <a:pt x="82" y="183"/>
                </a:cubicBezTo>
                <a:cubicBezTo>
                  <a:pt x="82" y="181"/>
                  <a:pt x="82" y="180"/>
                  <a:pt x="80" y="179"/>
                </a:cubicBezTo>
                <a:cubicBezTo>
                  <a:pt x="78" y="178"/>
                  <a:pt x="76" y="177"/>
                  <a:pt x="72" y="177"/>
                </a:cubicBezTo>
                <a:cubicBezTo>
                  <a:pt x="48" y="177"/>
                  <a:pt x="48" y="177"/>
                  <a:pt x="48" y="177"/>
                </a:cubicBezTo>
                <a:cubicBezTo>
                  <a:pt x="48" y="192"/>
                  <a:pt x="48" y="192"/>
                  <a:pt x="48" y="192"/>
                </a:cubicBezTo>
                <a:cubicBezTo>
                  <a:pt x="48" y="196"/>
                  <a:pt x="47" y="198"/>
                  <a:pt x="44" y="198"/>
                </a:cubicBezTo>
                <a:cubicBezTo>
                  <a:pt x="42" y="198"/>
                  <a:pt x="41" y="196"/>
                  <a:pt x="41" y="192"/>
                </a:cubicBezTo>
                <a:cubicBezTo>
                  <a:pt x="41" y="177"/>
                  <a:pt x="41" y="177"/>
                  <a:pt x="41" y="177"/>
                </a:cubicBezTo>
                <a:cubicBezTo>
                  <a:pt x="17" y="177"/>
                  <a:pt x="17" y="177"/>
                  <a:pt x="17" y="177"/>
                </a:cubicBezTo>
                <a:cubicBezTo>
                  <a:pt x="14" y="177"/>
                  <a:pt x="11" y="178"/>
                  <a:pt x="9" y="179"/>
                </a:cubicBezTo>
                <a:cubicBezTo>
                  <a:pt x="8" y="180"/>
                  <a:pt x="7" y="181"/>
                  <a:pt x="7" y="183"/>
                </a:cubicBezTo>
                <a:cubicBezTo>
                  <a:pt x="7" y="192"/>
                  <a:pt x="7" y="192"/>
                  <a:pt x="7" y="192"/>
                </a:cubicBezTo>
                <a:cubicBezTo>
                  <a:pt x="7" y="196"/>
                  <a:pt x="6" y="198"/>
                  <a:pt x="3" y="198"/>
                </a:cubicBezTo>
                <a:cubicBezTo>
                  <a:pt x="1" y="198"/>
                  <a:pt x="0" y="196"/>
                  <a:pt x="0" y="192"/>
                </a:cubicBezTo>
                <a:cubicBezTo>
                  <a:pt x="0" y="180"/>
                  <a:pt x="0" y="180"/>
                  <a:pt x="0" y="180"/>
                </a:cubicBezTo>
                <a:cubicBezTo>
                  <a:pt x="0" y="174"/>
                  <a:pt x="1" y="169"/>
                  <a:pt x="4" y="167"/>
                </a:cubicBezTo>
                <a:cubicBezTo>
                  <a:pt x="6" y="164"/>
                  <a:pt x="11" y="163"/>
                  <a:pt x="17" y="163"/>
                </a:cubicBezTo>
                <a:cubicBezTo>
                  <a:pt x="41" y="163"/>
                  <a:pt x="41" y="163"/>
                  <a:pt x="41" y="163"/>
                </a:cubicBezTo>
                <a:cubicBezTo>
                  <a:pt x="41" y="157"/>
                  <a:pt x="41" y="157"/>
                  <a:pt x="41" y="157"/>
                </a:cubicBezTo>
                <a:cubicBezTo>
                  <a:pt x="25" y="157"/>
                  <a:pt x="25" y="157"/>
                  <a:pt x="25" y="157"/>
                </a:cubicBezTo>
                <a:cubicBezTo>
                  <a:pt x="19" y="157"/>
                  <a:pt x="14" y="155"/>
                  <a:pt x="12" y="152"/>
                </a:cubicBezTo>
                <a:cubicBezTo>
                  <a:pt x="9" y="148"/>
                  <a:pt x="7" y="143"/>
                  <a:pt x="7" y="136"/>
                </a:cubicBezTo>
                <a:cubicBezTo>
                  <a:pt x="7" y="135"/>
                  <a:pt x="7" y="135"/>
                  <a:pt x="7" y="135"/>
                </a:cubicBezTo>
                <a:cubicBezTo>
                  <a:pt x="4" y="135"/>
                  <a:pt x="3" y="134"/>
                  <a:pt x="2" y="131"/>
                </a:cubicBezTo>
                <a:cubicBezTo>
                  <a:pt x="0" y="127"/>
                  <a:pt x="0" y="123"/>
                  <a:pt x="0" y="116"/>
                </a:cubicBezTo>
                <a:cubicBezTo>
                  <a:pt x="0" y="115"/>
                  <a:pt x="0" y="115"/>
                  <a:pt x="0" y="115"/>
                </a:cubicBezTo>
                <a:cubicBezTo>
                  <a:pt x="0" y="108"/>
                  <a:pt x="0" y="104"/>
                  <a:pt x="2" y="101"/>
                </a:cubicBezTo>
                <a:cubicBezTo>
                  <a:pt x="3" y="98"/>
                  <a:pt x="5" y="96"/>
                  <a:pt x="7" y="96"/>
                </a:cubicBezTo>
                <a:cubicBezTo>
                  <a:pt x="8" y="96"/>
                  <a:pt x="8" y="96"/>
                  <a:pt x="8" y="96"/>
                </a:cubicBezTo>
                <a:cubicBezTo>
                  <a:pt x="8" y="90"/>
                  <a:pt x="8" y="90"/>
                  <a:pt x="8" y="90"/>
                </a:cubicBezTo>
                <a:cubicBezTo>
                  <a:pt x="7" y="90"/>
                  <a:pt x="7" y="90"/>
                  <a:pt x="7" y="90"/>
                </a:cubicBezTo>
                <a:cubicBezTo>
                  <a:pt x="5" y="90"/>
                  <a:pt x="3" y="89"/>
                  <a:pt x="2" y="86"/>
                </a:cubicBezTo>
                <a:cubicBezTo>
                  <a:pt x="0" y="83"/>
                  <a:pt x="0" y="78"/>
                  <a:pt x="0" y="72"/>
                </a:cubicBezTo>
                <a:cubicBezTo>
                  <a:pt x="0" y="71"/>
                  <a:pt x="0" y="71"/>
                  <a:pt x="0" y="71"/>
                </a:cubicBezTo>
                <a:cubicBezTo>
                  <a:pt x="0" y="64"/>
                  <a:pt x="0" y="60"/>
                  <a:pt x="2" y="57"/>
                </a:cubicBezTo>
                <a:cubicBezTo>
                  <a:pt x="4" y="54"/>
                  <a:pt x="7" y="52"/>
                  <a:pt x="11" y="52"/>
                </a:cubicBezTo>
                <a:cubicBezTo>
                  <a:pt x="12" y="52"/>
                  <a:pt x="12" y="52"/>
                  <a:pt x="12" y="52"/>
                </a:cubicBezTo>
                <a:cubicBezTo>
                  <a:pt x="16" y="52"/>
                  <a:pt x="18" y="54"/>
                  <a:pt x="20" y="57"/>
                </a:cubicBezTo>
                <a:cubicBezTo>
                  <a:pt x="22" y="60"/>
                  <a:pt x="23" y="64"/>
                  <a:pt x="23" y="71"/>
                </a:cubicBezTo>
                <a:cubicBezTo>
                  <a:pt x="23" y="72"/>
                  <a:pt x="23" y="72"/>
                  <a:pt x="23" y="72"/>
                </a:cubicBezTo>
                <a:cubicBezTo>
                  <a:pt x="23" y="78"/>
                  <a:pt x="22" y="83"/>
                  <a:pt x="21" y="86"/>
                </a:cubicBezTo>
                <a:cubicBezTo>
                  <a:pt x="20" y="88"/>
                  <a:pt x="18" y="90"/>
                  <a:pt x="15" y="90"/>
                </a:cubicBezTo>
                <a:cubicBezTo>
                  <a:pt x="15" y="90"/>
                  <a:pt x="15" y="90"/>
                  <a:pt x="15" y="90"/>
                </a:cubicBezTo>
                <a:cubicBezTo>
                  <a:pt x="15" y="96"/>
                  <a:pt x="15" y="96"/>
                  <a:pt x="15" y="96"/>
                </a:cubicBezTo>
                <a:cubicBezTo>
                  <a:pt x="15" y="96"/>
                  <a:pt x="15" y="96"/>
                  <a:pt x="15" y="96"/>
                </a:cubicBezTo>
                <a:cubicBezTo>
                  <a:pt x="18" y="96"/>
                  <a:pt x="20" y="98"/>
                  <a:pt x="21" y="101"/>
                </a:cubicBezTo>
                <a:cubicBezTo>
                  <a:pt x="22" y="104"/>
                  <a:pt x="23" y="109"/>
                  <a:pt x="23" y="115"/>
                </a:cubicBezTo>
                <a:cubicBezTo>
                  <a:pt x="23" y="116"/>
                  <a:pt x="23" y="116"/>
                  <a:pt x="23" y="116"/>
                </a:cubicBezTo>
                <a:cubicBezTo>
                  <a:pt x="23" y="123"/>
                  <a:pt x="22" y="128"/>
                  <a:pt x="21" y="131"/>
                </a:cubicBezTo>
                <a:cubicBezTo>
                  <a:pt x="20" y="135"/>
                  <a:pt x="18" y="136"/>
                  <a:pt x="15" y="136"/>
                </a:cubicBezTo>
                <a:cubicBezTo>
                  <a:pt x="14" y="136"/>
                  <a:pt x="14" y="136"/>
                  <a:pt x="14" y="136"/>
                </a:cubicBezTo>
                <a:cubicBezTo>
                  <a:pt x="14" y="141"/>
                  <a:pt x="14" y="141"/>
                  <a:pt x="14" y="141"/>
                </a:cubicBezTo>
                <a:cubicBezTo>
                  <a:pt x="41" y="141"/>
                  <a:pt x="41" y="141"/>
                  <a:pt x="41" y="141"/>
                </a:cubicBezTo>
                <a:cubicBezTo>
                  <a:pt x="41" y="135"/>
                  <a:pt x="41" y="135"/>
                  <a:pt x="41" y="135"/>
                </a:cubicBezTo>
                <a:cubicBezTo>
                  <a:pt x="41" y="135"/>
                  <a:pt x="41" y="135"/>
                  <a:pt x="41" y="135"/>
                </a:cubicBezTo>
                <a:cubicBezTo>
                  <a:pt x="36" y="135"/>
                  <a:pt x="33" y="132"/>
                  <a:pt x="31" y="126"/>
                </a:cubicBezTo>
                <a:cubicBezTo>
                  <a:pt x="28" y="120"/>
                  <a:pt x="28" y="111"/>
                  <a:pt x="28" y="98"/>
                </a:cubicBezTo>
                <a:cubicBezTo>
                  <a:pt x="28" y="90"/>
                  <a:pt x="28" y="90"/>
                  <a:pt x="28" y="90"/>
                </a:cubicBezTo>
                <a:cubicBezTo>
                  <a:pt x="28" y="77"/>
                  <a:pt x="28" y="67"/>
                  <a:pt x="31" y="61"/>
                </a:cubicBezTo>
                <a:cubicBezTo>
                  <a:pt x="33" y="55"/>
                  <a:pt x="36" y="52"/>
                  <a:pt x="41" y="52"/>
                </a:cubicBezTo>
                <a:cubicBezTo>
                  <a:pt x="41" y="52"/>
                  <a:pt x="41" y="52"/>
                  <a:pt x="41" y="52"/>
                </a:cubicBezTo>
                <a:cubicBezTo>
                  <a:pt x="41" y="47"/>
                  <a:pt x="41" y="47"/>
                  <a:pt x="41" y="47"/>
                </a:cubicBezTo>
                <a:cubicBezTo>
                  <a:pt x="41" y="43"/>
                  <a:pt x="42" y="41"/>
                  <a:pt x="44" y="41"/>
                </a:cubicBezTo>
                <a:cubicBezTo>
                  <a:pt x="47" y="41"/>
                  <a:pt x="48" y="43"/>
                  <a:pt x="48" y="47"/>
                </a:cubicBezTo>
                <a:moveTo>
                  <a:pt x="7" y="71"/>
                </a:moveTo>
                <a:cubicBezTo>
                  <a:pt x="7" y="71"/>
                  <a:pt x="7" y="71"/>
                  <a:pt x="7" y="71"/>
                </a:cubicBezTo>
                <a:cubicBezTo>
                  <a:pt x="7" y="73"/>
                  <a:pt x="7" y="73"/>
                  <a:pt x="7" y="73"/>
                </a:cubicBezTo>
                <a:cubicBezTo>
                  <a:pt x="7" y="74"/>
                  <a:pt x="7" y="74"/>
                  <a:pt x="7" y="75"/>
                </a:cubicBezTo>
                <a:cubicBezTo>
                  <a:pt x="8" y="75"/>
                  <a:pt x="8" y="75"/>
                  <a:pt x="9" y="75"/>
                </a:cubicBezTo>
                <a:cubicBezTo>
                  <a:pt x="13" y="75"/>
                  <a:pt x="13" y="75"/>
                  <a:pt x="13" y="75"/>
                </a:cubicBezTo>
                <a:cubicBezTo>
                  <a:pt x="14" y="75"/>
                  <a:pt x="15" y="75"/>
                  <a:pt x="15" y="75"/>
                </a:cubicBezTo>
                <a:cubicBezTo>
                  <a:pt x="16" y="74"/>
                  <a:pt x="16" y="74"/>
                  <a:pt x="16" y="73"/>
                </a:cubicBezTo>
                <a:cubicBezTo>
                  <a:pt x="16" y="71"/>
                  <a:pt x="16" y="71"/>
                  <a:pt x="16" y="71"/>
                </a:cubicBezTo>
                <a:cubicBezTo>
                  <a:pt x="16" y="70"/>
                  <a:pt x="16" y="70"/>
                  <a:pt x="15" y="70"/>
                </a:cubicBezTo>
                <a:cubicBezTo>
                  <a:pt x="15" y="69"/>
                  <a:pt x="14" y="69"/>
                  <a:pt x="13" y="69"/>
                </a:cubicBezTo>
                <a:cubicBezTo>
                  <a:pt x="9" y="69"/>
                  <a:pt x="9" y="69"/>
                  <a:pt x="9" y="69"/>
                </a:cubicBezTo>
                <a:cubicBezTo>
                  <a:pt x="8" y="69"/>
                  <a:pt x="8" y="69"/>
                  <a:pt x="7" y="70"/>
                </a:cubicBezTo>
                <a:cubicBezTo>
                  <a:pt x="7" y="70"/>
                  <a:pt x="7" y="70"/>
                  <a:pt x="7" y="71"/>
                </a:cubicBezTo>
                <a:moveTo>
                  <a:pt x="7" y="114"/>
                </a:moveTo>
                <a:cubicBezTo>
                  <a:pt x="7" y="114"/>
                  <a:pt x="7" y="114"/>
                  <a:pt x="7" y="114"/>
                </a:cubicBezTo>
                <a:cubicBezTo>
                  <a:pt x="7" y="117"/>
                  <a:pt x="7" y="117"/>
                  <a:pt x="7" y="117"/>
                </a:cubicBezTo>
                <a:cubicBezTo>
                  <a:pt x="7" y="118"/>
                  <a:pt x="7" y="118"/>
                  <a:pt x="7" y="119"/>
                </a:cubicBezTo>
                <a:cubicBezTo>
                  <a:pt x="8" y="119"/>
                  <a:pt x="8" y="119"/>
                  <a:pt x="9" y="119"/>
                </a:cubicBezTo>
                <a:cubicBezTo>
                  <a:pt x="13" y="119"/>
                  <a:pt x="13" y="119"/>
                  <a:pt x="13" y="119"/>
                </a:cubicBezTo>
                <a:cubicBezTo>
                  <a:pt x="14" y="119"/>
                  <a:pt x="15" y="119"/>
                  <a:pt x="15" y="119"/>
                </a:cubicBezTo>
                <a:cubicBezTo>
                  <a:pt x="16" y="118"/>
                  <a:pt x="16" y="118"/>
                  <a:pt x="16" y="117"/>
                </a:cubicBezTo>
                <a:cubicBezTo>
                  <a:pt x="16" y="114"/>
                  <a:pt x="16" y="114"/>
                  <a:pt x="16" y="114"/>
                </a:cubicBezTo>
                <a:cubicBezTo>
                  <a:pt x="16" y="114"/>
                  <a:pt x="16" y="114"/>
                  <a:pt x="15" y="113"/>
                </a:cubicBezTo>
                <a:cubicBezTo>
                  <a:pt x="15" y="113"/>
                  <a:pt x="14" y="113"/>
                  <a:pt x="13" y="113"/>
                </a:cubicBezTo>
                <a:cubicBezTo>
                  <a:pt x="9" y="113"/>
                  <a:pt x="9" y="113"/>
                  <a:pt x="9" y="113"/>
                </a:cubicBezTo>
                <a:cubicBezTo>
                  <a:pt x="8" y="113"/>
                  <a:pt x="8" y="113"/>
                  <a:pt x="7" y="113"/>
                </a:cubicBezTo>
                <a:cubicBezTo>
                  <a:pt x="7" y="114"/>
                  <a:pt x="7" y="114"/>
                  <a:pt x="7" y="114"/>
                </a:cubicBezTo>
                <a:moveTo>
                  <a:pt x="34" y="79"/>
                </a:moveTo>
                <a:cubicBezTo>
                  <a:pt x="34" y="79"/>
                  <a:pt x="34" y="79"/>
                  <a:pt x="34" y="79"/>
                </a:cubicBezTo>
                <a:cubicBezTo>
                  <a:pt x="34" y="86"/>
                  <a:pt x="34" y="86"/>
                  <a:pt x="34" y="86"/>
                </a:cubicBezTo>
                <a:cubicBezTo>
                  <a:pt x="54" y="86"/>
                  <a:pt x="54" y="86"/>
                  <a:pt x="54" y="86"/>
                </a:cubicBezTo>
                <a:cubicBezTo>
                  <a:pt x="54" y="79"/>
                  <a:pt x="54" y="79"/>
                  <a:pt x="54" y="79"/>
                </a:cubicBezTo>
                <a:cubicBezTo>
                  <a:pt x="54" y="75"/>
                  <a:pt x="54" y="73"/>
                  <a:pt x="52" y="71"/>
                </a:cubicBezTo>
                <a:cubicBezTo>
                  <a:pt x="52" y="70"/>
                  <a:pt x="50" y="69"/>
                  <a:pt x="48" y="69"/>
                </a:cubicBezTo>
                <a:cubicBezTo>
                  <a:pt x="40" y="69"/>
                  <a:pt x="40" y="69"/>
                  <a:pt x="40" y="69"/>
                </a:cubicBezTo>
                <a:cubicBezTo>
                  <a:pt x="38" y="69"/>
                  <a:pt x="36" y="70"/>
                  <a:pt x="35" y="71"/>
                </a:cubicBezTo>
                <a:cubicBezTo>
                  <a:pt x="34" y="73"/>
                  <a:pt x="34" y="75"/>
                  <a:pt x="34" y="79"/>
                </a:cubicBezTo>
                <a:moveTo>
                  <a:pt x="34" y="101"/>
                </a:moveTo>
                <a:cubicBezTo>
                  <a:pt x="34" y="101"/>
                  <a:pt x="34" y="101"/>
                  <a:pt x="34" y="101"/>
                </a:cubicBezTo>
                <a:cubicBezTo>
                  <a:pt x="34" y="109"/>
                  <a:pt x="34" y="109"/>
                  <a:pt x="34" y="109"/>
                </a:cubicBezTo>
                <a:cubicBezTo>
                  <a:pt x="34" y="113"/>
                  <a:pt x="35" y="116"/>
                  <a:pt x="36" y="117"/>
                </a:cubicBezTo>
                <a:cubicBezTo>
                  <a:pt x="37" y="119"/>
                  <a:pt x="38" y="120"/>
                  <a:pt x="40" y="120"/>
                </a:cubicBezTo>
                <a:cubicBezTo>
                  <a:pt x="48" y="120"/>
                  <a:pt x="48" y="120"/>
                  <a:pt x="48" y="120"/>
                </a:cubicBezTo>
                <a:cubicBezTo>
                  <a:pt x="50" y="120"/>
                  <a:pt x="52" y="119"/>
                  <a:pt x="53" y="117"/>
                </a:cubicBezTo>
                <a:cubicBezTo>
                  <a:pt x="54" y="116"/>
                  <a:pt x="54" y="113"/>
                  <a:pt x="54" y="109"/>
                </a:cubicBezTo>
                <a:cubicBezTo>
                  <a:pt x="54" y="101"/>
                  <a:pt x="54" y="101"/>
                  <a:pt x="54" y="101"/>
                </a:cubicBezTo>
                <a:lnTo>
                  <a:pt x="34" y="101"/>
                </a:lnTo>
                <a:close/>
                <a:moveTo>
                  <a:pt x="53" y="6"/>
                </a:moveTo>
                <a:cubicBezTo>
                  <a:pt x="53" y="6"/>
                  <a:pt x="53" y="6"/>
                  <a:pt x="53" y="6"/>
                </a:cubicBezTo>
                <a:cubicBezTo>
                  <a:pt x="53" y="17"/>
                  <a:pt x="53" y="17"/>
                  <a:pt x="53" y="17"/>
                </a:cubicBezTo>
                <a:cubicBezTo>
                  <a:pt x="53" y="19"/>
                  <a:pt x="54" y="21"/>
                  <a:pt x="55" y="21"/>
                </a:cubicBezTo>
                <a:cubicBezTo>
                  <a:pt x="56" y="23"/>
                  <a:pt x="58" y="23"/>
                  <a:pt x="60" y="23"/>
                </a:cubicBezTo>
                <a:cubicBezTo>
                  <a:pt x="65" y="23"/>
                  <a:pt x="65" y="23"/>
                  <a:pt x="65" y="23"/>
                </a:cubicBezTo>
                <a:cubicBezTo>
                  <a:pt x="65" y="5"/>
                  <a:pt x="65" y="5"/>
                  <a:pt x="65" y="5"/>
                </a:cubicBezTo>
                <a:cubicBezTo>
                  <a:pt x="65" y="2"/>
                  <a:pt x="66" y="0"/>
                  <a:pt x="69" y="0"/>
                </a:cubicBezTo>
                <a:cubicBezTo>
                  <a:pt x="71" y="0"/>
                  <a:pt x="72" y="2"/>
                  <a:pt x="72" y="5"/>
                </a:cubicBezTo>
                <a:cubicBezTo>
                  <a:pt x="72" y="23"/>
                  <a:pt x="72" y="23"/>
                  <a:pt x="72" y="23"/>
                </a:cubicBezTo>
                <a:cubicBezTo>
                  <a:pt x="76" y="23"/>
                  <a:pt x="76" y="23"/>
                  <a:pt x="76" y="23"/>
                </a:cubicBezTo>
                <a:cubicBezTo>
                  <a:pt x="78" y="23"/>
                  <a:pt x="80" y="23"/>
                  <a:pt x="81" y="21"/>
                </a:cubicBezTo>
                <a:cubicBezTo>
                  <a:pt x="82" y="21"/>
                  <a:pt x="82" y="19"/>
                  <a:pt x="82" y="17"/>
                </a:cubicBezTo>
                <a:cubicBezTo>
                  <a:pt x="82" y="7"/>
                  <a:pt x="82" y="7"/>
                  <a:pt x="82" y="7"/>
                </a:cubicBezTo>
                <a:cubicBezTo>
                  <a:pt x="82" y="3"/>
                  <a:pt x="84" y="2"/>
                  <a:pt x="86" y="2"/>
                </a:cubicBezTo>
                <a:cubicBezTo>
                  <a:pt x="88" y="2"/>
                  <a:pt x="90" y="3"/>
                  <a:pt x="90" y="7"/>
                </a:cubicBezTo>
                <a:cubicBezTo>
                  <a:pt x="90" y="20"/>
                  <a:pt x="90" y="20"/>
                  <a:pt x="90" y="20"/>
                </a:cubicBezTo>
                <a:cubicBezTo>
                  <a:pt x="90" y="27"/>
                  <a:pt x="88" y="31"/>
                  <a:pt x="86" y="35"/>
                </a:cubicBezTo>
                <a:cubicBezTo>
                  <a:pt x="83" y="37"/>
                  <a:pt x="78" y="39"/>
                  <a:pt x="72" y="39"/>
                </a:cubicBezTo>
                <a:cubicBezTo>
                  <a:pt x="72" y="39"/>
                  <a:pt x="72" y="39"/>
                  <a:pt x="72" y="39"/>
                </a:cubicBezTo>
                <a:cubicBezTo>
                  <a:pt x="72" y="41"/>
                  <a:pt x="72" y="41"/>
                  <a:pt x="72" y="41"/>
                </a:cubicBezTo>
                <a:cubicBezTo>
                  <a:pt x="72" y="45"/>
                  <a:pt x="71" y="47"/>
                  <a:pt x="69" y="47"/>
                </a:cubicBezTo>
                <a:cubicBezTo>
                  <a:pt x="66" y="47"/>
                  <a:pt x="65" y="45"/>
                  <a:pt x="65" y="41"/>
                </a:cubicBezTo>
                <a:cubicBezTo>
                  <a:pt x="65" y="39"/>
                  <a:pt x="65" y="39"/>
                  <a:pt x="65" y="39"/>
                </a:cubicBezTo>
                <a:cubicBezTo>
                  <a:pt x="64" y="39"/>
                  <a:pt x="64" y="39"/>
                  <a:pt x="64" y="39"/>
                </a:cubicBezTo>
                <a:cubicBezTo>
                  <a:pt x="58" y="39"/>
                  <a:pt x="54" y="37"/>
                  <a:pt x="51" y="35"/>
                </a:cubicBezTo>
                <a:cubicBezTo>
                  <a:pt x="48" y="31"/>
                  <a:pt x="46" y="27"/>
                  <a:pt x="46" y="20"/>
                </a:cubicBezTo>
                <a:cubicBezTo>
                  <a:pt x="46" y="6"/>
                  <a:pt x="46" y="6"/>
                  <a:pt x="46" y="6"/>
                </a:cubicBezTo>
                <a:cubicBezTo>
                  <a:pt x="46" y="3"/>
                  <a:pt x="48" y="1"/>
                  <a:pt x="50" y="1"/>
                </a:cubicBezTo>
                <a:cubicBezTo>
                  <a:pt x="52" y="1"/>
                  <a:pt x="53" y="3"/>
                  <a:pt x="53" y="6"/>
                </a:cubicBezTo>
                <a:moveTo>
                  <a:pt x="73" y="114"/>
                </a:moveTo>
                <a:cubicBezTo>
                  <a:pt x="73" y="114"/>
                  <a:pt x="73" y="114"/>
                  <a:pt x="73" y="114"/>
                </a:cubicBezTo>
                <a:cubicBezTo>
                  <a:pt x="73" y="117"/>
                  <a:pt x="73" y="117"/>
                  <a:pt x="73" y="117"/>
                </a:cubicBezTo>
                <a:cubicBezTo>
                  <a:pt x="73" y="118"/>
                  <a:pt x="73" y="118"/>
                  <a:pt x="73" y="119"/>
                </a:cubicBezTo>
                <a:cubicBezTo>
                  <a:pt x="74" y="119"/>
                  <a:pt x="74" y="119"/>
                  <a:pt x="76" y="119"/>
                </a:cubicBezTo>
                <a:cubicBezTo>
                  <a:pt x="80" y="119"/>
                  <a:pt x="80" y="119"/>
                  <a:pt x="80" y="119"/>
                </a:cubicBezTo>
                <a:cubicBezTo>
                  <a:pt x="80" y="119"/>
                  <a:pt x="81" y="119"/>
                  <a:pt x="82" y="119"/>
                </a:cubicBezTo>
                <a:cubicBezTo>
                  <a:pt x="82" y="118"/>
                  <a:pt x="82" y="118"/>
                  <a:pt x="82" y="117"/>
                </a:cubicBezTo>
                <a:cubicBezTo>
                  <a:pt x="82" y="114"/>
                  <a:pt x="82" y="114"/>
                  <a:pt x="82" y="114"/>
                </a:cubicBezTo>
                <a:cubicBezTo>
                  <a:pt x="82" y="114"/>
                  <a:pt x="82" y="114"/>
                  <a:pt x="82" y="113"/>
                </a:cubicBezTo>
                <a:cubicBezTo>
                  <a:pt x="81" y="113"/>
                  <a:pt x="81" y="113"/>
                  <a:pt x="80" y="113"/>
                </a:cubicBezTo>
                <a:cubicBezTo>
                  <a:pt x="76" y="113"/>
                  <a:pt x="76" y="113"/>
                  <a:pt x="76" y="113"/>
                </a:cubicBezTo>
                <a:cubicBezTo>
                  <a:pt x="74" y="113"/>
                  <a:pt x="74" y="113"/>
                  <a:pt x="73" y="113"/>
                </a:cubicBezTo>
                <a:cubicBezTo>
                  <a:pt x="73" y="114"/>
                  <a:pt x="73" y="114"/>
                  <a:pt x="73" y="114"/>
                </a:cubicBezTo>
                <a:moveTo>
                  <a:pt x="74" y="71"/>
                </a:moveTo>
                <a:cubicBezTo>
                  <a:pt x="74" y="71"/>
                  <a:pt x="74" y="71"/>
                  <a:pt x="74" y="71"/>
                </a:cubicBezTo>
                <a:cubicBezTo>
                  <a:pt x="74" y="73"/>
                  <a:pt x="74" y="73"/>
                  <a:pt x="74" y="73"/>
                </a:cubicBezTo>
                <a:cubicBezTo>
                  <a:pt x="74" y="74"/>
                  <a:pt x="74" y="74"/>
                  <a:pt x="74" y="75"/>
                </a:cubicBezTo>
                <a:cubicBezTo>
                  <a:pt x="74" y="75"/>
                  <a:pt x="75" y="75"/>
                  <a:pt x="76" y="75"/>
                </a:cubicBezTo>
                <a:cubicBezTo>
                  <a:pt x="80" y="75"/>
                  <a:pt x="80" y="75"/>
                  <a:pt x="80" y="75"/>
                </a:cubicBezTo>
                <a:cubicBezTo>
                  <a:pt x="81" y="75"/>
                  <a:pt x="81" y="75"/>
                  <a:pt x="82" y="75"/>
                </a:cubicBezTo>
                <a:cubicBezTo>
                  <a:pt x="82" y="74"/>
                  <a:pt x="82" y="74"/>
                  <a:pt x="82" y="73"/>
                </a:cubicBezTo>
                <a:cubicBezTo>
                  <a:pt x="82" y="71"/>
                  <a:pt x="82" y="71"/>
                  <a:pt x="82" y="71"/>
                </a:cubicBezTo>
                <a:cubicBezTo>
                  <a:pt x="82" y="70"/>
                  <a:pt x="82" y="70"/>
                  <a:pt x="82" y="70"/>
                </a:cubicBezTo>
                <a:cubicBezTo>
                  <a:pt x="81" y="69"/>
                  <a:pt x="81" y="69"/>
                  <a:pt x="80" y="69"/>
                </a:cubicBezTo>
                <a:cubicBezTo>
                  <a:pt x="76" y="69"/>
                  <a:pt x="76" y="69"/>
                  <a:pt x="76" y="69"/>
                </a:cubicBezTo>
                <a:cubicBezTo>
                  <a:pt x="75" y="69"/>
                  <a:pt x="74" y="69"/>
                  <a:pt x="74" y="70"/>
                </a:cubicBezTo>
                <a:cubicBezTo>
                  <a:pt x="74" y="70"/>
                  <a:pt x="74" y="70"/>
                  <a:pt x="74" y="71"/>
                </a:cubicBezTo>
              </a:path>
            </a:pathLst>
          </a:custGeom>
          <a:solidFill>
            <a:srgbClr val="04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90" name="Freeform 67">
            <a:extLst>
              <a:ext uri="{FF2B5EF4-FFF2-40B4-BE49-F238E27FC236}">
                <a16:creationId xmlns:a16="http://schemas.microsoft.com/office/drawing/2014/main" id="{D73374D2-4C51-4A37-B498-A707C4356612}"/>
              </a:ext>
            </a:extLst>
          </p:cNvPr>
          <p:cNvSpPr>
            <a:spLocks noEditPoints="1"/>
          </p:cNvSpPr>
          <p:nvPr/>
        </p:nvSpPr>
        <p:spPr bwMode="auto">
          <a:xfrm>
            <a:off x="8510990" y="2705953"/>
            <a:ext cx="532165" cy="1171788"/>
          </a:xfrm>
          <a:custGeom>
            <a:avLst/>
            <a:gdLst>
              <a:gd name="T0" fmla="*/ 13 w 90"/>
              <a:gd name="T1" fmla="*/ 2 h 198"/>
              <a:gd name="T2" fmla="*/ 24 w 90"/>
              <a:gd name="T3" fmla="*/ 19 h 198"/>
              <a:gd name="T4" fmla="*/ 8 w 90"/>
              <a:gd name="T5" fmla="*/ 25 h 198"/>
              <a:gd name="T6" fmla="*/ 27 w 90"/>
              <a:gd name="T7" fmla="*/ 38 h 198"/>
              <a:gd name="T8" fmla="*/ 8 w 90"/>
              <a:gd name="T9" fmla="*/ 50 h 198"/>
              <a:gd name="T10" fmla="*/ 24 w 90"/>
              <a:gd name="T11" fmla="*/ 57 h 198"/>
              <a:gd name="T12" fmla="*/ 13 w 90"/>
              <a:gd name="T13" fmla="*/ 73 h 198"/>
              <a:gd name="T14" fmla="*/ 0 w 90"/>
              <a:gd name="T15" fmla="*/ 37 h 198"/>
              <a:gd name="T16" fmla="*/ 5 w 90"/>
              <a:gd name="T17" fmla="*/ 89 h 198"/>
              <a:gd name="T18" fmla="*/ 86 w 90"/>
              <a:gd name="T19" fmla="*/ 89 h 198"/>
              <a:gd name="T20" fmla="*/ 87 w 90"/>
              <a:gd name="T21" fmla="*/ 198 h 198"/>
              <a:gd name="T22" fmla="*/ 81 w 90"/>
              <a:gd name="T23" fmla="*/ 101 h 198"/>
              <a:gd name="T24" fmla="*/ 10 w 90"/>
              <a:gd name="T25" fmla="*/ 101 h 198"/>
              <a:gd name="T26" fmla="*/ 4 w 90"/>
              <a:gd name="T27" fmla="*/ 198 h 198"/>
              <a:gd name="T28" fmla="*/ 18 w 90"/>
              <a:gd name="T29" fmla="*/ 105 h 198"/>
              <a:gd name="T30" fmla="*/ 21 w 90"/>
              <a:gd name="T31" fmla="*/ 150 h 198"/>
              <a:gd name="T32" fmla="*/ 42 w 90"/>
              <a:gd name="T33" fmla="*/ 147 h 198"/>
              <a:gd name="T34" fmla="*/ 23 w 90"/>
              <a:gd name="T35" fmla="*/ 126 h 198"/>
              <a:gd name="T36" fmla="*/ 41 w 90"/>
              <a:gd name="T37" fmla="*/ 104 h 198"/>
              <a:gd name="T38" fmla="*/ 67 w 90"/>
              <a:gd name="T39" fmla="*/ 125 h 198"/>
              <a:gd name="T40" fmla="*/ 50 w 90"/>
              <a:gd name="T41" fmla="*/ 147 h 198"/>
              <a:gd name="T42" fmla="*/ 62 w 90"/>
              <a:gd name="T43" fmla="*/ 154 h 198"/>
              <a:gd name="T44" fmla="*/ 72 w 90"/>
              <a:gd name="T45" fmla="*/ 105 h 198"/>
              <a:gd name="T46" fmla="*/ 79 w 90"/>
              <a:gd name="T47" fmla="*/ 136 h 198"/>
              <a:gd name="T48" fmla="*/ 49 w 90"/>
              <a:gd name="T49" fmla="*/ 171 h 198"/>
              <a:gd name="T50" fmla="*/ 31 w 90"/>
              <a:gd name="T51" fmla="*/ 196 h 198"/>
              <a:gd name="T52" fmla="*/ 13 w 90"/>
              <a:gd name="T53" fmla="*/ 181 h 198"/>
              <a:gd name="T54" fmla="*/ 42 w 90"/>
              <a:gd name="T55" fmla="*/ 175 h 198"/>
              <a:gd name="T56" fmla="*/ 15 w 90"/>
              <a:gd name="T57" fmla="*/ 163 h 198"/>
              <a:gd name="T58" fmla="*/ 15 w 90"/>
              <a:gd name="T59" fmla="*/ 99 h 198"/>
              <a:gd name="T60" fmla="*/ 30 w 90"/>
              <a:gd name="T61" fmla="*/ 16 h 198"/>
              <a:gd name="T62" fmla="*/ 45 w 90"/>
              <a:gd name="T63" fmla="*/ 15 h 198"/>
              <a:gd name="T64" fmla="*/ 58 w 90"/>
              <a:gd name="T65" fmla="*/ 17 h 198"/>
              <a:gd name="T66" fmla="*/ 59 w 90"/>
              <a:gd name="T67" fmla="*/ 31 h 198"/>
              <a:gd name="T68" fmla="*/ 59 w 90"/>
              <a:gd name="T69" fmla="*/ 46 h 198"/>
              <a:gd name="T70" fmla="*/ 60 w 90"/>
              <a:gd name="T71" fmla="*/ 63 h 198"/>
              <a:gd name="T72" fmla="*/ 45 w 90"/>
              <a:gd name="T73" fmla="*/ 61 h 198"/>
              <a:gd name="T74" fmla="*/ 30 w 90"/>
              <a:gd name="T75" fmla="*/ 63 h 198"/>
              <a:gd name="T76" fmla="*/ 30 w 90"/>
              <a:gd name="T77" fmla="*/ 46 h 198"/>
              <a:gd name="T78" fmla="*/ 30 w 90"/>
              <a:gd name="T79" fmla="*/ 32 h 198"/>
              <a:gd name="T80" fmla="*/ 30 w 90"/>
              <a:gd name="T81" fmla="*/ 16 h 198"/>
              <a:gd name="T82" fmla="*/ 31 w 90"/>
              <a:gd name="T83" fmla="*/ 129 h 198"/>
              <a:gd name="T84" fmla="*/ 57 w 90"/>
              <a:gd name="T85" fmla="*/ 121 h 198"/>
              <a:gd name="T86" fmla="*/ 33 w 90"/>
              <a:gd name="T87" fmla="*/ 121 h 198"/>
              <a:gd name="T88" fmla="*/ 44 w 90"/>
              <a:gd name="T89" fmla="*/ 32 h 198"/>
              <a:gd name="T90" fmla="*/ 50 w 90"/>
              <a:gd name="T91" fmla="*/ 39 h 198"/>
              <a:gd name="T92" fmla="*/ 66 w 90"/>
              <a:gd name="T93" fmla="*/ 2 h 198"/>
              <a:gd name="T94" fmla="*/ 90 w 90"/>
              <a:gd name="T95" fmla="*/ 37 h 198"/>
              <a:gd name="T96" fmla="*/ 77 w 90"/>
              <a:gd name="T97" fmla="*/ 73 h 198"/>
              <a:gd name="T98" fmla="*/ 66 w 90"/>
              <a:gd name="T99" fmla="*/ 57 h 198"/>
              <a:gd name="T100" fmla="*/ 83 w 90"/>
              <a:gd name="T101" fmla="*/ 50 h 198"/>
              <a:gd name="T102" fmla="*/ 63 w 90"/>
              <a:gd name="T103" fmla="*/ 38 h 198"/>
              <a:gd name="T104" fmla="*/ 83 w 90"/>
              <a:gd name="T105" fmla="*/ 25 h 198"/>
              <a:gd name="T106" fmla="*/ 66 w 90"/>
              <a:gd name="T107" fmla="*/ 19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0" h="198">
                <a:moveTo>
                  <a:pt x="0" y="37"/>
                </a:moveTo>
                <a:cubicBezTo>
                  <a:pt x="0" y="25"/>
                  <a:pt x="1" y="16"/>
                  <a:pt x="3" y="10"/>
                </a:cubicBezTo>
                <a:cubicBezTo>
                  <a:pt x="6" y="5"/>
                  <a:pt x="9" y="2"/>
                  <a:pt x="13" y="2"/>
                </a:cubicBezTo>
                <a:cubicBezTo>
                  <a:pt x="24" y="2"/>
                  <a:pt x="24" y="2"/>
                  <a:pt x="24" y="2"/>
                </a:cubicBezTo>
                <a:cubicBezTo>
                  <a:pt x="26" y="2"/>
                  <a:pt x="27" y="5"/>
                  <a:pt x="27" y="11"/>
                </a:cubicBezTo>
                <a:cubicBezTo>
                  <a:pt x="27" y="16"/>
                  <a:pt x="26" y="19"/>
                  <a:pt x="24" y="19"/>
                </a:cubicBezTo>
                <a:cubicBezTo>
                  <a:pt x="13" y="19"/>
                  <a:pt x="13" y="19"/>
                  <a:pt x="13" y="19"/>
                </a:cubicBezTo>
                <a:cubicBezTo>
                  <a:pt x="11" y="19"/>
                  <a:pt x="10" y="19"/>
                  <a:pt x="9" y="20"/>
                </a:cubicBezTo>
                <a:cubicBezTo>
                  <a:pt x="8" y="21"/>
                  <a:pt x="8" y="23"/>
                  <a:pt x="8" y="25"/>
                </a:cubicBezTo>
                <a:cubicBezTo>
                  <a:pt x="8" y="30"/>
                  <a:pt x="8" y="30"/>
                  <a:pt x="8" y="30"/>
                </a:cubicBezTo>
                <a:cubicBezTo>
                  <a:pt x="24" y="30"/>
                  <a:pt x="24" y="30"/>
                  <a:pt x="24" y="30"/>
                </a:cubicBezTo>
                <a:cubicBezTo>
                  <a:pt x="26" y="30"/>
                  <a:pt x="27" y="32"/>
                  <a:pt x="27" y="38"/>
                </a:cubicBezTo>
                <a:cubicBezTo>
                  <a:pt x="27" y="43"/>
                  <a:pt x="26" y="45"/>
                  <a:pt x="24" y="45"/>
                </a:cubicBezTo>
                <a:cubicBezTo>
                  <a:pt x="8" y="45"/>
                  <a:pt x="8" y="45"/>
                  <a:pt x="8" y="45"/>
                </a:cubicBezTo>
                <a:cubicBezTo>
                  <a:pt x="8" y="50"/>
                  <a:pt x="8" y="50"/>
                  <a:pt x="8" y="50"/>
                </a:cubicBezTo>
                <a:cubicBezTo>
                  <a:pt x="8" y="52"/>
                  <a:pt x="8" y="54"/>
                  <a:pt x="9" y="55"/>
                </a:cubicBezTo>
                <a:cubicBezTo>
                  <a:pt x="10" y="56"/>
                  <a:pt x="11" y="57"/>
                  <a:pt x="13" y="57"/>
                </a:cubicBezTo>
                <a:cubicBezTo>
                  <a:pt x="24" y="57"/>
                  <a:pt x="24" y="57"/>
                  <a:pt x="24" y="57"/>
                </a:cubicBezTo>
                <a:cubicBezTo>
                  <a:pt x="26" y="57"/>
                  <a:pt x="27" y="59"/>
                  <a:pt x="27" y="65"/>
                </a:cubicBezTo>
                <a:cubicBezTo>
                  <a:pt x="27" y="70"/>
                  <a:pt x="26" y="73"/>
                  <a:pt x="24" y="73"/>
                </a:cubicBezTo>
                <a:cubicBezTo>
                  <a:pt x="13" y="73"/>
                  <a:pt x="13" y="73"/>
                  <a:pt x="13" y="73"/>
                </a:cubicBezTo>
                <a:cubicBezTo>
                  <a:pt x="9" y="73"/>
                  <a:pt x="6" y="70"/>
                  <a:pt x="3" y="64"/>
                </a:cubicBezTo>
                <a:cubicBezTo>
                  <a:pt x="1" y="59"/>
                  <a:pt x="0" y="50"/>
                  <a:pt x="0" y="38"/>
                </a:cubicBezTo>
                <a:lnTo>
                  <a:pt x="0" y="37"/>
                </a:lnTo>
                <a:close/>
                <a:moveTo>
                  <a:pt x="0" y="117"/>
                </a:moveTo>
                <a:cubicBezTo>
                  <a:pt x="0" y="117"/>
                  <a:pt x="0" y="117"/>
                  <a:pt x="0" y="117"/>
                </a:cubicBezTo>
                <a:cubicBezTo>
                  <a:pt x="0" y="104"/>
                  <a:pt x="2" y="95"/>
                  <a:pt x="5" y="89"/>
                </a:cubicBezTo>
                <a:cubicBezTo>
                  <a:pt x="7" y="83"/>
                  <a:pt x="12" y="80"/>
                  <a:pt x="18" y="80"/>
                </a:cubicBezTo>
                <a:cubicBezTo>
                  <a:pt x="73" y="80"/>
                  <a:pt x="73" y="80"/>
                  <a:pt x="73" y="80"/>
                </a:cubicBezTo>
                <a:cubicBezTo>
                  <a:pt x="79" y="80"/>
                  <a:pt x="84" y="83"/>
                  <a:pt x="86" y="89"/>
                </a:cubicBezTo>
                <a:cubicBezTo>
                  <a:pt x="89" y="95"/>
                  <a:pt x="90" y="104"/>
                  <a:pt x="90" y="117"/>
                </a:cubicBezTo>
                <a:cubicBezTo>
                  <a:pt x="90" y="193"/>
                  <a:pt x="90" y="193"/>
                  <a:pt x="90" y="193"/>
                </a:cubicBezTo>
                <a:cubicBezTo>
                  <a:pt x="90" y="196"/>
                  <a:pt x="89" y="198"/>
                  <a:pt x="87" y="198"/>
                </a:cubicBezTo>
                <a:cubicBezTo>
                  <a:pt x="84" y="198"/>
                  <a:pt x="83" y="196"/>
                  <a:pt x="83" y="193"/>
                </a:cubicBezTo>
                <a:cubicBezTo>
                  <a:pt x="83" y="118"/>
                  <a:pt x="83" y="118"/>
                  <a:pt x="83" y="118"/>
                </a:cubicBezTo>
                <a:cubicBezTo>
                  <a:pt x="83" y="110"/>
                  <a:pt x="82" y="105"/>
                  <a:pt x="81" y="101"/>
                </a:cubicBezTo>
                <a:cubicBezTo>
                  <a:pt x="79" y="97"/>
                  <a:pt x="76" y="96"/>
                  <a:pt x="73" y="96"/>
                </a:cubicBezTo>
                <a:cubicBezTo>
                  <a:pt x="18" y="96"/>
                  <a:pt x="18" y="96"/>
                  <a:pt x="18" y="96"/>
                </a:cubicBezTo>
                <a:cubicBezTo>
                  <a:pt x="14" y="96"/>
                  <a:pt x="12" y="97"/>
                  <a:pt x="10" y="101"/>
                </a:cubicBezTo>
                <a:cubicBezTo>
                  <a:pt x="8" y="104"/>
                  <a:pt x="8" y="110"/>
                  <a:pt x="8" y="118"/>
                </a:cubicBezTo>
                <a:cubicBezTo>
                  <a:pt x="8" y="193"/>
                  <a:pt x="8" y="193"/>
                  <a:pt x="8" y="193"/>
                </a:cubicBezTo>
                <a:cubicBezTo>
                  <a:pt x="8" y="196"/>
                  <a:pt x="6" y="198"/>
                  <a:pt x="4" y="198"/>
                </a:cubicBezTo>
                <a:cubicBezTo>
                  <a:pt x="2" y="198"/>
                  <a:pt x="0" y="196"/>
                  <a:pt x="0" y="193"/>
                </a:cubicBezTo>
                <a:lnTo>
                  <a:pt x="0" y="117"/>
                </a:lnTo>
                <a:close/>
                <a:moveTo>
                  <a:pt x="18" y="105"/>
                </a:moveTo>
                <a:cubicBezTo>
                  <a:pt x="18" y="105"/>
                  <a:pt x="18" y="105"/>
                  <a:pt x="18" y="105"/>
                </a:cubicBezTo>
                <a:cubicBezTo>
                  <a:pt x="18" y="138"/>
                  <a:pt x="18" y="138"/>
                  <a:pt x="18" y="138"/>
                </a:cubicBezTo>
                <a:cubicBezTo>
                  <a:pt x="18" y="143"/>
                  <a:pt x="19" y="147"/>
                  <a:pt x="21" y="150"/>
                </a:cubicBezTo>
                <a:cubicBezTo>
                  <a:pt x="22" y="153"/>
                  <a:pt x="25" y="154"/>
                  <a:pt x="29" y="154"/>
                </a:cubicBezTo>
                <a:cubicBezTo>
                  <a:pt x="42" y="154"/>
                  <a:pt x="42" y="154"/>
                  <a:pt x="42" y="154"/>
                </a:cubicBezTo>
                <a:cubicBezTo>
                  <a:pt x="42" y="147"/>
                  <a:pt x="42" y="147"/>
                  <a:pt x="42" y="147"/>
                </a:cubicBezTo>
                <a:cubicBezTo>
                  <a:pt x="41" y="147"/>
                  <a:pt x="41" y="147"/>
                  <a:pt x="41" y="147"/>
                </a:cubicBezTo>
                <a:cubicBezTo>
                  <a:pt x="34" y="147"/>
                  <a:pt x="30" y="145"/>
                  <a:pt x="27" y="142"/>
                </a:cubicBezTo>
                <a:cubicBezTo>
                  <a:pt x="24" y="139"/>
                  <a:pt x="23" y="133"/>
                  <a:pt x="23" y="126"/>
                </a:cubicBezTo>
                <a:cubicBezTo>
                  <a:pt x="23" y="125"/>
                  <a:pt x="23" y="125"/>
                  <a:pt x="23" y="125"/>
                </a:cubicBezTo>
                <a:cubicBezTo>
                  <a:pt x="23" y="118"/>
                  <a:pt x="24" y="113"/>
                  <a:pt x="27" y="109"/>
                </a:cubicBezTo>
                <a:cubicBezTo>
                  <a:pt x="30" y="106"/>
                  <a:pt x="34" y="104"/>
                  <a:pt x="41" y="104"/>
                </a:cubicBezTo>
                <a:cubicBezTo>
                  <a:pt x="50" y="104"/>
                  <a:pt x="50" y="104"/>
                  <a:pt x="50" y="104"/>
                </a:cubicBezTo>
                <a:cubicBezTo>
                  <a:pt x="56" y="104"/>
                  <a:pt x="60" y="106"/>
                  <a:pt x="63" y="109"/>
                </a:cubicBezTo>
                <a:cubicBezTo>
                  <a:pt x="66" y="113"/>
                  <a:pt x="67" y="118"/>
                  <a:pt x="67" y="125"/>
                </a:cubicBezTo>
                <a:cubicBezTo>
                  <a:pt x="67" y="126"/>
                  <a:pt x="67" y="126"/>
                  <a:pt x="67" y="126"/>
                </a:cubicBezTo>
                <a:cubicBezTo>
                  <a:pt x="67" y="133"/>
                  <a:pt x="66" y="139"/>
                  <a:pt x="63" y="142"/>
                </a:cubicBezTo>
                <a:cubicBezTo>
                  <a:pt x="60" y="145"/>
                  <a:pt x="56" y="147"/>
                  <a:pt x="50" y="147"/>
                </a:cubicBezTo>
                <a:cubicBezTo>
                  <a:pt x="49" y="147"/>
                  <a:pt x="49" y="147"/>
                  <a:pt x="49" y="147"/>
                </a:cubicBezTo>
                <a:cubicBezTo>
                  <a:pt x="49" y="154"/>
                  <a:pt x="49" y="154"/>
                  <a:pt x="49" y="154"/>
                </a:cubicBezTo>
                <a:cubicBezTo>
                  <a:pt x="62" y="154"/>
                  <a:pt x="62" y="154"/>
                  <a:pt x="62" y="154"/>
                </a:cubicBezTo>
                <a:cubicBezTo>
                  <a:pt x="65" y="154"/>
                  <a:pt x="68" y="153"/>
                  <a:pt x="70" y="150"/>
                </a:cubicBezTo>
                <a:cubicBezTo>
                  <a:pt x="71" y="147"/>
                  <a:pt x="72" y="143"/>
                  <a:pt x="72" y="138"/>
                </a:cubicBezTo>
                <a:cubicBezTo>
                  <a:pt x="72" y="105"/>
                  <a:pt x="72" y="105"/>
                  <a:pt x="72" y="105"/>
                </a:cubicBezTo>
                <a:cubicBezTo>
                  <a:pt x="72" y="101"/>
                  <a:pt x="73" y="99"/>
                  <a:pt x="76" y="99"/>
                </a:cubicBezTo>
                <a:cubicBezTo>
                  <a:pt x="78" y="99"/>
                  <a:pt x="79" y="101"/>
                  <a:pt x="79" y="105"/>
                </a:cubicBezTo>
                <a:cubicBezTo>
                  <a:pt x="79" y="136"/>
                  <a:pt x="79" y="136"/>
                  <a:pt x="79" y="136"/>
                </a:cubicBezTo>
                <a:cubicBezTo>
                  <a:pt x="79" y="148"/>
                  <a:pt x="78" y="157"/>
                  <a:pt x="75" y="163"/>
                </a:cubicBezTo>
                <a:cubicBezTo>
                  <a:pt x="72" y="168"/>
                  <a:pt x="68" y="171"/>
                  <a:pt x="62" y="171"/>
                </a:cubicBezTo>
                <a:cubicBezTo>
                  <a:pt x="49" y="171"/>
                  <a:pt x="49" y="171"/>
                  <a:pt x="49" y="171"/>
                </a:cubicBezTo>
                <a:cubicBezTo>
                  <a:pt x="49" y="171"/>
                  <a:pt x="49" y="171"/>
                  <a:pt x="49" y="171"/>
                </a:cubicBezTo>
                <a:cubicBezTo>
                  <a:pt x="49" y="180"/>
                  <a:pt x="47" y="186"/>
                  <a:pt x="44" y="190"/>
                </a:cubicBezTo>
                <a:cubicBezTo>
                  <a:pt x="42" y="194"/>
                  <a:pt x="37" y="196"/>
                  <a:pt x="31" y="196"/>
                </a:cubicBezTo>
                <a:cubicBezTo>
                  <a:pt x="13" y="196"/>
                  <a:pt x="13" y="196"/>
                  <a:pt x="13" y="196"/>
                </a:cubicBezTo>
                <a:cubicBezTo>
                  <a:pt x="11" y="196"/>
                  <a:pt x="10" y="194"/>
                  <a:pt x="10" y="189"/>
                </a:cubicBezTo>
                <a:cubicBezTo>
                  <a:pt x="10" y="184"/>
                  <a:pt x="11" y="181"/>
                  <a:pt x="13" y="181"/>
                </a:cubicBezTo>
                <a:cubicBezTo>
                  <a:pt x="32" y="181"/>
                  <a:pt x="32" y="181"/>
                  <a:pt x="32" y="181"/>
                </a:cubicBezTo>
                <a:cubicBezTo>
                  <a:pt x="35" y="181"/>
                  <a:pt x="38" y="181"/>
                  <a:pt x="39" y="180"/>
                </a:cubicBezTo>
                <a:cubicBezTo>
                  <a:pt x="41" y="179"/>
                  <a:pt x="42" y="177"/>
                  <a:pt x="42" y="175"/>
                </a:cubicBezTo>
                <a:cubicBezTo>
                  <a:pt x="42" y="171"/>
                  <a:pt x="42" y="171"/>
                  <a:pt x="42" y="171"/>
                </a:cubicBezTo>
                <a:cubicBezTo>
                  <a:pt x="29" y="171"/>
                  <a:pt x="29" y="171"/>
                  <a:pt x="29" y="171"/>
                </a:cubicBezTo>
                <a:cubicBezTo>
                  <a:pt x="22" y="171"/>
                  <a:pt x="18" y="168"/>
                  <a:pt x="15" y="163"/>
                </a:cubicBezTo>
                <a:cubicBezTo>
                  <a:pt x="12" y="157"/>
                  <a:pt x="11" y="148"/>
                  <a:pt x="11" y="136"/>
                </a:cubicBezTo>
                <a:cubicBezTo>
                  <a:pt x="11" y="105"/>
                  <a:pt x="11" y="105"/>
                  <a:pt x="11" y="105"/>
                </a:cubicBezTo>
                <a:cubicBezTo>
                  <a:pt x="11" y="101"/>
                  <a:pt x="12" y="99"/>
                  <a:pt x="15" y="99"/>
                </a:cubicBezTo>
                <a:cubicBezTo>
                  <a:pt x="17" y="99"/>
                  <a:pt x="18" y="101"/>
                  <a:pt x="18" y="105"/>
                </a:cubicBezTo>
                <a:moveTo>
                  <a:pt x="30" y="16"/>
                </a:moveTo>
                <a:cubicBezTo>
                  <a:pt x="30" y="16"/>
                  <a:pt x="30" y="16"/>
                  <a:pt x="30" y="16"/>
                </a:cubicBezTo>
                <a:cubicBezTo>
                  <a:pt x="29" y="15"/>
                  <a:pt x="29" y="11"/>
                  <a:pt x="30" y="6"/>
                </a:cubicBezTo>
                <a:cubicBezTo>
                  <a:pt x="32" y="2"/>
                  <a:pt x="34" y="0"/>
                  <a:pt x="35" y="2"/>
                </a:cubicBezTo>
                <a:cubicBezTo>
                  <a:pt x="45" y="15"/>
                  <a:pt x="45" y="15"/>
                  <a:pt x="45" y="15"/>
                </a:cubicBezTo>
                <a:cubicBezTo>
                  <a:pt x="53" y="2"/>
                  <a:pt x="53" y="2"/>
                  <a:pt x="53" y="2"/>
                </a:cubicBezTo>
                <a:cubicBezTo>
                  <a:pt x="55" y="0"/>
                  <a:pt x="56" y="2"/>
                  <a:pt x="58" y="7"/>
                </a:cubicBezTo>
                <a:cubicBezTo>
                  <a:pt x="60" y="11"/>
                  <a:pt x="60" y="15"/>
                  <a:pt x="58" y="17"/>
                </a:cubicBezTo>
                <a:cubicBezTo>
                  <a:pt x="52" y="23"/>
                  <a:pt x="52" y="23"/>
                  <a:pt x="52" y="23"/>
                </a:cubicBezTo>
                <a:cubicBezTo>
                  <a:pt x="55" y="27"/>
                  <a:pt x="55" y="27"/>
                  <a:pt x="55" y="27"/>
                </a:cubicBezTo>
                <a:cubicBezTo>
                  <a:pt x="57" y="29"/>
                  <a:pt x="58" y="30"/>
                  <a:pt x="59" y="31"/>
                </a:cubicBezTo>
                <a:cubicBezTo>
                  <a:pt x="59" y="33"/>
                  <a:pt x="60" y="34"/>
                  <a:pt x="60" y="36"/>
                </a:cubicBezTo>
                <a:cubicBezTo>
                  <a:pt x="60" y="41"/>
                  <a:pt x="60" y="41"/>
                  <a:pt x="60" y="41"/>
                </a:cubicBezTo>
                <a:cubicBezTo>
                  <a:pt x="60" y="43"/>
                  <a:pt x="59" y="44"/>
                  <a:pt x="59" y="46"/>
                </a:cubicBezTo>
                <a:cubicBezTo>
                  <a:pt x="58" y="47"/>
                  <a:pt x="57" y="49"/>
                  <a:pt x="55" y="51"/>
                </a:cubicBezTo>
                <a:cubicBezTo>
                  <a:pt x="52" y="54"/>
                  <a:pt x="52" y="54"/>
                  <a:pt x="52" y="54"/>
                </a:cubicBezTo>
                <a:cubicBezTo>
                  <a:pt x="60" y="63"/>
                  <a:pt x="60" y="63"/>
                  <a:pt x="60" y="63"/>
                </a:cubicBezTo>
                <a:cubicBezTo>
                  <a:pt x="61" y="65"/>
                  <a:pt x="61" y="68"/>
                  <a:pt x="59" y="73"/>
                </a:cubicBezTo>
                <a:cubicBezTo>
                  <a:pt x="57" y="77"/>
                  <a:pt x="56" y="78"/>
                  <a:pt x="54" y="76"/>
                </a:cubicBezTo>
                <a:cubicBezTo>
                  <a:pt x="45" y="61"/>
                  <a:pt x="45" y="61"/>
                  <a:pt x="45" y="61"/>
                </a:cubicBezTo>
                <a:cubicBezTo>
                  <a:pt x="35" y="76"/>
                  <a:pt x="35" y="76"/>
                  <a:pt x="35" y="76"/>
                </a:cubicBezTo>
                <a:cubicBezTo>
                  <a:pt x="34" y="78"/>
                  <a:pt x="32" y="77"/>
                  <a:pt x="30" y="73"/>
                </a:cubicBezTo>
                <a:cubicBezTo>
                  <a:pt x="28" y="69"/>
                  <a:pt x="28" y="65"/>
                  <a:pt x="30" y="63"/>
                </a:cubicBezTo>
                <a:cubicBezTo>
                  <a:pt x="36" y="55"/>
                  <a:pt x="36" y="55"/>
                  <a:pt x="36" y="55"/>
                </a:cubicBezTo>
                <a:cubicBezTo>
                  <a:pt x="33" y="51"/>
                  <a:pt x="33" y="51"/>
                  <a:pt x="33" y="51"/>
                </a:cubicBezTo>
                <a:cubicBezTo>
                  <a:pt x="32" y="49"/>
                  <a:pt x="31" y="47"/>
                  <a:pt x="30" y="46"/>
                </a:cubicBezTo>
                <a:cubicBezTo>
                  <a:pt x="30" y="44"/>
                  <a:pt x="29" y="43"/>
                  <a:pt x="29" y="41"/>
                </a:cubicBezTo>
                <a:cubicBezTo>
                  <a:pt x="29" y="36"/>
                  <a:pt x="29" y="36"/>
                  <a:pt x="29" y="36"/>
                </a:cubicBezTo>
                <a:cubicBezTo>
                  <a:pt x="29" y="35"/>
                  <a:pt x="30" y="33"/>
                  <a:pt x="30" y="32"/>
                </a:cubicBezTo>
                <a:cubicBezTo>
                  <a:pt x="31" y="31"/>
                  <a:pt x="32" y="29"/>
                  <a:pt x="33" y="27"/>
                </a:cubicBezTo>
                <a:cubicBezTo>
                  <a:pt x="36" y="24"/>
                  <a:pt x="36" y="24"/>
                  <a:pt x="36" y="24"/>
                </a:cubicBezTo>
                <a:lnTo>
                  <a:pt x="30" y="16"/>
                </a:lnTo>
                <a:close/>
                <a:moveTo>
                  <a:pt x="31" y="125"/>
                </a:moveTo>
                <a:cubicBezTo>
                  <a:pt x="31" y="125"/>
                  <a:pt x="31" y="125"/>
                  <a:pt x="31" y="125"/>
                </a:cubicBezTo>
                <a:cubicBezTo>
                  <a:pt x="31" y="129"/>
                  <a:pt x="31" y="129"/>
                  <a:pt x="31" y="129"/>
                </a:cubicBezTo>
                <a:cubicBezTo>
                  <a:pt x="59" y="129"/>
                  <a:pt x="59" y="129"/>
                  <a:pt x="59" y="129"/>
                </a:cubicBezTo>
                <a:cubicBezTo>
                  <a:pt x="59" y="125"/>
                  <a:pt x="59" y="125"/>
                  <a:pt x="59" y="125"/>
                </a:cubicBezTo>
                <a:cubicBezTo>
                  <a:pt x="59" y="123"/>
                  <a:pt x="58" y="121"/>
                  <a:pt x="57" y="121"/>
                </a:cubicBezTo>
                <a:cubicBezTo>
                  <a:pt x="56" y="119"/>
                  <a:pt x="54" y="119"/>
                  <a:pt x="51" y="119"/>
                </a:cubicBezTo>
                <a:cubicBezTo>
                  <a:pt x="39" y="119"/>
                  <a:pt x="39" y="119"/>
                  <a:pt x="39" y="119"/>
                </a:cubicBezTo>
                <a:cubicBezTo>
                  <a:pt x="36" y="119"/>
                  <a:pt x="34" y="119"/>
                  <a:pt x="33" y="121"/>
                </a:cubicBezTo>
                <a:cubicBezTo>
                  <a:pt x="32" y="121"/>
                  <a:pt x="31" y="123"/>
                  <a:pt x="31" y="125"/>
                </a:cubicBezTo>
                <a:moveTo>
                  <a:pt x="44" y="32"/>
                </a:moveTo>
                <a:cubicBezTo>
                  <a:pt x="44" y="32"/>
                  <a:pt x="44" y="32"/>
                  <a:pt x="44" y="32"/>
                </a:cubicBezTo>
                <a:cubicBezTo>
                  <a:pt x="38" y="39"/>
                  <a:pt x="38" y="39"/>
                  <a:pt x="38" y="39"/>
                </a:cubicBezTo>
                <a:cubicBezTo>
                  <a:pt x="44" y="47"/>
                  <a:pt x="44" y="47"/>
                  <a:pt x="44" y="47"/>
                </a:cubicBezTo>
                <a:cubicBezTo>
                  <a:pt x="50" y="39"/>
                  <a:pt x="50" y="39"/>
                  <a:pt x="50" y="39"/>
                </a:cubicBezTo>
                <a:lnTo>
                  <a:pt x="44" y="32"/>
                </a:lnTo>
                <a:close/>
                <a:moveTo>
                  <a:pt x="66" y="2"/>
                </a:moveTo>
                <a:cubicBezTo>
                  <a:pt x="66" y="2"/>
                  <a:pt x="66" y="2"/>
                  <a:pt x="66" y="2"/>
                </a:cubicBezTo>
                <a:cubicBezTo>
                  <a:pt x="77" y="2"/>
                  <a:pt x="77" y="2"/>
                  <a:pt x="77" y="2"/>
                </a:cubicBezTo>
                <a:cubicBezTo>
                  <a:pt x="82" y="2"/>
                  <a:pt x="85" y="5"/>
                  <a:pt x="87" y="10"/>
                </a:cubicBezTo>
                <a:cubicBezTo>
                  <a:pt x="89" y="16"/>
                  <a:pt x="90" y="25"/>
                  <a:pt x="90" y="37"/>
                </a:cubicBezTo>
                <a:cubicBezTo>
                  <a:pt x="90" y="38"/>
                  <a:pt x="90" y="38"/>
                  <a:pt x="90" y="38"/>
                </a:cubicBezTo>
                <a:cubicBezTo>
                  <a:pt x="90" y="51"/>
                  <a:pt x="89" y="59"/>
                  <a:pt x="87" y="65"/>
                </a:cubicBezTo>
                <a:cubicBezTo>
                  <a:pt x="85" y="70"/>
                  <a:pt x="82" y="73"/>
                  <a:pt x="77" y="73"/>
                </a:cubicBezTo>
                <a:cubicBezTo>
                  <a:pt x="66" y="73"/>
                  <a:pt x="66" y="73"/>
                  <a:pt x="66" y="73"/>
                </a:cubicBezTo>
                <a:cubicBezTo>
                  <a:pt x="64" y="73"/>
                  <a:pt x="63" y="71"/>
                  <a:pt x="63" y="65"/>
                </a:cubicBezTo>
                <a:cubicBezTo>
                  <a:pt x="63" y="60"/>
                  <a:pt x="64" y="57"/>
                  <a:pt x="66" y="57"/>
                </a:cubicBezTo>
                <a:cubicBezTo>
                  <a:pt x="77" y="57"/>
                  <a:pt x="77" y="57"/>
                  <a:pt x="77" y="57"/>
                </a:cubicBezTo>
                <a:cubicBezTo>
                  <a:pt x="79" y="57"/>
                  <a:pt x="81" y="57"/>
                  <a:pt x="82" y="56"/>
                </a:cubicBezTo>
                <a:cubicBezTo>
                  <a:pt x="83" y="54"/>
                  <a:pt x="83" y="53"/>
                  <a:pt x="83" y="50"/>
                </a:cubicBezTo>
                <a:cubicBezTo>
                  <a:pt x="83" y="45"/>
                  <a:pt x="83" y="45"/>
                  <a:pt x="83" y="45"/>
                </a:cubicBezTo>
                <a:cubicBezTo>
                  <a:pt x="66" y="45"/>
                  <a:pt x="66" y="45"/>
                  <a:pt x="66" y="45"/>
                </a:cubicBezTo>
                <a:cubicBezTo>
                  <a:pt x="64" y="45"/>
                  <a:pt x="63" y="43"/>
                  <a:pt x="63" y="38"/>
                </a:cubicBezTo>
                <a:cubicBezTo>
                  <a:pt x="63" y="32"/>
                  <a:pt x="64" y="30"/>
                  <a:pt x="66" y="30"/>
                </a:cubicBezTo>
                <a:cubicBezTo>
                  <a:pt x="83" y="30"/>
                  <a:pt x="83" y="30"/>
                  <a:pt x="83" y="30"/>
                </a:cubicBezTo>
                <a:cubicBezTo>
                  <a:pt x="83" y="25"/>
                  <a:pt x="83" y="25"/>
                  <a:pt x="83" y="25"/>
                </a:cubicBezTo>
                <a:cubicBezTo>
                  <a:pt x="83" y="23"/>
                  <a:pt x="83" y="22"/>
                  <a:pt x="82" y="21"/>
                </a:cubicBezTo>
                <a:cubicBezTo>
                  <a:pt x="81" y="20"/>
                  <a:pt x="80" y="19"/>
                  <a:pt x="78" y="19"/>
                </a:cubicBezTo>
                <a:cubicBezTo>
                  <a:pt x="66" y="19"/>
                  <a:pt x="66" y="19"/>
                  <a:pt x="66" y="19"/>
                </a:cubicBezTo>
                <a:cubicBezTo>
                  <a:pt x="64" y="19"/>
                  <a:pt x="63" y="17"/>
                  <a:pt x="63" y="11"/>
                </a:cubicBezTo>
                <a:cubicBezTo>
                  <a:pt x="63" y="5"/>
                  <a:pt x="64" y="2"/>
                  <a:pt x="66" y="2"/>
                </a:cubicBezTo>
              </a:path>
            </a:pathLst>
          </a:custGeom>
          <a:solidFill>
            <a:srgbClr val="04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91" name="Freeform 68">
            <a:extLst>
              <a:ext uri="{FF2B5EF4-FFF2-40B4-BE49-F238E27FC236}">
                <a16:creationId xmlns:a16="http://schemas.microsoft.com/office/drawing/2014/main" id="{433E5C6A-19A0-4EED-9F78-86C58BFC4D21}"/>
              </a:ext>
            </a:extLst>
          </p:cNvPr>
          <p:cNvSpPr>
            <a:spLocks noEditPoints="1"/>
          </p:cNvSpPr>
          <p:nvPr/>
        </p:nvSpPr>
        <p:spPr bwMode="auto">
          <a:xfrm>
            <a:off x="9239440" y="2723246"/>
            <a:ext cx="532165" cy="1151320"/>
          </a:xfrm>
          <a:custGeom>
            <a:avLst/>
            <a:gdLst>
              <a:gd name="T0" fmla="*/ 7 w 90"/>
              <a:gd name="T1" fmla="*/ 6 h 194"/>
              <a:gd name="T2" fmla="*/ 7 w 90"/>
              <a:gd name="T3" fmla="*/ 19 h 194"/>
              <a:gd name="T4" fmla="*/ 41 w 90"/>
              <a:gd name="T5" fmla="*/ 19 h 194"/>
              <a:gd name="T6" fmla="*/ 41 w 90"/>
              <a:gd name="T7" fmla="*/ 6 h 194"/>
              <a:gd name="T8" fmla="*/ 45 w 90"/>
              <a:gd name="T9" fmla="*/ 0 h 194"/>
              <a:gd name="T10" fmla="*/ 49 w 90"/>
              <a:gd name="T11" fmla="*/ 6 h 194"/>
              <a:gd name="T12" fmla="*/ 49 w 90"/>
              <a:gd name="T13" fmla="*/ 19 h 194"/>
              <a:gd name="T14" fmla="*/ 83 w 90"/>
              <a:gd name="T15" fmla="*/ 19 h 194"/>
              <a:gd name="T16" fmla="*/ 83 w 90"/>
              <a:gd name="T17" fmla="*/ 8 h 194"/>
              <a:gd name="T18" fmla="*/ 87 w 90"/>
              <a:gd name="T19" fmla="*/ 2 h 194"/>
              <a:gd name="T20" fmla="*/ 90 w 90"/>
              <a:gd name="T21" fmla="*/ 8 h 194"/>
              <a:gd name="T22" fmla="*/ 90 w 90"/>
              <a:gd name="T23" fmla="*/ 60 h 194"/>
              <a:gd name="T24" fmla="*/ 86 w 90"/>
              <a:gd name="T25" fmla="*/ 89 h 194"/>
              <a:gd name="T26" fmla="*/ 73 w 90"/>
              <a:gd name="T27" fmla="*/ 98 h 194"/>
              <a:gd name="T28" fmla="*/ 49 w 90"/>
              <a:gd name="T29" fmla="*/ 98 h 194"/>
              <a:gd name="T30" fmla="*/ 49 w 90"/>
              <a:gd name="T31" fmla="*/ 120 h 194"/>
              <a:gd name="T32" fmla="*/ 86 w 90"/>
              <a:gd name="T33" fmla="*/ 120 h 194"/>
              <a:gd name="T34" fmla="*/ 89 w 90"/>
              <a:gd name="T35" fmla="*/ 128 h 194"/>
              <a:gd name="T36" fmla="*/ 86 w 90"/>
              <a:gd name="T37" fmla="*/ 137 h 194"/>
              <a:gd name="T38" fmla="*/ 49 w 90"/>
              <a:gd name="T39" fmla="*/ 137 h 194"/>
              <a:gd name="T40" fmla="*/ 49 w 90"/>
              <a:gd name="T41" fmla="*/ 157 h 194"/>
              <a:gd name="T42" fmla="*/ 87 w 90"/>
              <a:gd name="T43" fmla="*/ 157 h 194"/>
              <a:gd name="T44" fmla="*/ 90 w 90"/>
              <a:gd name="T45" fmla="*/ 165 h 194"/>
              <a:gd name="T46" fmla="*/ 87 w 90"/>
              <a:gd name="T47" fmla="*/ 173 h 194"/>
              <a:gd name="T48" fmla="*/ 49 w 90"/>
              <a:gd name="T49" fmla="*/ 173 h 194"/>
              <a:gd name="T50" fmla="*/ 49 w 90"/>
              <a:gd name="T51" fmla="*/ 189 h 194"/>
              <a:gd name="T52" fmla="*/ 45 w 90"/>
              <a:gd name="T53" fmla="*/ 194 h 194"/>
              <a:gd name="T54" fmla="*/ 41 w 90"/>
              <a:gd name="T55" fmla="*/ 189 h 194"/>
              <a:gd name="T56" fmla="*/ 41 w 90"/>
              <a:gd name="T57" fmla="*/ 98 h 194"/>
              <a:gd name="T58" fmla="*/ 18 w 90"/>
              <a:gd name="T59" fmla="*/ 98 h 194"/>
              <a:gd name="T60" fmla="*/ 5 w 90"/>
              <a:gd name="T61" fmla="*/ 89 h 194"/>
              <a:gd name="T62" fmla="*/ 0 w 90"/>
              <a:gd name="T63" fmla="*/ 60 h 194"/>
              <a:gd name="T64" fmla="*/ 0 w 90"/>
              <a:gd name="T65" fmla="*/ 6 h 194"/>
              <a:gd name="T66" fmla="*/ 4 w 90"/>
              <a:gd name="T67" fmla="*/ 0 h 194"/>
              <a:gd name="T68" fmla="*/ 7 w 90"/>
              <a:gd name="T69" fmla="*/ 6 h 194"/>
              <a:gd name="T70" fmla="*/ 7 w 90"/>
              <a:gd name="T71" fmla="*/ 36 h 194"/>
              <a:gd name="T72" fmla="*/ 7 w 90"/>
              <a:gd name="T73" fmla="*/ 36 h 194"/>
              <a:gd name="T74" fmla="*/ 7 w 90"/>
              <a:gd name="T75" fmla="*/ 60 h 194"/>
              <a:gd name="T76" fmla="*/ 10 w 90"/>
              <a:gd name="T77" fmla="*/ 77 h 194"/>
              <a:gd name="T78" fmla="*/ 18 w 90"/>
              <a:gd name="T79" fmla="*/ 82 h 194"/>
              <a:gd name="T80" fmla="*/ 41 w 90"/>
              <a:gd name="T81" fmla="*/ 82 h 194"/>
              <a:gd name="T82" fmla="*/ 41 w 90"/>
              <a:gd name="T83" fmla="*/ 36 h 194"/>
              <a:gd name="T84" fmla="*/ 7 w 90"/>
              <a:gd name="T85" fmla="*/ 36 h 194"/>
              <a:gd name="T86" fmla="*/ 49 w 90"/>
              <a:gd name="T87" fmla="*/ 36 h 194"/>
              <a:gd name="T88" fmla="*/ 49 w 90"/>
              <a:gd name="T89" fmla="*/ 36 h 194"/>
              <a:gd name="T90" fmla="*/ 49 w 90"/>
              <a:gd name="T91" fmla="*/ 82 h 194"/>
              <a:gd name="T92" fmla="*/ 73 w 90"/>
              <a:gd name="T93" fmla="*/ 82 h 194"/>
              <a:gd name="T94" fmla="*/ 81 w 90"/>
              <a:gd name="T95" fmla="*/ 77 h 194"/>
              <a:gd name="T96" fmla="*/ 83 w 90"/>
              <a:gd name="T97" fmla="*/ 60 h 194"/>
              <a:gd name="T98" fmla="*/ 83 w 90"/>
              <a:gd name="T99" fmla="*/ 36 h 194"/>
              <a:gd name="T100" fmla="*/ 49 w 90"/>
              <a:gd name="T101" fmla="*/ 36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0" h="194">
                <a:moveTo>
                  <a:pt x="7" y="6"/>
                </a:moveTo>
                <a:cubicBezTo>
                  <a:pt x="7" y="19"/>
                  <a:pt x="7" y="19"/>
                  <a:pt x="7" y="19"/>
                </a:cubicBezTo>
                <a:cubicBezTo>
                  <a:pt x="41" y="19"/>
                  <a:pt x="41" y="19"/>
                  <a:pt x="41" y="19"/>
                </a:cubicBezTo>
                <a:cubicBezTo>
                  <a:pt x="41" y="6"/>
                  <a:pt x="41" y="6"/>
                  <a:pt x="41" y="6"/>
                </a:cubicBezTo>
                <a:cubicBezTo>
                  <a:pt x="41" y="2"/>
                  <a:pt x="43" y="0"/>
                  <a:pt x="45" y="0"/>
                </a:cubicBezTo>
                <a:cubicBezTo>
                  <a:pt x="47" y="0"/>
                  <a:pt x="49" y="2"/>
                  <a:pt x="49" y="6"/>
                </a:cubicBezTo>
                <a:cubicBezTo>
                  <a:pt x="49" y="19"/>
                  <a:pt x="49" y="19"/>
                  <a:pt x="49" y="19"/>
                </a:cubicBezTo>
                <a:cubicBezTo>
                  <a:pt x="83" y="19"/>
                  <a:pt x="83" y="19"/>
                  <a:pt x="83" y="19"/>
                </a:cubicBezTo>
                <a:cubicBezTo>
                  <a:pt x="83" y="8"/>
                  <a:pt x="83" y="8"/>
                  <a:pt x="83" y="8"/>
                </a:cubicBezTo>
                <a:cubicBezTo>
                  <a:pt x="83" y="4"/>
                  <a:pt x="84" y="2"/>
                  <a:pt x="87" y="2"/>
                </a:cubicBezTo>
                <a:cubicBezTo>
                  <a:pt x="89" y="2"/>
                  <a:pt x="90" y="4"/>
                  <a:pt x="90" y="8"/>
                </a:cubicBezTo>
                <a:cubicBezTo>
                  <a:pt x="90" y="60"/>
                  <a:pt x="90" y="60"/>
                  <a:pt x="90" y="60"/>
                </a:cubicBezTo>
                <a:cubicBezTo>
                  <a:pt x="90" y="73"/>
                  <a:pt x="89" y="83"/>
                  <a:pt x="86" y="89"/>
                </a:cubicBezTo>
                <a:cubicBezTo>
                  <a:pt x="84" y="95"/>
                  <a:pt x="79" y="98"/>
                  <a:pt x="73" y="98"/>
                </a:cubicBezTo>
                <a:cubicBezTo>
                  <a:pt x="49" y="98"/>
                  <a:pt x="49" y="98"/>
                  <a:pt x="49" y="98"/>
                </a:cubicBezTo>
                <a:cubicBezTo>
                  <a:pt x="49" y="120"/>
                  <a:pt x="49" y="120"/>
                  <a:pt x="49" y="120"/>
                </a:cubicBezTo>
                <a:cubicBezTo>
                  <a:pt x="86" y="120"/>
                  <a:pt x="86" y="120"/>
                  <a:pt x="86" y="120"/>
                </a:cubicBezTo>
                <a:cubicBezTo>
                  <a:pt x="88" y="120"/>
                  <a:pt x="89" y="123"/>
                  <a:pt x="89" y="128"/>
                </a:cubicBezTo>
                <a:cubicBezTo>
                  <a:pt x="89" y="134"/>
                  <a:pt x="88" y="137"/>
                  <a:pt x="86" y="137"/>
                </a:cubicBezTo>
                <a:cubicBezTo>
                  <a:pt x="49" y="137"/>
                  <a:pt x="49" y="137"/>
                  <a:pt x="49" y="137"/>
                </a:cubicBezTo>
                <a:cubicBezTo>
                  <a:pt x="49" y="157"/>
                  <a:pt x="49" y="157"/>
                  <a:pt x="49" y="157"/>
                </a:cubicBezTo>
                <a:cubicBezTo>
                  <a:pt x="87" y="157"/>
                  <a:pt x="87" y="157"/>
                  <a:pt x="87" y="157"/>
                </a:cubicBezTo>
                <a:cubicBezTo>
                  <a:pt x="89" y="157"/>
                  <a:pt x="90" y="159"/>
                  <a:pt x="90" y="165"/>
                </a:cubicBezTo>
                <a:cubicBezTo>
                  <a:pt x="90" y="170"/>
                  <a:pt x="89" y="173"/>
                  <a:pt x="87" y="173"/>
                </a:cubicBezTo>
                <a:cubicBezTo>
                  <a:pt x="49" y="173"/>
                  <a:pt x="49" y="173"/>
                  <a:pt x="49" y="173"/>
                </a:cubicBezTo>
                <a:cubicBezTo>
                  <a:pt x="49" y="189"/>
                  <a:pt x="49" y="189"/>
                  <a:pt x="49" y="189"/>
                </a:cubicBezTo>
                <a:cubicBezTo>
                  <a:pt x="49" y="192"/>
                  <a:pt x="47" y="194"/>
                  <a:pt x="45" y="194"/>
                </a:cubicBezTo>
                <a:cubicBezTo>
                  <a:pt x="43" y="194"/>
                  <a:pt x="41" y="192"/>
                  <a:pt x="41" y="189"/>
                </a:cubicBezTo>
                <a:cubicBezTo>
                  <a:pt x="41" y="98"/>
                  <a:pt x="41" y="98"/>
                  <a:pt x="41" y="98"/>
                </a:cubicBezTo>
                <a:cubicBezTo>
                  <a:pt x="18" y="98"/>
                  <a:pt x="18" y="98"/>
                  <a:pt x="18" y="98"/>
                </a:cubicBezTo>
                <a:cubicBezTo>
                  <a:pt x="12" y="98"/>
                  <a:pt x="7" y="95"/>
                  <a:pt x="5" y="89"/>
                </a:cubicBezTo>
                <a:cubicBezTo>
                  <a:pt x="2" y="83"/>
                  <a:pt x="0" y="73"/>
                  <a:pt x="0" y="60"/>
                </a:cubicBezTo>
                <a:cubicBezTo>
                  <a:pt x="0" y="6"/>
                  <a:pt x="0" y="6"/>
                  <a:pt x="0" y="6"/>
                </a:cubicBezTo>
                <a:cubicBezTo>
                  <a:pt x="0" y="2"/>
                  <a:pt x="1" y="0"/>
                  <a:pt x="4" y="0"/>
                </a:cubicBezTo>
                <a:cubicBezTo>
                  <a:pt x="6" y="0"/>
                  <a:pt x="7" y="2"/>
                  <a:pt x="7" y="6"/>
                </a:cubicBezTo>
                <a:moveTo>
                  <a:pt x="7" y="36"/>
                </a:moveTo>
                <a:cubicBezTo>
                  <a:pt x="7" y="36"/>
                  <a:pt x="7" y="36"/>
                  <a:pt x="7" y="36"/>
                </a:cubicBezTo>
                <a:cubicBezTo>
                  <a:pt x="7" y="60"/>
                  <a:pt x="7" y="60"/>
                  <a:pt x="7" y="60"/>
                </a:cubicBezTo>
                <a:cubicBezTo>
                  <a:pt x="7" y="68"/>
                  <a:pt x="8" y="73"/>
                  <a:pt x="10" y="77"/>
                </a:cubicBezTo>
                <a:cubicBezTo>
                  <a:pt x="11" y="80"/>
                  <a:pt x="14" y="82"/>
                  <a:pt x="18" y="82"/>
                </a:cubicBezTo>
                <a:cubicBezTo>
                  <a:pt x="41" y="82"/>
                  <a:pt x="41" y="82"/>
                  <a:pt x="41" y="82"/>
                </a:cubicBezTo>
                <a:cubicBezTo>
                  <a:pt x="41" y="36"/>
                  <a:pt x="41" y="36"/>
                  <a:pt x="41" y="36"/>
                </a:cubicBezTo>
                <a:lnTo>
                  <a:pt x="7" y="36"/>
                </a:lnTo>
                <a:close/>
                <a:moveTo>
                  <a:pt x="49" y="36"/>
                </a:moveTo>
                <a:cubicBezTo>
                  <a:pt x="49" y="36"/>
                  <a:pt x="49" y="36"/>
                  <a:pt x="49" y="36"/>
                </a:cubicBezTo>
                <a:cubicBezTo>
                  <a:pt x="49" y="82"/>
                  <a:pt x="49" y="82"/>
                  <a:pt x="49" y="82"/>
                </a:cubicBezTo>
                <a:cubicBezTo>
                  <a:pt x="73" y="82"/>
                  <a:pt x="73" y="82"/>
                  <a:pt x="73" y="82"/>
                </a:cubicBezTo>
                <a:cubicBezTo>
                  <a:pt x="76" y="82"/>
                  <a:pt x="79" y="80"/>
                  <a:pt x="81" y="77"/>
                </a:cubicBezTo>
                <a:cubicBezTo>
                  <a:pt x="82" y="73"/>
                  <a:pt x="83" y="68"/>
                  <a:pt x="83" y="60"/>
                </a:cubicBezTo>
                <a:cubicBezTo>
                  <a:pt x="83" y="36"/>
                  <a:pt x="83" y="36"/>
                  <a:pt x="83" y="36"/>
                </a:cubicBezTo>
                <a:lnTo>
                  <a:pt x="49" y="36"/>
                </a:lnTo>
                <a:close/>
              </a:path>
            </a:pathLst>
          </a:custGeom>
          <a:solidFill>
            <a:srgbClr val="04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92" name="Freeform 69">
            <a:extLst>
              <a:ext uri="{FF2B5EF4-FFF2-40B4-BE49-F238E27FC236}">
                <a16:creationId xmlns:a16="http://schemas.microsoft.com/office/drawing/2014/main" id="{6EA05929-BF06-43FC-B42D-E7AD5ACB5C47}"/>
              </a:ext>
            </a:extLst>
          </p:cNvPr>
          <p:cNvSpPr>
            <a:spLocks noEditPoints="1"/>
          </p:cNvSpPr>
          <p:nvPr/>
        </p:nvSpPr>
        <p:spPr bwMode="auto">
          <a:xfrm>
            <a:off x="9967890" y="2723246"/>
            <a:ext cx="532165" cy="1151320"/>
          </a:xfrm>
          <a:custGeom>
            <a:avLst/>
            <a:gdLst>
              <a:gd name="T0" fmla="*/ 86 w 90"/>
              <a:gd name="T1" fmla="*/ 0 h 194"/>
              <a:gd name="T2" fmla="*/ 86 w 90"/>
              <a:gd name="T3" fmla="*/ 17 h 194"/>
              <a:gd name="T4" fmla="*/ 61 w 90"/>
              <a:gd name="T5" fmla="*/ 49 h 194"/>
              <a:gd name="T6" fmla="*/ 82 w 90"/>
              <a:gd name="T7" fmla="*/ 41 h 194"/>
              <a:gd name="T8" fmla="*/ 90 w 90"/>
              <a:gd name="T9" fmla="*/ 41 h 194"/>
              <a:gd name="T10" fmla="*/ 85 w 90"/>
              <a:gd name="T11" fmla="*/ 185 h 194"/>
              <a:gd name="T12" fmla="*/ 17 w 90"/>
              <a:gd name="T13" fmla="*/ 194 h 194"/>
              <a:gd name="T14" fmla="*/ 0 w 90"/>
              <a:gd name="T15" fmla="*/ 157 h 194"/>
              <a:gd name="T16" fmla="*/ 3 w 90"/>
              <a:gd name="T17" fmla="*/ 35 h 194"/>
              <a:gd name="T18" fmla="*/ 7 w 90"/>
              <a:gd name="T19" fmla="*/ 49 h 194"/>
              <a:gd name="T20" fmla="*/ 27 w 90"/>
              <a:gd name="T21" fmla="*/ 17 h 194"/>
              <a:gd name="T22" fmla="*/ 0 w 90"/>
              <a:gd name="T23" fmla="*/ 9 h 194"/>
              <a:gd name="T24" fmla="*/ 34 w 90"/>
              <a:gd name="T25" fmla="*/ 66 h 194"/>
              <a:gd name="T26" fmla="*/ 34 w 90"/>
              <a:gd name="T27" fmla="*/ 109 h 194"/>
              <a:gd name="T28" fmla="*/ 17 w 90"/>
              <a:gd name="T29" fmla="*/ 146 h 194"/>
              <a:gd name="T30" fmla="*/ 7 w 90"/>
              <a:gd name="T31" fmla="*/ 160 h 194"/>
              <a:gd name="T32" fmla="*/ 17 w 90"/>
              <a:gd name="T33" fmla="*/ 179 h 194"/>
              <a:gd name="T34" fmla="*/ 80 w 90"/>
              <a:gd name="T35" fmla="*/ 174 h 194"/>
              <a:gd name="T36" fmla="*/ 82 w 90"/>
              <a:gd name="T37" fmla="*/ 146 h 194"/>
              <a:gd name="T38" fmla="*/ 58 w 90"/>
              <a:gd name="T39" fmla="*/ 137 h 194"/>
              <a:gd name="T40" fmla="*/ 54 w 90"/>
              <a:gd name="T41" fmla="*/ 66 h 194"/>
              <a:gd name="T42" fmla="*/ 7 w 90"/>
              <a:gd name="T43" fmla="*/ 66 h 194"/>
              <a:gd name="T44" fmla="*/ 7 w 90"/>
              <a:gd name="T45" fmla="*/ 131 h 194"/>
              <a:gd name="T46" fmla="*/ 25 w 90"/>
              <a:gd name="T47" fmla="*/ 125 h 194"/>
              <a:gd name="T48" fmla="*/ 27 w 90"/>
              <a:gd name="T49" fmla="*/ 66 h 194"/>
              <a:gd name="T50" fmla="*/ 34 w 90"/>
              <a:gd name="T51" fmla="*/ 17 h 194"/>
              <a:gd name="T52" fmla="*/ 34 w 90"/>
              <a:gd name="T53" fmla="*/ 49 h 194"/>
              <a:gd name="T54" fmla="*/ 54 w 90"/>
              <a:gd name="T55" fmla="*/ 17 h 194"/>
              <a:gd name="T56" fmla="*/ 61 w 90"/>
              <a:gd name="T57" fmla="*/ 66 h 194"/>
              <a:gd name="T58" fmla="*/ 61 w 90"/>
              <a:gd name="T59" fmla="*/ 108 h 194"/>
              <a:gd name="T60" fmla="*/ 72 w 90"/>
              <a:gd name="T61" fmla="*/ 131 h 194"/>
              <a:gd name="T62" fmla="*/ 82 w 90"/>
              <a:gd name="T63" fmla="*/ 66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0" h="194">
                <a:moveTo>
                  <a:pt x="3" y="0"/>
                </a:moveTo>
                <a:cubicBezTo>
                  <a:pt x="86" y="0"/>
                  <a:pt x="86" y="0"/>
                  <a:pt x="86" y="0"/>
                </a:cubicBezTo>
                <a:cubicBezTo>
                  <a:pt x="87" y="0"/>
                  <a:pt x="88" y="3"/>
                  <a:pt x="88" y="9"/>
                </a:cubicBezTo>
                <a:cubicBezTo>
                  <a:pt x="88" y="14"/>
                  <a:pt x="87" y="17"/>
                  <a:pt x="86" y="17"/>
                </a:cubicBezTo>
                <a:cubicBezTo>
                  <a:pt x="61" y="17"/>
                  <a:pt x="61" y="17"/>
                  <a:pt x="61" y="17"/>
                </a:cubicBezTo>
                <a:cubicBezTo>
                  <a:pt x="61" y="49"/>
                  <a:pt x="61" y="49"/>
                  <a:pt x="61" y="49"/>
                </a:cubicBezTo>
                <a:cubicBezTo>
                  <a:pt x="82" y="49"/>
                  <a:pt x="82" y="49"/>
                  <a:pt x="82" y="49"/>
                </a:cubicBezTo>
                <a:cubicBezTo>
                  <a:pt x="82" y="41"/>
                  <a:pt x="82" y="41"/>
                  <a:pt x="82" y="41"/>
                </a:cubicBezTo>
                <a:cubicBezTo>
                  <a:pt x="82" y="37"/>
                  <a:pt x="84" y="35"/>
                  <a:pt x="86" y="35"/>
                </a:cubicBezTo>
                <a:cubicBezTo>
                  <a:pt x="88" y="35"/>
                  <a:pt x="90" y="37"/>
                  <a:pt x="90" y="41"/>
                </a:cubicBezTo>
                <a:cubicBezTo>
                  <a:pt x="90" y="157"/>
                  <a:pt x="90" y="157"/>
                  <a:pt x="90" y="157"/>
                </a:cubicBezTo>
                <a:cubicBezTo>
                  <a:pt x="90" y="170"/>
                  <a:pt x="88" y="179"/>
                  <a:pt x="85" y="185"/>
                </a:cubicBezTo>
                <a:cubicBezTo>
                  <a:pt x="82" y="191"/>
                  <a:pt x="78" y="194"/>
                  <a:pt x="72" y="194"/>
                </a:cubicBezTo>
                <a:cubicBezTo>
                  <a:pt x="17" y="194"/>
                  <a:pt x="17" y="194"/>
                  <a:pt x="17" y="194"/>
                </a:cubicBezTo>
                <a:cubicBezTo>
                  <a:pt x="11" y="194"/>
                  <a:pt x="6" y="191"/>
                  <a:pt x="4" y="185"/>
                </a:cubicBezTo>
                <a:cubicBezTo>
                  <a:pt x="1" y="179"/>
                  <a:pt x="0" y="170"/>
                  <a:pt x="0" y="157"/>
                </a:cubicBezTo>
                <a:cubicBezTo>
                  <a:pt x="0" y="41"/>
                  <a:pt x="0" y="41"/>
                  <a:pt x="0" y="41"/>
                </a:cubicBezTo>
                <a:cubicBezTo>
                  <a:pt x="0" y="37"/>
                  <a:pt x="1" y="35"/>
                  <a:pt x="3" y="35"/>
                </a:cubicBezTo>
                <a:cubicBezTo>
                  <a:pt x="6" y="35"/>
                  <a:pt x="7" y="37"/>
                  <a:pt x="7" y="41"/>
                </a:cubicBezTo>
                <a:cubicBezTo>
                  <a:pt x="7" y="49"/>
                  <a:pt x="7" y="49"/>
                  <a:pt x="7" y="49"/>
                </a:cubicBezTo>
                <a:cubicBezTo>
                  <a:pt x="27" y="49"/>
                  <a:pt x="27" y="49"/>
                  <a:pt x="27" y="49"/>
                </a:cubicBezTo>
                <a:cubicBezTo>
                  <a:pt x="27" y="17"/>
                  <a:pt x="27" y="17"/>
                  <a:pt x="27" y="17"/>
                </a:cubicBezTo>
                <a:cubicBezTo>
                  <a:pt x="3" y="17"/>
                  <a:pt x="3" y="17"/>
                  <a:pt x="3" y="17"/>
                </a:cubicBezTo>
                <a:cubicBezTo>
                  <a:pt x="1" y="17"/>
                  <a:pt x="0" y="15"/>
                  <a:pt x="0" y="9"/>
                </a:cubicBezTo>
                <a:cubicBezTo>
                  <a:pt x="0" y="3"/>
                  <a:pt x="1" y="0"/>
                  <a:pt x="3" y="0"/>
                </a:cubicBezTo>
                <a:moveTo>
                  <a:pt x="34" y="66"/>
                </a:moveTo>
                <a:cubicBezTo>
                  <a:pt x="34" y="66"/>
                  <a:pt x="34" y="66"/>
                  <a:pt x="34" y="66"/>
                </a:cubicBezTo>
                <a:cubicBezTo>
                  <a:pt x="34" y="109"/>
                  <a:pt x="34" y="109"/>
                  <a:pt x="34" y="109"/>
                </a:cubicBezTo>
                <a:cubicBezTo>
                  <a:pt x="34" y="122"/>
                  <a:pt x="33" y="131"/>
                  <a:pt x="30" y="137"/>
                </a:cubicBezTo>
                <a:cubicBezTo>
                  <a:pt x="28" y="143"/>
                  <a:pt x="23" y="146"/>
                  <a:pt x="17" y="146"/>
                </a:cubicBezTo>
                <a:cubicBezTo>
                  <a:pt x="7" y="146"/>
                  <a:pt x="7" y="146"/>
                  <a:pt x="7" y="146"/>
                </a:cubicBezTo>
                <a:cubicBezTo>
                  <a:pt x="7" y="160"/>
                  <a:pt x="7" y="160"/>
                  <a:pt x="7" y="160"/>
                </a:cubicBezTo>
                <a:cubicBezTo>
                  <a:pt x="7" y="166"/>
                  <a:pt x="8" y="171"/>
                  <a:pt x="9" y="174"/>
                </a:cubicBezTo>
                <a:cubicBezTo>
                  <a:pt x="11" y="178"/>
                  <a:pt x="14" y="179"/>
                  <a:pt x="17" y="179"/>
                </a:cubicBezTo>
                <a:cubicBezTo>
                  <a:pt x="72" y="179"/>
                  <a:pt x="72" y="179"/>
                  <a:pt x="72" y="179"/>
                </a:cubicBezTo>
                <a:cubicBezTo>
                  <a:pt x="75" y="179"/>
                  <a:pt x="78" y="178"/>
                  <a:pt x="80" y="174"/>
                </a:cubicBezTo>
                <a:cubicBezTo>
                  <a:pt x="82" y="171"/>
                  <a:pt x="82" y="166"/>
                  <a:pt x="82" y="160"/>
                </a:cubicBezTo>
                <a:cubicBezTo>
                  <a:pt x="82" y="146"/>
                  <a:pt x="82" y="146"/>
                  <a:pt x="82" y="146"/>
                </a:cubicBezTo>
                <a:cubicBezTo>
                  <a:pt x="72" y="146"/>
                  <a:pt x="72" y="146"/>
                  <a:pt x="72" y="146"/>
                </a:cubicBezTo>
                <a:cubicBezTo>
                  <a:pt x="66" y="146"/>
                  <a:pt x="61" y="143"/>
                  <a:pt x="58" y="137"/>
                </a:cubicBezTo>
                <a:cubicBezTo>
                  <a:pt x="56" y="131"/>
                  <a:pt x="54" y="122"/>
                  <a:pt x="54" y="109"/>
                </a:cubicBezTo>
                <a:cubicBezTo>
                  <a:pt x="54" y="66"/>
                  <a:pt x="54" y="66"/>
                  <a:pt x="54" y="66"/>
                </a:cubicBezTo>
                <a:lnTo>
                  <a:pt x="34" y="66"/>
                </a:lnTo>
                <a:close/>
                <a:moveTo>
                  <a:pt x="7" y="66"/>
                </a:moveTo>
                <a:cubicBezTo>
                  <a:pt x="7" y="66"/>
                  <a:pt x="7" y="66"/>
                  <a:pt x="7" y="66"/>
                </a:cubicBezTo>
                <a:cubicBezTo>
                  <a:pt x="7" y="131"/>
                  <a:pt x="7" y="131"/>
                  <a:pt x="7" y="131"/>
                </a:cubicBezTo>
                <a:cubicBezTo>
                  <a:pt x="17" y="131"/>
                  <a:pt x="17" y="131"/>
                  <a:pt x="17" y="131"/>
                </a:cubicBezTo>
                <a:cubicBezTo>
                  <a:pt x="20" y="131"/>
                  <a:pt x="23" y="129"/>
                  <a:pt x="25" y="125"/>
                </a:cubicBezTo>
                <a:cubicBezTo>
                  <a:pt x="26" y="122"/>
                  <a:pt x="27" y="116"/>
                  <a:pt x="27" y="108"/>
                </a:cubicBezTo>
                <a:cubicBezTo>
                  <a:pt x="27" y="66"/>
                  <a:pt x="27" y="66"/>
                  <a:pt x="27" y="66"/>
                </a:cubicBezTo>
                <a:lnTo>
                  <a:pt x="7" y="66"/>
                </a:lnTo>
                <a:close/>
                <a:moveTo>
                  <a:pt x="34" y="17"/>
                </a:moveTo>
                <a:cubicBezTo>
                  <a:pt x="34" y="17"/>
                  <a:pt x="34" y="17"/>
                  <a:pt x="34" y="17"/>
                </a:cubicBezTo>
                <a:cubicBezTo>
                  <a:pt x="34" y="49"/>
                  <a:pt x="34" y="49"/>
                  <a:pt x="34" y="49"/>
                </a:cubicBezTo>
                <a:cubicBezTo>
                  <a:pt x="54" y="49"/>
                  <a:pt x="54" y="49"/>
                  <a:pt x="54" y="49"/>
                </a:cubicBezTo>
                <a:cubicBezTo>
                  <a:pt x="54" y="17"/>
                  <a:pt x="54" y="17"/>
                  <a:pt x="54" y="17"/>
                </a:cubicBezTo>
                <a:lnTo>
                  <a:pt x="34" y="17"/>
                </a:lnTo>
                <a:close/>
                <a:moveTo>
                  <a:pt x="61" y="66"/>
                </a:moveTo>
                <a:cubicBezTo>
                  <a:pt x="61" y="66"/>
                  <a:pt x="61" y="66"/>
                  <a:pt x="61" y="66"/>
                </a:cubicBezTo>
                <a:cubicBezTo>
                  <a:pt x="61" y="108"/>
                  <a:pt x="61" y="108"/>
                  <a:pt x="61" y="108"/>
                </a:cubicBezTo>
                <a:cubicBezTo>
                  <a:pt x="61" y="116"/>
                  <a:pt x="62" y="122"/>
                  <a:pt x="64" y="125"/>
                </a:cubicBezTo>
                <a:cubicBezTo>
                  <a:pt x="66" y="129"/>
                  <a:pt x="68" y="131"/>
                  <a:pt x="72" y="131"/>
                </a:cubicBezTo>
                <a:cubicBezTo>
                  <a:pt x="82" y="131"/>
                  <a:pt x="82" y="131"/>
                  <a:pt x="82" y="131"/>
                </a:cubicBezTo>
                <a:cubicBezTo>
                  <a:pt x="82" y="66"/>
                  <a:pt x="82" y="66"/>
                  <a:pt x="82" y="66"/>
                </a:cubicBezTo>
                <a:lnTo>
                  <a:pt x="61" y="66"/>
                </a:lnTo>
                <a:close/>
              </a:path>
            </a:pathLst>
          </a:custGeom>
          <a:solidFill>
            <a:srgbClr val="04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93" name="Freeform 70">
            <a:extLst>
              <a:ext uri="{FF2B5EF4-FFF2-40B4-BE49-F238E27FC236}">
                <a16:creationId xmlns:a16="http://schemas.microsoft.com/office/drawing/2014/main" id="{6DA61C7B-3207-4365-80A1-6A1C5DDF6265}"/>
              </a:ext>
            </a:extLst>
          </p:cNvPr>
          <p:cNvSpPr>
            <a:spLocks noEditPoints="1"/>
          </p:cNvSpPr>
          <p:nvPr/>
        </p:nvSpPr>
        <p:spPr bwMode="auto">
          <a:xfrm>
            <a:off x="7787346" y="4157661"/>
            <a:ext cx="552633" cy="1151320"/>
          </a:xfrm>
          <a:custGeom>
            <a:avLst/>
            <a:gdLst>
              <a:gd name="T0" fmla="*/ 67 w 93"/>
              <a:gd name="T1" fmla="*/ 0 h 194"/>
              <a:gd name="T2" fmla="*/ 93 w 93"/>
              <a:gd name="T3" fmla="*/ 18 h 194"/>
              <a:gd name="T4" fmla="*/ 81 w 93"/>
              <a:gd name="T5" fmla="*/ 37 h 194"/>
              <a:gd name="T6" fmla="*/ 69 w 93"/>
              <a:gd name="T7" fmla="*/ 38 h 194"/>
              <a:gd name="T8" fmla="*/ 76 w 93"/>
              <a:gd name="T9" fmla="*/ 42 h 194"/>
              <a:gd name="T10" fmla="*/ 93 w 93"/>
              <a:gd name="T11" fmla="*/ 67 h 194"/>
              <a:gd name="T12" fmla="*/ 91 w 93"/>
              <a:gd name="T13" fmla="*/ 78 h 194"/>
              <a:gd name="T14" fmla="*/ 93 w 93"/>
              <a:gd name="T15" fmla="*/ 88 h 194"/>
              <a:gd name="T16" fmla="*/ 65 w 93"/>
              <a:gd name="T17" fmla="*/ 116 h 194"/>
              <a:gd name="T18" fmla="*/ 89 w 93"/>
              <a:gd name="T19" fmla="*/ 128 h 194"/>
              <a:gd name="T20" fmla="*/ 89 w 93"/>
              <a:gd name="T21" fmla="*/ 185 h 194"/>
              <a:gd name="T22" fmla="*/ 7 w 93"/>
              <a:gd name="T23" fmla="*/ 185 h 194"/>
              <a:gd name="T24" fmla="*/ 7 w 93"/>
              <a:gd name="T25" fmla="*/ 128 h 194"/>
              <a:gd name="T26" fmla="*/ 31 w 93"/>
              <a:gd name="T27" fmla="*/ 116 h 194"/>
              <a:gd name="T28" fmla="*/ 2 w 93"/>
              <a:gd name="T29" fmla="*/ 101 h 194"/>
              <a:gd name="T30" fmla="*/ 86 w 93"/>
              <a:gd name="T31" fmla="*/ 95 h 194"/>
              <a:gd name="T32" fmla="*/ 79 w 93"/>
              <a:gd name="T33" fmla="*/ 95 h 194"/>
              <a:gd name="T34" fmla="*/ 50 w 93"/>
              <a:gd name="T35" fmla="*/ 89 h 194"/>
              <a:gd name="T36" fmla="*/ 78 w 93"/>
              <a:gd name="T37" fmla="*/ 82 h 194"/>
              <a:gd name="T38" fmla="*/ 82 w 93"/>
              <a:gd name="T39" fmla="*/ 79 h 194"/>
              <a:gd name="T40" fmla="*/ 71 w 93"/>
              <a:gd name="T41" fmla="*/ 77 h 194"/>
              <a:gd name="T42" fmla="*/ 53 w 93"/>
              <a:gd name="T43" fmla="*/ 61 h 194"/>
              <a:gd name="T44" fmla="*/ 85 w 93"/>
              <a:gd name="T45" fmla="*/ 66 h 194"/>
              <a:gd name="T46" fmla="*/ 79 w 93"/>
              <a:gd name="T47" fmla="*/ 57 h 194"/>
              <a:gd name="T48" fmla="*/ 61 w 93"/>
              <a:gd name="T49" fmla="*/ 39 h 194"/>
              <a:gd name="T50" fmla="*/ 73 w 93"/>
              <a:gd name="T51" fmla="*/ 22 h 194"/>
              <a:gd name="T52" fmla="*/ 85 w 93"/>
              <a:gd name="T53" fmla="*/ 21 h 194"/>
              <a:gd name="T54" fmla="*/ 76 w 93"/>
              <a:gd name="T55" fmla="*/ 17 h 194"/>
              <a:gd name="T56" fmla="*/ 57 w 93"/>
              <a:gd name="T57" fmla="*/ 29 h 194"/>
              <a:gd name="T58" fmla="*/ 50 w 93"/>
              <a:gd name="T59" fmla="*/ 53 h 194"/>
              <a:gd name="T60" fmla="*/ 3 w 93"/>
              <a:gd name="T61" fmla="*/ 38 h 194"/>
              <a:gd name="T62" fmla="*/ 44 w 93"/>
              <a:gd name="T63" fmla="*/ 0 h 194"/>
              <a:gd name="T64" fmla="*/ 33 w 93"/>
              <a:gd name="T65" fmla="*/ 17 h 194"/>
              <a:gd name="T66" fmla="*/ 47 w 93"/>
              <a:gd name="T67" fmla="*/ 29 h 194"/>
              <a:gd name="T68" fmla="*/ 33 w 93"/>
              <a:gd name="T69" fmla="*/ 43 h 194"/>
              <a:gd name="T70" fmla="*/ 44 w 93"/>
              <a:gd name="T71" fmla="*/ 57 h 194"/>
              <a:gd name="T72" fmla="*/ 48 w 93"/>
              <a:gd name="T73" fmla="*/ 70 h 194"/>
              <a:gd name="T74" fmla="*/ 15 w 93"/>
              <a:gd name="T75" fmla="*/ 77 h 194"/>
              <a:gd name="T76" fmla="*/ 25 w 93"/>
              <a:gd name="T77" fmla="*/ 56 h 194"/>
              <a:gd name="T78" fmla="*/ 15 w 93"/>
              <a:gd name="T79" fmla="*/ 43 h 194"/>
              <a:gd name="T80" fmla="*/ 15 w 93"/>
              <a:gd name="T81" fmla="*/ 37 h 194"/>
              <a:gd name="T82" fmla="*/ 26 w 93"/>
              <a:gd name="T83" fmla="*/ 22 h 194"/>
              <a:gd name="T84" fmla="*/ 12 w 93"/>
              <a:gd name="T85" fmla="*/ 21 h 194"/>
              <a:gd name="T86" fmla="*/ 12 w 93"/>
              <a:gd name="T87" fmla="*/ 75 h 194"/>
              <a:gd name="T88" fmla="*/ 47 w 93"/>
              <a:gd name="T89" fmla="*/ 88 h 194"/>
              <a:gd name="T90" fmla="*/ 7 w 93"/>
              <a:gd name="T91" fmla="*/ 87 h 194"/>
              <a:gd name="T92" fmla="*/ 10 w 93"/>
              <a:gd name="T93" fmla="*/ 139 h 194"/>
              <a:gd name="T94" fmla="*/ 31 w 93"/>
              <a:gd name="T95" fmla="*/ 141 h 194"/>
              <a:gd name="T96" fmla="*/ 12 w 93"/>
              <a:gd name="T97" fmla="*/ 137 h 194"/>
              <a:gd name="T98" fmla="*/ 10 w 93"/>
              <a:gd name="T99" fmla="*/ 155 h 194"/>
              <a:gd name="T100" fmla="*/ 21 w 93"/>
              <a:gd name="T101" fmla="*/ 179 h 194"/>
              <a:gd name="T102" fmla="*/ 86 w 93"/>
              <a:gd name="T103" fmla="*/ 165 h 194"/>
              <a:gd name="T104" fmla="*/ 13 w 93"/>
              <a:gd name="T105" fmla="*/ 161 h 194"/>
              <a:gd name="T106" fmla="*/ 85 w 93"/>
              <a:gd name="T107" fmla="*/ 167 h 194"/>
              <a:gd name="T108" fmla="*/ 11 w 93"/>
              <a:gd name="T109" fmla="*/ 167 h 194"/>
              <a:gd name="T110" fmla="*/ 38 w 93"/>
              <a:gd name="T111" fmla="*/ 116 h 194"/>
              <a:gd name="T112" fmla="*/ 58 w 93"/>
              <a:gd name="T113" fmla="*/ 116 h 194"/>
              <a:gd name="T114" fmla="*/ 38 w 93"/>
              <a:gd name="T115" fmla="*/ 136 h 194"/>
              <a:gd name="T116" fmla="*/ 58 w 93"/>
              <a:gd name="T117" fmla="*/ 136 h 194"/>
              <a:gd name="T118" fmla="*/ 65 w 93"/>
              <a:gd name="T119" fmla="*/ 136 h 194"/>
              <a:gd name="T120" fmla="*/ 85 w 93"/>
              <a:gd name="T121" fmla="*/ 139 h 194"/>
              <a:gd name="T122" fmla="*/ 65 w 93"/>
              <a:gd name="T123" fmla="*/ 136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3" h="194">
                <a:moveTo>
                  <a:pt x="50" y="29"/>
                </a:moveTo>
                <a:cubicBezTo>
                  <a:pt x="50" y="19"/>
                  <a:pt x="51" y="11"/>
                  <a:pt x="54" y="7"/>
                </a:cubicBezTo>
                <a:cubicBezTo>
                  <a:pt x="57" y="2"/>
                  <a:pt x="61" y="0"/>
                  <a:pt x="67" y="0"/>
                </a:cubicBezTo>
                <a:cubicBezTo>
                  <a:pt x="75" y="0"/>
                  <a:pt x="75" y="0"/>
                  <a:pt x="75" y="0"/>
                </a:cubicBezTo>
                <a:cubicBezTo>
                  <a:pt x="81" y="0"/>
                  <a:pt x="86" y="1"/>
                  <a:pt x="89" y="4"/>
                </a:cubicBezTo>
                <a:cubicBezTo>
                  <a:pt x="91" y="7"/>
                  <a:pt x="93" y="12"/>
                  <a:pt x="93" y="18"/>
                </a:cubicBezTo>
                <a:cubicBezTo>
                  <a:pt x="93" y="19"/>
                  <a:pt x="93" y="19"/>
                  <a:pt x="93" y="19"/>
                </a:cubicBezTo>
                <a:cubicBezTo>
                  <a:pt x="93" y="25"/>
                  <a:pt x="92" y="30"/>
                  <a:pt x="90" y="33"/>
                </a:cubicBezTo>
                <a:cubicBezTo>
                  <a:pt x="88" y="36"/>
                  <a:pt x="85" y="37"/>
                  <a:pt x="81" y="37"/>
                </a:cubicBezTo>
                <a:cubicBezTo>
                  <a:pt x="76" y="37"/>
                  <a:pt x="76" y="37"/>
                  <a:pt x="76" y="37"/>
                </a:cubicBezTo>
                <a:cubicBezTo>
                  <a:pt x="71" y="37"/>
                  <a:pt x="71" y="37"/>
                  <a:pt x="71" y="37"/>
                </a:cubicBezTo>
                <a:cubicBezTo>
                  <a:pt x="70" y="37"/>
                  <a:pt x="69" y="37"/>
                  <a:pt x="69" y="38"/>
                </a:cubicBezTo>
                <a:cubicBezTo>
                  <a:pt x="69" y="40"/>
                  <a:pt x="69" y="40"/>
                  <a:pt x="69" y="40"/>
                </a:cubicBezTo>
                <a:cubicBezTo>
                  <a:pt x="69" y="41"/>
                  <a:pt x="70" y="41"/>
                  <a:pt x="71" y="41"/>
                </a:cubicBezTo>
                <a:cubicBezTo>
                  <a:pt x="72" y="42"/>
                  <a:pt x="74" y="42"/>
                  <a:pt x="76" y="42"/>
                </a:cubicBezTo>
                <a:cubicBezTo>
                  <a:pt x="81" y="42"/>
                  <a:pt x="81" y="42"/>
                  <a:pt x="81" y="42"/>
                </a:cubicBezTo>
                <a:cubicBezTo>
                  <a:pt x="85" y="42"/>
                  <a:pt x="88" y="44"/>
                  <a:pt x="90" y="48"/>
                </a:cubicBezTo>
                <a:cubicBezTo>
                  <a:pt x="92" y="52"/>
                  <a:pt x="93" y="58"/>
                  <a:pt x="93" y="67"/>
                </a:cubicBezTo>
                <a:cubicBezTo>
                  <a:pt x="93" y="68"/>
                  <a:pt x="93" y="68"/>
                  <a:pt x="93" y="68"/>
                </a:cubicBezTo>
                <a:cubicBezTo>
                  <a:pt x="92" y="72"/>
                  <a:pt x="92" y="72"/>
                  <a:pt x="92" y="72"/>
                </a:cubicBezTo>
                <a:cubicBezTo>
                  <a:pt x="92" y="74"/>
                  <a:pt x="91" y="76"/>
                  <a:pt x="91" y="78"/>
                </a:cubicBezTo>
                <a:cubicBezTo>
                  <a:pt x="91" y="80"/>
                  <a:pt x="92" y="82"/>
                  <a:pt x="92" y="84"/>
                </a:cubicBezTo>
                <a:cubicBezTo>
                  <a:pt x="93" y="88"/>
                  <a:pt x="93" y="88"/>
                  <a:pt x="93" y="88"/>
                </a:cubicBezTo>
                <a:cubicBezTo>
                  <a:pt x="93" y="88"/>
                  <a:pt x="93" y="88"/>
                  <a:pt x="93" y="88"/>
                </a:cubicBezTo>
                <a:cubicBezTo>
                  <a:pt x="93" y="98"/>
                  <a:pt x="91" y="105"/>
                  <a:pt x="89" y="109"/>
                </a:cubicBezTo>
                <a:cubicBezTo>
                  <a:pt x="86" y="114"/>
                  <a:pt x="81" y="116"/>
                  <a:pt x="75" y="116"/>
                </a:cubicBezTo>
                <a:cubicBezTo>
                  <a:pt x="65" y="116"/>
                  <a:pt x="65" y="116"/>
                  <a:pt x="65" y="116"/>
                </a:cubicBezTo>
                <a:cubicBezTo>
                  <a:pt x="65" y="120"/>
                  <a:pt x="65" y="120"/>
                  <a:pt x="65" y="120"/>
                </a:cubicBezTo>
                <a:cubicBezTo>
                  <a:pt x="75" y="120"/>
                  <a:pt x="75" y="120"/>
                  <a:pt x="75" y="120"/>
                </a:cubicBezTo>
                <a:cubicBezTo>
                  <a:pt x="81" y="120"/>
                  <a:pt x="86" y="123"/>
                  <a:pt x="89" y="128"/>
                </a:cubicBezTo>
                <a:cubicBezTo>
                  <a:pt x="91" y="134"/>
                  <a:pt x="93" y="144"/>
                  <a:pt x="93" y="157"/>
                </a:cubicBezTo>
                <a:cubicBezTo>
                  <a:pt x="93" y="157"/>
                  <a:pt x="93" y="157"/>
                  <a:pt x="93" y="157"/>
                </a:cubicBezTo>
                <a:cubicBezTo>
                  <a:pt x="93" y="170"/>
                  <a:pt x="91" y="179"/>
                  <a:pt x="89" y="185"/>
                </a:cubicBezTo>
                <a:cubicBezTo>
                  <a:pt x="86" y="191"/>
                  <a:pt x="81" y="194"/>
                  <a:pt x="75" y="194"/>
                </a:cubicBezTo>
                <a:cubicBezTo>
                  <a:pt x="21" y="194"/>
                  <a:pt x="21" y="194"/>
                  <a:pt x="21" y="194"/>
                </a:cubicBezTo>
                <a:cubicBezTo>
                  <a:pt x="14" y="194"/>
                  <a:pt x="10" y="191"/>
                  <a:pt x="7" y="185"/>
                </a:cubicBezTo>
                <a:cubicBezTo>
                  <a:pt x="4" y="179"/>
                  <a:pt x="3" y="170"/>
                  <a:pt x="3" y="157"/>
                </a:cubicBezTo>
                <a:cubicBezTo>
                  <a:pt x="3" y="157"/>
                  <a:pt x="3" y="157"/>
                  <a:pt x="3" y="157"/>
                </a:cubicBezTo>
                <a:cubicBezTo>
                  <a:pt x="3" y="144"/>
                  <a:pt x="4" y="134"/>
                  <a:pt x="7" y="128"/>
                </a:cubicBezTo>
                <a:cubicBezTo>
                  <a:pt x="10" y="123"/>
                  <a:pt x="14" y="120"/>
                  <a:pt x="21" y="120"/>
                </a:cubicBezTo>
                <a:cubicBezTo>
                  <a:pt x="31" y="120"/>
                  <a:pt x="31" y="120"/>
                  <a:pt x="31" y="120"/>
                </a:cubicBezTo>
                <a:cubicBezTo>
                  <a:pt x="31" y="116"/>
                  <a:pt x="31" y="116"/>
                  <a:pt x="31" y="116"/>
                </a:cubicBezTo>
                <a:cubicBezTo>
                  <a:pt x="2" y="116"/>
                  <a:pt x="2" y="116"/>
                  <a:pt x="2" y="116"/>
                </a:cubicBezTo>
                <a:cubicBezTo>
                  <a:pt x="1" y="116"/>
                  <a:pt x="0" y="113"/>
                  <a:pt x="0" y="108"/>
                </a:cubicBezTo>
                <a:cubicBezTo>
                  <a:pt x="0" y="103"/>
                  <a:pt x="1" y="101"/>
                  <a:pt x="2" y="101"/>
                </a:cubicBezTo>
                <a:cubicBezTo>
                  <a:pt x="75" y="101"/>
                  <a:pt x="75" y="101"/>
                  <a:pt x="75" y="101"/>
                </a:cubicBezTo>
                <a:cubicBezTo>
                  <a:pt x="79" y="101"/>
                  <a:pt x="81" y="100"/>
                  <a:pt x="83" y="99"/>
                </a:cubicBezTo>
                <a:cubicBezTo>
                  <a:pt x="85" y="99"/>
                  <a:pt x="86" y="97"/>
                  <a:pt x="86" y="95"/>
                </a:cubicBezTo>
                <a:cubicBezTo>
                  <a:pt x="86" y="91"/>
                  <a:pt x="86" y="91"/>
                  <a:pt x="86" y="91"/>
                </a:cubicBezTo>
                <a:cubicBezTo>
                  <a:pt x="85" y="91"/>
                  <a:pt x="85" y="91"/>
                  <a:pt x="85" y="91"/>
                </a:cubicBezTo>
                <a:cubicBezTo>
                  <a:pt x="84" y="92"/>
                  <a:pt x="82" y="94"/>
                  <a:pt x="79" y="95"/>
                </a:cubicBezTo>
                <a:cubicBezTo>
                  <a:pt x="76" y="95"/>
                  <a:pt x="72" y="96"/>
                  <a:pt x="66" y="96"/>
                </a:cubicBezTo>
                <a:cubicBezTo>
                  <a:pt x="53" y="96"/>
                  <a:pt x="53" y="96"/>
                  <a:pt x="53" y="96"/>
                </a:cubicBezTo>
                <a:cubicBezTo>
                  <a:pt x="51" y="96"/>
                  <a:pt x="50" y="93"/>
                  <a:pt x="50" y="89"/>
                </a:cubicBezTo>
                <a:cubicBezTo>
                  <a:pt x="50" y="84"/>
                  <a:pt x="51" y="82"/>
                  <a:pt x="53" y="82"/>
                </a:cubicBezTo>
                <a:cubicBezTo>
                  <a:pt x="71" y="82"/>
                  <a:pt x="71" y="82"/>
                  <a:pt x="71" y="82"/>
                </a:cubicBezTo>
                <a:cubicBezTo>
                  <a:pt x="78" y="82"/>
                  <a:pt x="78" y="82"/>
                  <a:pt x="78" y="82"/>
                </a:cubicBezTo>
                <a:cubicBezTo>
                  <a:pt x="80" y="82"/>
                  <a:pt x="81" y="81"/>
                  <a:pt x="81" y="81"/>
                </a:cubicBezTo>
                <a:cubicBezTo>
                  <a:pt x="82" y="80"/>
                  <a:pt x="82" y="80"/>
                  <a:pt x="82" y="80"/>
                </a:cubicBezTo>
                <a:cubicBezTo>
                  <a:pt x="82" y="79"/>
                  <a:pt x="82" y="79"/>
                  <a:pt x="82" y="79"/>
                </a:cubicBezTo>
                <a:cubicBezTo>
                  <a:pt x="81" y="77"/>
                  <a:pt x="81" y="77"/>
                  <a:pt x="81" y="77"/>
                </a:cubicBezTo>
                <a:cubicBezTo>
                  <a:pt x="81" y="77"/>
                  <a:pt x="79" y="77"/>
                  <a:pt x="78" y="77"/>
                </a:cubicBezTo>
                <a:cubicBezTo>
                  <a:pt x="71" y="77"/>
                  <a:pt x="71" y="77"/>
                  <a:pt x="71" y="77"/>
                </a:cubicBezTo>
                <a:cubicBezTo>
                  <a:pt x="53" y="77"/>
                  <a:pt x="53" y="77"/>
                  <a:pt x="53" y="77"/>
                </a:cubicBezTo>
                <a:cubicBezTo>
                  <a:pt x="51" y="77"/>
                  <a:pt x="50" y="74"/>
                  <a:pt x="50" y="69"/>
                </a:cubicBezTo>
                <a:cubicBezTo>
                  <a:pt x="50" y="64"/>
                  <a:pt x="51" y="61"/>
                  <a:pt x="53" y="61"/>
                </a:cubicBezTo>
                <a:cubicBezTo>
                  <a:pt x="66" y="61"/>
                  <a:pt x="66" y="61"/>
                  <a:pt x="66" y="61"/>
                </a:cubicBezTo>
                <a:cubicBezTo>
                  <a:pt x="71" y="61"/>
                  <a:pt x="75" y="62"/>
                  <a:pt x="78" y="63"/>
                </a:cubicBezTo>
                <a:cubicBezTo>
                  <a:pt x="81" y="63"/>
                  <a:pt x="84" y="65"/>
                  <a:pt x="85" y="66"/>
                </a:cubicBezTo>
                <a:cubicBezTo>
                  <a:pt x="85" y="62"/>
                  <a:pt x="85" y="62"/>
                  <a:pt x="85" y="62"/>
                </a:cubicBezTo>
                <a:cubicBezTo>
                  <a:pt x="85" y="60"/>
                  <a:pt x="85" y="59"/>
                  <a:pt x="84" y="58"/>
                </a:cubicBezTo>
                <a:cubicBezTo>
                  <a:pt x="83" y="57"/>
                  <a:pt x="81" y="57"/>
                  <a:pt x="79" y="57"/>
                </a:cubicBezTo>
                <a:cubicBezTo>
                  <a:pt x="73" y="57"/>
                  <a:pt x="73" y="57"/>
                  <a:pt x="73" y="57"/>
                </a:cubicBezTo>
                <a:cubicBezTo>
                  <a:pt x="69" y="57"/>
                  <a:pt x="66" y="55"/>
                  <a:pt x="64" y="53"/>
                </a:cubicBezTo>
                <a:cubicBezTo>
                  <a:pt x="63" y="50"/>
                  <a:pt x="61" y="45"/>
                  <a:pt x="61" y="39"/>
                </a:cubicBezTo>
                <a:cubicBezTo>
                  <a:pt x="61" y="39"/>
                  <a:pt x="61" y="39"/>
                  <a:pt x="61" y="39"/>
                </a:cubicBezTo>
                <a:cubicBezTo>
                  <a:pt x="61" y="33"/>
                  <a:pt x="62" y="29"/>
                  <a:pt x="64" y="26"/>
                </a:cubicBezTo>
                <a:cubicBezTo>
                  <a:pt x="66" y="23"/>
                  <a:pt x="69" y="22"/>
                  <a:pt x="73" y="22"/>
                </a:cubicBezTo>
                <a:cubicBezTo>
                  <a:pt x="78" y="22"/>
                  <a:pt x="78" y="22"/>
                  <a:pt x="78" y="22"/>
                </a:cubicBezTo>
                <a:cubicBezTo>
                  <a:pt x="80" y="22"/>
                  <a:pt x="82" y="22"/>
                  <a:pt x="83" y="21"/>
                </a:cubicBezTo>
                <a:cubicBezTo>
                  <a:pt x="84" y="21"/>
                  <a:pt x="85" y="21"/>
                  <a:pt x="85" y="21"/>
                </a:cubicBezTo>
                <a:cubicBezTo>
                  <a:pt x="85" y="18"/>
                  <a:pt x="85" y="18"/>
                  <a:pt x="85" y="18"/>
                </a:cubicBezTo>
                <a:cubicBezTo>
                  <a:pt x="85" y="18"/>
                  <a:pt x="84" y="17"/>
                  <a:pt x="83" y="17"/>
                </a:cubicBezTo>
                <a:cubicBezTo>
                  <a:pt x="76" y="17"/>
                  <a:pt x="76" y="17"/>
                  <a:pt x="76" y="17"/>
                </a:cubicBezTo>
                <a:cubicBezTo>
                  <a:pt x="65" y="17"/>
                  <a:pt x="65" y="17"/>
                  <a:pt x="65" y="17"/>
                </a:cubicBezTo>
                <a:cubicBezTo>
                  <a:pt x="62" y="17"/>
                  <a:pt x="60" y="18"/>
                  <a:pt x="59" y="20"/>
                </a:cubicBezTo>
                <a:cubicBezTo>
                  <a:pt x="57" y="22"/>
                  <a:pt x="57" y="25"/>
                  <a:pt x="57" y="29"/>
                </a:cubicBezTo>
                <a:cubicBezTo>
                  <a:pt x="57" y="53"/>
                  <a:pt x="57" y="53"/>
                  <a:pt x="57" y="53"/>
                </a:cubicBezTo>
                <a:cubicBezTo>
                  <a:pt x="57" y="57"/>
                  <a:pt x="55" y="58"/>
                  <a:pt x="53" y="58"/>
                </a:cubicBezTo>
                <a:cubicBezTo>
                  <a:pt x="51" y="58"/>
                  <a:pt x="50" y="57"/>
                  <a:pt x="50" y="53"/>
                </a:cubicBezTo>
                <a:lnTo>
                  <a:pt x="50" y="29"/>
                </a:lnTo>
                <a:close/>
                <a:moveTo>
                  <a:pt x="3" y="38"/>
                </a:moveTo>
                <a:cubicBezTo>
                  <a:pt x="3" y="38"/>
                  <a:pt x="3" y="38"/>
                  <a:pt x="3" y="38"/>
                </a:cubicBezTo>
                <a:cubicBezTo>
                  <a:pt x="3" y="25"/>
                  <a:pt x="4" y="15"/>
                  <a:pt x="7" y="9"/>
                </a:cubicBezTo>
                <a:cubicBezTo>
                  <a:pt x="10" y="3"/>
                  <a:pt x="14" y="0"/>
                  <a:pt x="21" y="0"/>
                </a:cubicBezTo>
                <a:cubicBezTo>
                  <a:pt x="44" y="0"/>
                  <a:pt x="44" y="0"/>
                  <a:pt x="44" y="0"/>
                </a:cubicBezTo>
                <a:cubicBezTo>
                  <a:pt x="46" y="0"/>
                  <a:pt x="47" y="3"/>
                  <a:pt x="47" y="9"/>
                </a:cubicBezTo>
                <a:cubicBezTo>
                  <a:pt x="47" y="14"/>
                  <a:pt x="46" y="17"/>
                  <a:pt x="44" y="17"/>
                </a:cubicBezTo>
                <a:cubicBezTo>
                  <a:pt x="33" y="17"/>
                  <a:pt x="33" y="17"/>
                  <a:pt x="33" y="17"/>
                </a:cubicBezTo>
                <a:cubicBezTo>
                  <a:pt x="33" y="22"/>
                  <a:pt x="33" y="22"/>
                  <a:pt x="33" y="22"/>
                </a:cubicBezTo>
                <a:cubicBezTo>
                  <a:pt x="44" y="22"/>
                  <a:pt x="44" y="22"/>
                  <a:pt x="44" y="22"/>
                </a:cubicBezTo>
                <a:cubicBezTo>
                  <a:pt x="46" y="22"/>
                  <a:pt x="47" y="25"/>
                  <a:pt x="47" y="29"/>
                </a:cubicBezTo>
                <a:cubicBezTo>
                  <a:pt x="47" y="35"/>
                  <a:pt x="46" y="37"/>
                  <a:pt x="44" y="37"/>
                </a:cubicBezTo>
                <a:cubicBezTo>
                  <a:pt x="33" y="37"/>
                  <a:pt x="33" y="37"/>
                  <a:pt x="33" y="37"/>
                </a:cubicBezTo>
                <a:cubicBezTo>
                  <a:pt x="33" y="43"/>
                  <a:pt x="33" y="43"/>
                  <a:pt x="33" y="43"/>
                </a:cubicBezTo>
                <a:cubicBezTo>
                  <a:pt x="44" y="43"/>
                  <a:pt x="44" y="43"/>
                  <a:pt x="44" y="43"/>
                </a:cubicBezTo>
                <a:cubicBezTo>
                  <a:pt x="46" y="43"/>
                  <a:pt x="47" y="45"/>
                  <a:pt x="47" y="50"/>
                </a:cubicBezTo>
                <a:cubicBezTo>
                  <a:pt x="47" y="55"/>
                  <a:pt x="46" y="57"/>
                  <a:pt x="44" y="57"/>
                </a:cubicBezTo>
                <a:cubicBezTo>
                  <a:pt x="34" y="57"/>
                  <a:pt x="34" y="57"/>
                  <a:pt x="34" y="57"/>
                </a:cubicBezTo>
                <a:cubicBezTo>
                  <a:pt x="47" y="61"/>
                  <a:pt x="47" y="61"/>
                  <a:pt x="47" y="61"/>
                </a:cubicBezTo>
                <a:cubicBezTo>
                  <a:pt x="49" y="62"/>
                  <a:pt x="49" y="65"/>
                  <a:pt x="48" y="70"/>
                </a:cubicBezTo>
                <a:cubicBezTo>
                  <a:pt x="47" y="74"/>
                  <a:pt x="46" y="76"/>
                  <a:pt x="44" y="75"/>
                </a:cubicBezTo>
                <a:cubicBezTo>
                  <a:pt x="30" y="67"/>
                  <a:pt x="30" y="67"/>
                  <a:pt x="30" y="67"/>
                </a:cubicBezTo>
                <a:cubicBezTo>
                  <a:pt x="15" y="77"/>
                  <a:pt x="15" y="77"/>
                  <a:pt x="15" y="77"/>
                </a:cubicBezTo>
                <a:cubicBezTo>
                  <a:pt x="13" y="78"/>
                  <a:pt x="12" y="76"/>
                  <a:pt x="11" y="71"/>
                </a:cubicBezTo>
                <a:cubicBezTo>
                  <a:pt x="10" y="67"/>
                  <a:pt x="11" y="64"/>
                  <a:pt x="12" y="63"/>
                </a:cubicBezTo>
                <a:cubicBezTo>
                  <a:pt x="25" y="56"/>
                  <a:pt x="25" y="56"/>
                  <a:pt x="25" y="56"/>
                </a:cubicBezTo>
                <a:cubicBezTo>
                  <a:pt x="15" y="56"/>
                  <a:pt x="15" y="56"/>
                  <a:pt x="15" y="56"/>
                </a:cubicBezTo>
                <a:cubicBezTo>
                  <a:pt x="13" y="56"/>
                  <a:pt x="12" y="54"/>
                  <a:pt x="12" y="50"/>
                </a:cubicBezTo>
                <a:cubicBezTo>
                  <a:pt x="12" y="45"/>
                  <a:pt x="13" y="43"/>
                  <a:pt x="15" y="43"/>
                </a:cubicBezTo>
                <a:cubicBezTo>
                  <a:pt x="26" y="43"/>
                  <a:pt x="26" y="43"/>
                  <a:pt x="26" y="43"/>
                </a:cubicBezTo>
                <a:cubicBezTo>
                  <a:pt x="26" y="37"/>
                  <a:pt x="26" y="37"/>
                  <a:pt x="26" y="37"/>
                </a:cubicBezTo>
                <a:cubicBezTo>
                  <a:pt x="15" y="37"/>
                  <a:pt x="15" y="37"/>
                  <a:pt x="15" y="37"/>
                </a:cubicBezTo>
                <a:cubicBezTo>
                  <a:pt x="13" y="37"/>
                  <a:pt x="12" y="35"/>
                  <a:pt x="12" y="29"/>
                </a:cubicBezTo>
                <a:cubicBezTo>
                  <a:pt x="12" y="25"/>
                  <a:pt x="13" y="22"/>
                  <a:pt x="15" y="22"/>
                </a:cubicBezTo>
                <a:cubicBezTo>
                  <a:pt x="26" y="22"/>
                  <a:pt x="26" y="22"/>
                  <a:pt x="26" y="22"/>
                </a:cubicBezTo>
                <a:cubicBezTo>
                  <a:pt x="26" y="17"/>
                  <a:pt x="26" y="17"/>
                  <a:pt x="26" y="17"/>
                </a:cubicBezTo>
                <a:cubicBezTo>
                  <a:pt x="20" y="17"/>
                  <a:pt x="20" y="17"/>
                  <a:pt x="20" y="17"/>
                </a:cubicBezTo>
                <a:cubicBezTo>
                  <a:pt x="16" y="17"/>
                  <a:pt x="14" y="19"/>
                  <a:pt x="12" y="21"/>
                </a:cubicBezTo>
                <a:cubicBezTo>
                  <a:pt x="11" y="25"/>
                  <a:pt x="10" y="29"/>
                  <a:pt x="10" y="35"/>
                </a:cubicBezTo>
                <a:cubicBezTo>
                  <a:pt x="10" y="61"/>
                  <a:pt x="10" y="61"/>
                  <a:pt x="10" y="61"/>
                </a:cubicBezTo>
                <a:cubicBezTo>
                  <a:pt x="10" y="67"/>
                  <a:pt x="11" y="72"/>
                  <a:pt x="12" y="75"/>
                </a:cubicBezTo>
                <a:cubicBezTo>
                  <a:pt x="14" y="78"/>
                  <a:pt x="17" y="80"/>
                  <a:pt x="21" y="80"/>
                </a:cubicBezTo>
                <a:cubicBezTo>
                  <a:pt x="45" y="80"/>
                  <a:pt x="45" y="80"/>
                  <a:pt x="45" y="80"/>
                </a:cubicBezTo>
                <a:cubicBezTo>
                  <a:pt x="46" y="80"/>
                  <a:pt x="47" y="82"/>
                  <a:pt x="47" y="88"/>
                </a:cubicBezTo>
                <a:cubicBezTo>
                  <a:pt x="47" y="94"/>
                  <a:pt x="46" y="97"/>
                  <a:pt x="45" y="97"/>
                </a:cubicBezTo>
                <a:cubicBezTo>
                  <a:pt x="21" y="97"/>
                  <a:pt x="21" y="97"/>
                  <a:pt x="21" y="97"/>
                </a:cubicBezTo>
                <a:cubicBezTo>
                  <a:pt x="14" y="97"/>
                  <a:pt x="10" y="93"/>
                  <a:pt x="7" y="87"/>
                </a:cubicBezTo>
                <a:cubicBezTo>
                  <a:pt x="4" y="81"/>
                  <a:pt x="3" y="72"/>
                  <a:pt x="3" y="59"/>
                </a:cubicBezTo>
                <a:lnTo>
                  <a:pt x="3" y="38"/>
                </a:lnTo>
                <a:close/>
                <a:moveTo>
                  <a:pt x="10" y="139"/>
                </a:moveTo>
                <a:cubicBezTo>
                  <a:pt x="10" y="139"/>
                  <a:pt x="10" y="139"/>
                  <a:pt x="10" y="139"/>
                </a:cubicBezTo>
                <a:cubicBezTo>
                  <a:pt x="10" y="141"/>
                  <a:pt x="10" y="141"/>
                  <a:pt x="10" y="141"/>
                </a:cubicBezTo>
                <a:cubicBezTo>
                  <a:pt x="31" y="141"/>
                  <a:pt x="31" y="141"/>
                  <a:pt x="31" y="141"/>
                </a:cubicBezTo>
                <a:cubicBezTo>
                  <a:pt x="31" y="136"/>
                  <a:pt x="31" y="136"/>
                  <a:pt x="31" y="136"/>
                </a:cubicBezTo>
                <a:cubicBezTo>
                  <a:pt x="21" y="136"/>
                  <a:pt x="21" y="136"/>
                  <a:pt x="21" y="136"/>
                </a:cubicBezTo>
                <a:cubicBezTo>
                  <a:pt x="17" y="136"/>
                  <a:pt x="14" y="136"/>
                  <a:pt x="12" y="137"/>
                </a:cubicBezTo>
                <a:cubicBezTo>
                  <a:pt x="11" y="137"/>
                  <a:pt x="10" y="138"/>
                  <a:pt x="10" y="139"/>
                </a:cubicBezTo>
                <a:moveTo>
                  <a:pt x="10" y="155"/>
                </a:moveTo>
                <a:cubicBezTo>
                  <a:pt x="10" y="155"/>
                  <a:pt x="10" y="155"/>
                  <a:pt x="10" y="155"/>
                </a:cubicBezTo>
                <a:cubicBezTo>
                  <a:pt x="10" y="165"/>
                  <a:pt x="10" y="165"/>
                  <a:pt x="10" y="165"/>
                </a:cubicBezTo>
                <a:cubicBezTo>
                  <a:pt x="10" y="170"/>
                  <a:pt x="11" y="173"/>
                  <a:pt x="12" y="175"/>
                </a:cubicBezTo>
                <a:cubicBezTo>
                  <a:pt x="14" y="178"/>
                  <a:pt x="17" y="179"/>
                  <a:pt x="21" y="179"/>
                </a:cubicBezTo>
                <a:cubicBezTo>
                  <a:pt x="75" y="179"/>
                  <a:pt x="75" y="179"/>
                  <a:pt x="75" y="179"/>
                </a:cubicBezTo>
                <a:cubicBezTo>
                  <a:pt x="79" y="179"/>
                  <a:pt x="81" y="178"/>
                  <a:pt x="83" y="175"/>
                </a:cubicBezTo>
                <a:cubicBezTo>
                  <a:pt x="85" y="173"/>
                  <a:pt x="86" y="170"/>
                  <a:pt x="86" y="165"/>
                </a:cubicBezTo>
                <a:cubicBezTo>
                  <a:pt x="86" y="155"/>
                  <a:pt x="86" y="155"/>
                  <a:pt x="86" y="155"/>
                </a:cubicBezTo>
                <a:lnTo>
                  <a:pt x="10" y="155"/>
                </a:lnTo>
                <a:close/>
                <a:moveTo>
                  <a:pt x="13" y="161"/>
                </a:moveTo>
                <a:cubicBezTo>
                  <a:pt x="13" y="161"/>
                  <a:pt x="13" y="161"/>
                  <a:pt x="13" y="161"/>
                </a:cubicBezTo>
                <a:cubicBezTo>
                  <a:pt x="82" y="161"/>
                  <a:pt x="82" y="161"/>
                  <a:pt x="82" y="161"/>
                </a:cubicBezTo>
                <a:cubicBezTo>
                  <a:pt x="84" y="161"/>
                  <a:pt x="85" y="163"/>
                  <a:pt x="85" y="167"/>
                </a:cubicBezTo>
                <a:cubicBezTo>
                  <a:pt x="85" y="173"/>
                  <a:pt x="84" y="175"/>
                  <a:pt x="82" y="175"/>
                </a:cubicBezTo>
                <a:cubicBezTo>
                  <a:pt x="13" y="175"/>
                  <a:pt x="13" y="175"/>
                  <a:pt x="13" y="175"/>
                </a:cubicBezTo>
                <a:cubicBezTo>
                  <a:pt x="12" y="175"/>
                  <a:pt x="11" y="173"/>
                  <a:pt x="11" y="167"/>
                </a:cubicBezTo>
                <a:cubicBezTo>
                  <a:pt x="11" y="163"/>
                  <a:pt x="12" y="161"/>
                  <a:pt x="13" y="161"/>
                </a:cubicBezTo>
                <a:moveTo>
                  <a:pt x="38" y="116"/>
                </a:moveTo>
                <a:cubicBezTo>
                  <a:pt x="38" y="116"/>
                  <a:pt x="38" y="116"/>
                  <a:pt x="38" y="116"/>
                </a:cubicBezTo>
                <a:cubicBezTo>
                  <a:pt x="38" y="120"/>
                  <a:pt x="38" y="120"/>
                  <a:pt x="38" y="120"/>
                </a:cubicBezTo>
                <a:cubicBezTo>
                  <a:pt x="58" y="120"/>
                  <a:pt x="58" y="120"/>
                  <a:pt x="58" y="120"/>
                </a:cubicBezTo>
                <a:cubicBezTo>
                  <a:pt x="58" y="116"/>
                  <a:pt x="58" y="116"/>
                  <a:pt x="58" y="116"/>
                </a:cubicBezTo>
                <a:lnTo>
                  <a:pt x="38" y="116"/>
                </a:lnTo>
                <a:close/>
                <a:moveTo>
                  <a:pt x="38" y="136"/>
                </a:moveTo>
                <a:cubicBezTo>
                  <a:pt x="38" y="136"/>
                  <a:pt x="38" y="136"/>
                  <a:pt x="38" y="136"/>
                </a:cubicBezTo>
                <a:cubicBezTo>
                  <a:pt x="38" y="141"/>
                  <a:pt x="38" y="141"/>
                  <a:pt x="38" y="141"/>
                </a:cubicBezTo>
                <a:cubicBezTo>
                  <a:pt x="58" y="141"/>
                  <a:pt x="58" y="141"/>
                  <a:pt x="58" y="141"/>
                </a:cubicBezTo>
                <a:cubicBezTo>
                  <a:pt x="58" y="136"/>
                  <a:pt x="58" y="136"/>
                  <a:pt x="58" y="136"/>
                </a:cubicBezTo>
                <a:lnTo>
                  <a:pt x="38" y="136"/>
                </a:lnTo>
                <a:close/>
                <a:moveTo>
                  <a:pt x="65" y="136"/>
                </a:moveTo>
                <a:cubicBezTo>
                  <a:pt x="65" y="136"/>
                  <a:pt x="65" y="136"/>
                  <a:pt x="65" y="136"/>
                </a:cubicBezTo>
                <a:cubicBezTo>
                  <a:pt x="65" y="141"/>
                  <a:pt x="65" y="141"/>
                  <a:pt x="65" y="141"/>
                </a:cubicBezTo>
                <a:cubicBezTo>
                  <a:pt x="85" y="141"/>
                  <a:pt x="85" y="141"/>
                  <a:pt x="85" y="141"/>
                </a:cubicBezTo>
                <a:cubicBezTo>
                  <a:pt x="85" y="139"/>
                  <a:pt x="85" y="139"/>
                  <a:pt x="85" y="139"/>
                </a:cubicBezTo>
                <a:cubicBezTo>
                  <a:pt x="85" y="138"/>
                  <a:pt x="85" y="137"/>
                  <a:pt x="83" y="137"/>
                </a:cubicBezTo>
                <a:cubicBezTo>
                  <a:pt x="81" y="136"/>
                  <a:pt x="79" y="136"/>
                  <a:pt x="75" y="136"/>
                </a:cubicBezTo>
                <a:lnTo>
                  <a:pt x="65" y="136"/>
                </a:lnTo>
                <a:close/>
              </a:path>
            </a:pathLst>
          </a:custGeom>
          <a:solidFill>
            <a:srgbClr val="04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94" name="Freeform 71">
            <a:extLst>
              <a:ext uri="{FF2B5EF4-FFF2-40B4-BE49-F238E27FC236}">
                <a16:creationId xmlns:a16="http://schemas.microsoft.com/office/drawing/2014/main" id="{A82DF26C-6112-4BB2-B6A1-624474749405}"/>
              </a:ext>
            </a:extLst>
          </p:cNvPr>
          <p:cNvSpPr>
            <a:spLocks noEditPoints="1"/>
          </p:cNvSpPr>
          <p:nvPr/>
        </p:nvSpPr>
        <p:spPr bwMode="auto">
          <a:xfrm>
            <a:off x="8536264" y="4147428"/>
            <a:ext cx="542399" cy="1161554"/>
          </a:xfrm>
          <a:custGeom>
            <a:avLst/>
            <a:gdLst>
              <a:gd name="T0" fmla="*/ 36 w 92"/>
              <a:gd name="T1" fmla="*/ 35 h 196"/>
              <a:gd name="T2" fmla="*/ 36 w 92"/>
              <a:gd name="T3" fmla="*/ 68 h 196"/>
              <a:gd name="T4" fmla="*/ 24 w 92"/>
              <a:gd name="T5" fmla="*/ 145 h 196"/>
              <a:gd name="T6" fmla="*/ 33 w 92"/>
              <a:gd name="T7" fmla="*/ 127 h 196"/>
              <a:gd name="T8" fmla="*/ 40 w 92"/>
              <a:gd name="T9" fmla="*/ 89 h 196"/>
              <a:gd name="T10" fmla="*/ 24 w 92"/>
              <a:gd name="T11" fmla="*/ 162 h 196"/>
              <a:gd name="T12" fmla="*/ 38 w 92"/>
              <a:gd name="T13" fmla="*/ 181 h 196"/>
              <a:gd name="T14" fmla="*/ 18 w 92"/>
              <a:gd name="T15" fmla="*/ 196 h 196"/>
              <a:gd name="T16" fmla="*/ 1 w 92"/>
              <a:gd name="T17" fmla="*/ 90 h 196"/>
              <a:gd name="T18" fmla="*/ 8 w 92"/>
              <a:gd name="T19" fmla="*/ 159 h 196"/>
              <a:gd name="T20" fmla="*/ 16 w 92"/>
              <a:gd name="T21" fmla="*/ 181 h 196"/>
              <a:gd name="T22" fmla="*/ 0 w 92"/>
              <a:gd name="T23" fmla="*/ 64 h 196"/>
              <a:gd name="T24" fmla="*/ 30 w 92"/>
              <a:gd name="T25" fmla="*/ 55 h 196"/>
              <a:gd name="T26" fmla="*/ 30 w 92"/>
              <a:gd name="T27" fmla="*/ 47 h 196"/>
              <a:gd name="T28" fmla="*/ 0 w 92"/>
              <a:gd name="T29" fmla="*/ 38 h 196"/>
              <a:gd name="T30" fmla="*/ 3 w 92"/>
              <a:gd name="T31" fmla="*/ 2 h 196"/>
              <a:gd name="T32" fmla="*/ 38 w 92"/>
              <a:gd name="T33" fmla="*/ 19 h 196"/>
              <a:gd name="T34" fmla="*/ 3 w 92"/>
              <a:gd name="T35" fmla="*/ 2 h 196"/>
              <a:gd name="T36" fmla="*/ 51 w 92"/>
              <a:gd name="T37" fmla="*/ 0 h 196"/>
              <a:gd name="T38" fmla="*/ 51 w 92"/>
              <a:gd name="T39" fmla="*/ 44 h 196"/>
              <a:gd name="T40" fmla="*/ 48 w 92"/>
              <a:gd name="T41" fmla="*/ 86 h 196"/>
              <a:gd name="T42" fmla="*/ 65 w 92"/>
              <a:gd name="T43" fmla="*/ 48 h 196"/>
              <a:gd name="T44" fmla="*/ 89 w 92"/>
              <a:gd name="T45" fmla="*/ 65 h 196"/>
              <a:gd name="T46" fmla="*/ 84 w 92"/>
              <a:gd name="T47" fmla="*/ 82 h 196"/>
              <a:gd name="T48" fmla="*/ 91 w 92"/>
              <a:gd name="T49" fmla="*/ 74 h 196"/>
              <a:gd name="T50" fmla="*/ 73 w 92"/>
              <a:gd name="T51" fmla="*/ 196 h 196"/>
              <a:gd name="T52" fmla="*/ 48 w 92"/>
              <a:gd name="T53" fmla="*/ 159 h 196"/>
              <a:gd name="T54" fmla="*/ 55 w 92"/>
              <a:gd name="T55" fmla="*/ 75 h 196"/>
              <a:gd name="T56" fmla="*/ 66 w 92"/>
              <a:gd name="T57" fmla="*/ 65 h 196"/>
              <a:gd name="T58" fmla="*/ 55 w 92"/>
              <a:gd name="T59" fmla="*/ 75 h 196"/>
              <a:gd name="T60" fmla="*/ 55 w 92"/>
              <a:gd name="T61" fmla="*/ 115 h 196"/>
              <a:gd name="T62" fmla="*/ 55 w 92"/>
              <a:gd name="T63" fmla="*/ 97 h 196"/>
              <a:gd name="T64" fmla="*/ 55 w 92"/>
              <a:gd name="T65" fmla="*/ 148 h 196"/>
              <a:gd name="T66" fmla="*/ 55 w 92"/>
              <a:gd name="T67" fmla="*/ 130 h 196"/>
              <a:gd name="T68" fmla="*/ 55 w 92"/>
              <a:gd name="T69" fmla="*/ 170 h 196"/>
              <a:gd name="T70" fmla="*/ 75 w 92"/>
              <a:gd name="T71" fmla="*/ 181 h 196"/>
              <a:gd name="T72" fmla="*/ 84 w 92"/>
              <a:gd name="T73" fmla="*/ 163 h 196"/>
              <a:gd name="T74" fmla="*/ 66 w 92"/>
              <a:gd name="T75" fmla="*/ 5 h 196"/>
              <a:gd name="T76" fmla="*/ 73 w 92"/>
              <a:gd name="T77" fmla="*/ 39 h 196"/>
              <a:gd name="T78" fmla="*/ 66 w 92"/>
              <a:gd name="T79" fmla="*/ 5 h 196"/>
              <a:gd name="T80" fmla="*/ 87 w 92"/>
              <a:gd name="T81" fmla="*/ 0 h 196"/>
              <a:gd name="T82" fmla="*/ 87 w 92"/>
              <a:gd name="T83" fmla="*/ 44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92" h="196">
                <a:moveTo>
                  <a:pt x="3" y="30"/>
                </a:moveTo>
                <a:cubicBezTo>
                  <a:pt x="23" y="30"/>
                  <a:pt x="23" y="30"/>
                  <a:pt x="23" y="30"/>
                </a:cubicBezTo>
                <a:cubicBezTo>
                  <a:pt x="29" y="30"/>
                  <a:pt x="33" y="31"/>
                  <a:pt x="36" y="35"/>
                </a:cubicBezTo>
                <a:cubicBezTo>
                  <a:pt x="39" y="38"/>
                  <a:pt x="40" y="43"/>
                  <a:pt x="40" y="51"/>
                </a:cubicBezTo>
                <a:cubicBezTo>
                  <a:pt x="40" y="52"/>
                  <a:pt x="40" y="52"/>
                  <a:pt x="40" y="52"/>
                </a:cubicBezTo>
                <a:cubicBezTo>
                  <a:pt x="40" y="59"/>
                  <a:pt x="39" y="64"/>
                  <a:pt x="36" y="68"/>
                </a:cubicBezTo>
                <a:cubicBezTo>
                  <a:pt x="34" y="71"/>
                  <a:pt x="30" y="73"/>
                  <a:pt x="24" y="73"/>
                </a:cubicBezTo>
                <a:cubicBezTo>
                  <a:pt x="24" y="73"/>
                  <a:pt x="24" y="73"/>
                  <a:pt x="24" y="73"/>
                </a:cubicBezTo>
                <a:cubicBezTo>
                  <a:pt x="24" y="145"/>
                  <a:pt x="24" y="145"/>
                  <a:pt x="24" y="145"/>
                </a:cubicBezTo>
                <a:cubicBezTo>
                  <a:pt x="27" y="145"/>
                  <a:pt x="27" y="145"/>
                  <a:pt x="27" y="145"/>
                </a:cubicBezTo>
                <a:cubicBezTo>
                  <a:pt x="29" y="145"/>
                  <a:pt x="31" y="144"/>
                  <a:pt x="32" y="141"/>
                </a:cubicBezTo>
                <a:cubicBezTo>
                  <a:pt x="32" y="138"/>
                  <a:pt x="33" y="133"/>
                  <a:pt x="33" y="127"/>
                </a:cubicBezTo>
                <a:cubicBezTo>
                  <a:pt x="33" y="89"/>
                  <a:pt x="33" y="89"/>
                  <a:pt x="33" y="89"/>
                </a:cubicBezTo>
                <a:cubicBezTo>
                  <a:pt x="33" y="85"/>
                  <a:pt x="34" y="83"/>
                  <a:pt x="36" y="83"/>
                </a:cubicBezTo>
                <a:cubicBezTo>
                  <a:pt x="39" y="83"/>
                  <a:pt x="40" y="85"/>
                  <a:pt x="40" y="89"/>
                </a:cubicBezTo>
                <a:cubicBezTo>
                  <a:pt x="40" y="125"/>
                  <a:pt x="40" y="125"/>
                  <a:pt x="40" y="125"/>
                </a:cubicBezTo>
                <a:cubicBezTo>
                  <a:pt x="40" y="138"/>
                  <a:pt x="39" y="147"/>
                  <a:pt x="36" y="153"/>
                </a:cubicBezTo>
                <a:cubicBezTo>
                  <a:pt x="34" y="159"/>
                  <a:pt x="30" y="162"/>
                  <a:pt x="24" y="162"/>
                </a:cubicBezTo>
                <a:cubicBezTo>
                  <a:pt x="24" y="162"/>
                  <a:pt x="24" y="162"/>
                  <a:pt x="24" y="162"/>
                </a:cubicBezTo>
                <a:cubicBezTo>
                  <a:pt x="24" y="181"/>
                  <a:pt x="24" y="181"/>
                  <a:pt x="24" y="181"/>
                </a:cubicBezTo>
                <a:cubicBezTo>
                  <a:pt x="38" y="181"/>
                  <a:pt x="38" y="181"/>
                  <a:pt x="38" y="181"/>
                </a:cubicBezTo>
                <a:cubicBezTo>
                  <a:pt x="40" y="181"/>
                  <a:pt x="40" y="184"/>
                  <a:pt x="40" y="189"/>
                </a:cubicBezTo>
                <a:cubicBezTo>
                  <a:pt x="40" y="194"/>
                  <a:pt x="40" y="196"/>
                  <a:pt x="38" y="196"/>
                </a:cubicBezTo>
                <a:cubicBezTo>
                  <a:pt x="18" y="196"/>
                  <a:pt x="18" y="196"/>
                  <a:pt x="18" y="196"/>
                </a:cubicBezTo>
                <a:cubicBezTo>
                  <a:pt x="12" y="196"/>
                  <a:pt x="8" y="193"/>
                  <a:pt x="5" y="187"/>
                </a:cubicBezTo>
                <a:cubicBezTo>
                  <a:pt x="2" y="181"/>
                  <a:pt x="1" y="172"/>
                  <a:pt x="1" y="159"/>
                </a:cubicBezTo>
                <a:cubicBezTo>
                  <a:pt x="1" y="90"/>
                  <a:pt x="1" y="90"/>
                  <a:pt x="1" y="90"/>
                </a:cubicBezTo>
                <a:cubicBezTo>
                  <a:pt x="1" y="86"/>
                  <a:pt x="2" y="84"/>
                  <a:pt x="4" y="84"/>
                </a:cubicBezTo>
                <a:cubicBezTo>
                  <a:pt x="7" y="84"/>
                  <a:pt x="8" y="86"/>
                  <a:pt x="8" y="90"/>
                </a:cubicBezTo>
                <a:cubicBezTo>
                  <a:pt x="8" y="159"/>
                  <a:pt x="8" y="159"/>
                  <a:pt x="8" y="159"/>
                </a:cubicBezTo>
                <a:cubicBezTo>
                  <a:pt x="8" y="167"/>
                  <a:pt x="8" y="172"/>
                  <a:pt x="9" y="176"/>
                </a:cubicBezTo>
                <a:cubicBezTo>
                  <a:pt x="10" y="179"/>
                  <a:pt x="11" y="181"/>
                  <a:pt x="13" y="181"/>
                </a:cubicBezTo>
                <a:cubicBezTo>
                  <a:pt x="16" y="181"/>
                  <a:pt x="16" y="181"/>
                  <a:pt x="16" y="181"/>
                </a:cubicBezTo>
                <a:cubicBezTo>
                  <a:pt x="16" y="73"/>
                  <a:pt x="16" y="73"/>
                  <a:pt x="16" y="73"/>
                </a:cubicBezTo>
                <a:cubicBezTo>
                  <a:pt x="3" y="73"/>
                  <a:pt x="3" y="73"/>
                  <a:pt x="3" y="73"/>
                </a:cubicBezTo>
                <a:cubicBezTo>
                  <a:pt x="1" y="73"/>
                  <a:pt x="0" y="70"/>
                  <a:pt x="0" y="64"/>
                </a:cubicBezTo>
                <a:cubicBezTo>
                  <a:pt x="0" y="59"/>
                  <a:pt x="1" y="56"/>
                  <a:pt x="3" y="56"/>
                </a:cubicBezTo>
                <a:cubicBezTo>
                  <a:pt x="23" y="56"/>
                  <a:pt x="23" y="56"/>
                  <a:pt x="23" y="56"/>
                </a:cubicBezTo>
                <a:cubicBezTo>
                  <a:pt x="26" y="56"/>
                  <a:pt x="29" y="56"/>
                  <a:pt x="30" y="55"/>
                </a:cubicBezTo>
                <a:cubicBezTo>
                  <a:pt x="32" y="55"/>
                  <a:pt x="33" y="54"/>
                  <a:pt x="33" y="53"/>
                </a:cubicBezTo>
                <a:cubicBezTo>
                  <a:pt x="33" y="49"/>
                  <a:pt x="33" y="49"/>
                  <a:pt x="33" y="49"/>
                </a:cubicBezTo>
                <a:cubicBezTo>
                  <a:pt x="33" y="48"/>
                  <a:pt x="32" y="47"/>
                  <a:pt x="30" y="47"/>
                </a:cubicBezTo>
                <a:cubicBezTo>
                  <a:pt x="29" y="47"/>
                  <a:pt x="27" y="47"/>
                  <a:pt x="23" y="47"/>
                </a:cubicBezTo>
                <a:cubicBezTo>
                  <a:pt x="3" y="47"/>
                  <a:pt x="3" y="47"/>
                  <a:pt x="3" y="47"/>
                </a:cubicBezTo>
                <a:cubicBezTo>
                  <a:pt x="1" y="47"/>
                  <a:pt x="0" y="44"/>
                  <a:pt x="0" y="38"/>
                </a:cubicBezTo>
                <a:cubicBezTo>
                  <a:pt x="0" y="33"/>
                  <a:pt x="1" y="30"/>
                  <a:pt x="3" y="30"/>
                </a:cubicBezTo>
                <a:moveTo>
                  <a:pt x="3" y="2"/>
                </a:moveTo>
                <a:cubicBezTo>
                  <a:pt x="3" y="2"/>
                  <a:pt x="3" y="2"/>
                  <a:pt x="3" y="2"/>
                </a:cubicBezTo>
                <a:cubicBezTo>
                  <a:pt x="38" y="2"/>
                  <a:pt x="38" y="2"/>
                  <a:pt x="38" y="2"/>
                </a:cubicBezTo>
                <a:cubicBezTo>
                  <a:pt x="40" y="2"/>
                  <a:pt x="40" y="5"/>
                  <a:pt x="40" y="11"/>
                </a:cubicBezTo>
                <a:cubicBezTo>
                  <a:pt x="40" y="16"/>
                  <a:pt x="40" y="19"/>
                  <a:pt x="38" y="19"/>
                </a:cubicBezTo>
                <a:cubicBezTo>
                  <a:pt x="3" y="19"/>
                  <a:pt x="3" y="19"/>
                  <a:pt x="3" y="19"/>
                </a:cubicBezTo>
                <a:cubicBezTo>
                  <a:pt x="1" y="19"/>
                  <a:pt x="0" y="16"/>
                  <a:pt x="0" y="11"/>
                </a:cubicBezTo>
                <a:cubicBezTo>
                  <a:pt x="0" y="5"/>
                  <a:pt x="1" y="2"/>
                  <a:pt x="3" y="2"/>
                </a:cubicBezTo>
                <a:moveTo>
                  <a:pt x="48" y="5"/>
                </a:moveTo>
                <a:cubicBezTo>
                  <a:pt x="48" y="5"/>
                  <a:pt x="48" y="5"/>
                  <a:pt x="48" y="5"/>
                </a:cubicBezTo>
                <a:cubicBezTo>
                  <a:pt x="48" y="1"/>
                  <a:pt x="49" y="0"/>
                  <a:pt x="51" y="0"/>
                </a:cubicBezTo>
                <a:cubicBezTo>
                  <a:pt x="54" y="0"/>
                  <a:pt x="55" y="1"/>
                  <a:pt x="55" y="5"/>
                </a:cubicBezTo>
                <a:cubicBezTo>
                  <a:pt x="55" y="38"/>
                  <a:pt x="55" y="38"/>
                  <a:pt x="55" y="38"/>
                </a:cubicBezTo>
                <a:cubicBezTo>
                  <a:pt x="55" y="42"/>
                  <a:pt x="54" y="44"/>
                  <a:pt x="51" y="44"/>
                </a:cubicBezTo>
                <a:cubicBezTo>
                  <a:pt x="49" y="44"/>
                  <a:pt x="48" y="42"/>
                  <a:pt x="48" y="38"/>
                </a:cubicBezTo>
                <a:lnTo>
                  <a:pt x="48" y="5"/>
                </a:lnTo>
                <a:close/>
                <a:moveTo>
                  <a:pt x="48" y="86"/>
                </a:moveTo>
                <a:cubicBezTo>
                  <a:pt x="48" y="86"/>
                  <a:pt x="48" y="86"/>
                  <a:pt x="48" y="86"/>
                </a:cubicBezTo>
                <a:cubicBezTo>
                  <a:pt x="48" y="73"/>
                  <a:pt x="49" y="63"/>
                  <a:pt x="52" y="57"/>
                </a:cubicBezTo>
                <a:cubicBezTo>
                  <a:pt x="55" y="51"/>
                  <a:pt x="59" y="48"/>
                  <a:pt x="65" y="48"/>
                </a:cubicBezTo>
                <a:cubicBezTo>
                  <a:pt x="89" y="48"/>
                  <a:pt x="89" y="48"/>
                  <a:pt x="89" y="48"/>
                </a:cubicBezTo>
                <a:cubicBezTo>
                  <a:pt x="91" y="48"/>
                  <a:pt x="92" y="51"/>
                  <a:pt x="92" y="57"/>
                </a:cubicBezTo>
                <a:cubicBezTo>
                  <a:pt x="92" y="63"/>
                  <a:pt x="91" y="65"/>
                  <a:pt x="89" y="65"/>
                </a:cubicBezTo>
                <a:cubicBezTo>
                  <a:pt x="73" y="65"/>
                  <a:pt x="73" y="65"/>
                  <a:pt x="73" y="65"/>
                </a:cubicBezTo>
                <a:cubicBezTo>
                  <a:pt x="73" y="82"/>
                  <a:pt x="73" y="82"/>
                  <a:pt x="73" y="82"/>
                </a:cubicBezTo>
                <a:cubicBezTo>
                  <a:pt x="84" y="82"/>
                  <a:pt x="84" y="82"/>
                  <a:pt x="84" y="82"/>
                </a:cubicBezTo>
                <a:cubicBezTo>
                  <a:pt x="84" y="74"/>
                  <a:pt x="84" y="74"/>
                  <a:pt x="84" y="74"/>
                </a:cubicBezTo>
                <a:cubicBezTo>
                  <a:pt x="84" y="70"/>
                  <a:pt x="85" y="68"/>
                  <a:pt x="87" y="68"/>
                </a:cubicBezTo>
                <a:cubicBezTo>
                  <a:pt x="90" y="68"/>
                  <a:pt x="91" y="70"/>
                  <a:pt x="91" y="74"/>
                </a:cubicBezTo>
                <a:cubicBezTo>
                  <a:pt x="91" y="159"/>
                  <a:pt x="91" y="159"/>
                  <a:pt x="91" y="159"/>
                </a:cubicBezTo>
                <a:cubicBezTo>
                  <a:pt x="91" y="172"/>
                  <a:pt x="90" y="181"/>
                  <a:pt x="87" y="187"/>
                </a:cubicBezTo>
                <a:cubicBezTo>
                  <a:pt x="84" y="193"/>
                  <a:pt x="80" y="196"/>
                  <a:pt x="73" y="196"/>
                </a:cubicBezTo>
                <a:cubicBezTo>
                  <a:pt x="65" y="196"/>
                  <a:pt x="65" y="196"/>
                  <a:pt x="65" y="196"/>
                </a:cubicBezTo>
                <a:cubicBezTo>
                  <a:pt x="59" y="196"/>
                  <a:pt x="55" y="193"/>
                  <a:pt x="52" y="187"/>
                </a:cubicBezTo>
                <a:cubicBezTo>
                  <a:pt x="49" y="181"/>
                  <a:pt x="48" y="172"/>
                  <a:pt x="48" y="159"/>
                </a:cubicBezTo>
                <a:lnTo>
                  <a:pt x="48" y="86"/>
                </a:lnTo>
                <a:close/>
                <a:moveTo>
                  <a:pt x="55" y="75"/>
                </a:moveTo>
                <a:cubicBezTo>
                  <a:pt x="55" y="75"/>
                  <a:pt x="55" y="75"/>
                  <a:pt x="55" y="75"/>
                </a:cubicBezTo>
                <a:cubicBezTo>
                  <a:pt x="55" y="82"/>
                  <a:pt x="55" y="82"/>
                  <a:pt x="55" y="82"/>
                </a:cubicBezTo>
                <a:cubicBezTo>
                  <a:pt x="66" y="82"/>
                  <a:pt x="66" y="82"/>
                  <a:pt x="66" y="82"/>
                </a:cubicBezTo>
                <a:cubicBezTo>
                  <a:pt x="66" y="65"/>
                  <a:pt x="66" y="65"/>
                  <a:pt x="66" y="65"/>
                </a:cubicBezTo>
                <a:cubicBezTo>
                  <a:pt x="61" y="65"/>
                  <a:pt x="61" y="65"/>
                  <a:pt x="61" y="65"/>
                </a:cubicBezTo>
                <a:cubicBezTo>
                  <a:pt x="59" y="65"/>
                  <a:pt x="57" y="66"/>
                  <a:pt x="56" y="67"/>
                </a:cubicBezTo>
                <a:cubicBezTo>
                  <a:pt x="55" y="69"/>
                  <a:pt x="55" y="71"/>
                  <a:pt x="55" y="75"/>
                </a:cubicBezTo>
                <a:moveTo>
                  <a:pt x="55" y="97"/>
                </a:moveTo>
                <a:cubicBezTo>
                  <a:pt x="55" y="97"/>
                  <a:pt x="55" y="97"/>
                  <a:pt x="55" y="97"/>
                </a:cubicBezTo>
                <a:cubicBezTo>
                  <a:pt x="55" y="115"/>
                  <a:pt x="55" y="115"/>
                  <a:pt x="55" y="115"/>
                </a:cubicBezTo>
                <a:cubicBezTo>
                  <a:pt x="84" y="115"/>
                  <a:pt x="84" y="115"/>
                  <a:pt x="84" y="115"/>
                </a:cubicBezTo>
                <a:cubicBezTo>
                  <a:pt x="84" y="97"/>
                  <a:pt x="84" y="97"/>
                  <a:pt x="84" y="97"/>
                </a:cubicBezTo>
                <a:lnTo>
                  <a:pt x="55" y="97"/>
                </a:lnTo>
                <a:close/>
                <a:moveTo>
                  <a:pt x="55" y="130"/>
                </a:moveTo>
                <a:cubicBezTo>
                  <a:pt x="55" y="130"/>
                  <a:pt x="55" y="130"/>
                  <a:pt x="55" y="130"/>
                </a:cubicBezTo>
                <a:cubicBezTo>
                  <a:pt x="55" y="148"/>
                  <a:pt x="55" y="148"/>
                  <a:pt x="55" y="148"/>
                </a:cubicBezTo>
                <a:cubicBezTo>
                  <a:pt x="84" y="148"/>
                  <a:pt x="84" y="148"/>
                  <a:pt x="84" y="148"/>
                </a:cubicBezTo>
                <a:cubicBezTo>
                  <a:pt x="84" y="130"/>
                  <a:pt x="84" y="130"/>
                  <a:pt x="84" y="130"/>
                </a:cubicBezTo>
                <a:lnTo>
                  <a:pt x="55" y="130"/>
                </a:lnTo>
                <a:close/>
                <a:moveTo>
                  <a:pt x="55" y="163"/>
                </a:moveTo>
                <a:cubicBezTo>
                  <a:pt x="55" y="163"/>
                  <a:pt x="55" y="163"/>
                  <a:pt x="55" y="163"/>
                </a:cubicBezTo>
                <a:cubicBezTo>
                  <a:pt x="55" y="170"/>
                  <a:pt x="55" y="170"/>
                  <a:pt x="55" y="170"/>
                </a:cubicBezTo>
                <a:cubicBezTo>
                  <a:pt x="55" y="174"/>
                  <a:pt x="55" y="177"/>
                  <a:pt x="57" y="179"/>
                </a:cubicBezTo>
                <a:cubicBezTo>
                  <a:pt x="58" y="180"/>
                  <a:pt x="60" y="181"/>
                  <a:pt x="63" y="181"/>
                </a:cubicBezTo>
                <a:cubicBezTo>
                  <a:pt x="75" y="181"/>
                  <a:pt x="75" y="181"/>
                  <a:pt x="75" y="181"/>
                </a:cubicBezTo>
                <a:cubicBezTo>
                  <a:pt x="78" y="181"/>
                  <a:pt x="80" y="180"/>
                  <a:pt x="82" y="179"/>
                </a:cubicBezTo>
                <a:cubicBezTo>
                  <a:pt x="83" y="177"/>
                  <a:pt x="84" y="174"/>
                  <a:pt x="84" y="170"/>
                </a:cubicBezTo>
                <a:cubicBezTo>
                  <a:pt x="84" y="163"/>
                  <a:pt x="84" y="163"/>
                  <a:pt x="84" y="163"/>
                </a:cubicBezTo>
                <a:lnTo>
                  <a:pt x="55" y="163"/>
                </a:lnTo>
                <a:close/>
                <a:moveTo>
                  <a:pt x="66" y="5"/>
                </a:moveTo>
                <a:cubicBezTo>
                  <a:pt x="66" y="5"/>
                  <a:pt x="66" y="5"/>
                  <a:pt x="66" y="5"/>
                </a:cubicBezTo>
                <a:cubicBezTo>
                  <a:pt x="66" y="1"/>
                  <a:pt x="68" y="0"/>
                  <a:pt x="70" y="0"/>
                </a:cubicBezTo>
                <a:cubicBezTo>
                  <a:pt x="72" y="0"/>
                  <a:pt x="73" y="1"/>
                  <a:pt x="73" y="5"/>
                </a:cubicBezTo>
                <a:cubicBezTo>
                  <a:pt x="73" y="39"/>
                  <a:pt x="73" y="39"/>
                  <a:pt x="73" y="39"/>
                </a:cubicBezTo>
                <a:cubicBezTo>
                  <a:pt x="73" y="42"/>
                  <a:pt x="72" y="44"/>
                  <a:pt x="70" y="44"/>
                </a:cubicBezTo>
                <a:cubicBezTo>
                  <a:pt x="68" y="44"/>
                  <a:pt x="66" y="42"/>
                  <a:pt x="66" y="39"/>
                </a:cubicBezTo>
                <a:lnTo>
                  <a:pt x="66" y="5"/>
                </a:lnTo>
                <a:close/>
                <a:moveTo>
                  <a:pt x="84" y="5"/>
                </a:moveTo>
                <a:cubicBezTo>
                  <a:pt x="84" y="5"/>
                  <a:pt x="84" y="5"/>
                  <a:pt x="84" y="5"/>
                </a:cubicBezTo>
                <a:cubicBezTo>
                  <a:pt x="84" y="1"/>
                  <a:pt x="85" y="0"/>
                  <a:pt x="87" y="0"/>
                </a:cubicBezTo>
                <a:cubicBezTo>
                  <a:pt x="90" y="0"/>
                  <a:pt x="91" y="1"/>
                  <a:pt x="91" y="5"/>
                </a:cubicBezTo>
                <a:cubicBezTo>
                  <a:pt x="91" y="39"/>
                  <a:pt x="91" y="39"/>
                  <a:pt x="91" y="39"/>
                </a:cubicBezTo>
                <a:cubicBezTo>
                  <a:pt x="91" y="42"/>
                  <a:pt x="90" y="44"/>
                  <a:pt x="87" y="44"/>
                </a:cubicBezTo>
                <a:cubicBezTo>
                  <a:pt x="85" y="44"/>
                  <a:pt x="84" y="42"/>
                  <a:pt x="84" y="39"/>
                </a:cubicBezTo>
                <a:lnTo>
                  <a:pt x="84" y="5"/>
                </a:lnTo>
                <a:close/>
              </a:path>
            </a:pathLst>
          </a:custGeom>
          <a:solidFill>
            <a:srgbClr val="04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95" name="Freeform 72">
            <a:extLst>
              <a:ext uri="{FF2B5EF4-FFF2-40B4-BE49-F238E27FC236}">
                <a16:creationId xmlns:a16="http://schemas.microsoft.com/office/drawing/2014/main" id="{EC5567AE-6DAD-428C-9E52-241D6BC46A20}"/>
              </a:ext>
            </a:extLst>
          </p:cNvPr>
          <p:cNvSpPr>
            <a:spLocks noEditPoints="1"/>
          </p:cNvSpPr>
          <p:nvPr/>
        </p:nvSpPr>
        <p:spPr bwMode="auto">
          <a:xfrm>
            <a:off x="9274948" y="4140368"/>
            <a:ext cx="542399" cy="1171788"/>
          </a:xfrm>
          <a:custGeom>
            <a:avLst/>
            <a:gdLst>
              <a:gd name="T0" fmla="*/ 7 w 92"/>
              <a:gd name="T1" fmla="*/ 6 h 198"/>
              <a:gd name="T2" fmla="*/ 0 w 92"/>
              <a:gd name="T3" fmla="*/ 65 h 198"/>
              <a:gd name="T4" fmla="*/ 24 w 92"/>
              <a:gd name="T5" fmla="*/ 7 h 198"/>
              <a:gd name="T6" fmla="*/ 16 w 92"/>
              <a:gd name="T7" fmla="*/ 82 h 198"/>
              <a:gd name="T8" fmla="*/ 7 w 92"/>
              <a:gd name="T9" fmla="*/ 120 h 198"/>
              <a:gd name="T10" fmla="*/ 0 w 92"/>
              <a:gd name="T11" fmla="*/ 193 h 198"/>
              <a:gd name="T12" fmla="*/ 8 w 92"/>
              <a:gd name="T13" fmla="*/ 77 h 198"/>
              <a:gd name="T14" fmla="*/ 16 w 92"/>
              <a:gd name="T15" fmla="*/ 44 h 198"/>
              <a:gd name="T16" fmla="*/ 24 w 92"/>
              <a:gd name="T17" fmla="*/ 7 h 198"/>
              <a:gd name="T18" fmla="*/ 20 w 92"/>
              <a:gd name="T19" fmla="*/ 86 h 198"/>
              <a:gd name="T20" fmla="*/ 20 w 92"/>
              <a:gd name="T21" fmla="*/ 198 h 198"/>
              <a:gd name="T22" fmla="*/ 42 w 92"/>
              <a:gd name="T23" fmla="*/ 12 h 198"/>
              <a:gd name="T24" fmla="*/ 74 w 92"/>
              <a:gd name="T25" fmla="*/ 13 h 198"/>
              <a:gd name="T26" fmla="*/ 87 w 92"/>
              <a:gd name="T27" fmla="*/ 45 h 198"/>
              <a:gd name="T28" fmla="*/ 62 w 92"/>
              <a:gd name="T29" fmla="*/ 143 h 198"/>
              <a:gd name="T30" fmla="*/ 55 w 92"/>
              <a:gd name="T31" fmla="*/ 53 h 198"/>
              <a:gd name="T32" fmla="*/ 25 w 92"/>
              <a:gd name="T33" fmla="*/ 38 h 198"/>
              <a:gd name="T34" fmla="*/ 28 w 92"/>
              <a:gd name="T35" fmla="*/ 90 h 198"/>
              <a:gd name="T36" fmla="*/ 39 w 92"/>
              <a:gd name="T37" fmla="*/ 53 h 198"/>
              <a:gd name="T38" fmla="*/ 51 w 92"/>
              <a:gd name="T39" fmla="*/ 90 h 198"/>
              <a:gd name="T40" fmla="*/ 35 w 92"/>
              <a:gd name="T41" fmla="*/ 142 h 198"/>
              <a:gd name="T42" fmla="*/ 31 w 92"/>
              <a:gd name="T43" fmla="*/ 198 h 198"/>
              <a:gd name="T44" fmla="*/ 35 w 92"/>
              <a:gd name="T45" fmla="*/ 90 h 198"/>
              <a:gd name="T46" fmla="*/ 39 w 92"/>
              <a:gd name="T47" fmla="*/ 125 h 198"/>
              <a:gd name="T48" fmla="*/ 44 w 92"/>
              <a:gd name="T49" fmla="*/ 85 h 198"/>
              <a:gd name="T50" fmla="*/ 38 w 92"/>
              <a:gd name="T51" fmla="*/ 68 h 198"/>
              <a:gd name="T52" fmla="*/ 38 w 92"/>
              <a:gd name="T53" fmla="*/ 153 h 198"/>
              <a:gd name="T54" fmla="*/ 82 w 92"/>
              <a:gd name="T55" fmla="*/ 161 h 198"/>
              <a:gd name="T56" fmla="*/ 36 w 92"/>
              <a:gd name="T57" fmla="*/ 161 h 198"/>
              <a:gd name="T58" fmla="*/ 39 w 92"/>
              <a:gd name="T59" fmla="*/ 181 h 198"/>
              <a:gd name="T60" fmla="*/ 79 w 92"/>
              <a:gd name="T61" fmla="*/ 196 h 198"/>
              <a:gd name="T62" fmla="*/ 39 w 92"/>
              <a:gd name="T63" fmla="*/ 181 h 198"/>
              <a:gd name="T64" fmla="*/ 68 w 92"/>
              <a:gd name="T65" fmla="*/ 27 h 198"/>
              <a:gd name="T66" fmla="*/ 54 w 92"/>
              <a:gd name="T67" fmla="*/ 21 h 198"/>
              <a:gd name="T68" fmla="*/ 66 w 92"/>
              <a:gd name="T69" fmla="*/ 90 h 198"/>
              <a:gd name="T70" fmla="*/ 78 w 92"/>
              <a:gd name="T71" fmla="*/ 53 h 198"/>
              <a:gd name="T72" fmla="*/ 90 w 92"/>
              <a:gd name="T73" fmla="*/ 90 h 198"/>
              <a:gd name="T74" fmla="*/ 83 w 92"/>
              <a:gd name="T75" fmla="*/ 193 h 198"/>
              <a:gd name="T76" fmla="*/ 70 w 92"/>
              <a:gd name="T77" fmla="*/ 133 h 198"/>
              <a:gd name="T78" fmla="*/ 73 w 92"/>
              <a:gd name="T79" fmla="*/ 85 h 198"/>
              <a:gd name="T80" fmla="*/ 74 w 92"/>
              <a:gd name="T81" fmla="*/ 121 h 198"/>
              <a:gd name="T82" fmla="*/ 83 w 92"/>
              <a:gd name="T83" fmla="*/ 90 h 198"/>
              <a:gd name="T84" fmla="*/ 76 w 92"/>
              <a:gd name="T85" fmla="*/ 68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92" h="198">
                <a:moveTo>
                  <a:pt x="0" y="6"/>
                </a:moveTo>
                <a:cubicBezTo>
                  <a:pt x="0" y="2"/>
                  <a:pt x="1" y="0"/>
                  <a:pt x="4" y="0"/>
                </a:cubicBezTo>
                <a:cubicBezTo>
                  <a:pt x="6" y="0"/>
                  <a:pt x="7" y="2"/>
                  <a:pt x="7" y="6"/>
                </a:cubicBezTo>
                <a:cubicBezTo>
                  <a:pt x="7" y="65"/>
                  <a:pt x="7" y="65"/>
                  <a:pt x="7" y="65"/>
                </a:cubicBezTo>
                <a:cubicBezTo>
                  <a:pt x="7" y="69"/>
                  <a:pt x="6" y="71"/>
                  <a:pt x="4" y="71"/>
                </a:cubicBezTo>
                <a:cubicBezTo>
                  <a:pt x="1" y="71"/>
                  <a:pt x="0" y="69"/>
                  <a:pt x="0" y="65"/>
                </a:cubicBezTo>
                <a:lnTo>
                  <a:pt x="0" y="6"/>
                </a:lnTo>
                <a:close/>
                <a:moveTo>
                  <a:pt x="24" y="7"/>
                </a:moveTo>
                <a:cubicBezTo>
                  <a:pt x="24" y="7"/>
                  <a:pt x="24" y="7"/>
                  <a:pt x="24" y="7"/>
                </a:cubicBezTo>
                <a:cubicBezTo>
                  <a:pt x="24" y="35"/>
                  <a:pt x="24" y="35"/>
                  <a:pt x="24" y="35"/>
                </a:cubicBezTo>
                <a:cubicBezTo>
                  <a:pt x="24" y="46"/>
                  <a:pt x="23" y="55"/>
                  <a:pt x="22" y="63"/>
                </a:cubicBezTo>
                <a:cubicBezTo>
                  <a:pt x="20" y="70"/>
                  <a:pt x="18" y="77"/>
                  <a:pt x="16" y="82"/>
                </a:cubicBezTo>
                <a:cubicBezTo>
                  <a:pt x="12" y="89"/>
                  <a:pt x="12" y="89"/>
                  <a:pt x="12" y="89"/>
                </a:cubicBezTo>
                <a:cubicBezTo>
                  <a:pt x="10" y="92"/>
                  <a:pt x="9" y="96"/>
                  <a:pt x="8" y="101"/>
                </a:cubicBezTo>
                <a:cubicBezTo>
                  <a:pt x="8" y="106"/>
                  <a:pt x="7" y="113"/>
                  <a:pt x="7" y="120"/>
                </a:cubicBezTo>
                <a:cubicBezTo>
                  <a:pt x="7" y="193"/>
                  <a:pt x="7" y="193"/>
                  <a:pt x="7" y="193"/>
                </a:cubicBezTo>
                <a:cubicBezTo>
                  <a:pt x="7" y="196"/>
                  <a:pt x="6" y="198"/>
                  <a:pt x="4" y="198"/>
                </a:cubicBezTo>
                <a:cubicBezTo>
                  <a:pt x="1" y="198"/>
                  <a:pt x="0" y="196"/>
                  <a:pt x="0" y="193"/>
                </a:cubicBezTo>
                <a:cubicBezTo>
                  <a:pt x="0" y="128"/>
                  <a:pt x="0" y="128"/>
                  <a:pt x="0" y="128"/>
                </a:cubicBezTo>
                <a:cubicBezTo>
                  <a:pt x="0" y="115"/>
                  <a:pt x="1" y="105"/>
                  <a:pt x="2" y="96"/>
                </a:cubicBezTo>
                <a:cubicBezTo>
                  <a:pt x="3" y="88"/>
                  <a:pt x="5" y="81"/>
                  <a:pt x="8" y="77"/>
                </a:cubicBezTo>
                <a:cubicBezTo>
                  <a:pt x="12" y="70"/>
                  <a:pt x="12" y="70"/>
                  <a:pt x="12" y="70"/>
                </a:cubicBezTo>
                <a:cubicBezTo>
                  <a:pt x="13" y="67"/>
                  <a:pt x="14" y="64"/>
                  <a:pt x="15" y="60"/>
                </a:cubicBezTo>
                <a:cubicBezTo>
                  <a:pt x="16" y="55"/>
                  <a:pt x="16" y="50"/>
                  <a:pt x="16" y="44"/>
                </a:cubicBezTo>
                <a:cubicBezTo>
                  <a:pt x="16" y="7"/>
                  <a:pt x="16" y="7"/>
                  <a:pt x="16" y="7"/>
                </a:cubicBezTo>
                <a:cubicBezTo>
                  <a:pt x="16" y="3"/>
                  <a:pt x="18" y="1"/>
                  <a:pt x="20" y="1"/>
                </a:cubicBezTo>
                <a:cubicBezTo>
                  <a:pt x="22" y="1"/>
                  <a:pt x="24" y="3"/>
                  <a:pt x="24" y="7"/>
                </a:cubicBezTo>
                <a:moveTo>
                  <a:pt x="16" y="92"/>
                </a:moveTo>
                <a:cubicBezTo>
                  <a:pt x="16" y="92"/>
                  <a:pt x="16" y="92"/>
                  <a:pt x="16" y="92"/>
                </a:cubicBezTo>
                <a:cubicBezTo>
                  <a:pt x="16" y="88"/>
                  <a:pt x="18" y="86"/>
                  <a:pt x="20" y="86"/>
                </a:cubicBezTo>
                <a:cubicBezTo>
                  <a:pt x="22" y="86"/>
                  <a:pt x="24" y="88"/>
                  <a:pt x="24" y="92"/>
                </a:cubicBezTo>
                <a:cubicBezTo>
                  <a:pt x="24" y="192"/>
                  <a:pt x="24" y="192"/>
                  <a:pt x="24" y="192"/>
                </a:cubicBezTo>
                <a:cubicBezTo>
                  <a:pt x="24" y="196"/>
                  <a:pt x="22" y="198"/>
                  <a:pt x="20" y="198"/>
                </a:cubicBezTo>
                <a:cubicBezTo>
                  <a:pt x="18" y="198"/>
                  <a:pt x="16" y="196"/>
                  <a:pt x="16" y="192"/>
                </a:cubicBezTo>
                <a:lnTo>
                  <a:pt x="16" y="92"/>
                </a:lnTo>
                <a:close/>
                <a:moveTo>
                  <a:pt x="42" y="12"/>
                </a:moveTo>
                <a:cubicBezTo>
                  <a:pt x="42" y="12"/>
                  <a:pt x="42" y="12"/>
                  <a:pt x="42" y="12"/>
                </a:cubicBezTo>
                <a:cubicBezTo>
                  <a:pt x="48" y="7"/>
                  <a:pt x="53" y="4"/>
                  <a:pt x="58" y="4"/>
                </a:cubicBezTo>
                <a:cubicBezTo>
                  <a:pt x="63" y="4"/>
                  <a:pt x="68" y="7"/>
                  <a:pt x="74" y="13"/>
                </a:cubicBezTo>
                <a:cubicBezTo>
                  <a:pt x="90" y="30"/>
                  <a:pt x="90" y="30"/>
                  <a:pt x="90" y="30"/>
                </a:cubicBezTo>
                <a:cubicBezTo>
                  <a:pt x="92" y="31"/>
                  <a:pt x="92" y="35"/>
                  <a:pt x="91" y="40"/>
                </a:cubicBezTo>
                <a:cubicBezTo>
                  <a:pt x="90" y="45"/>
                  <a:pt x="88" y="47"/>
                  <a:pt x="87" y="45"/>
                </a:cubicBezTo>
                <a:cubicBezTo>
                  <a:pt x="76" y="32"/>
                  <a:pt x="76" y="32"/>
                  <a:pt x="76" y="32"/>
                </a:cubicBezTo>
                <a:cubicBezTo>
                  <a:pt x="62" y="54"/>
                  <a:pt x="62" y="54"/>
                  <a:pt x="62" y="54"/>
                </a:cubicBezTo>
                <a:cubicBezTo>
                  <a:pt x="62" y="143"/>
                  <a:pt x="62" y="143"/>
                  <a:pt x="62" y="143"/>
                </a:cubicBezTo>
                <a:cubicBezTo>
                  <a:pt x="62" y="147"/>
                  <a:pt x="61" y="149"/>
                  <a:pt x="58" y="149"/>
                </a:cubicBezTo>
                <a:cubicBezTo>
                  <a:pt x="56" y="149"/>
                  <a:pt x="55" y="147"/>
                  <a:pt x="55" y="143"/>
                </a:cubicBezTo>
                <a:cubicBezTo>
                  <a:pt x="55" y="53"/>
                  <a:pt x="55" y="53"/>
                  <a:pt x="55" y="53"/>
                </a:cubicBezTo>
                <a:cubicBezTo>
                  <a:pt x="44" y="30"/>
                  <a:pt x="44" y="30"/>
                  <a:pt x="44" y="30"/>
                </a:cubicBezTo>
                <a:cubicBezTo>
                  <a:pt x="30" y="43"/>
                  <a:pt x="30" y="43"/>
                  <a:pt x="30" y="43"/>
                </a:cubicBezTo>
                <a:cubicBezTo>
                  <a:pt x="28" y="45"/>
                  <a:pt x="26" y="43"/>
                  <a:pt x="25" y="38"/>
                </a:cubicBezTo>
                <a:cubicBezTo>
                  <a:pt x="24" y="33"/>
                  <a:pt x="24" y="29"/>
                  <a:pt x="26" y="28"/>
                </a:cubicBezTo>
                <a:lnTo>
                  <a:pt x="42" y="12"/>
                </a:lnTo>
                <a:close/>
                <a:moveTo>
                  <a:pt x="28" y="90"/>
                </a:moveTo>
                <a:cubicBezTo>
                  <a:pt x="28" y="90"/>
                  <a:pt x="28" y="90"/>
                  <a:pt x="28" y="90"/>
                </a:cubicBezTo>
                <a:cubicBezTo>
                  <a:pt x="28" y="77"/>
                  <a:pt x="29" y="67"/>
                  <a:pt x="30" y="61"/>
                </a:cubicBezTo>
                <a:cubicBezTo>
                  <a:pt x="32" y="55"/>
                  <a:pt x="35" y="53"/>
                  <a:pt x="39" y="53"/>
                </a:cubicBezTo>
                <a:cubicBezTo>
                  <a:pt x="40" y="53"/>
                  <a:pt x="40" y="53"/>
                  <a:pt x="40" y="53"/>
                </a:cubicBezTo>
                <a:cubicBezTo>
                  <a:pt x="44" y="53"/>
                  <a:pt x="47" y="55"/>
                  <a:pt x="48" y="61"/>
                </a:cubicBezTo>
                <a:cubicBezTo>
                  <a:pt x="50" y="67"/>
                  <a:pt x="51" y="77"/>
                  <a:pt x="51" y="90"/>
                </a:cubicBezTo>
                <a:cubicBezTo>
                  <a:pt x="51" y="105"/>
                  <a:pt x="51" y="105"/>
                  <a:pt x="51" y="105"/>
                </a:cubicBezTo>
                <a:cubicBezTo>
                  <a:pt x="51" y="118"/>
                  <a:pt x="50" y="127"/>
                  <a:pt x="48" y="133"/>
                </a:cubicBezTo>
                <a:cubicBezTo>
                  <a:pt x="45" y="139"/>
                  <a:pt x="41" y="142"/>
                  <a:pt x="35" y="142"/>
                </a:cubicBezTo>
                <a:cubicBezTo>
                  <a:pt x="35" y="142"/>
                  <a:pt x="35" y="142"/>
                  <a:pt x="35" y="142"/>
                </a:cubicBezTo>
                <a:cubicBezTo>
                  <a:pt x="35" y="193"/>
                  <a:pt x="35" y="193"/>
                  <a:pt x="35" y="193"/>
                </a:cubicBezTo>
                <a:cubicBezTo>
                  <a:pt x="35" y="196"/>
                  <a:pt x="34" y="198"/>
                  <a:pt x="31" y="198"/>
                </a:cubicBezTo>
                <a:cubicBezTo>
                  <a:pt x="29" y="198"/>
                  <a:pt x="28" y="196"/>
                  <a:pt x="28" y="193"/>
                </a:cubicBezTo>
                <a:lnTo>
                  <a:pt x="28" y="90"/>
                </a:lnTo>
                <a:close/>
                <a:moveTo>
                  <a:pt x="35" y="90"/>
                </a:moveTo>
                <a:cubicBezTo>
                  <a:pt x="35" y="90"/>
                  <a:pt x="35" y="90"/>
                  <a:pt x="35" y="90"/>
                </a:cubicBezTo>
                <a:cubicBezTo>
                  <a:pt x="35" y="125"/>
                  <a:pt x="35" y="125"/>
                  <a:pt x="35" y="125"/>
                </a:cubicBezTo>
                <a:cubicBezTo>
                  <a:pt x="39" y="125"/>
                  <a:pt x="39" y="125"/>
                  <a:pt x="39" y="125"/>
                </a:cubicBezTo>
                <a:cubicBezTo>
                  <a:pt x="40" y="125"/>
                  <a:pt x="42" y="124"/>
                  <a:pt x="43" y="121"/>
                </a:cubicBezTo>
                <a:cubicBezTo>
                  <a:pt x="44" y="119"/>
                  <a:pt x="44" y="114"/>
                  <a:pt x="44" y="108"/>
                </a:cubicBezTo>
                <a:cubicBezTo>
                  <a:pt x="44" y="85"/>
                  <a:pt x="44" y="85"/>
                  <a:pt x="44" y="85"/>
                </a:cubicBezTo>
                <a:cubicBezTo>
                  <a:pt x="44" y="79"/>
                  <a:pt x="44" y="74"/>
                  <a:pt x="43" y="72"/>
                </a:cubicBezTo>
                <a:cubicBezTo>
                  <a:pt x="43" y="69"/>
                  <a:pt x="42" y="68"/>
                  <a:pt x="41" y="68"/>
                </a:cubicBezTo>
                <a:cubicBezTo>
                  <a:pt x="38" y="68"/>
                  <a:pt x="38" y="68"/>
                  <a:pt x="38" y="68"/>
                </a:cubicBezTo>
                <a:cubicBezTo>
                  <a:pt x="36" y="68"/>
                  <a:pt x="36" y="69"/>
                  <a:pt x="36" y="73"/>
                </a:cubicBezTo>
                <a:cubicBezTo>
                  <a:pt x="35" y="76"/>
                  <a:pt x="35" y="82"/>
                  <a:pt x="35" y="90"/>
                </a:cubicBezTo>
                <a:moveTo>
                  <a:pt x="38" y="153"/>
                </a:moveTo>
                <a:cubicBezTo>
                  <a:pt x="38" y="153"/>
                  <a:pt x="38" y="153"/>
                  <a:pt x="38" y="153"/>
                </a:cubicBezTo>
                <a:cubicBezTo>
                  <a:pt x="79" y="153"/>
                  <a:pt x="79" y="153"/>
                  <a:pt x="79" y="153"/>
                </a:cubicBezTo>
                <a:cubicBezTo>
                  <a:pt x="81" y="153"/>
                  <a:pt x="82" y="156"/>
                  <a:pt x="82" y="161"/>
                </a:cubicBezTo>
                <a:cubicBezTo>
                  <a:pt x="82" y="167"/>
                  <a:pt x="81" y="169"/>
                  <a:pt x="79" y="169"/>
                </a:cubicBezTo>
                <a:cubicBezTo>
                  <a:pt x="38" y="169"/>
                  <a:pt x="38" y="169"/>
                  <a:pt x="38" y="169"/>
                </a:cubicBezTo>
                <a:cubicBezTo>
                  <a:pt x="36" y="169"/>
                  <a:pt x="36" y="167"/>
                  <a:pt x="36" y="161"/>
                </a:cubicBezTo>
                <a:cubicBezTo>
                  <a:pt x="36" y="156"/>
                  <a:pt x="36" y="153"/>
                  <a:pt x="38" y="153"/>
                </a:cubicBezTo>
                <a:moveTo>
                  <a:pt x="39" y="181"/>
                </a:moveTo>
                <a:cubicBezTo>
                  <a:pt x="39" y="181"/>
                  <a:pt x="39" y="181"/>
                  <a:pt x="39" y="181"/>
                </a:cubicBezTo>
                <a:cubicBezTo>
                  <a:pt x="79" y="181"/>
                  <a:pt x="79" y="181"/>
                  <a:pt x="79" y="181"/>
                </a:cubicBezTo>
                <a:cubicBezTo>
                  <a:pt x="81" y="181"/>
                  <a:pt x="82" y="184"/>
                  <a:pt x="82" y="189"/>
                </a:cubicBezTo>
                <a:cubicBezTo>
                  <a:pt x="82" y="194"/>
                  <a:pt x="81" y="196"/>
                  <a:pt x="79" y="196"/>
                </a:cubicBezTo>
                <a:cubicBezTo>
                  <a:pt x="39" y="196"/>
                  <a:pt x="39" y="196"/>
                  <a:pt x="39" y="196"/>
                </a:cubicBezTo>
                <a:cubicBezTo>
                  <a:pt x="37" y="196"/>
                  <a:pt x="36" y="194"/>
                  <a:pt x="36" y="189"/>
                </a:cubicBezTo>
                <a:cubicBezTo>
                  <a:pt x="36" y="184"/>
                  <a:pt x="37" y="181"/>
                  <a:pt x="39" y="181"/>
                </a:cubicBezTo>
                <a:moveTo>
                  <a:pt x="58" y="39"/>
                </a:moveTo>
                <a:cubicBezTo>
                  <a:pt x="58" y="39"/>
                  <a:pt x="58" y="39"/>
                  <a:pt x="58" y="39"/>
                </a:cubicBezTo>
                <a:cubicBezTo>
                  <a:pt x="68" y="27"/>
                  <a:pt x="68" y="27"/>
                  <a:pt x="68" y="27"/>
                </a:cubicBezTo>
                <a:cubicBezTo>
                  <a:pt x="64" y="22"/>
                  <a:pt x="64" y="22"/>
                  <a:pt x="64" y="22"/>
                </a:cubicBezTo>
                <a:cubicBezTo>
                  <a:pt x="63" y="20"/>
                  <a:pt x="61" y="19"/>
                  <a:pt x="59" y="19"/>
                </a:cubicBezTo>
                <a:cubicBezTo>
                  <a:pt x="58" y="19"/>
                  <a:pt x="56" y="20"/>
                  <a:pt x="54" y="21"/>
                </a:cubicBezTo>
                <a:cubicBezTo>
                  <a:pt x="50" y="25"/>
                  <a:pt x="50" y="25"/>
                  <a:pt x="50" y="25"/>
                </a:cubicBezTo>
                <a:lnTo>
                  <a:pt x="58" y="39"/>
                </a:lnTo>
                <a:close/>
                <a:moveTo>
                  <a:pt x="66" y="90"/>
                </a:moveTo>
                <a:cubicBezTo>
                  <a:pt x="66" y="90"/>
                  <a:pt x="66" y="90"/>
                  <a:pt x="66" y="90"/>
                </a:cubicBezTo>
                <a:cubicBezTo>
                  <a:pt x="66" y="77"/>
                  <a:pt x="67" y="67"/>
                  <a:pt x="69" y="61"/>
                </a:cubicBezTo>
                <a:cubicBezTo>
                  <a:pt x="71" y="55"/>
                  <a:pt x="74" y="53"/>
                  <a:pt x="78" y="53"/>
                </a:cubicBezTo>
                <a:cubicBezTo>
                  <a:pt x="78" y="53"/>
                  <a:pt x="78" y="53"/>
                  <a:pt x="78" y="53"/>
                </a:cubicBezTo>
                <a:cubicBezTo>
                  <a:pt x="82" y="53"/>
                  <a:pt x="85" y="55"/>
                  <a:pt x="87" y="61"/>
                </a:cubicBezTo>
                <a:cubicBezTo>
                  <a:pt x="89" y="67"/>
                  <a:pt x="90" y="77"/>
                  <a:pt x="90" y="90"/>
                </a:cubicBezTo>
                <a:cubicBezTo>
                  <a:pt x="90" y="193"/>
                  <a:pt x="90" y="193"/>
                  <a:pt x="90" y="193"/>
                </a:cubicBezTo>
                <a:cubicBezTo>
                  <a:pt x="90" y="196"/>
                  <a:pt x="89" y="198"/>
                  <a:pt x="86" y="198"/>
                </a:cubicBezTo>
                <a:cubicBezTo>
                  <a:pt x="84" y="198"/>
                  <a:pt x="83" y="196"/>
                  <a:pt x="83" y="193"/>
                </a:cubicBezTo>
                <a:cubicBezTo>
                  <a:pt x="83" y="142"/>
                  <a:pt x="83" y="142"/>
                  <a:pt x="83" y="142"/>
                </a:cubicBezTo>
                <a:cubicBezTo>
                  <a:pt x="83" y="142"/>
                  <a:pt x="83" y="142"/>
                  <a:pt x="83" y="142"/>
                </a:cubicBezTo>
                <a:cubicBezTo>
                  <a:pt x="77" y="142"/>
                  <a:pt x="73" y="139"/>
                  <a:pt x="70" y="133"/>
                </a:cubicBezTo>
                <a:cubicBezTo>
                  <a:pt x="67" y="127"/>
                  <a:pt x="66" y="118"/>
                  <a:pt x="66" y="105"/>
                </a:cubicBezTo>
                <a:lnTo>
                  <a:pt x="66" y="90"/>
                </a:lnTo>
                <a:close/>
                <a:moveTo>
                  <a:pt x="73" y="85"/>
                </a:moveTo>
                <a:cubicBezTo>
                  <a:pt x="73" y="85"/>
                  <a:pt x="73" y="85"/>
                  <a:pt x="73" y="85"/>
                </a:cubicBezTo>
                <a:cubicBezTo>
                  <a:pt x="73" y="108"/>
                  <a:pt x="73" y="108"/>
                  <a:pt x="73" y="108"/>
                </a:cubicBezTo>
                <a:cubicBezTo>
                  <a:pt x="73" y="114"/>
                  <a:pt x="74" y="119"/>
                  <a:pt x="74" y="121"/>
                </a:cubicBezTo>
                <a:cubicBezTo>
                  <a:pt x="75" y="124"/>
                  <a:pt x="77" y="125"/>
                  <a:pt x="79" y="125"/>
                </a:cubicBezTo>
                <a:cubicBezTo>
                  <a:pt x="83" y="125"/>
                  <a:pt x="83" y="125"/>
                  <a:pt x="83" y="125"/>
                </a:cubicBezTo>
                <a:cubicBezTo>
                  <a:pt x="83" y="90"/>
                  <a:pt x="83" y="90"/>
                  <a:pt x="83" y="90"/>
                </a:cubicBezTo>
                <a:cubicBezTo>
                  <a:pt x="83" y="82"/>
                  <a:pt x="83" y="77"/>
                  <a:pt x="82" y="73"/>
                </a:cubicBezTo>
                <a:cubicBezTo>
                  <a:pt x="82" y="69"/>
                  <a:pt x="81" y="68"/>
                  <a:pt x="80" y="68"/>
                </a:cubicBezTo>
                <a:cubicBezTo>
                  <a:pt x="76" y="68"/>
                  <a:pt x="76" y="68"/>
                  <a:pt x="76" y="68"/>
                </a:cubicBezTo>
                <a:cubicBezTo>
                  <a:pt x="75" y="68"/>
                  <a:pt x="74" y="69"/>
                  <a:pt x="74" y="72"/>
                </a:cubicBezTo>
                <a:cubicBezTo>
                  <a:pt x="73" y="74"/>
                  <a:pt x="73" y="79"/>
                  <a:pt x="73" y="85"/>
                </a:cubicBezTo>
              </a:path>
            </a:pathLst>
          </a:custGeom>
          <a:solidFill>
            <a:srgbClr val="04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96" name="Freeform 73">
            <a:extLst>
              <a:ext uri="{FF2B5EF4-FFF2-40B4-BE49-F238E27FC236}">
                <a16:creationId xmlns:a16="http://schemas.microsoft.com/office/drawing/2014/main" id="{1BA8AE3D-7B82-4410-B494-64C429BA613A}"/>
              </a:ext>
            </a:extLst>
          </p:cNvPr>
          <p:cNvSpPr>
            <a:spLocks/>
          </p:cNvSpPr>
          <p:nvPr/>
        </p:nvSpPr>
        <p:spPr bwMode="auto">
          <a:xfrm>
            <a:off x="10013633" y="4169482"/>
            <a:ext cx="527050" cy="1141087"/>
          </a:xfrm>
          <a:custGeom>
            <a:avLst/>
            <a:gdLst>
              <a:gd name="T0" fmla="*/ 48 w 90"/>
              <a:gd name="T1" fmla="*/ 17 h 193"/>
              <a:gd name="T2" fmla="*/ 88 w 90"/>
              <a:gd name="T3" fmla="*/ 24 h 193"/>
              <a:gd name="T4" fmla="*/ 48 w 90"/>
              <a:gd name="T5" fmla="*/ 32 h 193"/>
              <a:gd name="T6" fmla="*/ 54 w 90"/>
              <a:gd name="T7" fmla="*/ 123 h 193"/>
              <a:gd name="T8" fmla="*/ 63 w 90"/>
              <a:gd name="T9" fmla="*/ 100 h 193"/>
              <a:gd name="T10" fmla="*/ 56 w 90"/>
              <a:gd name="T11" fmla="*/ 78 h 193"/>
              <a:gd name="T12" fmla="*/ 56 w 90"/>
              <a:gd name="T13" fmla="*/ 62 h 193"/>
              <a:gd name="T14" fmla="*/ 63 w 90"/>
              <a:gd name="T15" fmla="*/ 42 h 193"/>
              <a:gd name="T16" fmla="*/ 70 w 90"/>
              <a:gd name="T17" fmla="*/ 42 h 193"/>
              <a:gd name="T18" fmla="*/ 72 w 90"/>
              <a:gd name="T19" fmla="*/ 61 h 193"/>
              <a:gd name="T20" fmla="*/ 90 w 90"/>
              <a:gd name="T21" fmla="*/ 99 h 193"/>
              <a:gd name="T22" fmla="*/ 86 w 90"/>
              <a:gd name="T23" fmla="*/ 162 h 193"/>
              <a:gd name="T24" fmla="*/ 82 w 90"/>
              <a:gd name="T25" fmla="*/ 100 h 193"/>
              <a:gd name="T26" fmla="*/ 75 w 90"/>
              <a:gd name="T27" fmla="*/ 78 h 193"/>
              <a:gd name="T28" fmla="*/ 70 w 90"/>
              <a:gd name="T29" fmla="*/ 103 h 193"/>
              <a:gd name="T30" fmla="*/ 52 w 90"/>
              <a:gd name="T31" fmla="*/ 140 h 193"/>
              <a:gd name="T32" fmla="*/ 48 w 90"/>
              <a:gd name="T33" fmla="*/ 177 h 193"/>
              <a:gd name="T34" fmla="*/ 88 w 90"/>
              <a:gd name="T35" fmla="*/ 185 h 193"/>
              <a:gd name="T36" fmla="*/ 36 w 90"/>
              <a:gd name="T37" fmla="*/ 192 h 193"/>
              <a:gd name="T38" fmla="*/ 19 w 90"/>
              <a:gd name="T39" fmla="*/ 155 h 193"/>
              <a:gd name="T40" fmla="*/ 14 w 90"/>
              <a:gd name="T41" fmla="*/ 78 h 193"/>
              <a:gd name="T42" fmla="*/ 7 w 90"/>
              <a:gd name="T43" fmla="*/ 100 h 193"/>
              <a:gd name="T44" fmla="*/ 3 w 90"/>
              <a:gd name="T45" fmla="*/ 193 h 193"/>
              <a:gd name="T46" fmla="*/ 0 w 90"/>
              <a:gd name="T47" fmla="*/ 99 h 193"/>
              <a:gd name="T48" fmla="*/ 17 w 90"/>
              <a:gd name="T49" fmla="*/ 61 h 193"/>
              <a:gd name="T50" fmla="*/ 19 w 90"/>
              <a:gd name="T51" fmla="*/ 43 h 193"/>
              <a:gd name="T52" fmla="*/ 26 w 90"/>
              <a:gd name="T53" fmla="*/ 43 h 193"/>
              <a:gd name="T54" fmla="*/ 32 w 90"/>
              <a:gd name="T55" fmla="*/ 62 h 193"/>
              <a:gd name="T56" fmla="*/ 32 w 90"/>
              <a:gd name="T57" fmla="*/ 78 h 193"/>
              <a:gd name="T58" fmla="*/ 26 w 90"/>
              <a:gd name="T59" fmla="*/ 155 h 193"/>
              <a:gd name="T60" fmla="*/ 35 w 90"/>
              <a:gd name="T61" fmla="*/ 177 h 193"/>
              <a:gd name="T62" fmla="*/ 41 w 90"/>
              <a:gd name="T63" fmla="*/ 32 h 193"/>
              <a:gd name="T64" fmla="*/ 0 w 90"/>
              <a:gd name="T65" fmla="*/ 24 h 193"/>
              <a:gd name="T66" fmla="*/ 41 w 90"/>
              <a:gd name="T67" fmla="*/ 17 h 193"/>
              <a:gd name="T68" fmla="*/ 44 w 90"/>
              <a:gd name="T69" fmla="*/ 0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0" h="193">
                <a:moveTo>
                  <a:pt x="48" y="6"/>
                </a:moveTo>
                <a:cubicBezTo>
                  <a:pt x="48" y="17"/>
                  <a:pt x="48" y="17"/>
                  <a:pt x="48" y="17"/>
                </a:cubicBezTo>
                <a:cubicBezTo>
                  <a:pt x="86" y="17"/>
                  <a:pt x="86" y="17"/>
                  <a:pt x="86" y="17"/>
                </a:cubicBezTo>
                <a:cubicBezTo>
                  <a:pt x="87" y="17"/>
                  <a:pt x="88" y="19"/>
                  <a:pt x="88" y="24"/>
                </a:cubicBezTo>
                <a:cubicBezTo>
                  <a:pt x="88" y="29"/>
                  <a:pt x="87" y="32"/>
                  <a:pt x="86" y="32"/>
                </a:cubicBezTo>
                <a:cubicBezTo>
                  <a:pt x="48" y="32"/>
                  <a:pt x="48" y="32"/>
                  <a:pt x="48" y="32"/>
                </a:cubicBezTo>
                <a:cubicBezTo>
                  <a:pt x="48" y="123"/>
                  <a:pt x="48" y="123"/>
                  <a:pt x="48" y="123"/>
                </a:cubicBezTo>
                <a:cubicBezTo>
                  <a:pt x="54" y="123"/>
                  <a:pt x="54" y="123"/>
                  <a:pt x="54" y="123"/>
                </a:cubicBezTo>
                <a:cubicBezTo>
                  <a:pt x="57" y="123"/>
                  <a:pt x="59" y="121"/>
                  <a:pt x="60" y="118"/>
                </a:cubicBezTo>
                <a:cubicBezTo>
                  <a:pt x="62" y="114"/>
                  <a:pt x="63" y="108"/>
                  <a:pt x="63" y="100"/>
                </a:cubicBezTo>
                <a:cubicBezTo>
                  <a:pt x="63" y="78"/>
                  <a:pt x="63" y="78"/>
                  <a:pt x="63" y="78"/>
                </a:cubicBezTo>
                <a:cubicBezTo>
                  <a:pt x="56" y="78"/>
                  <a:pt x="56" y="78"/>
                  <a:pt x="56" y="78"/>
                </a:cubicBezTo>
                <a:cubicBezTo>
                  <a:pt x="54" y="78"/>
                  <a:pt x="54" y="75"/>
                  <a:pt x="54" y="70"/>
                </a:cubicBezTo>
                <a:cubicBezTo>
                  <a:pt x="54" y="65"/>
                  <a:pt x="54" y="62"/>
                  <a:pt x="56" y="62"/>
                </a:cubicBezTo>
                <a:cubicBezTo>
                  <a:pt x="63" y="62"/>
                  <a:pt x="63" y="62"/>
                  <a:pt x="63" y="62"/>
                </a:cubicBezTo>
                <a:cubicBezTo>
                  <a:pt x="63" y="42"/>
                  <a:pt x="63" y="42"/>
                  <a:pt x="63" y="42"/>
                </a:cubicBezTo>
                <a:cubicBezTo>
                  <a:pt x="63" y="38"/>
                  <a:pt x="64" y="36"/>
                  <a:pt x="66" y="36"/>
                </a:cubicBezTo>
                <a:cubicBezTo>
                  <a:pt x="69" y="36"/>
                  <a:pt x="70" y="38"/>
                  <a:pt x="70" y="42"/>
                </a:cubicBezTo>
                <a:cubicBezTo>
                  <a:pt x="70" y="61"/>
                  <a:pt x="70" y="61"/>
                  <a:pt x="70" y="61"/>
                </a:cubicBezTo>
                <a:cubicBezTo>
                  <a:pt x="72" y="61"/>
                  <a:pt x="72" y="61"/>
                  <a:pt x="72" y="61"/>
                </a:cubicBezTo>
                <a:cubicBezTo>
                  <a:pt x="78" y="61"/>
                  <a:pt x="83" y="64"/>
                  <a:pt x="86" y="70"/>
                </a:cubicBezTo>
                <a:cubicBezTo>
                  <a:pt x="88" y="76"/>
                  <a:pt x="90" y="85"/>
                  <a:pt x="90" y="99"/>
                </a:cubicBezTo>
                <a:cubicBezTo>
                  <a:pt x="90" y="157"/>
                  <a:pt x="90" y="157"/>
                  <a:pt x="90" y="157"/>
                </a:cubicBezTo>
                <a:cubicBezTo>
                  <a:pt x="90" y="160"/>
                  <a:pt x="88" y="162"/>
                  <a:pt x="86" y="162"/>
                </a:cubicBezTo>
                <a:cubicBezTo>
                  <a:pt x="84" y="162"/>
                  <a:pt x="82" y="160"/>
                  <a:pt x="82" y="157"/>
                </a:cubicBezTo>
                <a:cubicBezTo>
                  <a:pt x="82" y="100"/>
                  <a:pt x="82" y="100"/>
                  <a:pt x="82" y="100"/>
                </a:cubicBezTo>
                <a:cubicBezTo>
                  <a:pt x="82" y="92"/>
                  <a:pt x="82" y="87"/>
                  <a:pt x="81" y="83"/>
                </a:cubicBezTo>
                <a:cubicBezTo>
                  <a:pt x="80" y="79"/>
                  <a:pt x="78" y="78"/>
                  <a:pt x="75" y="78"/>
                </a:cubicBezTo>
                <a:cubicBezTo>
                  <a:pt x="70" y="78"/>
                  <a:pt x="70" y="78"/>
                  <a:pt x="70" y="78"/>
                </a:cubicBezTo>
                <a:cubicBezTo>
                  <a:pt x="70" y="103"/>
                  <a:pt x="70" y="103"/>
                  <a:pt x="70" y="103"/>
                </a:cubicBezTo>
                <a:cubicBezTo>
                  <a:pt x="70" y="115"/>
                  <a:pt x="68" y="125"/>
                  <a:pt x="66" y="131"/>
                </a:cubicBezTo>
                <a:cubicBezTo>
                  <a:pt x="63" y="137"/>
                  <a:pt x="58" y="140"/>
                  <a:pt x="52" y="140"/>
                </a:cubicBezTo>
                <a:cubicBezTo>
                  <a:pt x="48" y="140"/>
                  <a:pt x="48" y="140"/>
                  <a:pt x="48" y="140"/>
                </a:cubicBezTo>
                <a:cubicBezTo>
                  <a:pt x="48" y="177"/>
                  <a:pt x="48" y="177"/>
                  <a:pt x="48" y="177"/>
                </a:cubicBezTo>
                <a:cubicBezTo>
                  <a:pt x="86" y="177"/>
                  <a:pt x="86" y="177"/>
                  <a:pt x="86" y="177"/>
                </a:cubicBezTo>
                <a:cubicBezTo>
                  <a:pt x="87" y="177"/>
                  <a:pt x="88" y="180"/>
                  <a:pt x="88" y="185"/>
                </a:cubicBezTo>
                <a:cubicBezTo>
                  <a:pt x="88" y="190"/>
                  <a:pt x="87" y="192"/>
                  <a:pt x="86" y="192"/>
                </a:cubicBezTo>
                <a:cubicBezTo>
                  <a:pt x="36" y="192"/>
                  <a:pt x="36" y="192"/>
                  <a:pt x="36" y="192"/>
                </a:cubicBezTo>
                <a:cubicBezTo>
                  <a:pt x="30" y="192"/>
                  <a:pt x="26" y="189"/>
                  <a:pt x="23" y="183"/>
                </a:cubicBezTo>
                <a:cubicBezTo>
                  <a:pt x="20" y="177"/>
                  <a:pt x="19" y="168"/>
                  <a:pt x="19" y="155"/>
                </a:cubicBezTo>
                <a:cubicBezTo>
                  <a:pt x="19" y="78"/>
                  <a:pt x="19" y="78"/>
                  <a:pt x="19" y="78"/>
                </a:cubicBezTo>
                <a:cubicBezTo>
                  <a:pt x="14" y="78"/>
                  <a:pt x="14" y="78"/>
                  <a:pt x="14" y="78"/>
                </a:cubicBezTo>
                <a:cubicBezTo>
                  <a:pt x="11" y="78"/>
                  <a:pt x="10" y="79"/>
                  <a:pt x="8" y="83"/>
                </a:cubicBezTo>
                <a:cubicBezTo>
                  <a:pt x="7" y="86"/>
                  <a:pt x="7" y="92"/>
                  <a:pt x="7" y="100"/>
                </a:cubicBezTo>
                <a:cubicBezTo>
                  <a:pt x="7" y="187"/>
                  <a:pt x="7" y="187"/>
                  <a:pt x="7" y="187"/>
                </a:cubicBezTo>
                <a:cubicBezTo>
                  <a:pt x="7" y="191"/>
                  <a:pt x="6" y="193"/>
                  <a:pt x="3" y="193"/>
                </a:cubicBezTo>
                <a:cubicBezTo>
                  <a:pt x="1" y="193"/>
                  <a:pt x="0" y="191"/>
                  <a:pt x="0" y="187"/>
                </a:cubicBezTo>
                <a:cubicBezTo>
                  <a:pt x="0" y="99"/>
                  <a:pt x="0" y="99"/>
                  <a:pt x="0" y="99"/>
                </a:cubicBezTo>
                <a:cubicBezTo>
                  <a:pt x="0" y="85"/>
                  <a:pt x="1" y="76"/>
                  <a:pt x="4" y="70"/>
                </a:cubicBezTo>
                <a:cubicBezTo>
                  <a:pt x="6" y="64"/>
                  <a:pt x="11" y="61"/>
                  <a:pt x="17" y="61"/>
                </a:cubicBezTo>
                <a:cubicBezTo>
                  <a:pt x="19" y="61"/>
                  <a:pt x="19" y="61"/>
                  <a:pt x="19" y="61"/>
                </a:cubicBezTo>
                <a:cubicBezTo>
                  <a:pt x="19" y="43"/>
                  <a:pt x="19" y="43"/>
                  <a:pt x="19" y="43"/>
                </a:cubicBezTo>
                <a:cubicBezTo>
                  <a:pt x="19" y="39"/>
                  <a:pt x="20" y="37"/>
                  <a:pt x="22" y="37"/>
                </a:cubicBezTo>
                <a:cubicBezTo>
                  <a:pt x="25" y="37"/>
                  <a:pt x="26" y="39"/>
                  <a:pt x="26" y="43"/>
                </a:cubicBezTo>
                <a:cubicBezTo>
                  <a:pt x="26" y="62"/>
                  <a:pt x="26" y="62"/>
                  <a:pt x="26" y="62"/>
                </a:cubicBezTo>
                <a:cubicBezTo>
                  <a:pt x="32" y="62"/>
                  <a:pt x="32" y="62"/>
                  <a:pt x="32" y="62"/>
                </a:cubicBezTo>
                <a:cubicBezTo>
                  <a:pt x="34" y="62"/>
                  <a:pt x="34" y="65"/>
                  <a:pt x="34" y="70"/>
                </a:cubicBezTo>
                <a:cubicBezTo>
                  <a:pt x="34" y="75"/>
                  <a:pt x="34" y="78"/>
                  <a:pt x="32" y="78"/>
                </a:cubicBezTo>
                <a:cubicBezTo>
                  <a:pt x="26" y="78"/>
                  <a:pt x="26" y="78"/>
                  <a:pt x="26" y="78"/>
                </a:cubicBezTo>
                <a:cubicBezTo>
                  <a:pt x="26" y="155"/>
                  <a:pt x="26" y="155"/>
                  <a:pt x="26" y="155"/>
                </a:cubicBezTo>
                <a:cubicBezTo>
                  <a:pt x="26" y="162"/>
                  <a:pt x="26" y="168"/>
                  <a:pt x="28" y="172"/>
                </a:cubicBezTo>
                <a:cubicBezTo>
                  <a:pt x="29" y="175"/>
                  <a:pt x="32" y="177"/>
                  <a:pt x="35" y="177"/>
                </a:cubicBezTo>
                <a:cubicBezTo>
                  <a:pt x="41" y="177"/>
                  <a:pt x="41" y="177"/>
                  <a:pt x="41" y="177"/>
                </a:cubicBezTo>
                <a:cubicBezTo>
                  <a:pt x="41" y="32"/>
                  <a:pt x="41" y="32"/>
                  <a:pt x="41" y="32"/>
                </a:cubicBezTo>
                <a:cubicBezTo>
                  <a:pt x="3" y="32"/>
                  <a:pt x="3" y="32"/>
                  <a:pt x="3" y="32"/>
                </a:cubicBezTo>
                <a:cubicBezTo>
                  <a:pt x="1" y="32"/>
                  <a:pt x="0" y="29"/>
                  <a:pt x="0" y="24"/>
                </a:cubicBezTo>
                <a:cubicBezTo>
                  <a:pt x="0" y="19"/>
                  <a:pt x="1" y="17"/>
                  <a:pt x="3" y="17"/>
                </a:cubicBezTo>
                <a:cubicBezTo>
                  <a:pt x="41" y="17"/>
                  <a:pt x="41" y="17"/>
                  <a:pt x="41" y="17"/>
                </a:cubicBezTo>
                <a:cubicBezTo>
                  <a:pt x="41" y="6"/>
                  <a:pt x="41" y="6"/>
                  <a:pt x="41" y="6"/>
                </a:cubicBezTo>
                <a:cubicBezTo>
                  <a:pt x="41" y="2"/>
                  <a:pt x="42" y="0"/>
                  <a:pt x="44" y="0"/>
                </a:cubicBezTo>
                <a:cubicBezTo>
                  <a:pt x="47" y="0"/>
                  <a:pt x="48" y="2"/>
                  <a:pt x="48" y="6"/>
                </a:cubicBezTo>
              </a:path>
            </a:pathLst>
          </a:custGeom>
          <a:solidFill>
            <a:srgbClr val="04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nvGrpSpPr>
          <p:cNvPr id="160" name="组合 159">
            <a:extLst>
              <a:ext uri="{FF2B5EF4-FFF2-40B4-BE49-F238E27FC236}">
                <a16:creationId xmlns:a16="http://schemas.microsoft.com/office/drawing/2014/main" id="{8182C4E2-5F76-4440-B41B-DD12230D60F8}"/>
              </a:ext>
            </a:extLst>
          </p:cNvPr>
          <p:cNvGrpSpPr/>
          <p:nvPr/>
        </p:nvGrpSpPr>
        <p:grpSpPr>
          <a:xfrm>
            <a:off x="1214066" y="2734222"/>
            <a:ext cx="3942069" cy="2423941"/>
            <a:chOff x="1749425" y="3402013"/>
            <a:chExt cx="2473326" cy="1520825"/>
          </a:xfrm>
        </p:grpSpPr>
        <p:grpSp>
          <p:nvGrpSpPr>
            <p:cNvPr id="159" name="组合 158">
              <a:extLst>
                <a:ext uri="{FF2B5EF4-FFF2-40B4-BE49-F238E27FC236}">
                  <a16:creationId xmlns:a16="http://schemas.microsoft.com/office/drawing/2014/main" id="{F3C4BDCD-C174-43AC-A02B-5B763864D61E}"/>
                </a:ext>
              </a:extLst>
            </p:cNvPr>
            <p:cNvGrpSpPr/>
            <p:nvPr/>
          </p:nvGrpSpPr>
          <p:grpSpPr>
            <a:xfrm>
              <a:off x="1749425" y="4302126"/>
              <a:ext cx="2473326" cy="620712"/>
              <a:chOff x="1749425" y="4302126"/>
              <a:chExt cx="2473326" cy="620712"/>
            </a:xfrm>
          </p:grpSpPr>
          <p:sp>
            <p:nvSpPr>
              <p:cNvPr id="100" name="Freeform 77">
                <a:extLst>
                  <a:ext uri="{FF2B5EF4-FFF2-40B4-BE49-F238E27FC236}">
                    <a16:creationId xmlns:a16="http://schemas.microsoft.com/office/drawing/2014/main" id="{8F876BA1-5E7E-4EFF-9F0F-0BACA1A59F8D}"/>
                  </a:ext>
                </a:extLst>
              </p:cNvPr>
              <p:cNvSpPr>
                <a:spLocks/>
              </p:cNvSpPr>
              <p:nvPr/>
            </p:nvSpPr>
            <p:spPr bwMode="auto">
              <a:xfrm>
                <a:off x="1931988" y="4302126"/>
                <a:ext cx="100013" cy="80963"/>
              </a:xfrm>
              <a:custGeom>
                <a:avLst/>
                <a:gdLst>
                  <a:gd name="T0" fmla="*/ 0 w 54"/>
                  <a:gd name="T1" fmla="*/ 6 h 44"/>
                  <a:gd name="T2" fmla="*/ 54 w 54"/>
                  <a:gd name="T3" fmla="*/ 29 h 44"/>
                  <a:gd name="T4" fmla="*/ 19 w 54"/>
                  <a:gd name="T5" fmla="*/ 35 h 44"/>
                  <a:gd name="T6" fmla="*/ 21 w 54"/>
                  <a:gd name="T7" fmla="*/ 25 h 44"/>
                  <a:gd name="T8" fmla="*/ 0 w 54"/>
                  <a:gd name="T9" fmla="*/ 6 h 44"/>
                </a:gdLst>
                <a:ahLst/>
                <a:cxnLst>
                  <a:cxn ang="0">
                    <a:pos x="T0" y="T1"/>
                  </a:cxn>
                  <a:cxn ang="0">
                    <a:pos x="T2" y="T3"/>
                  </a:cxn>
                  <a:cxn ang="0">
                    <a:pos x="T4" y="T5"/>
                  </a:cxn>
                  <a:cxn ang="0">
                    <a:pos x="T6" y="T7"/>
                  </a:cxn>
                  <a:cxn ang="0">
                    <a:pos x="T8" y="T9"/>
                  </a:cxn>
                </a:cxnLst>
                <a:rect l="0" t="0" r="r" b="b"/>
                <a:pathLst>
                  <a:path w="54" h="44">
                    <a:moveTo>
                      <a:pt x="0" y="6"/>
                    </a:moveTo>
                    <a:cubicBezTo>
                      <a:pt x="21" y="0"/>
                      <a:pt x="42" y="12"/>
                      <a:pt x="54" y="29"/>
                    </a:cubicBezTo>
                    <a:cubicBezTo>
                      <a:pt x="50" y="44"/>
                      <a:pt x="31" y="37"/>
                      <a:pt x="19" y="35"/>
                    </a:cubicBezTo>
                    <a:cubicBezTo>
                      <a:pt x="20" y="33"/>
                      <a:pt x="20" y="28"/>
                      <a:pt x="21" y="25"/>
                    </a:cubicBezTo>
                    <a:cubicBezTo>
                      <a:pt x="12" y="20"/>
                      <a:pt x="5" y="14"/>
                      <a:pt x="0" y="6"/>
                    </a:cubicBezTo>
                  </a:path>
                </a:pathLst>
              </a:custGeom>
              <a:solidFill>
                <a:srgbClr val="2319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01" name="Freeform 78">
                <a:extLst>
                  <a:ext uri="{FF2B5EF4-FFF2-40B4-BE49-F238E27FC236}">
                    <a16:creationId xmlns:a16="http://schemas.microsoft.com/office/drawing/2014/main" id="{E164855D-57D1-4F3C-BE5D-0C2ABA5DF698}"/>
                  </a:ext>
                </a:extLst>
              </p:cNvPr>
              <p:cNvSpPr>
                <a:spLocks noEditPoints="1"/>
              </p:cNvSpPr>
              <p:nvPr/>
            </p:nvSpPr>
            <p:spPr bwMode="auto">
              <a:xfrm>
                <a:off x="3916363" y="4308476"/>
                <a:ext cx="306388" cy="344488"/>
              </a:xfrm>
              <a:custGeom>
                <a:avLst/>
                <a:gdLst>
                  <a:gd name="T0" fmla="*/ 90 w 167"/>
                  <a:gd name="T1" fmla="*/ 0 h 188"/>
                  <a:gd name="T2" fmla="*/ 111 w 167"/>
                  <a:gd name="T3" fmla="*/ 20 h 188"/>
                  <a:gd name="T4" fmla="*/ 101 w 167"/>
                  <a:gd name="T5" fmla="*/ 33 h 188"/>
                  <a:gd name="T6" fmla="*/ 73 w 167"/>
                  <a:gd name="T7" fmla="*/ 51 h 188"/>
                  <a:gd name="T8" fmla="*/ 81 w 167"/>
                  <a:gd name="T9" fmla="*/ 53 h 188"/>
                  <a:gd name="T10" fmla="*/ 158 w 167"/>
                  <a:gd name="T11" fmla="*/ 28 h 188"/>
                  <a:gd name="T12" fmla="*/ 153 w 167"/>
                  <a:gd name="T13" fmla="*/ 43 h 188"/>
                  <a:gd name="T14" fmla="*/ 107 w 167"/>
                  <a:gd name="T15" fmla="*/ 110 h 188"/>
                  <a:gd name="T16" fmla="*/ 148 w 167"/>
                  <a:gd name="T17" fmla="*/ 100 h 188"/>
                  <a:gd name="T18" fmla="*/ 157 w 167"/>
                  <a:gd name="T19" fmla="*/ 119 h 188"/>
                  <a:gd name="T20" fmla="*/ 75 w 167"/>
                  <a:gd name="T21" fmla="*/ 140 h 188"/>
                  <a:gd name="T22" fmla="*/ 137 w 167"/>
                  <a:gd name="T23" fmla="*/ 114 h 188"/>
                  <a:gd name="T24" fmla="*/ 136 w 167"/>
                  <a:gd name="T25" fmla="*/ 110 h 188"/>
                  <a:gd name="T26" fmla="*/ 109 w 167"/>
                  <a:gd name="T27" fmla="*/ 117 h 188"/>
                  <a:gd name="T28" fmla="*/ 90 w 167"/>
                  <a:gd name="T29" fmla="*/ 127 h 188"/>
                  <a:gd name="T30" fmla="*/ 78 w 167"/>
                  <a:gd name="T31" fmla="*/ 125 h 188"/>
                  <a:gd name="T32" fmla="*/ 2 w 167"/>
                  <a:gd name="T33" fmla="*/ 188 h 188"/>
                  <a:gd name="T34" fmla="*/ 4 w 167"/>
                  <a:gd name="T35" fmla="*/ 167 h 188"/>
                  <a:gd name="T36" fmla="*/ 25 w 167"/>
                  <a:gd name="T37" fmla="*/ 140 h 188"/>
                  <a:gd name="T38" fmla="*/ 9 w 167"/>
                  <a:gd name="T39" fmla="*/ 170 h 188"/>
                  <a:gd name="T40" fmla="*/ 78 w 167"/>
                  <a:gd name="T41" fmla="*/ 118 h 188"/>
                  <a:gd name="T42" fmla="*/ 78 w 167"/>
                  <a:gd name="T43" fmla="*/ 110 h 188"/>
                  <a:gd name="T44" fmla="*/ 62 w 167"/>
                  <a:gd name="T45" fmla="*/ 97 h 188"/>
                  <a:gd name="T46" fmla="*/ 41 w 167"/>
                  <a:gd name="T47" fmla="*/ 121 h 188"/>
                  <a:gd name="T48" fmla="*/ 38 w 167"/>
                  <a:gd name="T49" fmla="*/ 122 h 188"/>
                  <a:gd name="T50" fmla="*/ 56 w 167"/>
                  <a:gd name="T51" fmla="*/ 93 h 188"/>
                  <a:gd name="T52" fmla="*/ 42 w 167"/>
                  <a:gd name="T53" fmla="*/ 94 h 188"/>
                  <a:gd name="T54" fmla="*/ 33 w 167"/>
                  <a:gd name="T55" fmla="*/ 44 h 188"/>
                  <a:gd name="T56" fmla="*/ 59 w 167"/>
                  <a:gd name="T57" fmla="*/ 88 h 188"/>
                  <a:gd name="T58" fmla="*/ 70 w 167"/>
                  <a:gd name="T59" fmla="*/ 62 h 188"/>
                  <a:gd name="T60" fmla="*/ 63 w 167"/>
                  <a:gd name="T61" fmla="*/ 51 h 188"/>
                  <a:gd name="T62" fmla="*/ 73 w 167"/>
                  <a:gd name="T63" fmla="*/ 48 h 188"/>
                  <a:gd name="T64" fmla="*/ 96 w 167"/>
                  <a:gd name="T65" fmla="*/ 14 h 188"/>
                  <a:gd name="T66" fmla="*/ 90 w 167"/>
                  <a:gd name="T67" fmla="*/ 0 h 188"/>
                  <a:gd name="T68" fmla="*/ 95 w 167"/>
                  <a:gd name="T69" fmla="*/ 52 h 188"/>
                  <a:gd name="T70" fmla="*/ 95 w 167"/>
                  <a:gd name="T71" fmla="*/ 52 h 188"/>
                  <a:gd name="T72" fmla="*/ 110 w 167"/>
                  <a:gd name="T73" fmla="*/ 80 h 188"/>
                  <a:gd name="T74" fmla="*/ 80 w 167"/>
                  <a:gd name="T75" fmla="*/ 94 h 188"/>
                  <a:gd name="T76" fmla="*/ 84 w 167"/>
                  <a:gd name="T77" fmla="*/ 115 h 188"/>
                  <a:gd name="T78" fmla="*/ 97 w 167"/>
                  <a:gd name="T79" fmla="*/ 105 h 188"/>
                  <a:gd name="T80" fmla="*/ 145 w 167"/>
                  <a:gd name="T81" fmla="*/ 33 h 188"/>
                  <a:gd name="T82" fmla="*/ 95 w 167"/>
                  <a:gd name="T83" fmla="*/ 52 h 188"/>
                  <a:gd name="T84" fmla="*/ 86 w 167"/>
                  <a:gd name="T85" fmla="*/ 53 h 188"/>
                  <a:gd name="T86" fmla="*/ 86 w 167"/>
                  <a:gd name="T87" fmla="*/ 53 h 188"/>
                  <a:gd name="T88" fmla="*/ 92 w 167"/>
                  <a:gd name="T89" fmla="*/ 67 h 188"/>
                  <a:gd name="T90" fmla="*/ 70 w 167"/>
                  <a:gd name="T91" fmla="*/ 87 h 188"/>
                  <a:gd name="T92" fmla="*/ 100 w 167"/>
                  <a:gd name="T93" fmla="*/ 68 h 188"/>
                  <a:gd name="T94" fmla="*/ 86 w 167"/>
                  <a:gd name="T95" fmla="*/ 53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67" h="188">
                    <a:moveTo>
                      <a:pt x="90" y="0"/>
                    </a:moveTo>
                    <a:cubicBezTo>
                      <a:pt x="98" y="5"/>
                      <a:pt x="108" y="10"/>
                      <a:pt x="111" y="20"/>
                    </a:cubicBezTo>
                    <a:cubicBezTo>
                      <a:pt x="111" y="26"/>
                      <a:pt x="106" y="30"/>
                      <a:pt x="101" y="33"/>
                    </a:cubicBezTo>
                    <a:cubicBezTo>
                      <a:pt x="91" y="38"/>
                      <a:pt x="81" y="44"/>
                      <a:pt x="73" y="51"/>
                    </a:cubicBezTo>
                    <a:cubicBezTo>
                      <a:pt x="75" y="52"/>
                      <a:pt x="79" y="52"/>
                      <a:pt x="81" y="53"/>
                    </a:cubicBezTo>
                    <a:cubicBezTo>
                      <a:pt x="106" y="43"/>
                      <a:pt x="130" y="24"/>
                      <a:pt x="158" y="28"/>
                    </a:cubicBezTo>
                    <a:cubicBezTo>
                      <a:pt x="157" y="33"/>
                      <a:pt x="157" y="39"/>
                      <a:pt x="153" y="43"/>
                    </a:cubicBezTo>
                    <a:cubicBezTo>
                      <a:pt x="135" y="64"/>
                      <a:pt x="121" y="87"/>
                      <a:pt x="107" y="110"/>
                    </a:cubicBezTo>
                    <a:cubicBezTo>
                      <a:pt x="120" y="107"/>
                      <a:pt x="134" y="102"/>
                      <a:pt x="148" y="100"/>
                    </a:cubicBezTo>
                    <a:cubicBezTo>
                      <a:pt x="157" y="99"/>
                      <a:pt x="167" y="114"/>
                      <a:pt x="157" y="119"/>
                    </a:cubicBezTo>
                    <a:cubicBezTo>
                      <a:pt x="131" y="130"/>
                      <a:pt x="102" y="133"/>
                      <a:pt x="75" y="140"/>
                    </a:cubicBezTo>
                    <a:cubicBezTo>
                      <a:pt x="95" y="129"/>
                      <a:pt x="116" y="122"/>
                      <a:pt x="137" y="114"/>
                    </a:cubicBezTo>
                    <a:cubicBezTo>
                      <a:pt x="137" y="113"/>
                      <a:pt x="136" y="111"/>
                      <a:pt x="136" y="110"/>
                    </a:cubicBezTo>
                    <a:cubicBezTo>
                      <a:pt x="127" y="112"/>
                      <a:pt x="118" y="114"/>
                      <a:pt x="109" y="117"/>
                    </a:cubicBezTo>
                    <a:cubicBezTo>
                      <a:pt x="102" y="118"/>
                      <a:pt x="97" y="124"/>
                      <a:pt x="90" y="127"/>
                    </a:cubicBezTo>
                    <a:cubicBezTo>
                      <a:pt x="86" y="128"/>
                      <a:pt x="82" y="126"/>
                      <a:pt x="78" y="125"/>
                    </a:cubicBezTo>
                    <a:cubicBezTo>
                      <a:pt x="42" y="131"/>
                      <a:pt x="33" y="173"/>
                      <a:pt x="2" y="188"/>
                    </a:cubicBezTo>
                    <a:cubicBezTo>
                      <a:pt x="2" y="181"/>
                      <a:pt x="0" y="173"/>
                      <a:pt x="4" y="167"/>
                    </a:cubicBezTo>
                    <a:cubicBezTo>
                      <a:pt x="10" y="158"/>
                      <a:pt x="17" y="149"/>
                      <a:pt x="25" y="140"/>
                    </a:cubicBezTo>
                    <a:cubicBezTo>
                      <a:pt x="20" y="150"/>
                      <a:pt x="12" y="159"/>
                      <a:pt x="9" y="170"/>
                    </a:cubicBezTo>
                    <a:cubicBezTo>
                      <a:pt x="31" y="150"/>
                      <a:pt x="52" y="130"/>
                      <a:pt x="78" y="118"/>
                    </a:cubicBezTo>
                    <a:cubicBezTo>
                      <a:pt x="78" y="115"/>
                      <a:pt x="78" y="112"/>
                      <a:pt x="78" y="110"/>
                    </a:cubicBezTo>
                    <a:cubicBezTo>
                      <a:pt x="72" y="106"/>
                      <a:pt x="66" y="102"/>
                      <a:pt x="62" y="97"/>
                    </a:cubicBezTo>
                    <a:cubicBezTo>
                      <a:pt x="55" y="105"/>
                      <a:pt x="48" y="113"/>
                      <a:pt x="41" y="121"/>
                    </a:cubicBezTo>
                    <a:cubicBezTo>
                      <a:pt x="40" y="121"/>
                      <a:pt x="39" y="121"/>
                      <a:pt x="38" y="122"/>
                    </a:cubicBezTo>
                    <a:cubicBezTo>
                      <a:pt x="44" y="112"/>
                      <a:pt x="50" y="102"/>
                      <a:pt x="56" y="93"/>
                    </a:cubicBezTo>
                    <a:cubicBezTo>
                      <a:pt x="52" y="93"/>
                      <a:pt x="47" y="94"/>
                      <a:pt x="42" y="94"/>
                    </a:cubicBezTo>
                    <a:cubicBezTo>
                      <a:pt x="43" y="76"/>
                      <a:pt x="36" y="60"/>
                      <a:pt x="33" y="44"/>
                    </a:cubicBezTo>
                    <a:cubicBezTo>
                      <a:pt x="46" y="56"/>
                      <a:pt x="53" y="72"/>
                      <a:pt x="59" y="88"/>
                    </a:cubicBezTo>
                    <a:cubicBezTo>
                      <a:pt x="63" y="79"/>
                      <a:pt x="67" y="71"/>
                      <a:pt x="70" y="62"/>
                    </a:cubicBezTo>
                    <a:cubicBezTo>
                      <a:pt x="68" y="58"/>
                      <a:pt x="65" y="54"/>
                      <a:pt x="63" y="51"/>
                    </a:cubicBezTo>
                    <a:cubicBezTo>
                      <a:pt x="66" y="50"/>
                      <a:pt x="69" y="49"/>
                      <a:pt x="73" y="48"/>
                    </a:cubicBezTo>
                    <a:cubicBezTo>
                      <a:pt x="82" y="38"/>
                      <a:pt x="88" y="25"/>
                      <a:pt x="96" y="14"/>
                    </a:cubicBezTo>
                    <a:cubicBezTo>
                      <a:pt x="94" y="9"/>
                      <a:pt x="92" y="5"/>
                      <a:pt x="90" y="0"/>
                    </a:cubicBezTo>
                    <a:moveTo>
                      <a:pt x="95" y="52"/>
                    </a:moveTo>
                    <a:cubicBezTo>
                      <a:pt x="95" y="52"/>
                      <a:pt x="95" y="52"/>
                      <a:pt x="95" y="52"/>
                    </a:cubicBezTo>
                    <a:cubicBezTo>
                      <a:pt x="102" y="60"/>
                      <a:pt x="112" y="68"/>
                      <a:pt x="110" y="80"/>
                    </a:cubicBezTo>
                    <a:cubicBezTo>
                      <a:pt x="105" y="91"/>
                      <a:pt x="90" y="90"/>
                      <a:pt x="80" y="94"/>
                    </a:cubicBezTo>
                    <a:cubicBezTo>
                      <a:pt x="81" y="101"/>
                      <a:pt x="82" y="108"/>
                      <a:pt x="84" y="115"/>
                    </a:cubicBezTo>
                    <a:cubicBezTo>
                      <a:pt x="89" y="112"/>
                      <a:pt x="95" y="110"/>
                      <a:pt x="97" y="105"/>
                    </a:cubicBezTo>
                    <a:cubicBezTo>
                      <a:pt x="113" y="81"/>
                      <a:pt x="130" y="57"/>
                      <a:pt x="145" y="33"/>
                    </a:cubicBezTo>
                    <a:cubicBezTo>
                      <a:pt x="127" y="36"/>
                      <a:pt x="111" y="45"/>
                      <a:pt x="95" y="52"/>
                    </a:cubicBezTo>
                    <a:moveTo>
                      <a:pt x="86" y="53"/>
                    </a:moveTo>
                    <a:cubicBezTo>
                      <a:pt x="86" y="53"/>
                      <a:pt x="86" y="53"/>
                      <a:pt x="86" y="53"/>
                    </a:cubicBezTo>
                    <a:cubicBezTo>
                      <a:pt x="88" y="57"/>
                      <a:pt x="90" y="62"/>
                      <a:pt x="92" y="67"/>
                    </a:cubicBezTo>
                    <a:cubicBezTo>
                      <a:pt x="83" y="72"/>
                      <a:pt x="76" y="79"/>
                      <a:pt x="70" y="87"/>
                    </a:cubicBezTo>
                    <a:cubicBezTo>
                      <a:pt x="81" y="98"/>
                      <a:pt x="104" y="83"/>
                      <a:pt x="100" y="68"/>
                    </a:cubicBezTo>
                    <a:cubicBezTo>
                      <a:pt x="98" y="61"/>
                      <a:pt x="94" y="53"/>
                      <a:pt x="86" y="53"/>
                    </a:cubicBezTo>
                  </a:path>
                </a:pathLst>
              </a:custGeom>
              <a:solidFill>
                <a:srgbClr val="2319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02" name="Freeform 79">
                <a:extLst>
                  <a:ext uri="{FF2B5EF4-FFF2-40B4-BE49-F238E27FC236}">
                    <a16:creationId xmlns:a16="http://schemas.microsoft.com/office/drawing/2014/main" id="{0D827247-194E-4CD7-A0E9-D75CB66BEBE9}"/>
                  </a:ext>
                </a:extLst>
              </p:cNvPr>
              <p:cNvSpPr>
                <a:spLocks noEditPoints="1"/>
              </p:cNvSpPr>
              <p:nvPr/>
            </p:nvSpPr>
            <p:spPr bwMode="auto">
              <a:xfrm>
                <a:off x="2627313" y="4337051"/>
                <a:ext cx="319088" cy="393700"/>
              </a:xfrm>
              <a:custGeom>
                <a:avLst/>
                <a:gdLst>
                  <a:gd name="T0" fmla="*/ 153 w 174"/>
                  <a:gd name="T1" fmla="*/ 24 h 214"/>
                  <a:gd name="T2" fmla="*/ 127 w 174"/>
                  <a:gd name="T3" fmla="*/ 66 h 214"/>
                  <a:gd name="T4" fmla="*/ 162 w 174"/>
                  <a:gd name="T5" fmla="*/ 69 h 214"/>
                  <a:gd name="T6" fmla="*/ 174 w 174"/>
                  <a:gd name="T7" fmla="*/ 109 h 214"/>
                  <a:gd name="T8" fmla="*/ 160 w 174"/>
                  <a:gd name="T9" fmla="*/ 109 h 214"/>
                  <a:gd name="T10" fmla="*/ 150 w 174"/>
                  <a:gd name="T11" fmla="*/ 82 h 214"/>
                  <a:gd name="T12" fmla="*/ 136 w 174"/>
                  <a:gd name="T13" fmla="*/ 135 h 214"/>
                  <a:gd name="T14" fmla="*/ 133 w 174"/>
                  <a:gd name="T15" fmla="*/ 139 h 214"/>
                  <a:gd name="T16" fmla="*/ 145 w 174"/>
                  <a:gd name="T17" fmla="*/ 139 h 214"/>
                  <a:gd name="T18" fmla="*/ 132 w 174"/>
                  <a:gd name="T19" fmla="*/ 158 h 214"/>
                  <a:gd name="T20" fmla="*/ 124 w 174"/>
                  <a:gd name="T21" fmla="*/ 214 h 214"/>
                  <a:gd name="T22" fmla="*/ 76 w 174"/>
                  <a:gd name="T23" fmla="*/ 212 h 214"/>
                  <a:gd name="T24" fmla="*/ 79 w 174"/>
                  <a:gd name="T25" fmla="*/ 186 h 214"/>
                  <a:gd name="T26" fmla="*/ 105 w 174"/>
                  <a:gd name="T27" fmla="*/ 183 h 214"/>
                  <a:gd name="T28" fmla="*/ 114 w 174"/>
                  <a:gd name="T29" fmla="*/ 194 h 214"/>
                  <a:gd name="T30" fmla="*/ 13 w 174"/>
                  <a:gd name="T31" fmla="*/ 214 h 214"/>
                  <a:gd name="T32" fmla="*/ 97 w 174"/>
                  <a:gd name="T33" fmla="*/ 163 h 214"/>
                  <a:gd name="T34" fmla="*/ 119 w 174"/>
                  <a:gd name="T35" fmla="*/ 136 h 214"/>
                  <a:gd name="T36" fmla="*/ 100 w 174"/>
                  <a:gd name="T37" fmla="*/ 147 h 214"/>
                  <a:gd name="T38" fmla="*/ 107 w 174"/>
                  <a:gd name="T39" fmla="*/ 108 h 214"/>
                  <a:gd name="T40" fmla="*/ 67 w 174"/>
                  <a:gd name="T41" fmla="*/ 133 h 214"/>
                  <a:gd name="T42" fmla="*/ 78 w 174"/>
                  <a:gd name="T43" fmla="*/ 83 h 214"/>
                  <a:gd name="T44" fmla="*/ 73 w 174"/>
                  <a:gd name="T45" fmla="*/ 109 h 214"/>
                  <a:gd name="T46" fmla="*/ 109 w 174"/>
                  <a:gd name="T47" fmla="*/ 100 h 214"/>
                  <a:gd name="T48" fmla="*/ 115 w 174"/>
                  <a:gd name="T49" fmla="*/ 54 h 214"/>
                  <a:gd name="T50" fmla="*/ 100 w 174"/>
                  <a:gd name="T51" fmla="*/ 63 h 214"/>
                  <a:gd name="T52" fmla="*/ 74 w 174"/>
                  <a:gd name="T53" fmla="*/ 61 h 214"/>
                  <a:gd name="T54" fmla="*/ 105 w 174"/>
                  <a:gd name="T55" fmla="*/ 30 h 214"/>
                  <a:gd name="T56" fmla="*/ 134 w 174"/>
                  <a:gd name="T57" fmla="*/ 33 h 214"/>
                  <a:gd name="T58" fmla="*/ 123 w 174"/>
                  <a:gd name="T59" fmla="*/ 117 h 214"/>
                  <a:gd name="T60" fmla="*/ 116 w 174"/>
                  <a:gd name="T61" fmla="*/ 105 h 214"/>
                  <a:gd name="T62" fmla="*/ 130 w 174"/>
                  <a:gd name="T63" fmla="*/ 121 h 214"/>
                  <a:gd name="T64" fmla="*/ 123 w 174"/>
                  <a:gd name="T65" fmla="*/ 117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4" h="214">
                    <a:moveTo>
                      <a:pt x="139" y="0"/>
                    </a:moveTo>
                    <a:cubicBezTo>
                      <a:pt x="149" y="4"/>
                      <a:pt x="152" y="14"/>
                      <a:pt x="153" y="24"/>
                    </a:cubicBezTo>
                    <a:cubicBezTo>
                      <a:pt x="156" y="26"/>
                      <a:pt x="158" y="28"/>
                      <a:pt x="160" y="31"/>
                    </a:cubicBezTo>
                    <a:cubicBezTo>
                      <a:pt x="145" y="39"/>
                      <a:pt x="135" y="53"/>
                      <a:pt x="127" y="66"/>
                    </a:cubicBezTo>
                    <a:cubicBezTo>
                      <a:pt x="122" y="71"/>
                      <a:pt x="123" y="76"/>
                      <a:pt x="124" y="82"/>
                    </a:cubicBezTo>
                    <a:cubicBezTo>
                      <a:pt x="136" y="75"/>
                      <a:pt x="148" y="69"/>
                      <a:pt x="162" y="69"/>
                    </a:cubicBezTo>
                    <a:cubicBezTo>
                      <a:pt x="161" y="77"/>
                      <a:pt x="159" y="85"/>
                      <a:pt x="156" y="93"/>
                    </a:cubicBezTo>
                    <a:cubicBezTo>
                      <a:pt x="161" y="99"/>
                      <a:pt x="168" y="104"/>
                      <a:pt x="174" y="109"/>
                    </a:cubicBezTo>
                    <a:cubicBezTo>
                      <a:pt x="168" y="120"/>
                      <a:pt x="155" y="123"/>
                      <a:pt x="144" y="128"/>
                    </a:cubicBezTo>
                    <a:cubicBezTo>
                      <a:pt x="149" y="122"/>
                      <a:pt x="155" y="116"/>
                      <a:pt x="160" y="109"/>
                    </a:cubicBezTo>
                    <a:cubicBezTo>
                      <a:pt x="157" y="106"/>
                      <a:pt x="153" y="103"/>
                      <a:pt x="150" y="100"/>
                    </a:cubicBezTo>
                    <a:cubicBezTo>
                      <a:pt x="149" y="94"/>
                      <a:pt x="150" y="88"/>
                      <a:pt x="150" y="82"/>
                    </a:cubicBezTo>
                    <a:cubicBezTo>
                      <a:pt x="149" y="82"/>
                      <a:pt x="148" y="82"/>
                      <a:pt x="147" y="82"/>
                    </a:cubicBezTo>
                    <a:cubicBezTo>
                      <a:pt x="146" y="100"/>
                      <a:pt x="146" y="119"/>
                      <a:pt x="136" y="135"/>
                    </a:cubicBezTo>
                    <a:cubicBezTo>
                      <a:pt x="134" y="135"/>
                      <a:pt x="129" y="135"/>
                      <a:pt x="127" y="135"/>
                    </a:cubicBezTo>
                    <a:cubicBezTo>
                      <a:pt x="129" y="137"/>
                      <a:pt x="131" y="138"/>
                      <a:pt x="133" y="139"/>
                    </a:cubicBezTo>
                    <a:cubicBezTo>
                      <a:pt x="133" y="141"/>
                      <a:pt x="132" y="146"/>
                      <a:pt x="132" y="148"/>
                    </a:cubicBezTo>
                    <a:cubicBezTo>
                      <a:pt x="137" y="145"/>
                      <a:pt x="141" y="142"/>
                      <a:pt x="145" y="139"/>
                    </a:cubicBezTo>
                    <a:cubicBezTo>
                      <a:pt x="151" y="140"/>
                      <a:pt x="157" y="141"/>
                      <a:pt x="163" y="142"/>
                    </a:cubicBezTo>
                    <a:cubicBezTo>
                      <a:pt x="154" y="150"/>
                      <a:pt x="142" y="153"/>
                      <a:pt x="132" y="158"/>
                    </a:cubicBezTo>
                    <a:cubicBezTo>
                      <a:pt x="131" y="173"/>
                      <a:pt x="131" y="188"/>
                      <a:pt x="130" y="203"/>
                    </a:cubicBezTo>
                    <a:cubicBezTo>
                      <a:pt x="130" y="207"/>
                      <a:pt x="129" y="213"/>
                      <a:pt x="124" y="214"/>
                    </a:cubicBezTo>
                    <a:cubicBezTo>
                      <a:pt x="113" y="208"/>
                      <a:pt x="104" y="199"/>
                      <a:pt x="93" y="192"/>
                    </a:cubicBezTo>
                    <a:cubicBezTo>
                      <a:pt x="86" y="197"/>
                      <a:pt x="82" y="206"/>
                      <a:pt x="76" y="212"/>
                    </a:cubicBezTo>
                    <a:cubicBezTo>
                      <a:pt x="72" y="212"/>
                      <a:pt x="68" y="211"/>
                      <a:pt x="64" y="210"/>
                    </a:cubicBezTo>
                    <a:cubicBezTo>
                      <a:pt x="64" y="199"/>
                      <a:pt x="69" y="190"/>
                      <a:pt x="79" y="186"/>
                    </a:cubicBezTo>
                    <a:cubicBezTo>
                      <a:pt x="80" y="187"/>
                      <a:pt x="83" y="190"/>
                      <a:pt x="84" y="191"/>
                    </a:cubicBezTo>
                    <a:cubicBezTo>
                      <a:pt x="91" y="189"/>
                      <a:pt x="98" y="186"/>
                      <a:pt x="105" y="183"/>
                    </a:cubicBezTo>
                    <a:cubicBezTo>
                      <a:pt x="102" y="186"/>
                      <a:pt x="99" y="189"/>
                      <a:pt x="96" y="193"/>
                    </a:cubicBezTo>
                    <a:cubicBezTo>
                      <a:pt x="102" y="193"/>
                      <a:pt x="109" y="198"/>
                      <a:pt x="114" y="194"/>
                    </a:cubicBezTo>
                    <a:cubicBezTo>
                      <a:pt x="116" y="184"/>
                      <a:pt x="116" y="174"/>
                      <a:pt x="117" y="164"/>
                    </a:cubicBezTo>
                    <a:cubicBezTo>
                      <a:pt x="81" y="177"/>
                      <a:pt x="50" y="201"/>
                      <a:pt x="13" y="214"/>
                    </a:cubicBezTo>
                    <a:cubicBezTo>
                      <a:pt x="8" y="211"/>
                      <a:pt x="4" y="207"/>
                      <a:pt x="0" y="204"/>
                    </a:cubicBezTo>
                    <a:cubicBezTo>
                      <a:pt x="33" y="192"/>
                      <a:pt x="64" y="175"/>
                      <a:pt x="97" y="163"/>
                    </a:cubicBezTo>
                    <a:cubicBezTo>
                      <a:pt x="104" y="160"/>
                      <a:pt x="111" y="158"/>
                      <a:pt x="117" y="155"/>
                    </a:cubicBezTo>
                    <a:cubicBezTo>
                      <a:pt x="118" y="149"/>
                      <a:pt x="119" y="142"/>
                      <a:pt x="119" y="136"/>
                    </a:cubicBezTo>
                    <a:cubicBezTo>
                      <a:pt x="117" y="134"/>
                      <a:pt x="113" y="131"/>
                      <a:pt x="111" y="129"/>
                    </a:cubicBezTo>
                    <a:cubicBezTo>
                      <a:pt x="107" y="135"/>
                      <a:pt x="108" y="145"/>
                      <a:pt x="100" y="147"/>
                    </a:cubicBezTo>
                    <a:cubicBezTo>
                      <a:pt x="99" y="146"/>
                      <a:pt x="97" y="143"/>
                      <a:pt x="96" y="142"/>
                    </a:cubicBezTo>
                    <a:cubicBezTo>
                      <a:pt x="98" y="130"/>
                      <a:pt x="104" y="119"/>
                      <a:pt x="107" y="108"/>
                    </a:cubicBezTo>
                    <a:cubicBezTo>
                      <a:pt x="92" y="124"/>
                      <a:pt x="77" y="142"/>
                      <a:pt x="61" y="157"/>
                    </a:cubicBezTo>
                    <a:cubicBezTo>
                      <a:pt x="56" y="148"/>
                      <a:pt x="63" y="141"/>
                      <a:pt x="67" y="133"/>
                    </a:cubicBezTo>
                    <a:cubicBezTo>
                      <a:pt x="71" y="126"/>
                      <a:pt x="65" y="118"/>
                      <a:pt x="62" y="112"/>
                    </a:cubicBezTo>
                    <a:cubicBezTo>
                      <a:pt x="68" y="103"/>
                      <a:pt x="79" y="95"/>
                      <a:pt x="78" y="83"/>
                    </a:cubicBezTo>
                    <a:cubicBezTo>
                      <a:pt x="82" y="85"/>
                      <a:pt x="85" y="86"/>
                      <a:pt x="89" y="88"/>
                    </a:cubicBezTo>
                    <a:cubicBezTo>
                      <a:pt x="94" y="99"/>
                      <a:pt x="80" y="105"/>
                      <a:pt x="73" y="109"/>
                    </a:cubicBezTo>
                    <a:cubicBezTo>
                      <a:pt x="80" y="118"/>
                      <a:pt x="78" y="128"/>
                      <a:pt x="74" y="138"/>
                    </a:cubicBezTo>
                    <a:cubicBezTo>
                      <a:pt x="85" y="125"/>
                      <a:pt x="98" y="113"/>
                      <a:pt x="109" y="100"/>
                    </a:cubicBezTo>
                    <a:cubicBezTo>
                      <a:pt x="113" y="81"/>
                      <a:pt x="126" y="66"/>
                      <a:pt x="131" y="48"/>
                    </a:cubicBezTo>
                    <a:cubicBezTo>
                      <a:pt x="126" y="50"/>
                      <a:pt x="120" y="52"/>
                      <a:pt x="115" y="54"/>
                    </a:cubicBezTo>
                    <a:cubicBezTo>
                      <a:pt x="112" y="62"/>
                      <a:pt x="109" y="70"/>
                      <a:pt x="105" y="78"/>
                    </a:cubicBezTo>
                    <a:cubicBezTo>
                      <a:pt x="103" y="73"/>
                      <a:pt x="102" y="68"/>
                      <a:pt x="100" y="63"/>
                    </a:cubicBezTo>
                    <a:cubicBezTo>
                      <a:pt x="94" y="66"/>
                      <a:pt x="88" y="68"/>
                      <a:pt x="82" y="70"/>
                    </a:cubicBezTo>
                    <a:cubicBezTo>
                      <a:pt x="79" y="67"/>
                      <a:pt x="76" y="64"/>
                      <a:pt x="74" y="61"/>
                    </a:cubicBezTo>
                    <a:cubicBezTo>
                      <a:pt x="83" y="57"/>
                      <a:pt x="93" y="54"/>
                      <a:pt x="102" y="48"/>
                    </a:cubicBezTo>
                    <a:cubicBezTo>
                      <a:pt x="104" y="42"/>
                      <a:pt x="104" y="36"/>
                      <a:pt x="105" y="30"/>
                    </a:cubicBezTo>
                    <a:cubicBezTo>
                      <a:pt x="112" y="31"/>
                      <a:pt x="118" y="35"/>
                      <a:pt x="119" y="42"/>
                    </a:cubicBezTo>
                    <a:cubicBezTo>
                      <a:pt x="124" y="40"/>
                      <a:pt x="131" y="38"/>
                      <a:pt x="134" y="33"/>
                    </a:cubicBezTo>
                    <a:cubicBezTo>
                      <a:pt x="137" y="22"/>
                      <a:pt x="137" y="11"/>
                      <a:pt x="139" y="0"/>
                    </a:cubicBezTo>
                    <a:moveTo>
                      <a:pt x="123" y="117"/>
                    </a:moveTo>
                    <a:cubicBezTo>
                      <a:pt x="123" y="117"/>
                      <a:pt x="123" y="117"/>
                      <a:pt x="123" y="117"/>
                    </a:cubicBezTo>
                    <a:cubicBezTo>
                      <a:pt x="119" y="114"/>
                      <a:pt x="119" y="109"/>
                      <a:pt x="116" y="105"/>
                    </a:cubicBezTo>
                    <a:cubicBezTo>
                      <a:pt x="115" y="113"/>
                      <a:pt x="113" y="121"/>
                      <a:pt x="112" y="129"/>
                    </a:cubicBezTo>
                    <a:cubicBezTo>
                      <a:pt x="118" y="127"/>
                      <a:pt x="128" y="129"/>
                      <a:pt x="130" y="121"/>
                    </a:cubicBezTo>
                    <a:cubicBezTo>
                      <a:pt x="133" y="110"/>
                      <a:pt x="136" y="100"/>
                      <a:pt x="135" y="89"/>
                    </a:cubicBezTo>
                    <a:cubicBezTo>
                      <a:pt x="120" y="90"/>
                      <a:pt x="134" y="112"/>
                      <a:pt x="123" y="117"/>
                    </a:cubicBezTo>
                  </a:path>
                </a:pathLst>
              </a:custGeom>
              <a:solidFill>
                <a:srgbClr val="2319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03" name="Freeform 80">
                <a:extLst>
                  <a:ext uri="{FF2B5EF4-FFF2-40B4-BE49-F238E27FC236}">
                    <a16:creationId xmlns:a16="http://schemas.microsoft.com/office/drawing/2014/main" id="{9275A170-EAB9-468C-8B5E-1A0F1C28E831}"/>
                  </a:ext>
                </a:extLst>
              </p:cNvPr>
              <p:cNvSpPr>
                <a:spLocks/>
              </p:cNvSpPr>
              <p:nvPr/>
            </p:nvSpPr>
            <p:spPr bwMode="auto">
              <a:xfrm>
                <a:off x="2333625" y="4360863"/>
                <a:ext cx="196850" cy="385763"/>
              </a:xfrm>
              <a:custGeom>
                <a:avLst/>
                <a:gdLst>
                  <a:gd name="T0" fmla="*/ 57 w 107"/>
                  <a:gd name="T1" fmla="*/ 0 h 210"/>
                  <a:gd name="T2" fmla="*/ 75 w 107"/>
                  <a:gd name="T3" fmla="*/ 14 h 210"/>
                  <a:gd name="T4" fmla="*/ 69 w 107"/>
                  <a:gd name="T5" fmla="*/ 47 h 210"/>
                  <a:gd name="T6" fmla="*/ 107 w 107"/>
                  <a:gd name="T7" fmla="*/ 39 h 210"/>
                  <a:gd name="T8" fmla="*/ 86 w 107"/>
                  <a:gd name="T9" fmla="*/ 52 h 210"/>
                  <a:gd name="T10" fmla="*/ 66 w 107"/>
                  <a:gd name="T11" fmla="*/ 62 h 210"/>
                  <a:gd name="T12" fmla="*/ 77 w 107"/>
                  <a:gd name="T13" fmla="*/ 52 h 210"/>
                  <a:gd name="T14" fmla="*/ 81 w 107"/>
                  <a:gd name="T15" fmla="*/ 57 h 210"/>
                  <a:gd name="T16" fmla="*/ 66 w 107"/>
                  <a:gd name="T17" fmla="*/ 75 h 210"/>
                  <a:gd name="T18" fmla="*/ 90 w 107"/>
                  <a:gd name="T19" fmla="*/ 64 h 210"/>
                  <a:gd name="T20" fmla="*/ 106 w 107"/>
                  <a:gd name="T21" fmla="*/ 74 h 210"/>
                  <a:gd name="T22" fmla="*/ 69 w 107"/>
                  <a:gd name="T23" fmla="*/ 101 h 210"/>
                  <a:gd name="T24" fmla="*/ 89 w 107"/>
                  <a:gd name="T25" fmla="*/ 71 h 210"/>
                  <a:gd name="T26" fmla="*/ 65 w 107"/>
                  <a:gd name="T27" fmla="*/ 84 h 210"/>
                  <a:gd name="T28" fmla="*/ 73 w 107"/>
                  <a:gd name="T29" fmla="*/ 104 h 210"/>
                  <a:gd name="T30" fmla="*/ 64 w 107"/>
                  <a:gd name="T31" fmla="*/ 112 h 210"/>
                  <a:gd name="T32" fmla="*/ 65 w 107"/>
                  <a:gd name="T33" fmla="*/ 126 h 210"/>
                  <a:gd name="T34" fmla="*/ 74 w 107"/>
                  <a:gd name="T35" fmla="*/ 116 h 210"/>
                  <a:gd name="T36" fmla="*/ 74 w 107"/>
                  <a:gd name="T37" fmla="*/ 127 h 210"/>
                  <a:gd name="T38" fmla="*/ 64 w 107"/>
                  <a:gd name="T39" fmla="*/ 138 h 210"/>
                  <a:gd name="T40" fmla="*/ 63 w 107"/>
                  <a:gd name="T41" fmla="*/ 210 h 210"/>
                  <a:gd name="T42" fmla="*/ 24 w 107"/>
                  <a:gd name="T43" fmla="*/ 193 h 210"/>
                  <a:gd name="T44" fmla="*/ 47 w 107"/>
                  <a:gd name="T45" fmla="*/ 192 h 210"/>
                  <a:gd name="T46" fmla="*/ 51 w 107"/>
                  <a:gd name="T47" fmla="*/ 148 h 210"/>
                  <a:gd name="T48" fmla="*/ 40 w 107"/>
                  <a:gd name="T49" fmla="*/ 139 h 210"/>
                  <a:gd name="T50" fmla="*/ 52 w 107"/>
                  <a:gd name="T51" fmla="*/ 131 h 210"/>
                  <a:gd name="T52" fmla="*/ 54 w 107"/>
                  <a:gd name="T53" fmla="*/ 114 h 210"/>
                  <a:gd name="T54" fmla="*/ 46 w 107"/>
                  <a:gd name="T55" fmla="*/ 111 h 210"/>
                  <a:gd name="T56" fmla="*/ 54 w 107"/>
                  <a:gd name="T57" fmla="*/ 105 h 210"/>
                  <a:gd name="T58" fmla="*/ 54 w 107"/>
                  <a:gd name="T59" fmla="*/ 90 h 210"/>
                  <a:gd name="T60" fmla="*/ 19 w 107"/>
                  <a:gd name="T61" fmla="*/ 132 h 210"/>
                  <a:gd name="T62" fmla="*/ 8 w 107"/>
                  <a:gd name="T63" fmla="*/ 123 h 210"/>
                  <a:gd name="T64" fmla="*/ 24 w 107"/>
                  <a:gd name="T65" fmla="*/ 103 h 210"/>
                  <a:gd name="T66" fmla="*/ 27 w 107"/>
                  <a:gd name="T67" fmla="*/ 108 h 210"/>
                  <a:gd name="T68" fmla="*/ 57 w 107"/>
                  <a:gd name="T69" fmla="*/ 78 h 210"/>
                  <a:gd name="T70" fmla="*/ 38 w 107"/>
                  <a:gd name="T71" fmla="*/ 86 h 210"/>
                  <a:gd name="T72" fmla="*/ 57 w 107"/>
                  <a:gd name="T73" fmla="*/ 62 h 210"/>
                  <a:gd name="T74" fmla="*/ 20 w 107"/>
                  <a:gd name="T75" fmla="*/ 82 h 210"/>
                  <a:gd name="T76" fmla="*/ 0 w 107"/>
                  <a:gd name="T77" fmla="*/ 78 h 210"/>
                  <a:gd name="T78" fmla="*/ 56 w 107"/>
                  <a:gd name="T79" fmla="*/ 52 h 210"/>
                  <a:gd name="T80" fmla="*/ 57 w 107"/>
                  <a:gd name="T81" fmla="*/ 0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07" h="210">
                    <a:moveTo>
                      <a:pt x="57" y="0"/>
                    </a:moveTo>
                    <a:cubicBezTo>
                      <a:pt x="63" y="4"/>
                      <a:pt x="72" y="7"/>
                      <a:pt x="75" y="14"/>
                    </a:cubicBezTo>
                    <a:cubicBezTo>
                      <a:pt x="74" y="25"/>
                      <a:pt x="68" y="35"/>
                      <a:pt x="69" y="47"/>
                    </a:cubicBezTo>
                    <a:cubicBezTo>
                      <a:pt x="82" y="44"/>
                      <a:pt x="94" y="33"/>
                      <a:pt x="107" y="39"/>
                    </a:cubicBezTo>
                    <a:cubicBezTo>
                      <a:pt x="101" y="45"/>
                      <a:pt x="94" y="48"/>
                      <a:pt x="86" y="52"/>
                    </a:cubicBezTo>
                    <a:cubicBezTo>
                      <a:pt x="79" y="46"/>
                      <a:pt x="67" y="53"/>
                      <a:pt x="66" y="62"/>
                    </a:cubicBezTo>
                    <a:cubicBezTo>
                      <a:pt x="70" y="59"/>
                      <a:pt x="74" y="56"/>
                      <a:pt x="77" y="52"/>
                    </a:cubicBezTo>
                    <a:cubicBezTo>
                      <a:pt x="79" y="54"/>
                      <a:pt x="80" y="55"/>
                      <a:pt x="81" y="57"/>
                    </a:cubicBezTo>
                    <a:cubicBezTo>
                      <a:pt x="75" y="61"/>
                      <a:pt x="65" y="65"/>
                      <a:pt x="66" y="75"/>
                    </a:cubicBezTo>
                    <a:cubicBezTo>
                      <a:pt x="74" y="71"/>
                      <a:pt x="82" y="67"/>
                      <a:pt x="90" y="64"/>
                    </a:cubicBezTo>
                    <a:cubicBezTo>
                      <a:pt x="97" y="62"/>
                      <a:pt x="102" y="69"/>
                      <a:pt x="106" y="74"/>
                    </a:cubicBezTo>
                    <a:cubicBezTo>
                      <a:pt x="94" y="84"/>
                      <a:pt x="83" y="94"/>
                      <a:pt x="69" y="101"/>
                    </a:cubicBezTo>
                    <a:cubicBezTo>
                      <a:pt x="76" y="91"/>
                      <a:pt x="84" y="82"/>
                      <a:pt x="89" y="71"/>
                    </a:cubicBezTo>
                    <a:cubicBezTo>
                      <a:pt x="81" y="74"/>
                      <a:pt x="73" y="79"/>
                      <a:pt x="65" y="84"/>
                    </a:cubicBezTo>
                    <a:cubicBezTo>
                      <a:pt x="66" y="92"/>
                      <a:pt x="62" y="102"/>
                      <a:pt x="73" y="104"/>
                    </a:cubicBezTo>
                    <a:cubicBezTo>
                      <a:pt x="70" y="106"/>
                      <a:pt x="67" y="109"/>
                      <a:pt x="64" y="112"/>
                    </a:cubicBezTo>
                    <a:cubicBezTo>
                      <a:pt x="64" y="116"/>
                      <a:pt x="65" y="121"/>
                      <a:pt x="65" y="126"/>
                    </a:cubicBezTo>
                    <a:cubicBezTo>
                      <a:pt x="68" y="122"/>
                      <a:pt x="71" y="119"/>
                      <a:pt x="74" y="116"/>
                    </a:cubicBezTo>
                    <a:cubicBezTo>
                      <a:pt x="74" y="119"/>
                      <a:pt x="74" y="124"/>
                      <a:pt x="74" y="127"/>
                    </a:cubicBezTo>
                    <a:cubicBezTo>
                      <a:pt x="71" y="130"/>
                      <a:pt x="67" y="134"/>
                      <a:pt x="64" y="138"/>
                    </a:cubicBezTo>
                    <a:cubicBezTo>
                      <a:pt x="60" y="162"/>
                      <a:pt x="66" y="186"/>
                      <a:pt x="63" y="210"/>
                    </a:cubicBezTo>
                    <a:cubicBezTo>
                      <a:pt x="50" y="205"/>
                      <a:pt x="39" y="196"/>
                      <a:pt x="24" y="193"/>
                    </a:cubicBezTo>
                    <a:cubicBezTo>
                      <a:pt x="32" y="192"/>
                      <a:pt x="40" y="192"/>
                      <a:pt x="47" y="192"/>
                    </a:cubicBezTo>
                    <a:cubicBezTo>
                      <a:pt x="50" y="177"/>
                      <a:pt x="52" y="162"/>
                      <a:pt x="51" y="148"/>
                    </a:cubicBezTo>
                    <a:cubicBezTo>
                      <a:pt x="46" y="146"/>
                      <a:pt x="43" y="143"/>
                      <a:pt x="40" y="139"/>
                    </a:cubicBezTo>
                    <a:cubicBezTo>
                      <a:pt x="44" y="137"/>
                      <a:pt x="48" y="134"/>
                      <a:pt x="52" y="131"/>
                    </a:cubicBezTo>
                    <a:cubicBezTo>
                      <a:pt x="53" y="126"/>
                      <a:pt x="53" y="120"/>
                      <a:pt x="54" y="114"/>
                    </a:cubicBezTo>
                    <a:cubicBezTo>
                      <a:pt x="52" y="114"/>
                      <a:pt x="48" y="112"/>
                      <a:pt x="46" y="111"/>
                    </a:cubicBezTo>
                    <a:cubicBezTo>
                      <a:pt x="48" y="109"/>
                      <a:pt x="51" y="107"/>
                      <a:pt x="54" y="105"/>
                    </a:cubicBezTo>
                    <a:cubicBezTo>
                      <a:pt x="54" y="100"/>
                      <a:pt x="54" y="95"/>
                      <a:pt x="54" y="90"/>
                    </a:cubicBezTo>
                    <a:cubicBezTo>
                      <a:pt x="38" y="100"/>
                      <a:pt x="32" y="119"/>
                      <a:pt x="19" y="132"/>
                    </a:cubicBezTo>
                    <a:cubicBezTo>
                      <a:pt x="13" y="134"/>
                      <a:pt x="12" y="126"/>
                      <a:pt x="8" y="123"/>
                    </a:cubicBezTo>
                    <a:cubicBezTo>
                      <a:pt x="13" y="116"/>
                      <a:pt x="19" y="110"/>
                      <a:pt x="24" y="103"/>
                    </a:cubicBezTo>
                    <a:cubicBezTo>
                      <a:pt x="25" y="104"/>
                      <a:pt x="26" y="107"/>
                      <a:pt x="27" y="108"/>
                    </a:cubicBezTo>
                    <a:cubicBezTo>
                      <a:pt x="37" y="98"/>
                      <a:pt x="48" y="89"/>
                      <a:pt x="57" y="78"/>
                    </a:cubicBezTo>
                    <a:cubicBezTo>
                      <a:pt x="51" y="80"/>
                      <a:pt x="44" y="83"/>
                      <a:pt x="38" y="86"/>
                    </a:cubicBezTo>
                    <a:cubicBezTo>
                      <a:pt x="45" y="78"/>
                      <a:pt x="56" y="74"/>
                      <a:pt x="57" y="62"/>
                    </a:cubicBezTo>
                    <a:cubicBezTo>
                      <a:pt x="45" y="68"/>
                      <a:pt x="35" y="82"/>
                      <a:pt x="20" y="82"/>
                    </a:cubicBezTo>
                    <a:cubicBezTo>
                      <a:pt x="13" y="82"/>
                      <a:pt x="6" y="80"/>
                      <a:pt x="0" y="78"/>
                    </a:cubicBezTo>
                    <a:cubicBezTo>
                      <a:pt x="18" y="68"/>
                      <a:pt x="39" y="63"/>
                      <a:pt x="56" y="52"/>
                    </a:cubicBezTo>
                    <a:cubicBezTo>
                      <a:pt x="59" y="35"/>
                      <a:pt x="58" y="17"/>
                      <a:pt x="57" y="0"/>
                    </a:cubicBezTo>
                  </a:path>
                </a:pathLst>
              </a:custGeom>
              <a:solidFill>
                <a:srgbClr val="2319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04" name="Freeform 81">
                <a:extLst>
                  <a:ext uri="{FF2B5EF4-FFF2-40B4-BE49-F238E27FC236}">
                    <a16:creationId xmlns:a16="http://schemas.microsoft.com/office/drawing/2014/main" id="{DAB4DED3-BDB0-4E94-99DD-C9822E2E3DD0}"/>
                  </a:ext>
                </a:extLst>
              </p:cNvPr>
              <p:cNvSpPr>
                <a:spLocks noEditPoints="1"/>
              </p:cNvSpPr>
              <p:nvPr/>
            </p:nvSpPr>
            <p:spPr bwMode="auto">
              <a:xfrm>
                <a:off x="1760538" y="4368801"/>
                <a:ext cx="388938" cy="396875"/>
              </a:xfrm>
              <a:custGeom>
                <a:avLst/>
                <a:gdLst>
                  <a:gd name="T0" fmla="*/ 60 w 212"/>
                  <a:gd name="T1" fmla="*/ 26 h 216"/>
                  <a:gd name="T2" fmla="*/ 157 w 212"/>
                  <a:gd name="T3" fmla="*/ 0 h 216"/>
                  <a:gd name="T4" fmla="*/ 161 w 212"/>
                  <a:gd name="T5" fmla="*/ 13 h 216"/>
                  <a:gd name="T6" fmla="*/ 140 w 212"/>
                  <a:gd name="T7" fmla="*/ 28 h 216"/>
                  <a:gd name="T8" fmla="*/ 92 w 212"/>
                  <a:gd name="T9" fmla="*/ 88 h 216"/>
                  <a:gd name="T10" fmla="*/ 123 w 212"/>
                  <a:gd name="T11" fmla="*/ 75 h 216"/>
                  <a:gd name="T12" fmla="*/ 133 w 212"/>
                  <a:gd name="T13" fmla="*/ 51 h 216"/>
                  <a:gd name="T14" fmla="*/ 137 w 212"/>
                  <a:gd name="T15" fmla="*/ 67 h 216"/>
                  <a:gd name="T16" fmla="*/ 165 w 212"/>
                  <a:gd name="T17" fmla="*/ 51 h 216"/>
                  <a:gd name="T18" fmla="*/ 173 w 212"/>
                  <a:gd name="T19" fmla="*/ 35 h 216"/>
                  <a:gd name="T20" fmla="*/ 189 w 212"/>
                  <a:gd name="T21" fmla="*/ 45 h 216"/>
                  <a:gd name="T22" fmla="*/ 161 w 212"/>
                  <a:gd name="T23" fmla="*/ 84 h 216"/>
                  <a:gd name="T24" fmla="*/ 203 w 212"/>
                  <a:gd name="T25" fmla="*/ 70 h 216"/>
                  <a:gd name="T26" fmla="*/ 212 w 212"/>
                  <a:gd name="T27" fmla="*/ 71 h 216"/>
                  <a:gd name="T28" fmla="*/ 198 w 212"/>
                  <a:gd name="T29" fmla="*/ 81 h 216"/>
                  <a:gd name="T30" fmla="*/ 150 w 212"/>
                  <a:gd name="T31" fmla="*/ 99 h 216"/>
                  <a:gd name="T32" fmla="*/ 151 w 212"/>
                  <a:gd name="T33" fmla="*/ 118 h 216"/>
                  <a:gd name="T34" fmla="*/ 187 w 212"/>
                  <a:gd name="T35" fmla="*/ 109 h 216"/>
                  <a:gd name="T36" fmla="*/ 200 w 212"/>
                  <a:gd name="T37" fmla="*/ 117 h 216"/>
                  <a:gd name="T38" fmla="*/ 149 w 212"/>
                  <a:gd name="T39" fmla="*/ 166 h 216"/>
                  <a:gd name="T40" fmla="*/ 180 w 212"/>
                  <a:gd name="T41" fmla="*/ 118 h 216"/>
                  <a:gd name="T42" fmla="*/ 151 w 212"/>
                  <a:gd name="T43" fmla="*/ 132 h 216"/>
                  <a:gd name="T44" fmla="*/ 161 w 212"/>
                  <a:gd name="T45" fmla="*/ 137 h 216"/>
                  <a:gd name="T46" fmla="*/ 141 w 212"/>
                  <a:gd name="T47" fmla="*/ 155 h 216"/>
                  <a:gd name="T48" fmla="*/ 149 w 212"/>
                  <a:gd name="T49" fmla="*/ 158 h 216"/>
                  <a:gd name="T50" fmla="*/ 110 w 212"/>
                  <a:gd name="T51" fmla="*/ 182 h 216"/>
                  <a:gd name="T52" fmla="*/ 89 w 212"/>
                  <a:gd name="T53" fmla="*/ 197 h 216"/>
                  <a:gd name="T54" fmla="*/ 121 w 212"/>
                  <a:gd name="T55" fmla="*/ 185 h 216"/>
                  <a:gd name="T56" fmla="*/ 81 w 212"/>
                  <a:gd name="T57" fmla="*/ 216 h 216"/>
                  <a:gd name="T58" fmla="*/ 73 w 212"/>
                  <a:gd name="T59" fmla="*/ 194 h 216"/>
                  <a:gd name="T60" fmla="*/ 110 w 212"/>
                  <a:gd name="T61" fmla="*/ 179 h 216"/>
                  <a:gd name="T62" fmla="*/ 102 w 212"/>
                  <a:gd name="T63" fmla="*/ 134 h 216"/>
                  <a:gd name="T64" fmla="*/ 120 w 212"/>
                  <a:gd name="T65" fmla="*/ 115 h 216"/>
                  <a:gd name="T66" fmla="*/ 123 w 212"/>
                  <a:gd name="T67" fmla="*/ 118 h 216"/>
                  <a:gd name="T68" fmla="*/ 116 w 212"/>
                  <a:gd name="T69" fmla="*/ 170 h 216"/>
                  <a:gd name="T70" fmla="*/ 130 w 212"/>
                  <a:gd name="T71" fmla="*/ 163 h 216"/>
                  <a:gd name="T72" fmla="*/ 132 w 212"/>
                  <a:gd name="T73" fmla="*/ 151 h 216"/>
                  <a:gd name="T74" fmla="*/ 115 w 212"/>
                  <a:gd name="T75" fmla="*/ 151 h 216"/>
                  <a:gd name="T76" fmla="*/ 136 w 212"/>
                  <a:gd name="T77" fmla="*/ 140 h 216"/>
                  <a:gd name="T78" fmla="*/ 113 w 212"/>
                  <a:gd name="T79" fmla="*/ 135 h 216"/>
                  <a:gd name="T80" fmla="*/ 137 w 212"/>
                  <a:gd name="T81" fmla="*/ 124 h 216"/>
                  <a:gd name="T82" fmla="*/ 140 w 212"/>
                  <a:gd name="T83" fmla="*/ 106 h 216"/>
                  <a:gd name="T84" fmla="*/ 96 w 212"/>
                  <a:gd name="T85" fmla="*/ 125 h 216"/>
                  <a:gd name="T86" fmla="*/ 71 w 212"/>
                  <a:gd name="T87" fmla="*/ 122 h 216"/>
                  <a:gd name="T88" fmla="*/ 12 w 212"/>
                  <a:gd name="T89" fmla="*/ 212 h 216"/>
                  <a:gd name="T90" fmla="*/ 0 w 212"/>
                  <a:gd name="T91" fmla="*/ 200 h 216"/>
                  <a:gd name="T92" fmla="*/ 21 w 212"/>
                  <a:gd name="T93" fmla="*/ 173 h 216"/>
                  <a:gd name="T94" fmla="*/ 62 w 212"/>
                  <a:gd name="T95" fmla="*/ 112 h 216"/>
                  <a:gd name="T96" fmla="*/ 53 w 212"/>
                  <a:gd name="T97" fmla="*/ 107 h 216"/>
                  <a:gd name="T98" fmla="*/ 70 w 212"/>
                  <a:gd name="T99" fmla="*/ 100 h 216"/>
                  <a:gd name="T100" fmla="*/ 98 w 212"/>
                  <a:gd name="T101" fmla="*/ 58 h 216"/>
                  <a:gd name="T102" fmla="*/ 131 w 212"/>
                  <a:gd name="T103" fmla="*/ 17 h 216"/>
                  <a:gd name="T104" fmla="*/ 77 w 212"/>
                  <a:gd name="T105" fmla="*/ 37 h 216"/>
                  <a:gd name="T106" fmla="*/ 60 w 212"/>
                  <a:gd name="T107" fmla="*/ 26 h 216"/>
                  <a:gd name="T108" fmla="*/ 132 w 212"/>
                  <a:gd name="T109" fmla="*/ 83 h 216"/>
                  <a:gd name="T110" fmla="*/ 132 w 212"/>
                  <a:gd name="T111" fmla="*/ 83 h 216"/>
                  <a:gd name="T112" fmla="*/ 120 w 212"/>
                  <a:gd name="T113" fmla="*/ 83 h 216"/>
                  <a:gd name="T114" fmla="*/ 75 w 212"/>
                  <a:gd name="T115" fmla="*/ 111 h 216"/>
                  <a:gd name="T116" fmla="*/ 81 w 212"/>
                  <a:gd name="T117" fmla="*/ 117 h 216"/>
                  <a:gd name="T118" fmla="*/ 129 w 212"/>
                  <a:gd name="T119" fmla="*/ 101 h 216"/>
                  <a:gd name="T120" fmla="*/ 159 w 212"/>
                  <a:gd name="T121" fmla="*/ 64 h 216"/>
                  <a:gd name="T122" fmla="*/ 132 w 212"/>
                  <a:gd name="T123" fmla="*/ 83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12" h="216">
                    <a:moveTo>
                      <a:pt x="60" y="26"/>
                    </a:moveTo>
                    <a:cubicBezTo>
                      <a:pt x="94" y="23"/>
                      <a:pt x="124" y="5"/>
                      <a:pt x="157" y="0"/>
                    </a:cubicBezTo>
                    <a:cubicBezTo>
                      <a:pt x="159" y="5"/>
                      <a:pt x="161" y="9"/>
                      <a:pt x="161" y="13"/>
                    </a:cubicBezTo>
                    <a:cubicBezTo>
                      <a:pt x="154" y="18"/>
                      <a:pt x="146" y="21"/>
                      <a:pt x="140" y="28"/>
                    </a:cubicBezTo>
                    <a:cubicBezTo>
                      <a:pt x="122" y="46"/>
                      <a:pt x="108" y="67"/>
                      <a:pt x="92" y="88"/>
                    </a:cubicBezTo>
                    <a:cubicBezTo>
                      <a:pt x="103" y="86"/>
                      <a:pt x="113" y="80"/>
                      <a:pt x="123" y="75"/>
                    </a:cubicBezTo>
                    <a:cubicBezTo>
                      <a:pt x="125" y="67"/>
                      <a:pt x="121" y="51"/>
                      <a:pt x="133" y="51"/>
                    </a:cubicBezTo>
                    <a:cubicBezTo>
                      <a:pt x="135" y="56"/>
                      <a:pt x="133" y="63"/>
                      <a:pt x="137" y="67"/>
                    </a:cubicBezTo>
                    <a:cubicBezTo>
                      <a:pt x="147" y="63"/>
                      <a:pt x="154" y="55"/>
                      <a:pt x="165" y="51"/>
                    </a:cubicBezTo>
                    <a:cubicBezTo>
                      <a:pt x="167" y="46"/>
                      <a:pt x="170" y="40"/>
                      <a:pt x="173" y="35"/>
                    </a:cubicBezTo>
                    <a:cubicBezTo>
                      <a:pt x="179" y="35"/>
                      <a:pt x="187" y="36"/>
                      <a:pt x="189" y="45"/>
                    </a:cubicBezTo>
                    <a:cubicBezTo>
                      <a:pt x="183" y="60"/>
                      <a:pt x="172" y="72"/>
                      <a:pt x="161" y="84"/>
                    </a:cubicBezTo>
                    <a:cubicBezTo>
                      <a:pt x="175" y="79"/>
                      <a:pt x="189" y="74"/>
                      <a:pt x="203" y="70"/>
                    </a:cubicBezTo>
                    <a:cubicBezTo>
                      <a:pt x="205" y="70"/>
                      <a:pt x="209" y="71"/>
                      <a:pt x="212" y="71"/>
                    </a:cubicBezTo>
                    <a:cubicBezTo>
                      <a:pt x="208" y="75"/>
                      <a:pt x="203" y="79"/>
                      <a:pt x="198" y="81"/>
                    </a:cubicBezTo>
                    <a:cubicBezTo>
                      <a:pt x="181" y="86"/>
                      <a:pt x="165" y="91"/>
                      <a:pt x="150" y="99"/>
                    </a:cubicBezTo>
                    <a:cubicBezTo>
                      <a:pt x="150" y="105"/>
                      <a:pt x="151" y="111"/>
                      <a:pt x="151" y="118"/>
                    </a:cubicBezTo>
                    <a:cubicBezTo>
                      <a:pt x="162" y="114"/>
                      <a:pt x="174" y="111"/>
                      <a:pt x="187" y="109"/>
                    </a:cubicBezTo>
                    <a:cubicBezTo>
                      <a:pt x="191" y="112"/>
                      <a:pt x="196" y="114"/>
                      <a:pt x="200" y="117"/>
                    </a:cubicBezTo>
                    <a:cubicBezTo>
                      <a:pt x="185" y="135"/>
                      <a:pt x="169" y="153"/>
                      <a:pt x="149" y="166"/>
                    </a:cubicBezTo>
                    <a:cubicBezTo>
                      <a:pt x="160" y="150"/>
                      <a:pt x="172" y="136"/>
                      <a:pt x="180" y="118"/>
                    </a:cubicBezTo>
                    <a:cubicBezTo>
                      <a:pt x="169" y="120"/>
                      <a:pt x="155" y="120"/>
                      <a:pt x="151" y="132"/>
                    </a:cubicBezTo>
                    <a:cubicBezTo>
                      <a:pt x="154" y="133"/>
                      <a:pt x="159" y="136"/>
                      <a:pt x="161" y="137"/>
                    </a:cubicBezTo>
                    <a:cubicBezTo>
                      <a:pt x="156" y="145"/>
                      <a:pt x="143" y="144"/>
                      <a:pt x="141" y="155"/>
                    </a:cubicBezTo>
                    <a:cubicBezTo>
                      <a:pt x="143" y="156"/>
                      <a:pt x="147" y="157"/>
                      <a:pt x="149" y="158"/>
                    </a:cubicBezTo>
                    <a:cubicBezTo>
                      <a:pt x="137" y="168"/>
                      <a:pt x="122" y="173"/>
                      <a:pt x="110" y="182"/>
                    </a:cubicBezTo>
                    <a:cubicBezTo>
                      <a:pt x="103" y="187"/>
                      <a:pt x="96" y="192"/>
                      <a:pt x="89" y="197"/>
                    </a:cubicBezTo>
                    <a:cubicBezTo>
                      <a:pt x="100" y="194"/>
                      <a:pt x="110" y="189"/>
                      <a:pt x="121" y="185"/>
                    </a:cubicBezTo>
                    <a:cubicBezTo>
                      <a:pt x="109" y="197"/>
                      <a:pt x="96" y="208"/>
                      <a:pt x="81" y="216"/>
                    </a:cubicBezTo>
                    <a:cubicBezTo>
                      <a:pt x="77" y="209"/>
                      <a:pt x="74" y="202"/>
                      <a:pt x="73" y="194"/>
                    </a:cubicBezTo>
                    <a:cubicBezTo>
                      <a:pt x="85" y="189"/>
                      <a:pt x="98" y="185"/>
                      <a:pt x="110" y="179"/>
                    </a:cubicBezTo>
                    <a:cubicBezTo>
                      <a:pt x="101" y="166"/>
                      <a:pt x="97" y="149"/>
                      <a:pt x="102" y="134"/>
                    </a:cubicBezTo>
                    <a:cubicBezTo>
                      <a:pt x="107" y="127"/>
                      <a:pt x="114" y="122"/>
                      <a:pt x="120" y="115"/>
                    </a:cubicBezTo>
                    <a:cubicBezTo>
                      <a:pt x="121" y="116"/>
                      <a:pt x="122" y="117"/>
                      <a:pt x="123" y="118"/>
                    </a:cubicBezTo>
                    <a:cubicBezTo>
                      <a:pt x="105" y="129"/>
                      <a:pt x="105" y="154"/>
                      <a:pt x="116" y="170"/>
                    </a:cubicBezTo>
                    <a:cubicBezTo>
                      <a:pt x="120" y="168"/>
                      <a:pt x="126" y="166"/>
                      <a:pt x="130" y="163"/>
                    </a:cubicBezTo>
                    <a:cubicBezTo>
                      <a:pt x="131" y="159"/>
                      <a:pt x="132" y="155"/>
                      <a:pt x="132" y="151"/>
                    </a:cubicBezTo>
                    <a:cubicBezTo>
                      <a:pt x="127" y="151"/>
                      <a:pt x="121" y="151"/>
                      <a:pt x="115" y="151"/>
                    </a:cubicBezTo>
                    <a:cubicBezTo>
                      <a:pt x="122" y="147"/>
                      <a:pt x="129" y="143"/>
                      <a:pt x="136" y="140"/>
                    </a:cubicBezTo>
                    <a:cubicBezTo>
                      <a:pt x="129" y="134"/>
                      <a:pt x="121" y="136"/>
                      <a:pt x="113" y="135"/>
                    </a:cubicBezTo>
                    <a:cubicBezTo>
                      <a:pt x="119" y="129"/>
                      <a:pt x="128" y="128"/>
                      <a:pt x="137" y="124"/>
                    </a:cubicBezTo>
                    <a:cubicBezTo>
                      <a:pt x="138" y="118"/>
                      <a:pt x="140" y="112"/>
                      <a:pt x="140" y="106"/>
                    </a:cubicBezTo>
                    <a:cubicBezTo>
                      <a:pt x="125" y="111"/>
                      <a:pt x="110" y="118"/>
                      <a:pt x="96" y="125"/>
                    </a:cubicBezTo>
                    <a:cubicBezTo>
                      <a:pt x="88" y="131"/>
                      <a:pt x="79" y="124"/>
                      <a:pt x="71" y="122"/>
                    </a:cubicBezTo>
                    <a:cubicBezTo>
                      <a:pt x="50" y="151"/>
                      <a:pt x="31" y="182"/>
                      <a:pt x="12" y="212"/>
                    </a:cubicBezTo>
                    <a:cubicBezTo>
                      <a:pt x="8" y="209"/>
                      <a:pt x="4" y="205"/>
                      <a:pt x="0" y="200"/>
                    </a:cubicBezTo>
                    <a:cubicBezTo>
                      <a:pt x="8" y="193"/>
                      <a:pt x="14" y="182"/>
                      <a:pt x="21" y="173"/>
                    </a:cubicBezTo>
                    <a:cubicBezTo>
                      <a:pt x="34" y="153"/>
                      <a:pt x="47" y="132"/>
                      <a:pt x="62" y="112"/>
                    </a:cubicBezTo>
                    <a:cubicBezTo>
                      <a:pt x="59" y="111"/>
                      <a:pt x="56" y="109"/>
                      <a:pt x="53" y="107"/>
                    </a:cubicBezTo>
                    <a:cubicBezTo>
                      <a:pt x="59" y="104"/>
                      <a:pt x="65" y="103"/>
                      <a:pt x="70" y="100"/>
                    </a:cubicBezTo>
                    <a:cubicBezTo>
                      <a:pt x="80" y="86"/>
                      <a:pt x="88" y="72"/>
                      <a:pt x="98" y="58"/>
                    </a:cubicBezTo>
                    <a:cubicBezTo>
                      <a:pt x="108" y="44"/>
                      <a:pt x="121" y="31"/>
                      <a:pt x="131" y="17"/>
                    </a:cubicBezTo>
                    <a:cubicBezTo>
                      <a:pt x="113" y="23"/>
                      <a:pt x="98" y="42"/>
                      <a:pt x="77" y="37"/>
                    </a:cubicBezTo>
                    <a:cubicBezTo>
                      <a:pt x="70" y="36"/>
                      <a:pt x="64" y="32"/>
                      <a:pt x="60" y="26"/>
                    </a:cubicBezTo>
                    <a:moveTo>
                      <a:pt x="132" y="83"/>
                    </a:moveTo>
                    <a:cubicBezTo>
                      <a:pt x="132" y="83"/>
                      <a:pt x="132" y="83"/>
                      <a:pt x="132" y="83"/>
                    </a:cubicBezTo>
                    <a:cubicBezTo>
                      <a:pt x="129" y="88"/>
                      <a:pt x="124" y="84"/>
                      <a:pt x="120" y="83"/>
                    </a:cubicBezTo>
                    <a:cubicBezTo>
                      <a:pt x="104" y="91"/>
                      <a:pt x="87" y="99"/>
                      <a:pt x="75" y="111"/>
                    </a:cubicBezTo>
                    <a:cubicBezTo>
                      <a:pt x="76" y="113"/>
                      <a:pt x="79" y="115"/>
                      <a:pt x="81" y="117"/>
                    </a:cubicBezTo>
                    <a:cubicBezTo>
                      <a:pt x="98" y="115"/>
                      <a:pt x="113" y="106"/>
                      <a:pt x="129" y="101"/>
                    </a:cubicBezTo>
                    <a:cubicBezTo>
                      <a:pt x="145" y="95"/>
                      <a:pt x="153" y="78"/>
                      <a:pt x="159" y="64"/>
                    </a:cubicBezTo>
                    <a:cubicBezTo>
                      <a:pt x="149" y="69"/>
                      <a:pt x="138" y="74"/>
                      <a:pt x="132" y="83"/>
                    </a:cubicBezTo>
                  </a:path>
                </a:pathLst>
              </a:custGeom>
              <a:solidFill>
                <a:srgbClr val="2319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05" name="Freeform 82">
                <a:extLst>
                  <a:ext uri="{FF2B5EF4-FFF2-40B4-BE49-F238E27FC236}">
                    <a16:creationId xmlns:a16="http://schemas.microsoft.com/office/drawing/2014/main" id="{FFBAA889-5339-4BC3-A581-AEA8671481EC}"/>
                  </a:ext>
                </a:extLst>
              </p:cNvPr>
              <p:cNvSpPr>
                <a:spLocks/>
              </p:cNvSpPr>
              <p:nvPr/>
            </p:nvSpPr>
            <p:spPr bwMode="auto">
              <a:xfrm>
                <a:off x="3133725" y="4392613"/>
                <a:ext cx="122238" cy="93663"/>
              </a:xfrm>
              <a:custGeom>
                <a:avLst/>
                <a:gdLst>
                  <a:gd name="T0" fmla="*/ 55 w 67"/>
                  <a:gd name="T1" fmla="*/ 0 h 51"/>
                  <a:gd name="T2" fmla="*/ 67 w 67"/>
                  <a:gd name="T3" fmla="*/ 13 h 51"/>
                  <a:gd name="T4" fmla="*/ 64 w 67"/>
                  <a:gd name="T5" fmla="*/ 28 h 51"/>
                  <a:gd name="T6" fmla="*/ 40 w 67"/>
                  <a:gd name="T7" fmla="*/ 34 h 51"/>
                  <a:gd name="T8" fmla="*/ 0 w 67"/>
                  <a:gd name="T9" fmla="*/ 51 h 51"/>
                  <a:gd name="T10" fmla="*/ 47 w 67"/>
                  <a:gd name="T11" fmla="*/ 12 h 51"/>
                  <a:gd name="T12" fmla="*/ 55 w 67"/>
                  <a:gd name="T13" fmla="*/ 0 h 51"/>
                </a:gdLst>
                <a:ahLst/>
                <a:cxnLst>
                  <a:cxn ang="0">
                    <a:pos x="T0" y="T1"/>
                  </a:cxn>
                  <a:cxn ang="0">
                    <a:pos x="T2" y="T3"/>
                  </a:cxn>
                  <a:cxn ang="0">
                    <a:pos x="T4" y="T5"/>
                  </a:cxn>
                  <a:cxn ang="0">
                    <a:pos x="T6" y="T7"/>
                  </a:cxn>
                  <a:cxn ang="0">
                    <a:pos x="T8" y="T9"/>
                  </a:cxn>
                  <a:cxn ang="0">
                    <a:pos x="T10" y="T11"/>
                  </a:cxn>
                  <a:cxn ang="0">
                    <a:pos x="T12" y="T13"/>
                  </a:cxn>
                </a:cxnLst>
                <a:rect l="0" t="0" r="r" b="b"/>
                <a:pathLst>
                  <a:path w="67" h="51">
                    <a:moveTo>
                      <a:pt x="55" y="0"/>
                    </a:moveTo>
                    <a:cubicBezTo>
                      <a:pt x="59" y="4"/>
                      <a:pt x="65" y="7"/>
                      <a:pt x="67" y="13"/>
                    </a:cubicBezTo>
                    <a:cubicBezTo>
                      <a:pt x="67" y="18"/>
                      <a:pt x="67" y="23"/>
                      <a:pt x="64" y="28"/>
                    </a:cubicBezTo>
                    <a:cubicBezTo>
                      <a:pt x="56" y="32"/>
                      <a:pt x="48" y="31"/>
                      <a:pt x="40" y="34"/>
                    </a:cubicBezTo>
                    <a:cubicBezTo>
                      <a:pt x="26" y="38"/>
                      <a:pt x="13" y="45"/>
                      <a:pt x="0" y="51"/>
                    </a:cubicBezTo>
                    <a:cubicBezTo>
                      <a:pt x="14" y="36"/>
                      <a:pt x="31" y="25"/>
                      <a:pt x="47" y="12"/>
                    </a:cubicBezTo>
                    <a:cubicBezTo>
                      <a:pt x="51" y="10"/>
                      <a:pt x="53" y="4"/>
                      <a:pt x="55" y="0"/>
                    </a:cubicBezTo>
                  </a:path>
                </a:pathLst>
              </a:custGeom>
              <a:solidFill>
                <a:srgbClr val="2319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06" name="Freeform 83">
                <a:extLst>
                  <a:ext uri="{FF2B5EF4-FFF2-40B4-BE49-F238E27FC236}">
                    <a16:creationId xmlns:a16="http://schemas.microsoft.com/office/drawing/2014/main" id="{D0BF5A40-078C-4536-B574-5C29C8E1D7F6}"/>
                  </a:ext>
                </a:extLst>
              </p:cNvPr>
              <p:cNvSpPr>
                <a:spLocks/>
              </p:cNvSpPr>
              <p:nvPr/>
            </p:nvSpPr>
            <p:spPr bwMode="auto">
              <a:xfrm>
                <a:off x="3248025" y="4408488"/>
                <a:ext cx="153988" cy="376238"/>
              </a:xfrm>
              <a:custGeom>
                <a:avLst/>
                <a:gdLst>
                  <a:gd name="T0" fmla="*/ 36 w 84"/>
                  <a:gd name="T1" fmla="*/ 0 h 205"/>
                  <a:gd name="T2" fmla="*/ 59 w 84"/>
                  <a:gd name="T3" fmla="*/ 10 h 205"/>
                  <a:gd name="T4" fmla="*/ 57 w 84"/>
                  <a:gd name="T5" fmla="*/ 79 h 205"/>
                  <a:gd name="T6" fmla="*/ 73 w 84"/>
                  <a:gd name="T7" fmla="*/ 48 h 205"/>
                  <a:gd name="T8" fmla="*/ 84 w 84"/>
                  <a:gd name="T9" fmla="*/ 73 h 205"/>
                  <a:gd name="T10" fmla="*/ 55 w 84"/>
                  <a:gd name="T11" fmla="*/ 98 h 205"/>
                  <a:gd name="T12" fmla="*/ 52 w 84"/>
                  <a:gd name="T13" fmla="*/ 175 h 205"/>
                  <a:gd name="T14" fmla="*/ 45 w 84"/>
                  <a:gd name="T15" fmla="*/ 205 h 205"/>
                  <a:gd name="T16" fmla="*/ 40 w 84"/>
                  <a:gd name="T17" fmla="*/ 112 h 205"/>
                  <a:gd name="T18" fmla="*/ 19 w 84"/>
                  <a:gd name="T19" fmla="*/ 130 h 205"/>
                  <a:gd name="T20" fmla="*/ 6 w 84"/>
                  <a:gd name="T21" fmla="*/ 123 h 205"/>
                  <a:gd name="T22" fmla="*/ 15 w 84"/>
                  <a:gd name="T23" fmla="*/ 83 h 205"/>
                  <a:gd name="T24" fmla="*/ 17 w 84"/>
                  <a:gd name="T25" fmla="*/ 58 h 205"/>
                  <a:gd name="T26" fmla="*/ 0 w 84"/>
                  <a:gd name="T27" fmla="*/ 25 h 205"/>
                  <a:gd name="T28" fmla="*/ 26 w 84"/>
                  <a:gd name="T29" fmla="*/ 43 h 205"/>
                  <a:gd name="T30" fmla="*/ 18 w 84"/>
                  <a:gd name="T31" fmla="*/ 70 h 205"/>
                  <a:gd name="T32" fmla="*/ 29 w 84"/>
                  <a:gd name="T33" fmla="*/ 94 h 205"/>
                  <a:gd name="T34" fmla="*/ 21 w 84"/>
                  <a:gd name="T35" fmla="*/ 112 h 205"/>
                  <a:gd name="T36" fmla="*/ 41 w 84"/>
                  <a:gd name="T37" fmla="*/ 94 h 205"/>
                  <a:gd name="T38" fmla="*/ 36 w 84"/>
                  <a:gd name="T39" fmla="*/ 0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4" h="205">
                    <a:moveTo>
                      <a:pt x="36" y="0"/>
                    </a:moveTo>
                    <a:cubicBezTo>
                      <a:pt x="45" y="0"/>
                      <a:pt x="55" y="2"/>
                      <a:pt x="59" y="10"/>
                    </a:cubicBezTo>
                    <a:cubicBezTo>
                      <a:pt x="61" y="33"/>
                      <a:pt x="50" y="57"/>
                      <a:pt x="57" y="79"/>
                    </a:cubicBezTo>
                    <a:cubicBezTo>
                      <a:pt x="68" y="73"/>
                      <a:pt x="72" y="60"/>
                      <a:pt x="73" y="48"/>
                    </a:cubicBezTo>
                    <a:cubicBezTo>
                      <a:pt x="75" y="57"/>
                      <a:pt x="79" y="66"/>
                      <a:pt x="84" y="73"/>
                    </a:cubicBezTo>
                    <a:cubicBezTo>
                      <a:pt x="75" y="82"/>
                      <a:pt x="65" y="90"/>
                      <a:pt x="55" y="98"/>
                    </a:cubicBezTo>
                    <a:cubicBezTo>
                      <a:pt x="54" y="124"/>
                      <a:pt x="52" y="149"/>
                      <a:pt x="52" y="175"/>
                    </a:cubicBezTo>
                    <a:cubicBezTo>
                      <a:pt x="52" y="185"/>
                      <a:pt x="48" y="195"/>
                      <a:pt x="45" y="205"/>
                    </a:cubicBezTo>
                    <a:cubicBezTo>
                      <a:pt x="37" y="175"/>
                      <a:pt x="42" y="143"/>
                      <a:pt x="40" y="112"/>
                    </a:cubicBezTo>
                    <a:cubicBezTo>
                      <a:pt x="33" y="118"/>
                      <a:pt x="26" y="124"/>
                      <a:pt x="19" y="130"/>
                    </a:cubicBezTo>
                    <a:cubicBezTo>
                      <a:pt x="15" y="128"/>
                      <a:pt x="10" y="126"/>
                      <a:pt x="6" y="123"/>
                    </a:cubicBezTo>
                    <a:cubicBezTo>
                      <a:pt x="18" y="114"/>
                      <a:pt x="23" y="97"/>
                      <a:pt x="15" y="83"/>
                    </a:cubicBezTo>
                    <a:cubicBezTo>
                      <a:pt x="10" y="75"/>
                      <a:pt x="14" y="66"/>
                      <a:pt x="17" y="58"/>
                    </a:cubicBezTo>
                    <a:cubicBezTo>
                      <a:pt x="11" y="47"/>
                      <a:pt x="5" y="37"/>
                      <a:pt x="0" y="25"/>
                    </a:cubicBezTo>
                    <a:cubicBezTo>
                      <a:pt x="12" y="26"/>
                      <a:pt x="23" y="32"/>
                      <a:pt x="26" y="43"/>
                    </a:cubicBezTo>
                    <a:cubicBezTo>
                      <a:pt x="31" y="53"/>
                      <a:pt x="22" y="62"/>
                      <a:pt x="18" y="70"/>
                    </a:cubicBezTo>
                    <a:cubicBezTo>
                      <a:pt x="23" y="77"/>
                      <a:pt x="30" y="84"/>
                      <a:pt x="29" y="94"/>
                    </a:cubicBezTo>
                    <a:cubicBezTo>
                      <a:pt x="27" y="100"/>
                      <a:pt x="23" y="106"/>
                      <a:pt x="21" y="112"/>
                    </a:cubicBezTo>
                    <a:cubicBezTo>
                      <a:pt x="28" y="106"/>
                      <a:pt x="34" y="100"/>
                      <a:pt x="41" y="94"/>
                    </a:cubicBezTo>
                    <a:cubicBezTo>
                      <a:pt x="41" y="63"/>
                      <a:pt x="45" y="30"/>
                      <a:pt x="36" y="0"/>
                    </a:cubicBezTo>
                  </a:path>
                </a:pathLst>
              </a:custGeom>
              <a:solidFill>
                <a:srgbClr val="2319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07" name="Freeform 84">
                <a:extLst>
                  <a:ext uri="{FF2B5EF4-FFF2-40B4-BE49-F238E27FC236}">
                    <a16:creationId xmlns:a16="http://schemas.microsoft.com/office/drawing/2014/main" id="{60002375-9087-4EC4-A5DA-06046B3A8790}"/>
                  </a:ext>
                </a:extLst>
              </p:cNvPr>
              <p:cNvSpPr>
                <a:spLocks/>
              </p:cNvSpPr>
              <p:nvPr/>
            </p:nvSpPr>
            <p:spPr bwMode="auto">
              <a:xfrm>
                <a:off x="3476625" y="4419601"/>
                <a:ext cx="295275" cy="311150"/>
              </a:xfrm>
              <a:custGeom>
                <a:avLst/>
                <a:gdLst>
                  <a:gd name="T0" fmla="*/ 117 w 161"/>
                  <a:gd name="T1" fmla="*/ 0 h 169"/>
                  <a:gd name="T2" fmla="*/ 132 w 161"/>
                  <a:gd name="T3" fmla="*/ 22 h 169"/>
                  <a:gd name="T4" fmla="*/ 113 w 161"/>
                  <a:gd name="T5" fmla="*/ 58 h 169"/>
                  <a:gd name="T6" fmla="*/ 136 w 161"/>
                  <a:gd name="T7" fmla="*/ 50 h 169"/>
                  <a:gd name="T8" fmla="*/ 150 w 161"/>
                  <a:gd name="T9" fmla="*/ 57 h 169"/>
                  <a:gd name="T10" fmla="*/ 107 w 161"/>
                  <a:gd name="T11" fmla="*/ 74 h 169"/>
                  <a:gd name="T12" fmla="*/ 90 w 161"/>
                  <a:gd name="T13" fmla="*/ 100 h 169"/>
                  <a:gd name="T14" fmla="*/ 127 w 161"/>
                  <a:gd name="T15" fmla="*/ 127 h 169"/>
                  <a:gd name="T16" fmla="*/ 161 w 161"/>
                  <a:gd name="T17" fmla="*/ 132 h 169"/>
                  <a:gd name="T18" fmla="*/ 135 w 161"/>
                  <a:gd name="T19" fmla="*/ 150 h 169"/>
                  <a:gd name="T20" fmla="*/ 113 w 161"/>
                  <a:gd name="T21" fmla="*/ 141 h 169"/>
                  <a:gd name="T22" fmla="*/ 87 w 161"/>
                  <a:gd name="T23" fmla="*/ 105 h 169"/>
                  <a:gd name="T24" fmla="*/ 0 w 161"/>
                  <a:gd name="T25" fmla="*/ 169 h 169"/>
                  <a:gd name="T26" fmla="*/ 80 w 161"/>
                  <a:gd name="T27" fmla="*/ 80 h 169"/>
                  <a:gd name="T28" fmla="*/ 58 w 161"/>
                  <a:gd name="T29" fmla="*/ 61 h 169"/>
                  <a:gd name="T30" fmla="*/ 92 w 161"/>
                  <a:gd name="T31" fmla="*/ 60 h 169"/>
                  <a:gd name="T32" fmla="*/ 117 w 161"/>
                  <a:gd name="T33" fmla="*/ 0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1" h="169">
                    <a:moveTo>
                      <a:pt x="117" y="0"/>
                    </a:moveTo>
                    <a:cubicBezTo>
                      <a:pt x="123" y="6"/>
                      <a:pt x="135" y="12"/>
                      <a:pt x="132" y="22"/>
                    </a:cubicBezTo>
                    <a:cubicBezTo>
                      <a:pt x="127" y="35"/>
                      <a:pt x="119" y="46"/>
                      <a:pt x="113" y="58"/>
                    </a:cubicBezTo>
                    <a:cubicBezTo>
                      <a:pt x="121" y="57"/>
                      <a:pt x="129" y="54"/>
                      <a:pt x="136" y="50"/>
                    </a:cubicBezTo>
                    <a:cubicBezTo>
                      <a:pt x="141" y="52"/>
                      <a:pt x="146" y="54"/>
                      <a:pt x="150" y="57"/>
                    </a:cubicBezTo>
                    <a:cubicBezTo>
                      <a:pt x="138" y="67"/>
                      <a:pt x="122" y="69"/>
                      <a:pt x="107" y="74"/>
                    </a:cubicBezTo>
                    <a:cubicBezTo>
                      <a:pt x="102" y="83"/>
                      <a:pt x="96" y="91"/>
                      <a:pt x="90" y="100"/>
                    </a:cubicBezTo>
                    <a:cubicBezTo>
                      <a:pt x="103" y="108"/>
                      <a:pt x="114" y="119"/>
                      <a:pt x="127" y="127"/>
                    </a:cubicBezTo>
                    <a:cubicBezTo>
                      <a:pt x="137" y="134"/>
                      <a:pt x="149" y="131"/>
                      <a:pt x="161" y="132"/>
                    </a:cubicBezTo>
                    <a:cubicBezTo>
                      <a:pt x="152" y="137"/>
                      <a:pt x="143" y="144"/>
                      <a:pt x="135" y="150"/>
                    </a:cubicBezTo>
                    <a:cubicBezTo>
                      <a:pt x="127" y="155"/>
                      <a:pt x="117" y="149"/>
                      <a:pt x="113" y="141"/>
                    </a:cubicBezTo>
                    <a:cubicBezTo>
                      <a:pt x="105" y="128"/>
                      <a:pt x="98" y="115"/>
                      <a:pt x="87" y="105"/>
                    </a:cubicBezTo>
                    <a:cubicBezTo>
                      <a:pt x="66" y="134"/>
                      <a:pt x="37" y="161"/>
                      <a:pt x="0" y="169"/>
                    </a:cubicBezTo>
                    <a:cubicBezTo>
                      <a:pt x="35" y="148"/>
                      <a:pt x="60" y="114"/>
                      <a:pt x="80" y="80"/>
                    </a:cubicBezTo>
                    <a:cubicBezTo>
                      <a:pt x="71" y="75"/>
                      <a:pt x="64" y="68"/>
                      <a:pt x="58" y="61"/>
                    </a:cubicBezTo>
                    <a:cubicBezTo>
                      <a:pt x="69" y="64"/>
                      <a:pt x="81" y="63"/>
                      <a:pt x="92" y="60"/>
                    </a:cubicBezTo>
                    <a:cubicBezTo>
                      <a:pt x="102" y="41"/>
                      <a:pt x="112" y="21"/>
                      <a:pt x="117" y="0"/>
                    </a:cubicBezTo>
                  </a:path>
                </a:pathLst>
              </a:custGeom>
              <a:solidFill>
                <a:srgbClr val="2319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08" name="Freeform 85">
                <a:extLst>
                  <a:ext uri="{FF2B5EF4-FFF2-40B4-BE49-F238E27FC236}">
                    <a16:creationId xmlns:a16="http://schemas.microsoft.com/office/drawing/2014/main" id="{10AD8BE1-16F1-49DD-A4FC-76CF090894CE}"/>
                  </a:ext>
                </a:extLst>
              </p:cNvPr>
              <p:cNvSpPr>
                <a:spLocks/>
              </p:cNvSpPr>
              <p:nvPr/>
            </p:nvSpPr>
            <p:spPr bwMode="auto">
              <a:xfrm>
                <a:off x="3951288" y="4449763"/>
                <a:ext cx="33338" cy="69850"/>
              </a:xfrm>
              <a:custGeom>
                <a:avLst/>
                <a:gdLst>
                  <a:gd name="T0" fmla="*/ 0 w 18"/>
                  <a:gd name="T1" fmla="*/ 0 h 38"/>
                  <a:gd name="T2" fmla="*/ 18 w 18"/>
                  <a:gd name="T3" fmla="*/ 27 h 38"/>
                  <a:gd name="T4" fmla="*/ 12 w 18"/>
                  <a:gd name="T5" fmla="*/ 38 h 38"/>
                  <a:gd name="T6" fmla="*/ 0 w 18"/>
                  <a:gd name="T7" fmla="*/ 0 h 38"/>
                </a:gdLst>
                <a:ahLst/>
                <a:cxnLst>
                  <a:cxn ang="0">
                    <a:pos x="T0" y="T1"/>
                  </a:cxn>
                  <a:cxn ang="0">
                    <a:pos x="T2" y="T3"/>
                  </a:cxn>
                  <a:cxn ang="0">
                    <a:pos x="T4" y="T5"/>
                  </a:cxn>
                  <a:cxn ang="0">
                    <a:pos x="T6" y="T7"/>
                  </a:cxn>
                </a:cxnLst>
                <a:rect l="0" t="0" r="r" b="b"/>
                <a:pathLst>
                  <a:path w="18" h="38">
                    <a:moveTo>
                      <a:pt x="0" y="0"/>
                    </a:moveTo>
                    <a:cubicBezTo>
                      <a:pt x="7" y="8"/>
                      <a:pt x="16" y="16"/>
                      <a:pt x="18" y="27"/>
                    </a:cubicBezTo>
                    <a:cubicBezTo>
                      <a:pt x="18" y="32"/>
                      <a:pt x="14" y="34"/>
                      <a:pt x="12" y="38"/>
                    </a:cubicBezTo>
                    <a:cubicBezTo>
                      <a:pt x="3" y="27"/>
                      <a:pt x="1" y="13"/>
                      <a:pt x="0" y="0"/>
                    </a:cubicBezTo>
                  </a:path>
                </a:pathLst>
              </a:custGeom>
              <a:solidFill>
                <a:srgbClr val="2319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09" name="Freeform 86">
                <a:extLst>
                  <a:ext uri="{FF2B5EF4-FFF2-40B4-BE49-F238E27FC236}">
                    <a16:creationId xmlns:a16="http://schemas.microsoft.com/office/drawing/2014/main" id="{22606D57-ACC9-48F8-8E9A-36FE66021E55}"/>
                  </a:ext>
                </a:extLst>
              </p:cNvPr>
              <p:cNvSpPr>
                <a:spLocks/>
              </p:cNvSpPr>
              <p:nvPr/>
            </p:nvSpPr>
            <p:spPr bwMode="auto">
              <a:xfrm>
                <a:off x="3078163" y="4478338"/>
                <a:ext cx="185738" cy="217488"/>
              </a:xfrm>
              <a:custGeom>
                <a:avLst/>
                <a:gdLst>
                  <a:gd name="T0" fmla="*/ 69 w 101"/>
                  <a:gd name="T1" fmla="*/ 0 h 118"/>
                  <a:gd name="T2" fmla="*/ 90 w 101"/>
                  <a:gd name="T3" fmla="*/ 19 h 118"/>
                  <a:gd name="T4" fmla="*/ 79 w 101"/>
                  <a:gd name="T5" fmla="*/ 26 h 118"/>
                  <a:gd name="T6" fmla="*/ 77 w 101"/>
                  <a:gd name="T7" fmla="*/ 64 h 118"/>
                  <a:gd name="T8" fmla="*/ 101 w 101"/>
                  <a:gd name="T9" fmla="*/ 39 h 118"/>
                  <a:gd name="T10" fmla="*/ 76 w 101"/>
                  <a:gd name="T11" fmla="*/ 81 h 118"/>
                  <a:gd name="T12" fmla="*/ 74 w 101"/>
                  <a:gd name="T13" fmla="*/ 118 h 118"/>
                  <a:gd name="T14" fmla="*/ 60 w 101"/>
                  <a:gd name="T15" fmla="*/ 114 h 118"/>
                  <a:gd name="T16" fmla="*/ 59 w 101"/>
                  <a:gd name="T17" fmla="*/ 96 h 118"/>
                  <a:gd name="T18" fmla="*/ 37 w 101"/>
                  <a:gd name="T19" fmla="*/ 113 h 118"/>
                  <a:gd name="T20" fmla="*/ 34 w 101"/>
                  <a:gd name="T21" fmla="*/ 92 h 118"/>
                  <a:gd name="T22" fmla="*/ 51 w 101"/>
                  <a:gd name="T23" fmla="*/ 71 h 118"/>
                  <a:gd name="T24" fmla="*/ 52 w 101"/>
                  <a:gd name="T25" fmla="*/ 86 h 118"/>
                  <a:gd name="T26" fmla="*/ 60 w 101"/>
                  <a:gd name="T27" fmla="*/ 74 h 118"/>
                  <a:gd name="T28" fmla="*/ 62 w 101"/>
                  <a:gd name="T29" fmla="*/ 36 h 118"/>
                  <a:gd name="T30" fmla="*/ 28 w 101"/>
                  <a:gd name="T31" fmla="*/ 65 h 118"/>
                  <a:gd name="T32" fmla="*/ 0 w 101"/>
                  <a:gd name="T33" fmla="*/ 53 h 118"/>
                  <a:gd name="T34" fmla="*/ 58 w 101"/>
                  <a:gd name="T35" fmla="*/ 23 h 118"/>
                  <a:gd name="T36" fmla="*/ 69 w 101"/>
                  <a:gd name="T37" fmla="*/ 0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1" h="118">
                    <a:moveTo>
                      <a:pt x="69" y="0"/>
                    </a:moveTo>
                    <a:cubicBezTo>
                      <a:pt x="77" y="4"/>
                      <a:pt x="85" y="11"/>
                      <a:pt x="90" y="19"/>
                    </a:cubicBezTo>
                    <a:cubicBezTo>
                      <a:pt x="86" y="22"/>
                      <a:pt x="83" y="24"/>
                      <a:pt x="79" y="26"/>
                    </a:cubicBezTo>
                    <a:cubicBezTo>
                      <a:pt x="77" y="39"/>
                      <a:pt x="77" y="52"/>
                      <a:pt x="77" y="64"/>
                    </a:cubicBezTo>
                    <a:cubicBezTo>
                      <a:pt x="86" y="57"/>
                      <a:pt x="92" y="47"/>
                      <a:pt x="101" y="39"/>
                    </a:cubicBezTo>
                    <a:cubicBezTo>
                      <a:pt x="94" y="54"/>
                      <a:pt x="85" y="67"/>
                      <a:pt x="76" y="81"/>
                    </a:cubicBezTo>
                    <a:cubicBezTo>
                      <a:pt x="74" y="93"/>
                      <a:pt x="76" y="106"/>
                      <a:pt x="74" y="118"/>
                    </a:cubicBezTo>
                    <a:cubicBezTo>
                      <a:pt x="69" y="117"/>
                      <a:pt x="64" y="116"/>
                      <a:pt x="60" y="114"/>
                    </a:cubicBezTo>
                    <a:cubicBezTo>
                      <a:pt x="59" y="108"/>
                      <a:pt x="59" y="102"/>
                      <a:pt x="59" y="96"/>
                    </a:cubicBezTo>
                    <a:cubicBezTo>
                      <a:pt x="52" y="102"/>
                      <a:pt x="45" y="108"/>
                      <a:pt x="37" y="113"/>
                    </a:cubicBezTo>
                    <a:cubicBezTo>
                      <a:pt x="35" y="107"/>
                      <a:pt x="33" y="99"/>
                      <a:pt x="34" y="92"/>
                    </a:cubicBezTo>
                    <a:cubicBezTo>
                      <a:pt x="39" y="84"/>
                      <a:pt x="45" y="78"/>
                      <a:pt x="51" y="71"/>
                    </a:cubicBezTo>
                    <a:cubicBezTo>
                      <a:pt x="51" y="76"/>
                      <a:pt x="52" y="81"/>
                      <a:pt x="52" y="86"/>
                    </a:cubicBezTo>
                    <a:cubicBezTo>
                      <a:pt x="55" y="82"/>
                      <a:pt x="60" y="79"/>
                      <a:pt x="60" y="74"/>
                    </a:cubicBezTo>
                    <a:cubicBezTo>
                      <a:pt x="62" y="61"/>
                      <a:pt x="62" y="48"/>
                      <a:pt x="62" y="36"/>
                    </a:cubicBezTo>
                    <a:cubicBezTo>
                      <a:pt x="50" y="44"/>
                      <a:pt x="39" y="55"/>
                      <a:pt x="28" y="65"/>
                    </a:cubicBezTo>
                    <a:cubicBezTo>
                      <a:pt x="17" y="69"/>
                      <a:pt x="7" y="61"/>
                      <a:pt x="0" y="53"/>
                    </a:cubicBezTo>
                    <a:cubicBezTo>
                      <a:pt x="21" y="48"/>
                      <a:pt x="39" y="34"/>
                      <a:pt x="58" y="23"/>
                    </a:cubicBezTo>
                    <a:cubicBezTo>
                      <a:pt x="66" y="18"/>
                      <a:pt x="65" y="8"/>
                      <a:pt x="69" y="0"/>
                    </a:cubicBezTo>
                  </a:path>
                </a:pathLst>
              </a:custGeom>
              <a:solidFill>
                <a:srgbClr val="2319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10" name="Freeform 87">
                <a:extLst>
                  <a:ext uri="{FF2B5EF4-FFF2-40B4-BE49-F238E27FC236}">
                    <a16:creationId xmlns:a16="http://schemas.microsoft.com/office/drawing/2014/main" id="{EE98658F-1BC7-419C-B6D7-37AF78421F4C}"/>
                  </a:ext>
                </a:extLst>
              </p:cNvPr>
              <p:cNvSpPr>
                <a:spLocks/>
              </p:cNvSpPr>
              <p:nvPr/>
            </p:nvSpPr>
            <p:spPr bwMode="auto">
              <a:xfrm>
                <a:off x="4002088" y="4568826"/>
                <a:ext cx="88900" cy="52388"/>
              </a:xfrm>
              <a:custGeom>
                <a:avLst/>
                <a:gdLst>
                  <a:gd name="T0" fmla="*/ 31 w 48"/>
                  <a:gd name="T1" fmla="*/ 6 h 29"/>
                  <a:gd name="T2" fmla="*/ 48 w 48"/>
                  <a:gd name="T3" fmla="*/ 7 h 29"/>
                  <a:gd name="T4" fmla="*/ 21 w 48"/>
                  <a:gd name="T5" fmla="*/ 29 h 29"/>
                  <a:gd name="T6" fmla="*/ 33 w 48"/>
                  <a:gd name="T7" fmla="*/ 16 h 29"/>
                  <a:gd name="T8" fmla="*/ 14 w 48"/>
                  <a:gd name="T9" fmla="*/ 22 h 29"/>
                  <a:gd name="T10" fmla="*/ 0 w 48"/>
                  <a:gd name="T11" fmla="*/ 16 h 29"/>
                  <a:gd name="T12" fmla="*/ 31 w 48"/>
                  <a:gd name="T13" fmla="*/ 6 h 29"/>
                </a:gdLst>
                <a:ahLst/>
                <a:cxnLst>
                  <a:cxn ang="0">
                    <a:pos x="T0" y="T1"/>
                  </a:cxn>
                  <a:cxn ang="0">
                    <a:pos x="T2" y="T3"/>
                  </a:cxn>
                  <a:cxn ang="0">
                    <a:pos x="T4" y="T5"/>
                  </a:cxn>
                  <a:cxn ang="0">
                    <a:pos x="T6" y="T7"/>
                  </a:cxn>
                  <a:cxn ang="0">
                    <a:pos x="T8" y="T9"/>
                  </a:cxn>
                  <a:cxn ang="0">
                    <a:pos x="T10" y="T11"/>
                  </a:cxn>
                  <a:cxn ang="0">
                    <a:pos x="T12" y="T13"/>
                  </a:cxn>
                </a:cxnLst>
                <a:rect l="0" t="0" r="r" b="b"/>
                <a:pathLst>
                  <a:path w="48" h="29">
                    <a:moveTo>
                      <a:pt x="31" y="6"/>
                    </a:moveTo>
                    <a:cubicBezTo>
                      <a:pt x="37" y="3"/>
                      <a:pt x="45" y="0"/>
                      <a:pt x="48" y="7"/>
                    </a:cubicBezTo>
                    <a:cubicBezTo>
                      <a:pt x="43" y="18"/>
                      <a:pt x="33" y="26"/>
                      <a:pt x="21" y="29"/>
                    </a:cubicBezTo>
                    <a:cubicBezTo>
                      <a:pt x="25" y="24"/>
                      <a:pt x="29" y="20"/>
                      <a:pt x="33" y="16"/>
                    </a:cubicBezTo>
                    <a:cubicBezTo>
                      <a:pt x="27" y="18"/>
                      <a:pt x="21" y="21"/>
                      <a:pt x="14" y="22"/>
                    </a:cubicBezTo>
                    <a:cubicBezTo>
                      <a:pt x="9" y="21"/>
                      <a:pt x="5" y="18"/>
                      <a:pt x="0" y="16"/>
                    </a:cubicBezTo>
                    <a:cubicBezTo>
                      <a:pt x="11" y="14"/>
                      <a:pt x="22" y="13"/>
                      <a:pt x="31" y="6"/>
                    </a:cubicBezTo>
                  </a:path>
                </a:pathLst>
              </a:custGeom>
              <a:solidFill>
                <a:srgbClr val="2319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11" name="Freeform 88">
                <a:extLst>
                  <a:ext uri="{FF2B5EF4-FFF2-40B4-BE49-F238E27FC236}">
                    <a16:creationId xmlns:a16="http://schemas.microsoft.com/office/drawing/2014/main" id="{98A3F263-0E70-46C4-9E1E-85D077C3F80E}"/>
                  </a:ext>
                </a:extLst>
              </p:cNvPr>
              <p:cNvSpPr>
                <a:spLocks/>
              </p:cNvSpPr>
              <p:nvPr/>
            </p:nvSpPr>
            <p:spPr bwMode="auto">
              <a:xfrm>
                <a:off x="3959225" y="4603751"/>
                <a:ext cx="195263" cy="179388"/>
              </a:xfrm>
              <a:custGeom>
                <a:avLst/>
                <a:gdLst>
                  <a:gd name="T0" fmla="*/ 49 w 107"/>
                  <a:gd name="T1" fmla="*/ 14 h 98"/>
                  <a:gd name="T2" fmla="*/ 93 w 107"/>
                  <a:gd name="T3" fmla="*/ 0 h 98"/>
                  <a:gd name="T4" fmla="*/ 107 w 107"/>
                  <a:gd name="T5" fmla="*/ 13 h 98"/>
                  <a:gd name="T6" fmla="*/ 68 w 107"/>
                  <a:gd name="T7" fmla="*/ 24 h 98"/>
                  <a:gd name="T8" fmla="*/ 78 w 107"/>
                  <a:gd name="T9" fmla="*/ 15 h 98"/>
                  <a:gd name="T10" fmla="*/ 60 w 107"/>
                  <a:gd name="T11" fmla="*/ 21 h 98"/>
                  <a:gd name="T12" fmla="*/ 66 w 107"/>
                  <a:gd name="T13" fmla="*/ 95 h 98"/>
                  <a:gd name="T14" fmla="*/ 51 w 107"/>
                  <a:gd name="T15" fmla="*/ 95 h 98"/>
                  <a:gd name="T16" fmla="*/ 0 w 107"/>
                  <a:gd name="T17" fmla="*/ 64 h 98"/>
                  <a:gd name="T18" fmla="*/ 51 w 107"/>
                  <a:gd name="T19" fmla="*/ 74 h 98"/>
                  <a:gd name="T20" fmla="*/ 53 w 107"/>
                  <a:gd name="T21" fmla="*/ 25 h 98"/>
                  <a:gd name="T22" fmla="*/ 11 w 107"/>
                  <a:gd name="T23" fmla="*/ 41 h 98"/>
                  <a:gd name="T24" fmla="*/ 3 w 107"/>
                  <a:gd name="T25" fmla="*/ 29 h 98"/>
                  <a:gd name="T26" fmla="*/ 49 w 107"/>
                  <a:gd name="T27" fmla="*/ 14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7" h="98">
                    <a:moveTo>
                      <a:pt x="49" y="14"/>
                    </a:moveTo>
                    <a:cubicBezTo>
                      <a:pt x="63" y="7"/>
                      <a:pt x="79" y="6"/>
                      <a:pt x="93" y="0"/>
                    </a:cubicBezTo>
                    <a:cubicBezTo>
                      <a:pt x="98" y="4"/>
                      <a:pt x="103" y="9"/>
                      <a:pt x="107" y="13"/>
                    </a:cubicBezTo>
                    <a:cubicBezTo>
                      <a:pt x="96" y="22"/>
                      <a:pt x="81" y="20"/>
                      <a:pt x="68" y="24"/>
                    </a:cubicBezTo>
                    <a:cubicBezTo>
                      <a:pt x="71" y="21"/>
                      <a:pt x="75" y="18"/>
                      <a:pt x="78" y="15"/>
                    </a:cubicBezTo>
                    <a:cubicBezTo>
                      <a:pt x="72" y="16"/>
                      <a:pt x="66" y="18"/>
                      <a:pt x="60" y="21"/>
                    </a:cubicBezTo>
                    <a:cubicBezTo>
                      <a:pt x="68" y="44"/>
                      <a:pt x="65" y="70"/>
                      <a:pt x="66" y="95"/>
                    </a:cubicBezTo>
                    <a:cubicBezTo>
                      <a:pt x="61" y="97"/>
                      <a:pt x="56" y="98"/>
                      <a:pt x="51" y="95"/>
                    </a:cubicBezTo>
                    <a:cubicBezTo>
                      <a:pt x="33" y="88"/>
                      <a:pt x="16" y="77"/>
                      <a:pt x="0" y="64"/>
                    </a:cubicBezTo>
                    <a:cubicBezTo>
                      <a:pt x="17" y="68"/>
                      <a:pt x="33" y="73"/>
                      <a:pt x="51" y="74"/>
                    </a:cubicBezTo>
                    <a:cubicBezTo>
                      <a:pt x="52" y="58"/>
                      <a:pt x="51" y="41"/>
                      <a:pt x="53" y="25"/>
                    </a:cubicBezTo>
                    <a:cubicBezTo>
                      <a:pt x="40" y="30"/>
                      <a:pt x="27" y="45"/>
                      <a:pt x="11" y="41"/>
                    </a:cubicBezTo>
                    <a:cubicBezTo>
                      <a:pt x="5" y="40"/>
                      <a:pt x="5" y="33"/>
                      <a:pt x="3" y="29"/>
                    </a:cubicBezTo>
                    <a:cubicBezTo>
                      <a:pt x="20" y="32"/>
                      <a:pt x="34" y="21"/>
                      <a:pt x="49" y="14"/>
                    </a:cubicBezTo>
                  </a:path>
                </a:pathLst>
              </a:custGeom>
              <a:solidFill>
                <a:srgbClr val="2319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12" name="Freeform 89">
                <a:extLst>
                  <a:ext uri="{FF2B5EF4-FFF2-40B4-BE49-F238E27FC236}">
                    <a16:creationId xmlns:a16="http://schemas.microsoft.com/office/drawing/2014/main" id="{95E6E261-8571-4214-A13F-846A523EDB8B}"/>
                  </a:ext>
                </a:extLst>
              </p:cNvPr>
              <p:cNvSpPr>
                <a:spLocks/>
              </p:cNvSpPr>
              <p:nvPr/>
            </p:nvSpPr>
            <p:spPr bwMode="auto">
              <a:xfrm>
                <a:off x="2476500" y="4643438"/>
                <a:ext cx="53975" cy="47625"/>
              </a:xfrm>
              <a:custGeom>
                <a:avLst/>
                <a:gdLst>
                  <a:gd name="T0" fmla="*/ 0 w 29"/>
                  <a:gd name="T1" fmla="*/ 0 h 26"/>
                  <a:gd name="T2" fmla="*/ 29 w 29"/>
                  <a:gd name="T3" fmla="*/ 14 h 26"/>
                  <a:gd name="T4" fmla="*/ 9 w 29"/>
                  <a:gd name="T5" fmla="*/ 26 h 26"/>
                  <a:gd name="T6" fmla="*/ 12 w 29"/>
                  <a:gd name="T7" fmla="*/ 13 h 26"/>
                  <a:gd name="T8" fmla="*/ 0 w 29"/>
                  <a:gd name="T9" fmla="*/ 0 h 26"/>
                </a:gdLst>
                <a:ahLst/>
                <a:cxnLst>
                  <a:cxn ang="0">
                    <a:pos x="T0" y="T1"/>
                  </a:cxn>
                  <a:cxn ang="0">
                    <a:pos x="T2" y="T3"/>
                  </a:cxn>
                  <a:cxn ang="0">
                    <a:pos x="T4" y="T5"/>
                  </a:cxn>
                  <a:cxn ang="0">
                    <a:pos x="T6" y="T7"/>
                  </a:cxn>
                  <a:cxn ang="0">
                    <a:pos x="T8" y="T9"/>
                  </a:cxn>
                </a:cxnLst>
                <a:rect l="0" t="0" r="r" b="b"/>
                <a:pathLst>
                  <a:path w="29" h="26">
                    <a:moveTo>
                      <a:pt x="0" y="0"/>
                    </a:moveTo>
                    <a:cubicBezTo>
                      <a:pt x="10" y="3"/>
                      <a:pt x="20" y="8"/>
                      <a:pt x="29" y="14"/>
                    </a:cubicBezTo>
                    <a:cubicBezTo>
                      <a:pt x="23" y="19"/>
                      <a:pt x="16" y="23"/>
                      <a:pt x="9" y="26"/>
                    </a:cubicBezTo>
                    <a:cubicBezTo>
                      <a:pt x="10" y="23"/>
                      <a:pt x="11" y="16"/>
                      <a:pt x="12" y="13"/>
                    </a:cubicBezTo>
                    <a:cubicBezTo>
                      <a:pt x="8" y="9"/>
                      <a:pt x="4" y="4"/>
                      <a:pt x="0" y="0"/>
                    </a:cubicBezTo>
                  </a:path>
                </a:pathLst>
              </a:custGeom>
              <a:solidFill>
                <a:srgbClr val="2319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13" name="Freeform 90">
                <a:extLst>
                  <a:ext uri="{FF2B5EF4-FFF2-40B4-BE49-F238E27FC236}">
                    <a16:creationId xmlns:a16="http://schemas.microsoft.com/office/drawing/2014/main" id="{3FD452C2-50BE-4B3E-B583-30BCB461466E}"/>
                  </a:ext>
                </a:extLst>
              </p:cNvPr>
              <p:cNvSpPr>
                <a:spLocks/>
              </p:cNvSpPr>
              <p:nvPr/>
            </p:nvSpPr>
            <p:spPr bwMode="auto">
              <a:xfrm>
                <a:off x="2881313" y="4652963"/>
                <a:ext cx="53975" cy="44450"/>
              </a:xfrm>
              <a:custGeom>
                <a:avLst/>
                <a:gdLst>
                  <a:gd name="T0" fmla="*/ 0 w 30"/>
                  <a:gd name="T1" fmla="*/ 1 h 24"/>
                  <a:gd name="T2" fmla="*/ 29 w 30"/>
                  <a:gd name="T3" fmla="*/ 12 h 24"/>
                  <a:gd name="T4" fmla="*/ 16 w 30"/>
                  <a:gd name="T5" fmla="*/ 23 h 24"/>
                  <a:gd name="T6" fmla="*/ 0 w 30"/>
                  <a:gd name="T7" fmla="*/ 1 h 24"/>
                </a:gdLst>
                <a:ahLst/>
                <a:cxnLst>
                  <a:cxn ang="0">
                    <a:pos x="T0" y="T1"/>
                  </a:cxn>
                  <a:cxn ang="0">
                    <a:pos x="T2" y="T3"/>
                  </a:cxn>
                  <a:cxn ang="0">
                    <a:pos x="T4" y="T5"/>
                  </a:cxn>
                  <a:cxn ang="0">
                    <a:pos x="T6" y="T7"/>
                  </a:cxn>
                </a:cxnLst>
                <a:rect l="0" t="0" r="r" b="b"/>
                <a:pathLst>
                  <a:path w="30" h="24">
                    <a:moveTo>
                      <a:pt x="0" y="1"/>
                    </a:moveTo>
                    <a:cubicBezTo>
                      <a:pt x="11" y="1"/>
                      <a:pt x="24" y="0"/>
                      <a:pt x="29" y="12"/>
                    </a:cubicBezTo>
                    <a:cubicBezTo>
                      <a:pt x="30" y="20"/>
                      <a:pt x="23" y="24"/>
                      <a:pt x="16" y="23"/>
                    </a:cubicBezTo>
                    <a:cubicBezTo>
                      <a:pt x="11" y="15"/>
                      <a:pt x="7" y="7"/>
                      <a:pt x="0" y="1"/>
                    </a:cubicBezTo>
                  </a:path>
                </a:pathLst>
              </a:custGeom>
              <a:solidFill>
                <a:srgbClr val="2319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14" name="Freeform 91">
                <a:extLst>
                  <a:ext uri="{FF2B5EF4-FFF2-40B4-BE49-F238E27FC236}">
                    <a16:creationId xmlns:a16="http://schemas.microsoft.com/office/drawing/2014/main" id="{29CDEB1D-A171-445A-9702-6C14880887F7}"/>
                  </a:ext>
                </a:extLst>
              </p:cNvPr>
              <p:cNvSpPr>
                <a:spLocks/>
              </p:cNvSpPr>
              <p:nvPr/>
            </p:nvSpPr>
            <p:spPr bwMode="auto">
              <a:xfrm>
                <a:off x="2055813" y="4675188"/>
                <a:ext cx="58738" cy="55563"/>
              </a:xfrm>
              <a:custGeom>
                <a:avLst/>
                <a:gdLst>
                  <a:gd name="T0" fmla="*/ 0 w 32"/>
                  <a:gd name="T1" fmla="*/ 0 h 30"/>
                  <a:gd name="T2" fmla="*/ 30 w 32"/>
                  <a:gd name="T3" fmla="*/ 16 h 30"/>
                  <a:gd name="T4" fmla="*/ 28 w 32"/>
                  <a:gd name="T5" fmla="*/ 28 h 30"/>
                  <a:gd name="T6" fmla="*/ 9 w 32"/>
                  <a:gd name="T7" fmla="*/ 22 h 30"/>
                  <a:gd name="T8" fmla="*/ 0 w 32"/>
                  <a:gd name="T9" fmla="*/ 0 h 30"/>
                </a:gdLst>
                <a:ahLst/>
                <a:cxnLst>
                  <a:cxn ang="0">
                    <a:pos x="T0" y="T1"/>
                  </a:cxn>
                  <a:cxn ang="0">
                    <a:pos x="T2" y="T3"/>
                  </a:cxn>
                  <a:cxn ang="0">
                    <a:pos x="T4" y="T5"/>
                  </a:cxn>
                  <a:cxn ang="0">
                    <a:pos x="T6" y="T7"/>
                  </a:cxn>
                  <a:cxn ang="0">
                    <a:pos x="T8" y="T9"/>
                  </a:cxn>
                </a:cxnLst>
                <a:rect l="0" t="0" r="r" b="b"/>
                <a:pathLst>
                  <a:path w="32" h="30">
                    <a:moveTo>
                      <a:pt x="0" y="0"/>
                    </a:moveTo>
                    <a:cubicBezTo>
                      <a:pt x="11" y="3"/>
                      <a:pt x="22" y="7"/>
                      <a:pt x="30" y="16"/>
                    </a:cubicBezTo>
                    <a:cubicBezTo>
                      <a:pt x="32" y="20"/>
                      <a:pt x="30" y="24"/>
                      <a:pt x="28" y="28"/>
                    </a:cubicBezTo>
                    <a:cubicBezTo>
                      <a:pt x="21" y="30"/>
                      <a:pt x="15" y="25"/>
                      <a:pt x="9" y="22"/>
                    </a:cubicBezTo>
                    <a:cubicBezTo>
                      <a:pt x="11" y="13"/>
                      <a:pt x="5" y="7"/>
                      <a:pt x="0" y="0"/>
                    </a:cubicBezTo>
                  </a:path>
                </a:pathLst>
              </a:custGeom>
              <a:solidFill>
                <a:srgbClr val="2319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15" name="Freeform 92">
                <a:extLst>
                  <a:ext uri="{FF2B5EF4-FFF2-40B4-BE49-F238E27FC236}">
                    <a16:creationId xmlns:a16="http://schemas.microsoft.com/office/drawing/2014/main" id="{AFED7385-34CA-4704-A801-08CE28000A1D}"/>
                  </a:ext>
                </a:extLst>
              </p:cNvPr>
              <p:cNvSpPr>
                <a:spLocks/>
              </p:cNvSpPr>
              <p:nvPr/>
            </p:nvSpPr>
            <p:spPr bwMode="auto">
              <a:xfrm>
                <a:off x="2260600" y="4691063"/>
                <a:ext cx="95250" cy="71438"/>
              </a:xfrm>
              <a:custGeom>
                <a:avLst/>
                <a:gdLst>
                  <a:gd name="T0" fmla="*/ 0 w 52"/>
                  <a:gd name="T1" fmla="*/ 24 h 39"/>
                  <a:gd name="T2" fmla="*/ 52 w 52"/>
                  <a:gd name="T3" fmla="*/ 0 h 39"/>
                  <a:gd name="T4" fmla="*/ 20 w 52"/>
                  <a:gd name="T5" fmla="*/ 36 h 39"/>
                  <a:gd name="T6" fmla="*/ 0 w 52"/>
                  <a:gd name="T7" fmla="*/ 24 h 39"/>
                </a:gdLst>
                <a:ahLst/>
                <a:cxnLst>
                  <a:cxn ang="0">
                    <a:pos x="T0" y="T1"/>
                  </a:cxn>
                  <a:cxn ang="0">
                    <a:pos x="T2" y="T3"/>
                  </a:cxn>
                  <a:cxn ang="0">
                    <a:pos x="T4" y="T5"/>
                  </a:cxn>
                  <a:cxn ang="0">
                    <a:pos x="T6" y="T7"/>
                  </a:cxn>
                </a:cxnLst>
                <a:rect l="0" t="0" r="r" b="b"/>
                <a:pathLst>
                  <a:path w="52" h="39">
                    <a:moveTo>
                      <a:pt x="0" y="24"/>
                    </a:moveTo>
                    <a:cubicBezTo>
                      <a:pt x="22" y="28"/>
                      <a:pt x="36" y="10"/>
                      <a:pt x="52" y="0"/>
                    </a:cubicBezTo>
                    <a:cubicBezTo>
                      <a:pt x="43" y="13"/>
                      <a:pt x="32" y="25"/>
                      <a:pt x="20" y="36"/>
                    </a:cubicBezTo>
                    <a:cubicBezTo>
                      <a:pt x="11" y="39"/>
                      <a:pt x="5" y="30"/>
                      <a:pt x="0" y="24"/>
                    </a:cubicBezTo>
                  </a:path>
                </a:pathLst>
              </a:custGeom>
              <a:solidFill>
                <a:srgbClr val="2319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16" name="Freeform 93">
                <a:extLst>
                  <a:ext uri="{FF2B5EF4-FFF2-40B4-BE49-F238E27FC236}">
                    <a16:creationId xmlns:a16="http://schemas.microsoft.com/office/drawing/2014/main" id="{F54C28C1-7454-425D-8775-27ABC72F3E52}"/>
                  </a:ext>
                </a:extLst>
              </p:cNvPr>
              <p:cNvSpPr>
                <a:spLocks noEditPoints="1"/>
              </p:cNvSpPr>
              <p:nvPr/>
            </p:nvSpPr>
            <p:spPr bwMode="auto">
              <a:xfrm>
                <a:off x="1749425" y="4837113"/>
                <a:ext cx="2473325" cy="85725"/>
              </a:xfrm>
              <a:custGeom>
                <a:avLst/>
                <a:gdLst>
                  <a:gd name="T0" fmla="*/ 0 w 1349"/>
                  <a:gd name="T1" fmla="*/ 23 h 47"/>
                  <a:gd name="T2" fmla="*/ 23 w 1349"/>
                  <a:gd name="T3" fmla="*/ 5 h 47"/>
                  <a:gd name="T4" fmla="*/ 33 w 1349"/>
                  <a:gd name="T5" fmla="*/ 39 h 47"/>
                  <a:gd name="T6" fmla="*/ 76 w 1349"/>
                  <a:gd name="T7" fmla="*/ 39 h 47"/>
                  <a:gd name="T8" fmla="*/ 54 w 1349"/>
                  <a:gd name="T9" fmla="*/ 2 h 47"/>
                  <a:gd name="T10" fmla="*/ 96 w 1349"/>
                  <a:gd name="T11" fmla="*/ 45 h 47"/>
                  <a:gd name="T12" fmla="*/ 168 w 1349"/>
                  <a:gd name="T13" fmla="*/ 40 h 47"/>
                  <a:gd name="T14" fmla="*/ 226 w 1349"/>
                  <a:gd name="T15" fmla="*/ 33 h 47"/>
                  <a:gd name="T16" fmla="*/ 189 w 1349"/>
                  <a:gd name="T17" fmla="*/ 7 h 47"/>
                  <a:gd name="T18" fmla="*/ 192 w 1349"/>
                  <a:gd name="T19" fmla="*/ 10 h 47"/>
                  <a:gd name="T20" fmla="*/ 205 w 1349"/>
                  <a:gd name="T21" fmla="*/ 28 h 47"/>
                  <a:gd name="T22" fmla="*/ 273 w 1349"/>
                  <a:gd name="T23" fmla="*/ 23 h 47"/>
                  <a:gd name="T24" fmla="*/ 267 w 1349"/>
                  <a:gd name="T25" fmla="*/ 30 h 47"/>
                  <a:gd name="T26" fmla="*/ 325 w 1349"/>
                  <a:gd name="T27" fmla="*/ 23 h 47"/>
                  <a:gd name="T28" fmla="*/ 281 w 1349"/>
                  <a:gd name="T29" fmla="*/ 15 h 47"/>
                  <a:gd name="T30" fmla="*/ 296 w 1349"/>
                  <a:gd name="T31" fmla="*/ 6 h 47"/>
                  <a:gd name="T32" fmla="*/ 315 w 1349"/>
                  <a:gd name="T33" fmla="*/ 37 h 47"/>
                  <a:gd name="T34" fmla="*/ 341 w 1349"/>
                  <a:gd name="T35" fmla="*/ 2 h 47"/>
                  <a:gd name="T36" fmla="*/ 423 w 1349"/>
                  <a:gd name="T37" fmla="*/ 24 h 47"/>
                  <a:gd name="T38" fmla="*/ 379 w 1349"/>
                  <a:gd name="T39" fmla="*/ 14 h 47"/>
                  <a:gd name="T40" fmla="*/ 393 w 1349"/>
                  <a:gd name="T41" fmla="*/ 6 h 47"/>
                  <a:gd name="T42" fmla="*/ 417 w 1349"/>
                  <a:gd name="T43" fmla="*/ 28 h 47"/>
                  <a:gd name="T44" fmla="*/ 481 w 1349"/>
                  <a:gd name="T45" fmla="*/ 24 h 47"/>
                  <a:gd name="T46" fmla="*/ 471 w 1349"/>
                  <a:gd name="T47" fmla="*/ 6 h 47"/>
                  <a:gd name="T48" fmla="*/ 518 w 1349"/>
                  <a:gd name="T49" fmla="*/ 2 h 47"/>
                  <a:gd name="T50" fmla="*/ 546 w 1349"/>
                  <a:gd name="T51" fmla="*/ 2 h 47"/>
                  <a:gd name="T52" fmla="*/ 540 w 1349"/>
                  <a:gd name="T53" fmla="*/ 28 h 47"/>
                  <a:gd name="T54" fmla="*/ 592 w 1349"/>
                  <a:gd name="T55" fmla="*/ 26 h 47"/>
                  <a:gd name="T56" fmla="*/ 592 w 1349"/>
                  <a:gd name="T57" fmla="*/ 22 h 47"/>
                  <a:gd name="T58" fmla="*/ 637 w 1349"/>
                  <a:gd name="T59" fmla="*/ 39 h 47"/>
                  <a:gd name="T60" fmla="*/ 620 w 1349"/>
                  <a:gd name="T61" fmla="*/ 45 h 47"/>
                  <a:gd name="T62" fmla="*/ 670 w 1349"/>
                  <a:gd name="T63" fmla="*/ 45 h 47"/>
                  <a:gd name="T64" fmla="*/ 724 w 1349"/>
                  <a:gd name="T65" fmla="*/ 45 h 47"/>
                  <a:gd name="T66" fmla="*/ 753 w 1349"/>
                  <a:gd name="T67" fmla="*/ 13 h 47"/>
                  <a:gd name="T68" fmla="*/ 720 w 1349"/>
                  <a:gd name="T69" fmla="*/ 37 h 47"/>
                  <a:gd name="T70" fmla="*/ 788 w 1349"/>
                  <a:gd name="T71" fmla="*/ 6 h 47"/>
                  <a:gd name="T72" fmla="*/ 763 w 1349"/>
                  <a:gd name="T73" fmla="*/ 45 h 47"/>
                  <a:gd name="T74" fmla="*/ 825 w 1349"/>
                  <a:gd name="T75" fmla="*/ 32 h 47"/>
                  <a:gd name="T76" fmla="*/ 832 w 1349"/>
                  <a:gd name="T77" fmla="*/ 6 h 47"/>
                  <a:gd name="T78" fmla="*/ 869 w 1349"/>
                  <a:gd name="T79" fmla="*/ 45 h 47"/>
                  <a:gd name="T80" fmla="*/ 878 w 1349"/>
                  <a:gd name="T81" fmla="*/ 23 h 47"/>
                  <a:gd name="T82" fmla="*/ 901 w 1349"/>
                  <a:gd name="T83" fmla="*/ 5 h 47"/>
                  <a:gd name="T84" fmla="*/ 910 w 1349"/>
                  <a:gd name="T85" fmla="*/ 40 h 47"/>
                  <a:gd name="T86" fmla="*/ 935 w 1349"/>
                  <a:gd name="T87" fmla="*/ 32 h 47"/>
                  <a:gd name="T88" fmla="*/ 978 w 1349"/>
                  <a:gd name="T89" fmla="*/ 2 h 47"/>
                  <a:gd name="T90" fmla="*/ 1050 w 1349"/>
                  <a:gd name="T91" fmla="*/ 39 h 47"/>
                  <a:gd name="T92" fmla="*/ 1028 w 1349"/>
                  <a:gd name="T93" fmla="*/ 2 h 47"/>
                  <a:gd name="T94" fmla="*/ 1095 w 1349"/>
                  <a:gd name="T95" fmla="*/ 45 h 47"/>
                  <a:gd name="T96" fmla="*/ 1145 w 1349"/>
                  <a:gd name="T97" fmla="*/ 45 h 47"/>
                  <a:gd name="T98" fmla="*/ 1171 w 1349"/>
                  <a:gd name="T99" fmla="*/ 2 h 47"/>
                  <a:gd name="T100" fmla="*/ 1196 w 1349"/>
                  <a:gd name="T101" fmla="*/ 41 h 47"/>
                  <a:gd name="T102" fmla="*/ 1221 w 1349"/>
                  <a:gd name="T103" fmla="*/ 26 h 47"/>
                  <a:gd name="T104" fmla="*/ 1221 w 1349"/>
                  <a:gd name="T105" fmla="*/ 22 h 47"/>
                  <a:gd name="T106" fmla="*/ 1250 w 1349"/>
                  <a:gd name="T107" fmla="*/ 7 h 47"/>
                  <a:gd name="T108" fmla="*/ 1242 w 1349"/>
                  <a:gd name="T109" fmla="*/ 34 h 47"/>
                  <a:gd name="T110" fmla="*/ 1249 w 1349"/>
                  <a:gd name="T111" fmla="*/ 23 h 47"/>
                  <a:gd name="T112" fmla="*/ 1262 w 1349"/>
                  <a:gd name="T113" fmla="*/ 12 h 47"/>
                  <a:gd name="T114" fmla="*/ 1290 w 1349"/>
                  <a:gd name="T115" fmla="*/ 2 h 47"/>
                  <a:gd name="T116" fmla="*/ 1323 w 1349"/>
                  <a:gd name="T117" fmla="*/ 2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349" h="47">
                    <a:moveTo>
                      <a:pt x="46" y="24"/>
                    </a:moveTo>
                    <a:cubicBezTo>
                      <a:pt x="46" y="27"/>
                      <a:pt x="45" y="30"/>
                      <a:pt x="44" y="33"/>
                    </a:cubicBezTo>
                    <a:cubicBezTo>
                      <a:pt x="43" y="35"/>
                      <a:pt x="41" y="38"/>
                      <a:pt x="39" y="40"/>
                    </a:cubicBezTo>
                    <a:cubicBezTo>
                      <a:pt x="37" y="42"/>
                      <a:pt x="34" y="44"/>
                      <a:pt x="31" y="45"/>
                    </a:cubicBezTo>
                    <a:cubicBezTo>
                      <a:pt x="29" y="46"/>
                      <a:pt x="26" y="47"/>
                      <a:pt x="23" y="47"/>
                    </a:cubicBezTo>
                    <a:cubicBezTo>
                      <a:pt x="20" y="47"/>
                      <a:pt x="17" y="46"/>
                      <a:pt x="14" y="45"/>
                    </a:cubicBezTo>
                    <a:cubicBezTo>
                      <a:pt x="11" y="44"/>
                      <a:pt x="9" y="42"/>
                      <a:pt x="7" y="40"/>
                    </a:cubicBezTo>
                    <a:cubicBezTo>
                      <a:pt x="4" y="38"/>
                      <a:pt x="3" y="35"/>
                      <a:pt x="2" y="32"/>
                    </a:cubicBezTo>
                    <a:cubicBezTo>
                      <a:pt x="0" y="30"/>
                      <a:pt x="0" y="27"/>
                      <a:pt x="0" y="23"/>
                    </a:cubicBezTo>
                    <a:cubicBezTo>
                      <a:pt x="0" y="20"/>
                      <a:pt x="0" y="17"/>
                      <a:pt x="2" y="14"/>
                    </a:cubicBezTo>
                    <a:cubicBezTo>
                      <a:pt x="3" y="12"/>
                      <a:pt x="4" y="9"/>
                      <a:pt x="7" y="7"/>
                    </a:cubicBezTo>
                    <a:cubicBezTo>
                      <a:pt x="9" y="5"/>
                      <a:pt x="11" y="3"/>
                      <a:pt x="14" y="2"/>
                    </a:cubicBezTo>
                    <a:cubicBezTo>
                      <a:pt x="17" y="1"/>
                      <a:pt x="20" y="0"/>
                      <a:pt x="23" y="0"/>
                    </a:cubicBezTo>
                    <a:cubicBezTo>
                      <a:pt x="27" y="0"/>
                      <a:pt x="32" y="2"/>
                      <a:pt x="36" y="4"/>
                    </a:cubicBezTo>
                    <a:cubicBezTo>
                      <a:pt x="39" y="7"/>
                      <a:pt x="42" y="10"/>
                      <a:pt x="43" y="13"/>
                    </a:cubicBezTo>
                    <a:cubicBezTo>
                      <a:pt x="38" y="13"/>
                      <a:pt x="38" y="13"/>
                      <a:pt x="38" y="13"/>
                    </a:cubicBezTo>
                    <a:cubicBezTo>
                      <a:pt x="37" y="11"/>
                      <a:pt x="34" y="9"/>
                      <a:pt x="32" y="7"/>
                    </a:cubicBezTo>
                    <a:cubicBezTo>
                      <a:pt x="29" y="5"/>
                      <a:pt x="26" y="5"/>
                      <a:pt x="23" y="5"/>
                    </a:cubicBezTo>
                    <a:cubicBezTo>
                      <a:pt x="20" y="5"/>
                      <a:pt x="18" y="5"/>
                      <a:pt x="16" y="6"/>
                    </a:cubicBezTo>
                    <a:cubicBezTo>
                      <a:pt x="14" y="7"/>
                      <a:pt x="12" y="8"/>
                      <a:pt x="10" y="10"/>
                    </a:cubicBezTo>
                    <a:cubicBezTo>
                      <a:pt x="8" y="12"/>
                      <a:pt x="7" y="14"/>
                      <a:pt x="6" y="16"/>
                    </a:cubicBezTo>
                    <a:cubicBezTo>
                      <a:pt x="5" y="18"/>
                      <a:pt x="5" y="21"/>
                      <a:pt x="5" y="23"/>
                    </a:cubicBezTo>
                    <a:cubicBezTo>
                      <a:pt x="5" y="26"/>
                      <a:pt x="5" y="29"/>
                      <a:pt x="6" y="31"/>
                    </a:cubicBezTo>
                    <a:cubicBezTo>
                      <a:pt x="7" y="33"/>
                      <a:pt x="8" y="35"/>
                      <a:pt x="10" y="37"/>
                    </a:cubicBezTo>
                    <a:cubicBezTo>
                      <a:pt x="12" y="39"/>
                      <a:pt x="14" y="40"/>
                      <a:pt x="16" y="41"/>
                    </a:cubicBezTo>
                    <a:cubicBezTo>
                      <a:pt x="18" y="42"/>
                      <a:pt x="21" y="42"/>
                      <a:pt x="23" y="42"/>
                    </a:cubicBezTo>
                    <a:cubicBezTo>
                      <a:pt x="27" y="42"/>
                      <a:pt x="30" y="41"/>
                      <a:pt x="33" y="39"/>
                    </a:cubicBezTo>
                    <a:cubicBezTo>
                      <a:pt x="37" y="36"/>
                      <a:pt x="39" y="33"/>
                      <a:pt x="40" y="28"/>
                    </a:cubicBezTo>
                    <a:cubicBezTo>
                      <a:pt x="23" y="28"/>
                      <a:pt x="23" y="28"/>
                      <a:pt x="23" y="28"/>
                    </a:cubicBezTo>
                    <a:cubicBezTo>
                      <a:pt x="23" y="24"/>
                      <a:pt x="23" y="24"/>
                      <a:pt x="23" y="24"/>
                    </a:cubicBezTo>
                    <a:lnTo>
                      <a:pt x="46" y="24"/>
                    </a:lnTo>
                    <a:close/>
                    <a:moveTo>
                      <a:pt x="59" y="2"/>
                    </a:moveTo>
                    <a:cubicBezTo>
                      <a:pt x="59" y="32"/>
                      <a:pt x="59" y="32"/>
                      <a:pt x="59" y="32"/>
                    </a:cubicBezTo>
                    <a:cubicBezTo>
                      <a:pt x="59" y="35"/>
                      <a:pt x="60" y="37"/>
                      <a:pt x="62" y="39"/>
                    </a:cubicBezTo>
                    <a:cubicBezTo>
                      <a:pt x="64" y="41"/>
                      <a:pt x="66" y="42"/>
                      <a:pt x="69" y="42"/>
                    </a:cubicBezTo>
                    <a:cubicBezTo>
                      <a:pt x="72" y="42"/>
                      <a:pt x="74" y="41"/>
                      <a:pt x="76" y="39"/>
                    </a:cubicBezTo>
                    <a:cubicBezTo>
                      <a:pt x="78" y="37"/>
                      <a:pt x="79" y="35"/>
                      <a:pt x="79" y="32"/>
                    </a:cubicBezTo>
                    <a:cubicBezTo>
                      <a:pt x="79" y="2"/>
                      <a:pt x="79" y="2"/>
                      <a:pt x="79" y="2"/>
                    </a:cubicBezTo>
                    <a:cubicBezTo>
                      <a:pt x="84" y="2"/>
                      <a:pt x="84" y="2"/>
                      <a:pt x="84" y="2"/>
                    </a:cubicBezTo>
                    <a:cubicBezTo>
                      <a:pt x="84" y="32"/>
                      <a:pt x="84" y="32"/>
                      <a:pt x="84" y="32"/>
                    </a:cubicBezTo>
                    <a:cubicBezTo>
                      <a:pt x="84" y="36"/>
                      <a:pt x="82" y="39"/>
                      <a:pt x="79" y="42"/>
                    </a:cubicBezTo>
                    <a:cubicBezTo>
                      <a:pt x="76" y="45"/>
                      <a:pt x="73" y="47"/>
                      <a:pt x="69" y="47"/>
                    </a:cubicBezTo>
                    <a:cubicBezTo>
                      <a:pt x="65" y="47"/>
                      <a:pt x="61" y="45"/>
                      <a:pt x="58" y="42"/>
                    </a:cubicBezTo>
                    <a:cubicBezTo>
                      <a:pt x="56" y="39"/>
                      <a:pt x="54" y="36"/>
                      <a:pt x="54" y="32"/>
                    </a:cubicBezTo>
                    <a:cubicBezTo>
                      <a:pt x="54" y="2"/>
                      <a:pt x="54" y="2"/>
                      <a:pt x="54" y="2"/>
                    </a:cubicBezTo>
                    <a:lnTo>
                      <a:pt x="59" y="2"/>
                    </a:lnTo>
                    <a:close/>
                    <a:moveTo>
                      <a:pt x="91" y="45"/>
                    </a:moveTo>
                    <a:cubicBezTo>
                      <a:pt x="109" y="2"/>
                      <a:pt x="109" y="2"/>
                      <a:pt x="109" y="2"/>
                    </a:cubicBezTo>
                    <a:cubicBezTo>
                      <a:pt x="114" y="2"/>
                      <a:pt x="114" y="2"/>
                      <a:pt x="114" y="2"/>
                    </a:cubicBezTo>
                    <a:cubicBezTo>
                      <a:pt x="132" y="45"/>
                      <a:pt x="132" y="45"/>
                      <a:pt x="132" y="45"/>
                    </a:cubicBezTo>
                    <a:cubicBezTo>
                      <a:pt x="127" y="45"/>
                      <a:pt x="127" y="45"/>
                      <a:pt x="127" y="45"/>
                    </a:cubicBezTo>
                    <a:cubicBezTo>
                      <a:pt x="121" y="32"/>
                      <a:pt x="121" y="32"/>
                      <a:pt x="121" y="32"/>
                    </a:cubicBezTo>
                    <a:cubicBezTo>
                      <a:pt x="101" y="32"/>
                      <a:pt x="101" y="32"/>
                      <a:pt x="101" y="32"/>
                    </a:cubicBezTo>
                    <a:cubicBezTo>
                      <a:pt x="96" y="45"/>
                      <a:pt x="96" y="45"/>
                      <a:pt x="96" y="45"/>
                    </a:cubicBezTo>
                    <a:lnTo>
                      <a:pt x="91" y="45"/>
                    </a:lnTo>
                    <a:close/>
                    <a:moveTo>
                      <a:pt x="111" y="8"/>
                    </a:moveTo>
                    <a:cubicBezTo>
                      <a:pt x="103" y="28"/>
                      <a:pt x="103" y="28"/>
                      <a:pt x="103" y="28"/>
                    </a:cubicBezTo>
                    <a:cubicBezTo>
                      <a:pt x="119" y="28"/>
                      <a:pt x="119" y="28"/>
                      <a:pt x="119" y="28"/>
                    </a:cubicBezTo>
                    <a:lnTo>
                      <a:pt x="111" y="8"/>
                    </a:lnTo>
                    <a:close/>
                    <a:moveTo>
                      <a:pt x="139" y="45"/>
                    </a:moveTo>
                    <a:cubicBezTo>
                      <a:pt x="139" y="2"/>
                      <a:pt x="139" y="2"/>
                      <a:pt x="139" y="2"/>
                    </a:cubicBezTo>
                    <a:cubicBezTo>
                      <a:pt x="146" y="2"/>
                      <a:pt x="146" y="2"/>
                      <a:pt x="146" y="2"/>
                    </a:cubicBezTo>
                    <a:cubicBezTo>
                      <a:pt x="168" y="40"/>
                      <a:pt x="168" y="40"/>
                      <a:pt x="168" y="40"/>
                    </a:cubicBezTo>
                    <a:cubicBezTo>
                      <a:pt x="168" y="2"/>
                      <a:pt x="168" y="2"/>
                      <a:pt x="168" y="2"/>
                    </a:cubicBezTo>
                    <a:cubicBezTo>
                      <a:pt x="173" y="2"/>
                      <a:pt x="173" y="2"/>
                      <a:pt x="173" y="2"/>
                    </a:cubicBezTo>
                    <a:cubicBezTo>
                      <a:pt x="173" y="45"/>
                      <a:pt x="173" y="45"/>
                      <a:pt x="173" y="45"/>
                    </a:cubicBezTo>
                    <a:cubicBezTo>
                      <a:pt x="166" y="45"/>
                      <a:pt x="166" y="45"/>
                      <a:pt x="166" y="45"/>
                    </a:cubicBezTo>
                    <a:cubicBezTo>
                      <a:pt x="144" y="7"/>
                      <a:pt x="144" y="7"/>
                      <a:pt x="144" y="7"/>
                    </a:cubicBezTo>
                    <a:cubicBezTo>
                      <a:pt x="144" y="45"/>
                      <a:pt x="144" y="45"/>
                      <a:pt x="144" y="45"/>
                    </a:cubicBezTo>
                    <a:lnTo>
                      <a:pt x="139" y="45"/>
                    </a:lnTo>
                    <a:close/>
                    <a:moveTo>
                      <a:pt x="228" y="24"/>
                    </a:moveTo>
                    <a:cubicBezTo>
                      <a:pt x="228" y="27"/>
                      <a:pt x="227" y="30"/>
                      <a:pt x="226" y="33"/>
                    </a:cubicBezTo>
                    <a:cubicBezTo>
                      <a:pt x="225" y="35"/>
                      <a:pt x="223" y="38"/>
                      <a:pt x="221" y="40"/>
                    </a:cubicBezTo>
                    <a:cubicBezTo>
                      <a:pt x="219" y="42"/>
                      <a:pt x="216" y="44"/>
                      <a:pt x="213" y="45"/>
                    </a:cubicBezTo>
                    <a:cubicBezTo>
                      <a:pt x="211" y="46"/>
                      <a:pt x="208" y="47"/>
                      <a:pt x="205" y="47"/>
                    </a:cubicBezTo>
                    <a:cubicBezTo>
                      <a:pt x="202" y="47"/>
                      <a:pt x="199" y="46"/>
                      <a:pt x="196" y="45"/>
                    </a:cubicBezTo>
                    <a:cubicBezTo>
                      <a:pt x="193" y="44"/>
                      <a:pt x="191" y="42"/>
                      <a:pt x="189" y="40"/>
                    </a:cubicBezTo>
                    <a:cubicBezTo>
                      <a:pt x="186" y="38"/>
                      <a:pt x="185" y="35"/>
                      <a:pt x="184" y="32"/>
                    </a:cubicBezTo>
                    <a:cubicBezTo>
                      <a:pt x="182" y="30"/>
                      <a:pt x="182" y="27"/>
                      <a:pt x="182" y="23"/>
                    </a:cubicBezTo>
                    <a:cubicBezTo>
                      <a:pt x="182" y="20"/>
                      <a:pt x="182" y="17"/>
                      <a:pt x="184" y="14"/>
                    </a:cubicBezTo>
                    <a:cubicBezTo>
                      <a:pt x="185" y="12"/>
                      <a:pt x="187" y="9"/>
                      <a:pt x="189" y="7"/>
                    </a:cubicBezTo>
                    <a:cubicBezTo>
                      <a:pt x="191" y="5"/>
                      <a:pt x="193" y="3"/>
                      <a:pt x="196" y="2"/>
                    </a:cubicBezTo>
                    <a:cubicBezTo>
                      <a:pt x="199" y="1"/>
                      <a:pt x="202" y="0"/>
                      <a:pt x="205" y="0"/>
                    </a:cubicBezTo>
                    <a:cubicBezTo>
                      <a:pt x="209" y="0"/>
                      <a:pt x="214" y="2"/>
                      <a:pt x="218" y="4"/>
                    </a:cubicBezTo>
                    <a:cubicBezTo>
                      <a:pt x="221" y="7"/>
                      <a:pt x="224" y="10"/>
                      <a:pt x="225" y="13"/>
                    </a:cubicBezTo>
                    <a:cubicBezTo>
                      <a:pt x="220" y="13"/>
                      <a:pt x="220" y="13"/>
                      <a:pt x="220" y="13"/>
                    </a:cubicBezTo>
                    <a:cubicBezTo>
                      <a:pt x="219" y="11"/>
                      <a:pt x="216" y="9"/>
                      <a:pt x="214" y="7"/>
                    </a:cubicBezTo>
                    <a:cubicBezTo>
                      <a:pt x="211" y="5"/>
                      <a:pt x="208" y="5"/>
                      <a:pt x="205" y="5"/>
                    </a:cubicBezTo>
                    <a:cubicBezTo>
                      <a:pt x="202" y="5"/>
                      <a:pt x="200" y="5"/>
                      <a:pt x="198" y="6"/>
                    </a:cubicBezTo>
                    <a:cubicBezTo>
                      <a:pt x="196" y="7"/>
                      <a:pt x="194" y="8"/>
                      <a:pt x="192" y="10"/>
                    </a:cubicBezTo>
                    <a:cubicBezTo>
                      <a:pt x="190" y="12"/>
                      <a:pt x="189" y="14"/>
                      <a:pt x="188" y="16"/>
                    </a:cubicBezTo>
                    <a:cubicBezTo>
                      <a:pt x="187" y="18"/>
                      <a:pt x="187" y="21"/>
                      <a:pt x="187" y="23"/>
                    </a:cubicBezTo>
                    <a:cubicBezTo>
                      <a:pt x="187" y="26"/>
                      <a:pt x="187" y="29"/>
                      <a:pt x="188" y="31"/>
                    </a:cubicBezTo>
                    <a:cubicBezTo>
                      <a:pt x="189" y="33"/>
                      <a:pt x="190" y="35"/>
                      <a:pt x="192" y="37"/>
                    </a:cubicBezTo>
                    <a:cubicBezTo>
                      <a:pt x="194" y="39"/>
                      <a:pt x="196" y="40"/>
                      <a:pt x="198" y="41"/>
                    </a:cubicBezTo>
                    <a:cubicBezTo>
                      <a:pt x="200" y="42"/>
                      <a:pt x="203" y="42"/>
                      <a:pt x="205" y="42"/>
                    </a:cubicBezTo>
                    <a:cubicBezTo>
                      <a:pt x="209" y="42"/>
                      <a:pt x="212" y="41"/>
                      <a:pt x="215" y="39"/>
                    </a:cubicBezTo>
                    <a:cubicBezTo>
                      <a:pt x="219" y="36"/>
                      <a:pt x="221" y="33"/>
                      <a:pt x="222" y="28"/>
                    </a:cubicBezTo>
                    <a:cubicBezTo>
                      <a:pt x="205" y="28"/>
                      <a:pt x="205" y="28"/>
                      <a:pt x="205" y="28"/>
                    </a:cubicBezTo>
                    <a:cubicBezTo>
                      <a:pt x="205" y="24"/>
                      <a:pt x="205" y="24"/>
                      <a:pt x="205" y="24"/>
                    </a:cubicBezTo>
                    <a:lnTo>
                      <a:pt x="228" y="24"/>
                    </a:lnTo>
                    <a:close/>
                    <a:moveTo>
                      <a:pt x="236" y="45"/>
                    </a:moveTo>
                    <a:cubicBezTo>
                      <a:pt x="236" y="2"/>
                      <a:pt x="236" y="2"/>
                      <a:pt x="236" y="2"/>
                    </a:cubicBezTo>
                    <a:cubicBezTo>
                      <a:pt x="251" y="2"/>
                      <a:pt x="251" y="2"/>
                      <a:pt x="251" y="2"/>
                    </a:cubicBezTo>
                    <a:cubicBezTo>
                      <a:pt x="254" y="2"/>
                      <a:pt x="257" y="2"/>
                      <a:pt x="260" y="3"/>
                    </a:cubicBezTo>
                    <a:cubicBezTo>
                      <a:pt x="262" y="4"/>
                      <a:pt x="265" y="6"/>
                      <a:pt x="267" y="8"/>
                    </a:cubicBezTo>
                    <a:cubicBezTo>
                      <a:pt x="269" y="10"/>
                      <a:pt x="270" y="12"/>
                      <a:pt x="271" y="15"/>
                    </a:cubicBezTo>
                    <a:cubicBezTo>
                      <a:pt x="272" y="18"/>
                      <a:pt x="273" y="21"/>
                      <a:pt x="273" y="23"/>
                    </a:cubicBezTo>
                    <a:cubicBezTo>
                      <a:pt x="273" y="26"/>
                      <a:pt x="272" y="29"/>
                      <a:pt x="271" y="32"/>
                    </a:cubicBezTo>
                    <a:cubicBezTo>
                      <a:pt x="270" y="35"/>
                      <a:pt x="269" y="37"/>
                      <a:pt x="267" y="39"/>
                    </a:cubicBezTo>
                    <a:cubicBezTo>
                      <a:pt x="265" y="41"/>
                      <a:pt x="262" y="43"/>
                      <a:pt x="260" y="44"/>
                    </a:cubicBezTo>
                    <a:cubicBezTo>
                      <a:pt x="257" y="45"/>
                      <a:pt x="254" y="45"/>
                      <a:pt x="251" y="45"/>
                    </a:cubicBezTo>
                    <a:lnTo>
                      <a:pt x="236" y="45"/>
                    </a:lnTo>
                    <a:close/>
                    <a:moveTo>
                      <a:pt x="251" y="41"/>
                    </a:moveTo>
                    <a:cubicBezTo>
                      <a:pt x="254" y="41"/>
                      <a:pt x="256" y="41"/>
                      <a:pt x="258" y="40"/>
                    </a:cubicBezTo>
                    <a:cubicBezTo>
                      <a:pt x="260" y="39"/>
                      <a:pt x="262" y="38"/>
                      <a:pt x="263" y="36"/>
                    </a:cubicBezTo>
                    <a:cubicBezTo>
                      <a:pt x="265" y="34"/>
                      <a:pt x="266" y="32"/>
                      <a:pt x="267" y="30"/>
                    </a:cubicBezTo>
                    <a:cubicBezTo>
                      <a:pt x="268" y="28"/>
                      <a:pt x="268" y="26"/>
                      <a:pt x="268" y="23"/>
                    </a:cubicBezTo>
                    <a:cubicBezTo>
                      <a:pt x="268" y="21"/>
                      <a:pt x="268" y="19"/>
                      <a:pt x="267" y="17"/>
                    </a:cubicBezTo>
                    <a:cubicBezTo>
                      <a:pt x="266" y="15"/>
                      <a:pt x="265" y="13"/>
                      <a:pt x="263" y="11"/>
                    </a:cubicBezTo>
                    <a:cubicBezTo>
                      <a:pt x="262" y="9"/>
                      <a:pt x="260" y="8"/>
                      <a:pt x="258" y="7"/>
                    </a:cubicBezTo>
                    <a:cubicBezTo>
                      <a:pt x="256" y="6"/>
                      <a:pt x="254" y="6"/>
                      <a:pt x="251" y="6"/>
                    </a:cubicBezTo>
                    <a:cubicBezTo>
                      <a:pt x="241" y="6"/>
                      <a:pt x="241" y="6"/>
                      <a:pt x="241" y="6"/>
                    </a:cubicBezTo>
                    <a:cubicBezTo>
                      <a:pt x="241" y="41"/>
                      <a:pt x="241" y="41"/>
                      <a:pt x="241" y="41"/>
                    </a:cubicBezTo>
                    <a:lnTo>
                      <a:pt x="251" y="41"/>
                    </a:lnTo>
                    <a:close/>
                    <a:moveTo>
                      <a:pt x="325" y="23"/>
                    </a:moveTo>
                    <a:cubicBezTo>
                      <a:pt x="325" y="27"/>
                      <a:pt x="325" y="29"/>
                      <a:pt x="324" y="32"/>
                    </a:cubicBezTo>
                    <a:cubicBezTo>
                      <a:pt x="322" y="35"/>
                      <a:pt x="321" y="38"/>
                      <a:pt x="319" y="40"/>
                    </a:cubicBezTo>
                    <a:cubicBezTo>
                      <a:pt x="316" y="42"/>
                      <a:pt x="314" y="44"/>
                      <a:pt x="311" y="45"/>
                    </a:cubicBezTo>
                    <a:cubicBezTo>
                      <a:pt x="308" y="46"/>
                      <a:pt x="305" y="47"/>
                      <a:pt x="302" y="47"/>
                    </a:cubicBezTo>
                    <a:cubicBezTo>
                      <a:pt x="299" y="47"/>
                      <a:pt x="296" y="46"/>
                      <a:pt x="293" y="45"/>
                    </a:cubicBezTo>
                    <a:cubicBezTo>
                      <a:pt x="291" y="44"/>
                      <a:pt x="288" y="42"/>
                      <a:pt x="286" y="40"/>
                    </a:cubicBezTo>
                    <a:cubicBezTo>
                      <a:pt x="284" y="38"/>
                      <a:pt x="282" y="35"/>
                      <a:pt x="281" y="32"/>
                    </a:cubicBezTo>
                    <a:cubicBezTo>
                      <a:pt x="280" y="29"/>
                      <a:pt x="279" y="27"/>
                      <a:pt x="279" y="23"/>
                    </a:cubicBezTo>
                    <a:cubicBezTo>
                      <a:pt x="279" y="20"/>
                      <a:pt x="280" y="17"/>
                      <a:pt x="281" y="15"/>
                    </a:cubicBezTo>
                    <a:cubicBezTo>
                      <a:pt x="282" y="12"/>
                      <a:pt x="284" y="9"/>
                      <a:pt x="286" y="7"/>
                    </a:cubicBezTo>
                    <a:cubicBezTo>
                      <a:pt x="288" y="5"/>
                      <a:pt x="291" y="3"/>
                      <a:pt x="293" y="2"/>
                    </a:cubicBezTo>
                    <a:cubicBezTo>
                      <a:pt x="296" y="1"/>
                      <a:pt x="299" y="0"/>
                      <a:pt x="302" y="0"/>
                    </a:cubicBezTo>
                    <a:cubicBezTo>
                      <a:pt x="305" y="0"/>
                      <a:pt x="308" y="1"/>
                      <a:pt x="311" y="2"/>
                    </a:cubicBezTo>
                    <a:cubicBezTo>
                      <a:pt x="314" y="3"/>
                      <a:pt x="316" y="5"/>
                      <a:pt x="319" y="7"/>
                    </a:cubicBezTo>
                    <a:cubicBezTo>
                      <a:pt x="321" y="9"/>
                      <a:pt x="322" y="12"/>
                      <a:pt x="324" y="15"/>
                    </a:cubicBezTo>
                    <a:cubicBezTo>
                      <a:pt x="325" y="17"/>
                      <a:pt x="325" y="20"/>
                      <a:pt x="325" y="23"/>
                    </a:cubicBezTo>
                    <a:moveTo>
                      <a:pt x="302" y="5"/>
                    </a:moveTo>
                    <a:cubicBezTo>
                      <a:pt x="300" y="5"/>
                      <a:pt x="298" y="5"/>
                      <a:pt x="296" y="6"/>
                    </a:cubicBezTo>
                    <a:cubicBezTo>
                      <a:pt x="293" y="7"/>
                      <a:pt x="291" y="8"/>
                      <a:pt x="290" y="10"/>
                    </a:cubicBezTo>
                    <a:cubicBezTo>
                      <a:pt x="288" y="12"/>
                      <a:pt x="286" y="14"/>
                      <a:pt x="285" y="16"/>
                    </a:cubicBezTo>
                    <a:cubicBezTo>
                      <a:pt x="285" y="18"/>
                      <a:pt x="284" y="21"/>
                      <a:pt x="284" y="23"/>
                    </a:cubicBezTo>
                    <a:cubicBezTo>
                      <a:pt x="284" y="26"/>
                      <a:pt x="285" y="29"/>
                      <a:pt x="285" y="31"/>
                    </a:cubicBezTo>
                    <a:cubicBezTo>
                      <a:pt x="286" y="33"/>
                      <a:pt x="288" y="35"/>
                      <a:pt x="290" y="37"/>
                    </a:cubicBezTo>
                    <a:cubicBezTo>
                      <a:pt x="291" y="39"/>
                      <a:pt x="293" y="40"/>
                      <a:pt x="296" y="41"/>
                    </a:cubicBezTo>
                    <a:cubicBezTo>
                      <a:pt x="298" y="42"/>
                      <a:pt x="300" y="42"/>
                      <a:pt x="302" y="42"/>
                    </a:cubicBezTo>
                    <a:cubicBezTo>
                      <a:pt x="304" y="42"/>
                      <a:pt x="307" y="42"/>
                      <a:pt x="309" y="41"/>
                    </a:cubicBezTo>
                    <a:cubicBezTo>
                      <a:pt x="311" y="40"/>
                      <a:pt x="313" y="39"/>
                      <a:pt x="315" y="37"/>
                    </a:cubicBezTo>
                    <a:cubicBezTo>
                      <a:pt x="317" y="35"/>
                      <a:pt x="318" y="33"/>
                      <a:pt x="319" y="31"/>
                    </a:cubicBezTo>
                    <a:cubicBezTo>
                      <a:pt x="320" y="29"/>
                      <a:pt x="321" y="26"/>
                      <a:pt x="321" y="23"/>
                    </a:cubicBezTo>
                    <a:cubicBezTo>
                      <a:pt x="321" y="21"/>
                      <a:pt x="320" y="18"/>
                      <a:pt x="319" y="16"/>
                    </a:cubicBezTo>
                    <a:cubicBezTo>
                      <a:pt x="318" y="14"/>
                      <a:pt x="317" y="12"/>
                      <a:pt x="315" y="10"/>
                    </a:cubicBezTo>
                    <a:cubicBezTo>
                      <a:pt x="313" y="8"/>
                      <a:pt x="311" y="7"/>
                      <a:pt x="309" y="6"/>
                    </a:cubicBezTo>
                    <a:cubicBezTo>
                      <a:pt x="307" y="5"/>
                      <a:pt x="304" y="5"/>
                      <a:pt x="302" y="5"/>
                    </a:cubicBezTo>
                    <a:moveTo>
                      <a:pt x="334" y="45"/>
                    </a:moveTo>
                    <a:cubicBezTo>
                      <a:pt x="334" y="2"/>
                      <a:pt x="334" y="2"/>
                      <a:pt x="334" y="2"/>
                    </a:cubicBezTo>
                    <a:cubicBezTo>
                      <a:pt x="341" y="2"/>
                      <a:pt x="341" y="2"/>
                      <a:pt x="341" y="2"/>
                    </a:cubicBezTo>
                    <a:cubicBezTo>
                      <a:pt x="363" y="40"/>
                      <a:pt x="363" y="40"/>
                      <a:pt x="363" y="40"/>
                    </a:cubicBezTo>
                    <a:cubicBezTo>
                      <a:pt x="363" y="2"/>
                      <a:pt x="363" y="2"/>
                      <a:pt x="363" y="2"/>
                    </a:cubicBezTo>
                    <a:cubicBezTo>
                      <a:pt x="368" y="2"/>
                      <a:pt x="368" y="2"/>
                      <a:pt x="368" y="2"/>
                    </a:cubicBezTo>
                    <a:cubicBezTo>
                      <a:pt x="368" y="45"/>
                      <a:pt x="368" y="45"/>
                      <a:pt x="368" y="45"/>
                    </a:cubicBezTo>
                    <a:cubicBezTo>
                      <a:pt x="361" y="45"/>
                      <a:pt x="361" y="45"/>
                      <a:pt x="361" y="45"/>
                    </a:cubicBezTo>
                    <a:cubicBezTo>
                      <a:pt x="338" y="7"/>
                      <a:pt x="338" y="7"/>
                      <a:pt x="338" y="7"/>
                    </a:cubicBezTo>
                    <a:cubicBezTo>
                      <a:pt x="338" y="45"/>
                      <a:pt x="338" y="45"/>
                      <a:pt x="338" y="45"/>
                    </a:cubicBezTo>
                    <a:lnTo>
                      <a:pt x="334" y="45"/>
                    </a:lnTo>
                    <a:close/>
                    <a:moveTo>
                      <a:pt x="423" y="24"/>
                    </a:moveTo>
                    <a:cubicBezTo>
                      <a:pt x="423" y="27"/>
                      <a:pt x="422" y="30"/>
                      <a:pt x="421" y="33"/>
                    </a:cubicBezTo>
                    <a:cubicBezTo>
                      <a:pt x="420" y="35"/>
                      <a:pt x="418" y="38"/>
                      <a:pt x="416" y="40"/>
                    </a:cubicBezTo>
                    <a:cubicBezTo>
                      <a:pt x="414" y="42"/>
                      <a:pt x="411" y="44"/>
                      <a:pt x="408" y="45"/>
                    </a:cubicBezTo>
                    <a:cubicBezTo>
                      <a:pt x="405" y="46"/>
                      <a:pt x="403" y="47"/>
                      <a:pt x="400" y="47"/>
                    </a:cubicBezTo>
                    <a:cubicBezTo>
                      <a:pt x="397" y="47"/>
                      <a:pt x="394" y="46"/>
                      <a:pt x="391" y="45"/>
                    </a:cubicBezTo>
                    <a:cubicBezTo>
                      <a:pt x="388" y="44"/>
                      <a:pt x="386" y="42"/>
                      <a:pt x="384" y="40"/>
                    </a:cubicBezTo>
                    <a:cubicBezTo>
                      <a:pt x="381" y="38"/>
                      <a:pt x="380" y="35"/>
                      <a:pt x="378" y="32"/>
                    </a:cubicBezTo>
                    <a:cubicBezTo>
                      <a:pt x="377" y="30"/>
                      <a:pt x="377" y="27"/>
                      <a:pt x="377" y="23"/>
                    </a:cubicBezTo>
                    <a:cubicBezTo>
                      <a:pt x="377" y="20"/>
                      <a:pt x="377" y="17"/>
                      <a:pt x="379" y="14"/>
                    </a:cubicBezTo>
                    <a:cubicBezTo>
                      <a:pt x="380" y="12"/>
                      <a:pt x="381" y="9"/>
                      <a:pt x="384" y="7"/>
                    </a:cubicBezTo>
                    <a:cubicBezTo>
                      <a:pt x="386" y="5"/>
                      <a:pt x="388" y="3"/>
                      <a:pt x="391" y="2"/>
                    </a:cubicBezTo>
                    <a:cubicBezTo>
                      <a:pt x="394" y="1"/>
                      <a:pt x="397" y="0"/>
                      <a:pt x="400" y="0"/>
                    </a:cubicBezTo>
                    <a:cubicBezTo>
                      <a:pt x="404" y="0"/>
                      <a:pt x="409" y="2"/>
                      <a:pt x="413" y="4"/>
                    </a:cubicBezTo>
                    <a:cubicBezTo>
                      <a:pt x="416" y="7"/>
                      <a:pt x="419" y="10"/>
                      <a:pt x="420" y="13"/>
                    </a:cubicBezTo>
                    <a:cubicBezTo>
                      <a:pt x="415" y="13"/>
                      <a:pt x="415" y="13"/>
                      <a:pt x="415" y="13"/>
                    </a:cubicBezTo>
                    <a:cubicBezTo>
                      <a:pt x="414" y="11"/>
                      <a:pt x="411" y="9"/>
                      <a:pt x="409" y="7"/>
                    </a:cubicBezTo>
                    <a:cubicBezTo>
                      <a:pt x="406" y="5"/>
                      <a:pt x="403" y="5"/>
                      <a:pt x="400" y="5"/>
                    </a:cubicBezTo>
                    <a:cubicBezTo>
                      <a:pt x="397" y="5"/>
                      <a:pt x="395" y="5"/>
                      <a:pt x="393" y="6"/>
                    </a:cubicBezTo>
                    <a:cubicBezTo>
                      <a:pt x="391" y="7"/>
                      <a:pt x="389" y="8"/>
                      <a:pt x="387" y="10"/>
                    </a:cubicBezTo>
                    <a:cubicBezTo>
                      <a:pt x="385" y="12"/>
                      <a:pt x="384" y="14"/>
                      <a:pt x="383" y="16"/>
                    </a:cubicBezTo>
                    <a:cubicBezTo>
                      <a:pt x="382" y="18"/>
                      <a:pt x="381" y="21"/>
                      <a:pt x="381" y="23"/>
                    </a:cubicBezTo>
                    <a:cubicBezTo>
                      <a:pt x="381" y="26"/>
                      <a:pt x="382" y="29"/>
                      <a:pt x="383" y="31"/>
                    </a:cubicBezTo>
                    <a:cubicBezTo>
                      <a:pt x="384" y="33"/>
                      <a:pt x="385" y="35"/>
                      <a:pt x="387" y="37"/>
                    </a:cubicBezTo>
                    <a:cubicBezTo>
                      <a:pt x="389" y="39"/>
                      <a:pt x="391" y="40"/>
                      <a:pt x="393" y="41"/>
                    </a:cubicBezTo>
                    <a:cubicBezTo>
                      <a:pt x="395" y="42"/>
                      <a:pt x="397" y="42"/>
                      <a:pt x="400" y="42"/>
                    </a:cubicBezTo>
                    <a:cubicBezTo>
                      <a:pt x="403" y="42"/>
                      <a:pt x="407" y="41"/>
                      <a:pt x="410" y="39"/>
                    </a:cubicBezTo>
                    <a:cubicBezTo>
                      <a:pt x="414" y="36"/>
                      <a:pt x="416" y="33"/>
                      <a:pt x="417" y="28"/>
                    </a:cubicBezTo>
                    <a:cubicBezTo>
                      <a:pt x="400" y="28"/>
                      <a:pt x="400" y="28"/>
                      <a:pt x="400" y="28"/>
                    </a:cubicBezTo>
                    <a:cubicBezTo>
                      <a:pt x="400" y="24"/>
                      <a:pt x="400" y="24"/>
                      <a:pt x="400" y="24"/>
                    </a:cubicBezTo>
                    <a:lnTo>
                      <a:pt x="423" y="24"/>
                    </a:lnTo>
                    <a:close/>
                    <a:moveTo>
                      <a:pt x="456" y="45"/>
                    </a:moveTo>
                    <a:cubicBezTo>
                      <a:pt x="456" y="2"/>
                      <a:pt x="456" y="2"/>
                      <a:pt x="456" y="2"/>
                    </a:cubicBezTo>
                    <a:cubicBezTo>
                      <a:pt x="471" y="2"/>
                      <a:pt x="471" y="2"/>
                      <a:pt x="471" y="2"/>
                    </a:cubicBezTo>
                    <a:cubicBezTo>
                      <a:pt x="475" y="2"/>
                      <a:pt x="478" y="3"/>
                      <a:pt x="481" y="5"/>
                    </a:cubicBezTo>
                    <a:cubicBezTo>
                      <a:pt x="483" y="8"/>
                      <a:pt x="485" y="11"/>
                      <a:pt x="485" y="15"/>
                    </a:cubicBezTo>
                    <a:cubicBezTo>
                      <a:pt x="485" y="18"/>
                      <a:pt x="483" y="21"/>
                      <a:pt x="481" y="24"/>
                    </a:cubicBezTo>
                    <a:cubicBezTo>
                      <a:pt x="478" y="26"/>
                      <a:pt x="475" y="28"/>
                      <a:pt x="471" y="28"/>
                    </a:cubicBezTo>
                    <a:cubicBezTo>
                      <a:pt x="461" y="28"/>
                      <a:pt x="461" y="28"/>
                      <a:pt x="461" y="28"/>
                    </a:cubicBezTo>
                    <a:cubicBezTo>
                      <a:pt x="461" y="45"/>
                      <a:pt x="461" y="45"/>
                      <a:pt x="461" y="45"/>
                    </a:cubicBezTo>
                    <a:lnTo>
                      <a:pt x="456" y="45"/>
                    </a:lnTo>
                    <a:close/>
                    <a:moveTo>
                      <a:pt x="471" y="23"/>
                    </a:moveTo>
                    <a:cubicBezTo>
                      <a:pt x="474" y="23"/>
                      <a:pt x="476" y="23"/>
                      <a:pt x="477" y="21"/>
                    </a:cubicBezTo>
                    <a:cubicBezTo>
                      <a:pt x="479" y="19"/>
                      <a:pt x="480" y="17"/>
                      <a:pt x="480" y="15"/>
                    </a:cubicBezTo>
                    <a:cubicBezTo>
                      <a:pt x="480" y="12"/>
                      <a:pt x="479" y="10"/>
                      <a:pt x="477" y="8"/>
                    </a:cubicBezTo>
                    <a:cubicBezTo>
                      <a:pt x="476" y="7"/>
                      <a:pt x="474" y="6"/>
                      <a:pt x="471" y="6"/>
                    </a:cubicBezTo>
                    <a:cubicBezTo>
                      <a:pt x="461" y="6"/>
                      <a:pt x="461" y="6"/>
                      <a:pt x="461" y="6"/>
                    </a:cubicBezTo>
                    <a:cubicBezTo>
                      <a:pt x="461" y="23"/>
                      <a:pt x="461" y="23"/>
                      <a:pt x="461" y="23"/>
                    </a:cubicBezTo>
                    <a:lnTo>
                      <a:pt x="471" y="23"/>
                    </a:lnTo>
                    <a:close/>
                    <a:moveTo>
                      <a:pt x="492" y="45"/>
                    </a:moveTo>
                    <a:cubicBezTo>
                      <a:pt x="492" y="2"/>
                      <a:pt x="492" y="2"/>
                      <a:pt x="492" y="2"/>
                    </a:cubicBezTo>
                    <a:cubicBezTo>
                      <a:pt x="497" y="2"/>
                      <a:pt x="497" y="2"/>
                      <a:pt x="497" y="2"/>
                    </a:cubicBezTo>
                    <a:cubicBezTo>
                      <a:pt x="497" y="21"/>
                      <a:pt x="497" y="21"/>
                      <a:pt x="497" y="21"/>
                    </a:cubicBezTo>
                    <a:cubicBezTo>
                      <a:pt x="518" y="21"/>
                      <a:pt x="518" y="21"/>
                      <a:pt x="518" y="21"/>
                    </a:cubicBezTo>
                    <a:cubicBezTo>
                      <a:pt x="518" y="2"/>
                      <a:pt x="518" y="2"/>
                      <a:pt x="518" y="2"/>
                    </a:cubicBezTo>
                    <a:cubicBezTo>
                      <a:pt x="523" y="2"/>
                      <a:pt x="523" y="2"/>
                      <a:pt x="523" y="2"/>
                    </a:cubicBezTo>
                    <a:cubicBezTo>
                      <a:pt x="523" y="45"/>
                      <a:pt x="523" y="45"/>
                      <a:pt x="523" y="45"/>
                    </a:cubicBezTo>
                    <a:cubicBezTo>
                      <a:pt x="518" y="45"/>
                      <a:pt x="518" y="45"/>
                      <a:pt x="518" y="45"/>
                    </a:cubicBezTo>
                    <a:cubicBezTo>
                      <a:pt x="518" y="25"/>
                      <a:pt x="518" y="25"/>
                      <a:pt x="518" y="25"/>
                    </a:cubicBezTo>
                    <a:cubicBezTo>
                      <a:pt x="497" y="25"/>
                      <a:pt x="497" y="25"/>
                      <a:pt x="497" y="25"/>
                    </a:cubicBezTo>
                    <a:cubicBezTo>
                      <a:pt x="497" y="45"/>
                      <a:pt x="497" y="45"/>
                      <a:pt x="497" y="45"/>
                    </a:cubicBezTo>
                    <a:lnTo>
                      <a:pt x="492" y="45"/>
                    </a:lnTo>
                    <a:close/>
                    <a:moveTo>
                      <a:pt x="528" y="45"/>
                    </a:moveTo>
                    <a:cubicBezTo>
                      <a:pt x="546" y="2"/>
                      <a:pt x="546" y="2"/>
                      <a:pt x="546" y="2"/>
                    </a:cubicBezTo>
                    <a:cubicBezTo>
                      <a:pt x="551" y="2"/>
                      <a:pt x="551" y="2"/>
                      <a:pt x="551" y="2"/>
                    </a:cubicBezTo>
                    <a:cubicBezTo>
                      <a:pt x="569" y="45"/>
                      <a:pt x="569" y="45"/>
                      <a:pt x="569" y="45"/>
                    </a:cubicBezTo>
                    <a:cubicBezTo>
                      <a:pt x="563" y="45"/>
                      <a:pt x="563" y="45"/>
                      <a:pt x="563" y="45"/>
                    </a:cubicBezTo>
                    <a:cubicBezTo>
                      <a:pt x="558" y="32"/>
                      <a:pt x="558" y="32"/>
                      <a:pt x="558" y="32"/>
                    </a:cubicBezTo>
                    <a:cubicBezTo>
                      <a:pt x="538" y="32"/>
                      <a:pt x="538" y="32"/>
                      <a:pt x="538" y="32"/>
                    </a:cubicBezTo>
                    <a:cubicBezTo>
                      <a:pt x="533" y="45"/>
                      <a:pt x="533" y="45"/>
                      <a:pt x="533" y="45"/>
                    </a:cubicBezTo>
                    <a:lnTo>
                      <a:pt x="528" y="45"/>
                    </a:lnTo>
                    <a:close/>
                    <a:moveTo>
                      <a:pt x="548" y="8"/>
                    </a:moveTo>
                    <a:cubicBezTo>
                      <a:pt x="540" y="28"/>
                      <a:pt x="540" y="28"/>
                      <a:pt x="540" y="28"/>
                    </a:cubicBezTo>
                    <a:cubicBezTo>
                      <a:pt x="556" y="28"/>
                      <a:pt x="556" y="28"/>
                      <a:pt x="556" y="28"/>
                    </a:cubicBezTo>
                    <a:lnTo>
                      <a:pt x="548" y="8"/>
                    </a:lnTo>
                    <a:close/>
                    <a:moveTo>
                      <a:pt x="576" y="45"/>
                    </a:moveTo>
                    <a:cubicBezTo>
                      <a:pt x="576" y="2"/>
                      <a:pt x="576" y="2"/>
                      <a:pt x="576" y="2"/>
                    </a:cubicBezTo>
                    <a:cubicBezTo>
                      <a:pt x="592" y="2"/>
                      <a:pt x="592" y="2"/>
                      <a:pt x="592" y="2"/>
                    </a:cubicBezTo>
                    <a:cubicBezTo>
                      <a:pt x="595" y="2"/>
                      <a:pt x="598" y="3"/>
                      <a:pt x="601" y="5"/>
                    </a:cubicBezTo>
                    <a:cubicBezTo>
                      <a:pt x="603" y="8"/>
                      <a:pt x="604" y="11"/>
                      <a:pt x="604" y="14"/>
                    </a:cubicBezTo>
                    <a:cubicBezTo>
                      <a:pt x="604" y="17"/>
                      <a:pt x="603" y="20"/>
                      <a:pt x="601" y="23"/>
                    </a:cubicBezTo>
                    <a:cubicBezTo>
                      <a:pt x="598" y="25"/>
                      <a:pt x="595" y="26"/>
                      <a:pt x="592" y="26"/>
                    </a:cubicBezTo>
                    <a:cubicBezTo>
                      <a:pt x="590" y="26"/>
                      <a:pt x="590" y="26"/>
                      <a:pt x="590" y="26"/>
                    </a:cubicBezTo>
                    <a:cubicBezTo>
                      <a:pt x="605" y="45"/>
                      <a:pt x="605" y="45"/>
                      <a:pt x="605" y="45"/>
                    </a:cubicBezTo>
                    <a:cubicBezTo>
                      <a:pt x="599" y="45"/>
                      <a:pt x="599" y="45"/>
                      <a:pt x="599" y="45"/>
                    </a:cubicBezTo>
                    <a:cubicBezTo>
                      <a:pt x="581" y="23"/>
                      <a:pt x="581" y="23"/>
                      <a:pt x="581" y="23"/>
                    </a:cubicBezTo>
                    <a:cubicBezTo>
                      <a:pt x="581" y="45"/>
                      <a:pt x="581" y="45"/>
                      <a:pt x="581" y="45"/>
                    </a:cubicBezTo>
                    <a:lnTo>
                      <a:pt x="576" y="45"/>
                    </a:lnTo>
                    <a:close/>
                    <a:moveTo>
                      <a:pt x="581" y="6"/>
                    </a:moveTo>
                    <a:cubicBezTo>
                      <a:pt x="581" y="22"/>
                      <a:pt x="581" y="22"/>
                      <a:pt x="581" y="22"/>
                    </a:cubicBezTo>
                    <a:cubicBezTo>
                      <a:pt x="592" y="22"/>
                      <a:pt x="592" y="22"/>
                      <a:pt x="592" y="22"/>
                    </a:cubicBezTo>
                    <a:cubicBezTo>
                      <a:pt x="594" y="22"/>
                      <a:pt x="596" y="22"/>
                      <a:pt x="597" y="20"/>
                    </a:cubicBezTo>
                    <a:cubicBezTo>
                      <a:pt x="599" y="18"/>
                      <a:pt x="600" y="16"/>
                      <a:pt x="600" y="14"/>
                    </a:cubicBezTo>
                    <a:cubicBezTo>
                      <a:pt x="600" y="12"/>
                      <a:pt x="599" y="10"/>
                      <a:pt x="597" y="8"/>
                    </a:cubicBezTo>
                    <a:cubicBezTo>
                      <a:pt x="596" y="7"/>
                      <a:pt x="594" y="6"/>
                      <a:pt x="592" y="6"/>
                    </a:cubicBezTo>
                    <a:lnTo>
                      <a:pt x="581" y="6"/>
                    </a:lnTo>
                    <a:close/>
                    <a:moveTo>
                      <a:pt x="615" y="45"/>
                    </a:moveTo>
                    <a:cubicBezTo>
                      <a:pt x="615" y="2"/>
                      <a:pt x="615" y="2"/>
                      <a:pt x="615" y="2"/>
                    </a:cubicBezTo>
                    <a:cubicBezTo>
                      <a:pt x="622" y="2"/>
                      <a:pt x="622" y="2"/>
                      <a:pt x="622" y="2"/>
                    </a:cubicBezTo>
                    <a:cubicBezTo>
                      <a:pt x="637" y="39"/>
                      <a:pt x="637" y="39"/>
                      <a:pt x="637" y="39"/>
                    </a:cubicBezTo>
                    <a:cubicBezTo>
                      <a:pt x="653" y="2"/>
                      <a:pt x="653" y="2"/>
                      <a:pt x="653" y="2"/>
                    </a:cubicBezTo>
                    <a:cubicBezTo>
                      <a:pt x="660" y="2"/>
                      <a:pt x="660" y="2"/>
                      <a:pt x="660" y="2"/>
                    </a:cubicBezTo>
                    <a:cubicBezTo>
                      <a:pt x="660" y="45"/>
                      <a:pt x="660" y="45"/>
                      <a:pt x="660" y="45"/>
                    </a:cubicBezTo>
                    <a:cubicBezTo>
                      <a:pt x="655" y="45"/>
                      <a:pt x="655" y="45"/>
                      <a:pt x="655" y="45"/>
                    </a:cubicBezTo>
                    <a:cubicBezTo>
                      <a:pt x="655" y="8"/>
                      <a:pt x="655" y="8"/>
                      <a:pt x="655" y="8"/>
                    </a:cubicBezTo>
                    <a:cubicBezTo>
                      <a:pt x="640" y="45"/>
                      <a:pt x="640" y="45"/>
                      <a:pt x="640" y="45"/>
                    </a:cubicBezTo>
                    <a:cubicBezTo>
                      <a:pt x="635" y="45"/>
                      <a:pt x="635" y="45"/>
                      <a:pt x="635" y="45"/>
                    </a:cubicBezTo>
                    <a:cubicBezTo>
                      <a:pt x="620" y="8"/>
                      <a:pt x="620" y="8"/>
                      <a:pt x="620" y="8"/>
                    </a:cubicBezTo>
                    <a:cubicBezTo>
                      <a:pt x="620" y="45"/>
                      <a:pt x="620" y="45"/>
                      <a:pt x="620" y="45"/>
                    </a:cubicBezTo>
                    <a:lnTo>
                      <a:pt x="615" y="45"/>
                    </a:lnTo>
                    <a:close/>
                    <a:moveTo>
                      <a:pt x="665" y="45"/>
                    </a:moveTo>
                    <a:cubicBezTo>
                      <a:pt x="683" y="2"/>
                      <a:pt x="683" y="2"/>
                      <a:pt x="683" y="2"/>
                    </a:cubicBezTo>
                    <a:cubicBezTo>
                      <a:pt x="688" y="2"/>
                      <a:pt x="688" y="2"/>
                      <a:pt x="688" y="2"/>
                    </a:cubicBezTo>
                    <a:cubicBezTo>
                      <a:pt x="706" y="45"/>
                      <a:pt x="706" y="45"/>
                      <a:pt x="706" y="45"/>
                    </a:cubicBezTo>
                    <a:cubicBezTo>
                      <a:pt x="701" y="45"/>
                      <a:pt x="701" y="45"/>
                      <a:pt x="701" y="45"/>
                    </a:cubicBezTo>
                    <a:cubicBezTo>
                      <a:pt x="695" y="32"/>
                      <a:pt x="695" y="32"/>
                      <a:pt x="695" y="32"/>
                    </a:cubicBezTo>
                    <a:cubicBezTo>
                      <a:pt x="675" y="32"/>
                      <a:pt x="675" y="32"/>
                      <a:pt x="675" y="32"/>
                    </a:cubicBezTo>
                    <a:cubicBezTo>
                      <a:pt x="670" y="45"/>
                      <a:pt x="670" y="45"/>
                      <a:pt x="670" y="45"/>
                    </a:cubicBezTo>
                    <a:lnTo>
                      <a:pt x="665" y="45"/>
                    </a:lnTo>
                    <a:close/>
                    <a:moveTo>
                      <a:pt x="685" y="8"/>
                    </a:moveTo>
                    <a:cubicBezTo>
                      <a:pt x="677" y="28"/>
                      <a:pt x="677" y="28"/>
                      <a:pt x="677" y="28"/>
                    </a:cubicBezTo>
                    <a:cubicBezTo>
                      <a:pt x="693" y="28"/>
                      <a:pt x="693" y="28"/>
                      <a:pt x="693" y="28"/>
                    </a:cubicBezTo>
                    <a:lnTo>
                      <a:pt x="685" y="8"/>
                    </a:lnTo>
                    <a:close/>
                    <a:moveTo>
                      <a:pt x="753" y="34"/>
                    </a:moveTo>
                    <a:cubicBezTo>
                      <a:pt x="751" y="38"/>
                      <a:pt x="748" y="41"/>
                      <a:pt x="745" y="43"/>
                    </a:cubicBezTo>
                    <a:cubicBezTo>
                      <a:pt x="741" y="45"/>
                      <a:pt x="737" y="47"/>
                      <a:pt x="733" y="47"/>
                    </a:cubicBezTo>
                    <a:cubicBezTo>
                      <a:pt x="730" y="47"/>
                      <a:pt x="727" y="46"/>
                      <a:pt x="724" y="45"/>
                    </a:cubicBezTo>
                    <a:cubicBezTo>
                      <a:pt x="721" y="44"/>
                      <a:pt x="719" y="42"/>
                      <a:pt x="717" y="40"/>
                    </a:cubicBezTo>
                    <a:cubicBezTo>
                      <a:pt x="714" y="38"/>
                      <a:pt x="713" y="35"/>
                      <a:pt x="712" y="32"/>
                    </a:cubicBezTo>
                    <a:cubicBezTo>
                      <a:pt x="710" y="29"/>
                      <a:pt x="710" y="27"/>
                      <a:pt x="710" y="23"/>
                    </a:cubicBezTo>
                    <a:cubicBezTo>
                      <a:pt x="710" y="20"/>
                      <a:pt x="710" y="17"/>
                      <a:pt x="712" y="15"/>
                    </a:cubicBezTo>
                    <a:cubicBezTo>
                      <a:pt x="713" y="12"/>
                      <a:pt x="714" y="9"/>
                      <a:pt x="717" y="7"/>
                    </a:cubicBezTo>
                    <a:cubicBezTo>
                      <a:pt x="719" y="5"/>
                      <a:pt x="721" y="3"/>
                      <a:pt x="724" y="2"/>
                    </a:cubicBezTo>
                    <a:cubicBezTo>
                      <a:pt x="727" y="1"/>
                      <a:pt x="730" y="0"/>
                      <a:pt x="733" y="0"/>
                    </a:cubicBezTo>
                    <a:cubicBezTo>
                      <a:pt x="737" y="0"/>
                      <a:pt x="741" y="2"/>
                      <a:pt x="745" y="4"/>
                    </a:cubicBezTo>
                    <a:cubicBezTo>
                      <a:pt x="749" y="6"/>
                      <a:pt x="752" y="9"/>
                      <a:pt x="753" y="13"/>
                    </a:cubicBezTo>
                    <a:cubicBezTo>
                      <a:pt x="748" y="13"/>
                      <a:pt x="748" y="13"/>
                      <a:pt x="748" y="13"/>
                    </a:cubicBezTo>
                    <a:cubicBezTo>
                      <a:pt x="747" y="11"/>
                      <a:pt x="745" y="9"/>
                      <a:pt x="742" y="7"/>
                    </a:cubicBezTo>
                    <a:cubicBezTo>
                      <a:pt x="739" y="5"/>
                      <a:pt x="736" y="5"/>
                      <a:pt x="733" y="5"/>
                    </a:cubicBezTo>
                    <a:cubicBezTo>
                      <a:pt x="730" y="5"/>
                      <a:pt x="728" y="5"/>
                      <a:pt x="726" y="6"/>
                    </a:cubicBezTo>
                    <a:cubicBezTo>
                      <a:pt x="724" y="7"/>
                      <a:pt x="722" y="8"/>
                      <a:pt x="720" y="10"/>
                    </a:cubicBezTo>
                    <a:cubicBezTo>
                      <a:pt x="718" y="12"/>
                      <a:pt x="717" y="14"/>
                      <a:pt x="716" y="16"/>
                    </a:cubicBezTo>
                    <a:cubicBezTo>
                      <a:pt x="715" y="19"/>
                      <a:pt x="714" y="21"/>
                      <a:pt x="714" y="23"/>
                    </a:cubicBezTo>
                    <a:cubicBezTo>
                      <a:pt x="714" y="26"/>
                      <a:pt x="715" y="28"/>
                      <a:pt x="716" y="31"/>
                    </a:cubicBezTo>
                    <a:cubicBezTo>
                      <a:pt x="717" y="33"/>
                      <a:pt x="718" y="35"/>
                      <a:pt x="720" y="37"/>
                    </a:cubicBezTo>
                    <a:cubicBezTo>
                      <a:pt x="722" y="39"/>
                      <a:pt x="724" y="40"/>
                      <a:pt x="726" y="41"/>
                    </a:cubicBezTo>
                    <a:cubicBezTo>
                      <a:pt x="728" y="42"/>
                      <a:pt x="730" y="42"/>
                      <a:pt x="733" y="42"/>
                    </a:cubicBezTo>
                    <a:cubicBezTo>
                      <a:pt x="736" y="42"/>
                      <a:pt x="739" y="42"/>
                      <a:pt x="742" y="40"/>
                    </a:cubicBezTo>
                    <a:cubicBezTo>
                      <a:pt x="745" y="38"/>
                      <a:pt x="747" y="36"/>
                      <a:pt x="748" y="34"/>
                    </a:cubicBezTo>
                    <a:lnTo>
                      <a:pt x="753" y="34"/>
                    </a:lnTo>
                    <a:close/>
                    <a:moveTo>
                      <a:pt x="763" y="45"/>
                    </a:moveTo>
                    <a:cubicBezTo>
                      <a:pt x="763" y="2"/>
                      <a:pt x="763" y="2"/>
                      <a:pt x="763" y="2"/>
                    </a:cubicBezTo>
                    <a:cubicBezTo>
                      <a:pt x="788" y="2"/>
                      <a:pt x="788" y="2"/>
                      <a:pt x="788" y="2"/>
                    </a:cubicBezTo>
                    <a:cubicBezTo>
                      <a:pt x="788" y="6"/>
                      <a:pt x="788" y="6"/>
                      <a:pt x="788" y="6"/>
                    </a:cubicBezTo>
                    <a:cubicBezTo>
                      <a:pt x="768" y="6"/>
                      <a:pt x="768" y="6"/>
                      <a:pt x="768" y="6"/>
                    </a:cubicBezTo>
                    <a:cubicBezTo>
                      <a:pt x="768" y="21"/>
                      <a:pt x="768" y="21"/>
                      <a:pt x="768" y="21"/>
                    </a:cubicBezTo>
                    <a:cubicBezTo>
                      <a:pt x="784" y="21"/>
                      <a:pt x="784" y="21"/>
                      <a:pt x="784" y="21"/>
                    </a:cubicBezTo>
                    <a:cubicBezTo>
                      <a:pt x="784" y="25"/>
                      <a:pt x="784" y="25"/>
                      <a:pt x="784" y="25"/>
                    </a:cubicBezTo>
                    <a:cubicBezTo>
                      <a:pt x="768" y="25"/>
                      <a:pt x="768" y="25"/>
                      <a:pt x="768" y="25"/>
                    </a:cubicBezTo>
                    <a:cubicBezTo>
                      <a:pt x="768" y="41"/>
                      <a:pt x="768" y="41"/>
                      <a:pt x="768" y="41"/>
                    </a:cubicBezTo>
                    <a:cubicBezTo>
                      <a:pt x="788" y="41"/>
                      <a:pt x="788" y="41"/>
                      <a:pt x="788" y="41"/>
                    </a:cubicBezTo>
                    <a:cubicBezTo>
                      <a:pt x="788" y="45"/>
                      <a:pt x="788" y="45"/>
                      <a:pt x="788" y="45"/>
                    </a:cubicBezTo>
                    <a:lnTo>
                      <a:pt x="763" y="45"/>
                    </a:lnTo>
                    <a:close/>
                    <a:moveTo>
                      <a:pt x="801" y="2"/>
                    </a:moveTo>
                    <a:cubicBezTo>
                      <a:pt x="801" y="32"/>
                      <a:pt x="801" y="32"/>
                      <a:pt x="801" y="32"/>
                    </a:cubicBezTo>
                    <a:cubicBezTo>
                      <a:pt x="801" y="35"/>
                      <a:pt x="802" y="37"/>
                      <a:pt x="803" y="39"/>
                    </a:cubicBezTo>
                    <a:cubicBezTo>
                      <a:pt x="805" y="41"/>
                      <a:pt x="808" y="42"/>
                      <a:pt x="811" y="42"/>
                    </a:cubicBezTo>
                    <a:cubicBezTo>
                      <a:pt x="813" y="42"/>
                      <a:pt x="816" y="41"/>
                      <a:pt x="818" y="39"/>
                    </a:cubicBezTo>
                    <a:cubicBezTo>
                      <a:pt x="820" y="37"/>
                      <a:pt x="821" y="35"/>
                      <a:pt x="821" y="32"/>
                    </a:cubicBezTo>
                    <a:cubicBezTo>
                      <a:pt x="821" y="2"/>
                      <a:pt x="821" y="2"/>
                      <a:pt x="821" y="2"/>
                    </a:cubicBezTo>
                    <a:cubicBezTo>
                      <a:pt x="825" y="2"/>
                      <a:pt x="825" y="2"/>
                      <a:pt x="825" y="2"/>
                    </a:cubicBezTo>
                    <a:cubicBezTo>
                      <a:pt x="825" y="32"/>
                      <a:pt x="825" y="32"/>
                      <a:pt x="825" y="32"/>
                    </a:cubicBezTo>
                    <a:cubicBezTo>
                      <a:pt x="825" y="36"/>
                      <a:pt x="824" y="39"/>
                      <a:pt x="821" y="42"/>
                    </a:cubicBezTo>
                    <a:cubicBezTo>
                      <a:pt x="818" y="45"/>
                      <a:pt x="815" y="47"/>
                      <a:pt x="811" y="47"/>
                    </a:cubicBezTo>
                    <a:cubicBezTo>
                      <a:pt x="807" y="47"/>
                      <a:pt x="803" y="45"/>
                      <a:pt x="800" y="42"/>
                    </a:cubicBezTo>
                    <a:cubicBezTo>
                      <a:pt x="797" y="39"/>
                      <a:pt x="796" y="36"/>
                      <a:pt x="796" y="32"/>
                    </a:cubicBezTo>
                    <a:cubicBezTo>
                      <a:pt x="796" y="2"/>
                      <a:pt x="796" y="2"/>
                      <a:pt x="796" y="2"/>
                    </a:cubicBezTo>
                    <a:lnTo>
                      <a:pt x="801" y="2"/>
                    </a:lnTo>
                    <a:close/>
                    <a:moveTo>
                      <a:pt x="841" y="45"/>
                    </a:moveTo>
                    <a:cubicBezTo>
                      <a:pt x="841" y="6"/>
                      <a:pt x="841" y="6"/>
                      <a:pt x="841" y="6"/>
                    </a:cubicBezTo>
                    <a:cubicBezTo>
                      <a:pt x="832" y="6"/>
                      <a:pt x="832" y="6"/>
                      <a:pt x="832" y="6"/>
                    </a:cubicBezTo>
                    <a:cubicBezTo>
                      <a:pt x="832" y="2"/>
                      <a:pt x="832" y="2"/>
                      <a:pt x="832" y="2"/>
                    </a:cubicBezTo>
                    <a:cubicBezTo>
                      <a:pt x="856" y="2"/>
                      <a:pt x="856" y="2"/>
                      <a:pt x="856" y="2"/>
                    </a:cubicBezTo>
                    <a:cubicBezTo>
                      <a:pt x="856" y="6"/>
                      <a:pt x="856" y="6"/>
                      <a:pt x="856" y="6"/>
                    </a:cubicBezTo>
                    <a:cubicBezTo>
                      <a:pt x="846" y="6"/>
                      <a:pt x="846" y="6"/>
                      <a:pt x="846" y="6"/>
                    </a:cubicBezTo>
                    <a:cubicBezTo>
                      <a:pt x="846" y="45"/>
                      <a:pt x="846" y="45"/>
                      <a:pt x="846" y="45"/>
                    </a:cubicBezTo>
                    <a:lnTo>
                      <a:pt x="841" y="45"/>
                    </a:lnTo>
                    <a:close/>
                    <a:moveTo>
                      <a:pt x="864" y="2"/>
                    </a:moveTo>
                    <a:cubicBezTo>
                      <a:pt x="869" y="2"/>
                      <a:pt x="869" y="2"/>
                      <a:pt x="869" y="2"/>
                    </a:cubicBezTo>
                    <a:cubicBezTo>
                      <a:pt x="869" y="45"/>
                      <a:pt x="869" y="45"/>
                      <a:pt x="869" y="45"/>
                    </a:cubicBezTo>
                    <a:cubicBezTo>
                      <a:pt x="864" y="45"/>
                      <a:pt x="864" y="45"/>
                      <a:pt x="864" y="45"/>
                    </a:cubicBezTo>
                    <a:lnTo>
                      <a:pt x="864" y="2"/>
                    </a:lnTo>
                    <a:close/>
                    <a:moveTo>
                      <a:pt x="922" y="34"/>
                    </a:moveTo>
                    <a:cubicBezTo>
                      <a:pt x="920" y="38"/>
                      <a:pt x="917" y="41"/>
                      <a:pt x="913" y="43"/>
                    </a:cubicBezTo>
                    <a:cubicBezTo>
                      <a:pt x="910" y="45"/>
                      <a:pt x="906" y="47"/>
                      <a:pt x="901" y="47"/>
                    </a:cubicBezTo>
                    <a:cubicBezTo>
                      <a:pt x="898" y="47"/>
                      <a:pt x="895" y="46"/>
                      <a:pt x="892" y="45"/>
                    </a:cubicBezTo>
                    <a:cubicBezTo>
                      <a:pt x="890" y="44"/>
                      <a:pt x="887" y="42"/>
                      <a:pt x="885" y="40"/>
                    </a:cubicBezTo>
                    <a:cubicBezTo>
                      <a:pt x="883" y="38"/>
                      <a:pt x="881" y="35"/>
                      <a:pt x="880" y="32"/>
                    </a:cubicBezTo>
                    <a:cubicBezTo>
                      <a:pt x="879" y="29"/>
                      <a:pt x="878" y="27"/>
                      <a:pt x="878" y="23"/>
                    </a:cubicBezTo>
                    <a:cubicBezTo>
                      <a:pt x="878" y="20"/>
                      <a:pt x="879" y="17"/>
                      <a:pt x="880" y="15"/>
                    </a:cubicBezTo>
                    <a:cubicBezTo>
                      <a:pt x="881" y="12"/>
                      <a:pt x="883" y="9"/>
                      <a:pt x="885" y="7"/>
                    </a:cubicBezTo>
                    <a:cubicBezTo>
                      <a:pt x="887" y="5"/>
                      <a:pt x="890" y="3"/>
                      <a:pt x="892" y="2"/>
                    </a:cubicBezTo>
                    <a:cubicBezTo>
                      <a:pt x="895" y="1"/>
                      <a:pt x="898" y="0"/>
                      <a:pt x="901" y="0"/>
                    </a:cubicBezTo>
                    <a:cubicBezTo>
                      <a:pt x="906" y="0"/>
                      <a:pt x="910" y="2"/>
                      <a:pt x="913" y="4"/>
                    </a:cubicBezTo>
                    <a:cubicBezTo>
                      <a:pt x="917" y="6"/>
                      <a:pt x="920" y="9"/>
                      <a:pt x="922" y="13"/>
                    </a:cubicBezTo>
                    <a:cubicBezTo>
                      <a:pt x="917" y="13"/>
                      <a:pt x="917" y="13"/>
                      <a:pt x="917" y="13"/>
                    </a:cubicBezTo>
                    <a:cubicBezTo>
                      <a:pt x="915" y="11"/>
                      <a:pt x="913" y="9"/>
                      <a:pt x="910" y="7"/>
                    </a:cubicBezTo>
                    <a:cubicBezTo>
                      <a:pt x="907" y="5"/>
                      <a:pt x="904" y="5"/>
                      <a:pt x="901" y="5"/>
                    </a:cubicBezTo>
                    <a:cubicBezTo>
                      <a:pt x="899" y="5"/>
                      <a:pt x="896" y="5"/>
                      <a:pt x="894" y="6"/>
                    </a:cubicBezTo>
                    <a:cubicBezTo>
                      <a:pt x="892" y="7"/>
                      <a:pt x="890" y="8"/>
                      <a:pt x="888" y="10"/>
                    </a:cubicBezTo>
                    <a:cubicBezTo>
                      <a:pt x="887" y="12"/>
                      <a:pt x="885" y="14"/>
                      <a:pt x="884" y="16"/>
                    </a:cubicBezTo>
                    <a:cubicBezTo>
                      <a:pt x="883" y="19"/>
                      <a:pt x="883" y="21"/>
                      <a:pt x="883" y="23"/>
                    </a:cubicBezTo>
                    <a:cubicBezTo>
                      <a:pt x="883" y="26"/>
                      <a:pt x="883" y="28"/>
                      <a:pt x="884" y="31"/>
                    </a:cubicBezTo>
                    <a:cubicBezTo>
                      <a:pt x="885" y="33"/>
                      <a:pt x="887" y="35"/>
                      <a:pt x="888" y="37"/>
                    </a:cubicBezTo>
                    <a:cubicBezTo>
                      <a:pt x="890" y="39"/>
                      <a:pt x="892" y="40"/>
                      <a:pt x="894" y="41"/>
                    </a:cubicBezTo>
                    <a:cubicBezTo>
                      <a:pt x="896" y="42"/>
                      <a:pt x="899" y="42"/>
                      <a:pt x="901" y="42"/>
                    </a:cubicBezTo>
                    <a:cubicBezTo>
                      <a:pt x="904" y="42"/>
                      <a:pt x="907" y="42"/>
                      <a:pt x="910" y="40"/>
                    </a:cubicBezTo>
                    <a:cubicBezTo>
                      <a:pt x="913" y="38"/>
                      <a:pt x="915" y="36"/>
                      <a:pt x="917" y="34"/>
                    </a:cubicBezTo>
                    <a:lnTo>
                      <a:pt x="922" y="34"/>
                    </a:lnTo>
                    <a:close/>
                    <a:moveTo>
                      <a:pt x="925" y="45"/>
                    </a:moveTo>
                    <a:cubicBezTo>
                      <a:pt x="943" y="2"/>
                      <a:pt x="943" y="2"/>
                      <a:pt x="943" y="2"/>
                    </a:cubicBezTo>
                    <a:cubicBezTo>
                      <a:pt x="948" y="2"/>
                      <a:pt x="948" y="2"/>
                      <a:pt x="948" y="2"/>
                    </a:cubicBezTo>
                    <a:cubicBezTo>
                      <a:pt x="966" y="45"/>
                      <a:pt x="966" y="45"/>
                      <a:pt x="966" y="45"/>
                    </a:cubicBezTo>
                    <a:cubicBezTo>
                      <a:pt x="961" y="45"/>
                      <a:pt x="961" y="45"/>
                      <a:pt x="961" y="45"/>
                    </a:cubicBezTo>
                    <a:cubicBezTo>
                      <a:pt x="955" y="32"/>
                      <a:pt x="955" y="32"/>
                      <a:pt x="955" y="32"/>
                    </a:cubicBezTo>
                    <a:cubicBezTo>
                      <a:pt x="935" y="32"/>
                      <a:pt x="935" y="32"/>
                      <a:pt x="935" y="32"/>
                    </a:cubicBezTo>
                    <a:cubicBezTo>
                      <a:pt x="930" y="45"/>
                      <a:pt x="930" y="45"/>
                      <a:pt x="930" y="45"/>
                    </a:cubicBezTo>
                    <a:lnTo>
                      <a:pt x="925" y="45"/>
                    </a:lnTo>
                    <a:close/>
                    <a:moveTo>
                      <a:pt x="945" y="8"/>
                    </a:moveTo>
                    <a:cubicBezTo>
                      <a:pt x="937" y="28"/>
                      <a:pt x="937" y="28"/>
                      <a:pt x="937" y="28"/>
                    </a:cubicBezTo>
                    <a:cubicBezTo>
                      <a:pt x="953" y="28"/>
                      <a:pt x="953" y="28"/>
                      <a:pt x="953" y="28"/>
                    </a:cubicBezTo>
                    <a:lnTo>
                      <a:pt x="945" y="8"/>
                    </a:lnTo>
                    <a:close/>
                    <a:moveTo>
                      <a:pt x="973" y="45"/>
                    </a:moveTo>
                    <a:cubicBezTo>
                      <a:pt x="973" y="2"/>
                      <a:pt x="973" y="2"/>
                      <a:pt x="973" y="2"/>
                    </a:cubicBezTo>
                    <a:cubicBezTo>
                      <a:pt x="978" y="2"/>
                      <a:pt x="978" y="2"/>
                      <a:pt x="978" y="2"/>
                    </a:cubicBezTo>
                    <a:cubicBezTo>
                      <a:pt x="978" y="41"/>
                      <a:pt x="978" y="41"/>
                      <a:pt x="978" y="41"/>
                    </a:cubicBezTo>
                    <a:cubicBezTo>
                      <a:pt x="995" y="41"/>
                      <a:pt x="995" y="41"/>
                      <a:pt x="995" y="41"/>
                    </a:cubicBezTo>
                    <a:cubicBezTo>
                      <a:pt x="995" y="45"/>
                      <a:pt x="995" y="45"/>
                      <a:pt x="995" y="45"/>
                    </a:cubicBezTo>
                    <a:lnTo>
                      <a:pt x="973" y="45"/>
                    </a:lnTo>
                    <a:close/>
                    <a:moveTo>
                      <a:pt x="1033" y="2"/>
                    </a:moveTo>
                    <a:cubicBezTo>
                      <a:pt x="1033" y="32"/>
                      <a:pt x="1033" y="32"/>
                      <a:pt x="1033" y="32"/>
                    </a:cubicBezTo>
                    <a:cubicBezTo>
                      <a:pt x="1033" y="35"/>
                      <a:pt x="1034" y="37"/>
                      <a:pt x="1036" y="39"/>
                    </a:cubicBezTo>
                    <a:cubicBezTo>
                      <a:pt x="1038" y="41"/>
                      <a:pt x="1040" y="42"/>
                      <a:pt x="1043" y="42"/>
                    </a:cubicBezTo>
                    <a:cubicBezTo>
                      <a:pt x="1046" y="42"/>
                      <a:pt x="1048" y="41"/>
                      <a:pt x="1050" y="39"/>
                    </a:cubicBezTo>
                    <a:cubicBezTo>
                      <a:pt x="1052" y="37"/>
                      <a:pt x="1053" y="35"/>
                      <a:pt x="1053" y="32"/>
                    </a:cubicBezTo>
                    <a:cubicBezTo>
                      <a:pt x="1053" y="2"/>
                      <a:pt x="1053" y="2"/>
                      <a:pt x="1053" y="2"/>
                    </a:cubicBezTo>
                    <a:cubicBezTo>
                      <a:pt x="1058" y="2"/>
                      <a:pt x="1058" y="2"/>
                      <a:pt x="1058" y="2"/>
                    </a:cubicBezTo>
                    <a:cubicBezTo>
                      <a:pt x="1058" y="32"/>
                      <a:pt x="1058" y="32"/>
                      <a:pt x="1058" y="32"/>
                    </a:cubicBezTo>
                    <a:cubicBezTo>
                      <a:pt x="1058" y="36"/>
                      <a:pt x="1056" y="39"/>
                      <a:pt x="1053" y="42"/>
                    </a:cubicBezTo>
                    <a:cubicBezTo>
                      <a:pt x="1050" y="45"/>
                      <a:pt x="1047" y="47"/>
                      <a:pt x="1043" y="47"/>
                    </a:cubicBezTo>
                    <a:cubicBezTo>
                      <a:pt x="1039" y="47"/>
                      <a:pt x="1035" y="45"/>
                      <a:pt x="1033" y="42"/>
                    </a:cubicBezTo>
                    <a:cubicBezTo>
                      <a:pt x="1030" y="39"/>
                      <a:pt x="1028" y="36"/>
                      <a:pt x="1028" y="32"/>
                    </a:cubicBezTo>
                    <a:cubicBezTo>
                      <a:pt x="1028" y="2"/>
                      <a:pt x="1028" y="2"/>
                      <a:pt x="1028" y="2"/>
                    </a:cubicBezTo>
                    <a:lnTo>
                      <a:pt x="1033" y="2"/>
                    </a:lnTo>
                    <a:close/>
                    <a:moveTo>
                      <a:pt x="1068" y="45"/>
                    </a:moveTo>
                    <a:cubicBezTo>
                      <a:pt x="1068" y="2"/>
                      <a:pt x="1068" y="2"/>
                      <a:pt x="1068" y="2"/>
                    </a:cubicBezTo>
                    <a:cubicBezTo>
                      <a:pt x="1075" y="2"/>
                      <a:pt x="1075" y="2"/>
                      <a:pt x="1075" y="2"/>
                    </a:cubicBezTo>
                    <a:cubicBezTo>
                      <a:pt x="1098" y="40"/>
                      <a:pt x="1098" y="40"/>
                      <a:pt x="1098" y="40"/>
                    </a:cubicBezTo>
                    <a:cubicBezTo>
                      <a:pt x="1098" y="2"/>
                      <a:pt x="1098" y="2"/>
                      <a:pt x="1098" y="2"/>
                    </a:cubicBezTo>
                    <a:cubicBezTo>
                      <a:pt x="1102" y="2"/>
                      <a:pt x="1102" y="2"/>
                      <a:pt x="1102" y="2"/>
                    </a:cubicBezTo>
                    <a:cubicBezTo>
                      <a:pt x="1102" y="45"/>
                      <a:pt x="1102" y="45"/>
                      <a:pt x="1102" y="45"/>
                    </a:cubicBezTo>
                    <a:cubicBezTo>
                      <a:pt x="1095" y="45"/>
                      <a:pt x="1095" y="45"/>
                      <a:pt x="1095" y="45"/>
                    </a:cubicBezTo>
                    <a:cubicBezTo>
                      <a:pt x="1073" y="7"/>
                      <a:pt x="1073" y="7"/>
                      <a:pt x="1073" y="7"/>
                    </a:cubicBezTo>
                    <a:cubicBezTo>
                      <a:pt x="1073" y="45"/>
                      <a:pt x="1073" y="45"/>
                      <a:pt x="1073" y="45"/>
                    </a:cubicBezTo>
                    <a:lnTo>
                      <a:pt x="1068" y="45"/>
                    </a:lnTo>
                    <a:close/>
                    <a:moveTo>
                      <a:pt x="1115" y="2"/>
                    </a:moveTo>
                    <a:cubicBezTo>
                      <a:pt x="1120" y="2"/>
                      <a:pt x="1120" y="2"/>
                      <a:pt x="1120" y="2"/>
                    </a:cubicBezTo>
                    <a:cubicBezTo>
                      <a:pt x="1120" y="45"/>
                      <a:pt x="1120" y="45"/>
                      <a:pt x="1120" y="45"/>
                    </a:cubicBezTo>
                    <a:cubicBezTo>
                      <a:pt x="1115" y="45"/>
                      <a:pt x="1115" y="45"/>
                      <a:pt x="1115" y="45"/>
                    </a:cubicBezTo>
                    <a:lnTo>
                      <a:pt x="1115" y="2"/>
                    </a:lnTo>
                    <a:close/>
                    <a:moveTo>
                      <a:pt x="1145" y="45"/>
                    </a:moveTo>
                    <a:cubicBezTo>
                      <a:pt x="1128" y="2"/>
                      <a:pt x="1128" y="2"/>
                      <a:pt x="1128" y="2"/>
                    </a:cubicBezTo>
                    <a:cubicBezTo>
                      <a:pt x="1133" y="2"/>
                      <a:pt x="1133" y="2"/>
                      <a:pt x="1133" y="2"/>
                    </a:cubicBezTo>
                    <a:cubicBezTo>
                      <a:pt x="1147" y="38"/>
                      <a:pt x="1147" y="38"/>
                      <a:pt x="1147" y="38"/>
                    </a:cubicBezTo>
                    <a:cubicBezTo>
                      <a:pt x="1161" y="2"/>
                      <a:pt x="1161" y="2"/>
                      <a:pt x="1161" y="2"/>
                    </a:cubicBezTo>
                    <a:cubicBezTo>
                      <a:pt x="1166" y="2"/>
                      <a:pt x="1166" y="2"/>
                      <a:pt x="1166" y="2"/>
                    </a:cubicBezTo>
                    <a:cubicBezTo>
                      <a:pt x="1149" y="45"/>
                      <a:pt x="1149" y="45"/>
                      <a:pt x="1149" y="45"/>
                    </a:cubicBezTo>
                    <a:lnTo>
                      <a:pt x="1145" y="45"/>
                    </a:lnTo>
                    <a:close/>
                    <a:moveTo>
                      <a:pt x="1171" y="45"/>
                    </a:moveTo>
                    <a:cubicBezTo>
                      <a:pt x="1171" y="2"/>
                      <a:pt x="1171" y="2"/>
                      <a:pt x="1171" y="2"/>
                    </a:cubicBezTo>
                    <a:cubicBezTo>
                      <a:pt x="1196" y="2"/>
                      <a:pt x="1196" y="2"/>
                      <a:pt x="1196" y="2"/>
                    </a:cubicBezTo>
                    <a:cubicBezTo>
                      <a:pt x="1196" y="6"/>
                      <a:pt x="1196" y="6"/>
                      <a:pt x="1196" y="6"/>
                    </a:cubicBezTo>
                    <a:cubicBezTo>
                      <a:pt x="1176" y="6"/>
                      <a:pt x="1176" y="6"/>
                      <a:pt x="1176" y="6"/>
                    </a:cubicBezTo>
                    <a:cubicBezTo>
                      <a:pt x="1176" y="21"/>
                      <a:pt x="1176" y="21"/>
                      <a:pt x="1176" y="21"/>
                    </a:cubicBezTo>
                    <a:cubicBezTo>
                      <a:pt x="1192" y="21"/>
                      <a:pt x="1192" y="21"/>
                      <a:pt x="1192" y="21"/>
                    </a:cubicBezTo>
                    <a:cubicBezTo>
                      <a:pt x="1192" y="25"/>
                      <a:pt x="1192" y="25"/>
                      <a:pt x="1192" y="25"/>
                    </a:cubicBezTo>
                    <a:cubicBezTo>
                      <a:pt x="1176" y="25"/>
                      <a:pt x="1176" y="25"/>
                      <a:pt x="1176" y="25"/>
                    </a:cubicBezTo>
                    <a:cubicBezTo>
                      <a:pt x="1176" y="41"/>
                      <a:pt x="1176" y="41"/>
                      <a:pt x="1176" y="41"/>
                    </a:cubicBezTo>
                    <a:cubicBezTo>
                      <a:pt x="1196" y="41"/>
                      <a:pt x="1196" y="41"/>
                      <a:pt x="1196" y="41"/>
                    </a:cubicBezTo>
                    <a:cubicBezTo>
                      <a:pt x="1196" y="45"/>
                      <a:pt x="1196" y="45"/>
                      <a:pt x="1196" y="45"/>
                    </a:cubicBezTo>
                    <a:lnTo>
                      <a:pt x="1171" y="45"/>
                    </a:lnTo>
                    <a:close/>
                    <a:moveTo>
                      <a:pt x="1205" y="45"/>
                    </a:moveTo>
                    <a:cubicBezTo>
                      <a:pt x="1205" y="2"/>
                      <a:pt x="1205" y="2"/>
                      <a:pt x="1205" y="2"/>
                    </a:cubicBezTo>
                    <a:cubicBezTo>
                      <a:pt x="1221" y="2"/>
                      <a:pt x="1221" y="2"/>
                      <a:pt x="1221" y="2"/>
                    </a:cubicBezTo>
                    <a:cubicBezTo>
                      <a:pt x="1225" y="2"/>
                      <a:pt x="1228" y="3"/>
                      <a:pt x="1230" y="5"/>
                    </a:cubicBezTo>
                    <a:cubicBezTo>
                      <a:pt x="1233" y="8"/>
                      <a:pt x="1234" y="11"/>
                      <a:pt x="1234" y="14"/>
                    </a:cubicBezTo>
                    <a:cubicBezTo>
                      <a:pt x="1234" y="17"/>
                      <a:pt x="1233" y="20"/>
                      <a:pt x="1230" y="23"/>
                    </a:cubicBezTo>
                    <a:cubicBezTo>
                      <a:pt x="1228" y="25"/>
                      <a:pt x="1225" y="26"/>
                      <a:pt x="1221" y="26"/>
                    </a:cubicBezTo>
                    <a:cubicBezTo>
                      <a:pt x="1219" y="26"/>
                      <a:pt x="1219" y="26"/>
                      <a:pt x="1219" y="26"/>
                    </a:cubicBezTo>
                    <a:cubicBezTo>
                      <a:pt x="1235" y="45"/>
                      <a:pt x="1235" y="45"/>
                      <a:pt x="1235" y="45"/>
                    </a:cubicBezTo>
                    <a:cubicBezTo>
                      <a:pt x="1229" y="45"/>
                      <a:pt x="1229" y="45"/>
                      <a:pt x="1229" y="45"/>
                    </a:cubicBezTo>
                    <a:cubicBezTo>
                      <a:pt x="1210" y="23"/>
                      <a:pt x="1210" y="23"/>
                      <a:pt x="1210" y="23"/>
                    </a:cubicBezTo>
                    <a:cubicBezTo>
                      <a:pt x="1210" y="45"/>
                      <a:pt x="1210" y="45"/>
                      <a:pt x="1210" y="45"/>
                    </a:cubicBezTo>
                    <a:lnTo>
                      <a:pt x="1205" y="45"/>
                    </a:lnTo>
                    <a:close/>
                    <a:moveTo>
                      <a:pt x="1210" y="6"/>
                    </a:moveTo>
                    <a:cubicBezTo>
                      <a:pt x="1210" y="22"/>
                      <a:pt x="1210" y="22"/>
                      <a:pt x="1210" y="22"/>
                    </a:cubicBezTo>
                    <a:cubicBezTo>
                      <a:pt x="1221" y="22"/>
                      <a:pt x="1221" y="22"/>
                      <a:pt x="1221" y="22"/>
                    </a:cubicBezTo>
                    <a:cubicBezTo>
                      <a:pt x="1223" y="22"/>
                      <a:pt x="1225" y="22"/>
                      <a:pt x="1227" y="20"/>
                    </a:cubicBezTo>
                    <a:cubicBezTo>
                      <a:pt x="1228" y="18"/>
                      <a:pt x="1229" y="16"/>
                      <a:pt x="1229" y="14"/>
                    </a:cubicBezTo>
                    <a:cubicBezTo>
                      <a:pt x="1229" y="12"/>
                      <a:pt x="1228" y="10"/>
                      <a:pt x="1227" y="8"/>
                    </a:cubicBezTo>
                    <a:cubicBezTo>
                      <a:pt x="1225" y="7"/>
                      <a:pt x="1223" y="6"/>
                      <a:pt x="1221" y="6"/>
                    </a:cubicBezTo>
                    <a:lnTo>
                      <a:pt x="1210" y="6"/>
                    </a:lnTo>
                    <a:close/>
                    <a:moveTo>
                      <a:pt x="1262" y="12"/>
                    </a:moveTo>
                    <a:cubicBezTo>
                      <a:pt x="1262" y="10"/>
                      <a:pt x="1261" y="8"/>
                      <a:pt x="1260" y="7"/>
                    </a:cubicBezTo>
                    <a:cubicBezTo>
                      <a:pt x="1258" y="5"/>
                      <a:pt x="1256" y="5"/>
                      <a:pt x="1255" y="5"/>
                    </a:cubicBezTo>
                    <a:cubicBezTo>
                      <a:pt x="1253" y="5"/>
                      <a:pt x="1251" y="5"/>
                      <a:pt x="1250" y="7"/>
                    </a:cubicBezTo>
                    <a:cubicBezTo>
                      <a:pt x="1248" y="8"/>
                      <a:pt x="1248" y="10"/>
                      <a:pt x="1248" y="12"/>
                    </a:cubicBezTo>
                    <a:cubicBezTo>
                      <a:pt x="1248" y="15"/>
                      <a:pt x="1249" y="17"/>
                      <a:pt x="1252" y="19"/>
                    </a:cubicBezTo>
                    <a:cubicBezTo>
                      <a:pt x="1260" y="23"/>
                      <a:pt x="1260" y="23"/>
                      <a:pt x="1260" y="23"/>
                    </a:cubicBezTo>
                    <a:cubicBezTo>
                      <a:pt x="1262" y="24"/>
                      <a:pt x="1264" y="26"/>
                      <a:pt x="1265" y="28"/>
                    </a:cubicBezTo>
                    <a:cubicBezTo>
                      <a:pt x="1266" y="30"/>
                      <a:pt x="1267" y="32"/>
                      <a:pt x="1267" y="34"/>
                    </a:cubicBezTo>
                    <a:cubicBezTo>
                      <a:pt x="1267" y="38"/>
                      <a:pt x="1266" y="40"/>
                      <a:pt x="1263" y="43"/>
                    </a:cubicBezTo>
                    <a:cubicBezTo>
                      <a:pt x="1261" y="45"/>
                      <a:pt x="1258" y="47"/>
                      <a:pt x="1255" y="47"/>
                    </a:cubicBezTo>
                    <a:cubicBezTo>
                      <a:pt x="1251" y="47"/>
                      <a:pt x="1248" y="45"/>
                      <a:pt x="1246" y="43"/>
                    </a:cubicBezTo>
                    <a:cubicBezTo>
                      <a:pt x="1243" y="40"/>
                      <a:pt x="1242" y="38"/>
                      <a:pt x="1242" y="34"/>
                    </a:cubicBezTo>
                    <a:cubicBezTo>
                      <a:pt x="1242" y="32"/>
                      <a:pt x="1242" y="32"/>
                      <a:pt x="1242" y="32"/>
                    </a:cubicBezTo>
                    <a:cubicBezTo>
                      <a:pt x="1247" y="32"/>
                      <a:pt x="1247" y="32"/>
                      <a:pt x="1247" y="32"/>
                    </a:cubicBezTo>
                    <a:cubicBezTo>
                      <a:pt x="1247" y="34"/>
                      <a:pt x="1247" y="34"/>
                      <a:pt x="1247" y="34"/>
                    </a:cubicBezTo>
                    <a:cubicBezTo>
                      <a:pt x="1247" y="36"/>
                      <a:pt x="1248" y="38"/>
                      <a:pt x="1249" y="40"/>
                    </a:cubicBezTo>
                    <a:cubicBezTo>
                      <a:pt x="1251" y="42"/>
                      <a:pt x="1252" y="42"/>
                      <a:pt x="1255" y="42"/>
                    </a:cubicBezTo>
                    <a:cubicBezTo>
                      <a:pt x="1257" y="42"/>
                      <a:pt x="1258" y="42"/>
                      <a:pt x="1260" y="40"/>
                    </a:cubicBezTo>
                    <a:cubicBezTo>
                      <a:pt x="1261" y="38"/>
                      <a:pt x="1262" y="36"/>
                      <a:pt x="1262" y="34"/>
                    </a:cubicBezTo>
                    <a:cubicBezTo>
                      <a:pt x="1262" y="31"/>
                      <a:pt x="1261" y="29"/>
                      <a:pt x="1257" y="27"/>
                    </a:cubicBezTo>
                    <a:cubicBezTo>
                      <a:pt x="1249" y="23"/>
                      <a:pt x="1249" y="23"/>
                      <a:pt x="1249" y="23"/>
                    </a:cubicBezTo>
                    <a:cubicBezTo>
                      <a:pt x="1247" y="22"/>
                      <a:pt x="1246" y="20"/>
                      <a:pt x="1244" y="18"/>
                    </a:cubicBezTo>
                    <a:cubicBezTo>
                      <a:pt x="1243" y="17"/>
                      <a:pt x="1243" y="14"/>
                      <a:pt x="1243" y="12"/>
                    </a:cubicBezTo>
                    <a:cubicBezTo>
                      <a:pt x="1243" y="9"/>
                      <a:pt x="1244" y="6"/>
                      <a:pt x="1246" y="4"/>
                    </a:cubicBezTo>
                    <a:cubicBezTo>
                      <a:pt x="1249" y="2"/>
                      <a:pt x="1251" y="0"/>
                      <a:pt x="1255" y="0"/>
                    </a:cubicBezTo>
                    <a:cubicBezTo>
                      <a:pt x="1258" y="0"/>
                      <a:pt x="1261" y="2"/>
                      <a:pt x="1263" y="4"/>
                    </a:cubicBezTo>
                    <a:cubicBezTo>
                      <a:pt x="1265" y="6"/>
                      <a:pt x="1266" y="9"/>
                      <a:pt x="1266" y="12"/>
                    </a:cubicBezTo>
                    <a:cubicBezTo>
                      <a:pt x="1266" y="13"/>
                      <a:pt x="1266" y="13"/>
                      <a:pt x="1266" y="13"/>
                    </a:cubicBezTo>
                    <a:cubicBezTo>
                      <a:pt x="1262" y="13"/>
                      <a:pt x="1262" y="13"/>
                      <a:pt x="1262" y="13"/>
                    </a:cubicBezTo>
                    <a:lnTo>
                      <a:pt x="1262" y="12"/>
                    </a:lnTo>
                    <a:close/>
                    <a:moveTo>
                      <a:pt x="1279" y="2"/>
                    </a:moveTo>
                    <a:cubicBezTo>
                      <a:pt x="1284" y="2"/>
                      <a:pt x="1284" y="2"/>
                      <a:pt x="1284" y="2"/>
                    </a:cubicBezTo>
                    <a:cubicBezTo>
                      <a:pt x="1284" y="45"/>
                      <a:pt x="1284" y="45"/>
                      <a:pt x="1284" y="45"/>
                    </a:cubicBezTo>
                    <a:cubicBezTo>
                      <a:pt x="1279" y="45"/>
                      <a:pt x="1279" y="45"/>
                      <a:pt x="1279" y="45"/>
                    </a:cubicBezTo>
                    <a:lnTo>
                      <a:pt x="1279" y="2"/>
                    </a:lnTo>
                    <a:close/>
                    <a:moveTo>
                      <a:pt x="1300" y="45"/>
                    </a:moveTo>
                    <a:cubicBezTo>
                      <a:pt x="1300" y="6"/>
                      <a:pt x="1300" y="6"/>
                      <a:pt x="1300" y="6"/>
                    </a:cubicBezTo>
                    <a:cubicBezTo>
                      <a:pt x="1290" y="6"/>
                      <a:pt x="1290" y="6"/>
                      <a:pt x="1290" y="6"/>
                    </a:cubicBezTo>
                    <a:cubicBezTo>
                      <a:pt x="1290" y="2"/>
                      <a:pt x="1290" y="2"/>
                      <a:pt x="1290" y="2"/>
                    </a:cubicBezTo>
                    <a:cubicBezTo>
                      <a:pt x="1314" y="2"/>
                      <a:pt x="1314" y="2"/>
                      <a:pt x="1314" y="2"/>
                    </a:cubicBezTo>
                    <a:cubicBezTo>
                      <a:pt x="1314" y="6"/>
                      <a:pt x="1314" y="6"/>
                      <a:pt x="1314" y="6"/>
                    </a:cubicBezTo>
                    <a:cubicBezTo>
                      <a:pt x="1305" y="6"/>
                      <a:pt x="1305" y="6"/>
                      <a:pt x="1305" y="6"/>
                    </a:cubicBezTo>
                    <a:cubicBezTo>
                      <a:pt x="1305" y="45"/>
                      <a:pt x="1305" y="45"/>
                      <a:pt x="1305" y="45"/>
                    </a:cubicBezTo>
                    <a:lnTo>
                      <a:pt x="1300" y="45"/>
                    </a:lnTo>
                    <a:close/>
                    <a:moveTo>
                      <a:pt x="1331" y="45"/>
                    </a:moveTo>
                    <a:cubicBezTo>
                      <a:pt x="1331" y="28"/>
                      <a:pt x="1331" y="28"/>
                      <a:pt x="1331" y="28"/>
                    </a:cubicBezTo>
                    <a:cubicBezTo>
                      <a:pt x="1317" y="2"/>
                      <a:pt x="1317" y="2"/>
                      <a:pt x="1317" y="2"/>
                    </a:cubicBezTo>
                    <a:cubicBezTo>
                      <a:pt x="1323" y="2"/>
                      <a:pt x="1323" y="2"/>
                      <a:pt x="1323" y="2"/>
                    </a:cubicBezTo>
                    <a:cubicBezTo>
                      <a:pt x="1333" y="22"/>
                      <a:pt x="1333" y="22"/>
                      <a:pt x="1333" y="22"/>
                    </a:cubicBezTo>
                    <a:cubicBezTo>
                      <a:pt x="1344" y="2"/>
                      <a:pt x="1344" y="2"/>
                      <a:pt x="1344" y="2"/>
                    </a:cubicBezTo>
                    <a:cubicBezTo>
                      <a:pt x="1349" y="2"/>
                      <a:pt x="1349" y="2"/>
                      <a:pt x="1349" y="2"/>
                    </a:cubicBezTo>
                    <a:cubicBezTo>
                      <a:pt x="1336" y="28"/>
                      <a:pt x="1336" y="28"/>
                      <a:pt x="1336" y="28"/>
                    </a:cubicBezTo>
                    <a:cubicBezTo>
                      <a:pt x="1336" y="45"/>
                      <a:pt x="1336" y="45"/>
                      <a:pt x="1336" y="45"/>
                    </a:cubicBezTo>
                    <a:lnTo>
                      <a:pt x="1331" y="45"/>
                    </a:lnTo>
                    <a:close/>
                  </a:path>
                </a:pathLst>
              </a:custGeom>
              <a:solidFill>
                <a:srgbClr val="2319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grpSp>
          <p:nvGrpSpPr>
            <p:cNvPr id="158" name="组合 157">
              <a:extLst>
                <a:ext uri="{FF2B5EF4-FFF2-40B4-BE49-F238E27FC236}">
                  <a16:creationId xmlns:a16="http://schemas.microsoft.com/office/drawing/2014/main" id="{0CFC5602-131B-443E-97E3-60A953596C54}"/>
                </a:ext>
              </a:extLst>
            </p:cNvPr>
            <p:cNvGrpSpPr/>
            <p:nvPr/>
          </p:nvGrpSpPr>
          <p:grpSpPr>
            <a:xfrm>
              <a:off x="2562225" y="3402013"/>
              <a:ext cx="860425" cy="862013"/>
              <a:chOff x="2562225" y="3402013"/>
              <a:chExt cx="860425" cy="862013"/>
            </a:xfrm>
          </p:grpSpPr>
          <p:sp>
            <p:nvSpPr>
              <p:cNvPr id="117" name="Freeform 94">
                <a:extLst>
                  <a:ext uri="{FF2B5EF4-FFF2-40B4-BE49-F238E27FC236}">
                    <a16:creationId xmlns:a16="http://schemas.microsoft.com/office/drawing/2014/main" id="{CC459038-72CC-46B5-89DD-0B40C573B9A1}"/>
                  </a:ext>
                </a:extLst>
              </p:cNvPr>
              <p:cNvSpPr>
                <a:spLocks/>
              </p:cNvSpPr>
              <p:nvPr/>
            </p:nvSpPr>
            <p:spPr bwMode="auto">
              <a:xfrm>
                <a:off x="2763838" y="3648076"/>
                <a:ext cx="455613" cy="460375"/>
              </a:xfrm>
              <a:custGeom>
                <a:avLst/>
                <a:gdLst>
                  <a:gd name="T0" fmla="*/ 125 w 249"/>
                  <a:gd name="T1" fmla="*/ 1 h 251"/>
                  <a:gd name="T2" fmla="*/ 93 w 249"/>
                  <a:gd name="T3" fmla="*/ 25 h 251"/>
                  <a:gd name="T4" fmla="*/ 76 w 249"/>
                  <a:gd name="T5" fmla="*/ 12 h 251"/>
                  <a:gd name="T6" fmla="*/ 55 w 249"/>
                  <a:gd name="T7" fmla="*/ 0 h 251"/>
                  <a:gd name="T8" fmla="*/ 0 w 249"/>
                  <a:gd name="T9" fmla="*/ 0 h 251"/>
                  <a:gd name="T10" fmla="*/ 28 w 249"/>
                  <a:gd name="T11" fmla="*/ 66 h 251"/>
                  <a:gd name="T12" fmla="*/ 89 w 249"/>
                  <a:gd name="T13" fmla="*/ 241 h 251"/>
                  <a:gd name="T14" fmla="*/ 125 w 249"/>
                  <a:gd name="T15" fmla="*/ 251 h 251"/>
                  <a:gd name="T16" fmla="*/ 160 w 249"/>
                  <a:gd name="T17" fmla="*/ 241 h 251"/>
                  <a:gd name="T18" fmla="*/ 221 w 249"/>
                  <a:gd name="T19" fmla="*/ 66 h 251"/>
                  <a:gd name="T20" fmla="*/ 249 w 249"/>
                  <a:gd name="T21" fmla="*/ 0 h 251"/>
                  <a:gd name="T22" fmla="*/ 194 w 249"/>
                  <a:gd name="T23" fmla="*/ 0 h 251"/>
                  <a:gd name="T24" fmla="*/ 173 w 249"/>
                  <a:gd name="T25" fmla="*/ 12 h 251"/>
                  <a:gd name="T26" fmla="*/ 156 w 249"/>
                  <a:gd name="T27" fmla="*/ 25 h 251"/>
                  <a:gd name="T28" fmla="*/ 125 w 249"/>
                  <a:gd name="T29" fmla="*/ 1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49" h="251">
                    <a:moveTo>
                      <a:pt x="125" y="1"/>
                    </a:moveTo>
                    <a:cubicBezTo>
                      <a:pt x="117" y="6"/>
                      <a:pt x="98" y="22"/>
                      <a:pt x="93" y="25"/>
                    </a:cubicBezTo>
                    <a:cubicBezTo>
                      <a:pt x="76" y="12"/>
                      <a:pt x="76" y="12"/>
                      <a:pt x="76" y="12"/>
                    </a:cubicBezTo>
                    <a:cubicBezTo>
                      <a:pt x="65" y="3"/>
                      <a:pt x="64" y="0"/>
                      <a:pt x="55" y="0"/>
                    </a:cubicBezTo>
                    <a:cubicBezTo>
                      <a:pt x="0" y="0"/>
                      <a:pt x="0" y="0"/>
                      <a:pt x="0" y="0"/>
                    </a:cubicBezTo>
                    <a:cubicBezTo>
                      <a:pt x="3" y="6"/>
                      <a:pt x="27" y="35"/>
                      <a:pt x="28" y="66"/>
                    </a:cubicBezTo>
                    <a:cubicBezTo>
                      <a:pt x="30" y="144"/>
                      <a:pt x="23" y="197"/>
                      <a:pt x="89" y="241"/>
                    </a:cubicBezTo>
                    <a:cubicBezTo>
                      <a:pt x="98" y="247"/>
                      <a:pt x="110" y="251"/>
                      <a:pt x="125" y="251"/>
                    </a:cubicBezTo>
                    <a:cubicBezTo>
                      <a:pt x="139" y="251"/>
                      <a:pt x="151" y="247"/>
                      <a:pt x="160" y="241"/>
                    </a:cubicBezTo>
                    <a:cubicBezTo>
                      <a:pt x="226" y="197"/>
                      <a:pt x="219" y="144"/>
                      <a:pt x="221" y="66"/>
                    </a:cubicBezTo>
                    <a:cubicBezTo>
                      <a:pt x="222" y="35"/>
                      <a:pt x="246" y="6"/>
                      <a:pt x="249" y="0"/>
                    </a:cubicBezTo>
                    <a:cubicBezTo>
                      <a:pt x="194" y="0"/>
                      <a:pt x="194" y="0"/>
                      <a:pt x="194" y="0"/>
                    </a:cubicBezTo>
                    <a:cubicBezTo>
                      <a:pt x="184" y="0"/>
                      <a:pt x="184" y="3"/>
                      <a:pt x="173" y="12"/>
                    </a:cubicBezTo>
                    <a:cubicBezTo>
                      <a:pt x="156" y="25"/>
                      <a:pt x="156" y="25"/>
                      <a:pt x="156" y="25"/>
                    </a:cubicBezTo>
                    <a:cubicBezTo>
                      <a:pt x="151" y="22"/>
                      <a:pt x="132" y="6"/>
                      <a:pt x="125" y="1"/>
                    </a:cubicBezTo>
                  </a:path>
                </a:pathLst>
              </a:custGeom>
              <a:solidFill>
                <a:srgbClr val="0033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18" name="Freeform 95">
                <a:extLst>
                  <a:ext uri="{FF2B5EF4-FFF2-40B4-BE49-F238E27FC236}">
                    <a16:creationId xmlns:a16="http://schemas.microsoft.com/office/drawing/2014/main" id="{EF46AB4A-FAAA-4755-A160-B47E3F6752CF}"/>
                  </a:ext>
                </a:extLst>
              </p:cNvPr>
              <p:cNvSpPr>
                <a:spLocks noEditPoints="1"/>
              </p:cNvSpPr>
              <p:nvPr/>
            </p:nvSpPr>
            <p:spPr bwMode="auto">
              <a:xfrm>
                <a:off x="2867025" y="4156076"/>
                <a:ext cx="252413" cy="69850"/>
              </a:xfrm>
              <a:custGeom>
                <a:avLst/>
                <a:gdLst>
                  <a:gd name="T0" fmla="*/ 35 w 137"/>
                  <a:gd name="T1" fmla="*/ 26 h 38"/>
                  <a:gd name="T2" fmla="*/ 25 w 137"/>
                  <a:gd name="T3" fmla="*/ 36 h 38"/>
                  <a:gd name="T4" fmla="*/ 11 w 137"/>
                  <a:gd name="T5" fmla="*/ 36 h 38"/>
                  <a:gd name="T6" fmla="*/ 1 w 137"/>
                  <a:gd name="T7" fmla="*/ 26 h 38"/>
                  <a:gd name="T8" fmla="*/ 1 w 137"/>
                  <a:gd name="T9" fmla="*/ 11 h 38"/>
                  <a:gd name="T10" fmla="*/ 11 w 137"/>
                  <a:gd name="T11" fmla="*/ 2 h 38"/>
                  <a:gd name="T12" fmla="*/ 29 w 137"/>
                  <a:gd name="T13" fmla="*/ 3 h 38"/>
                  <a:gd name="T14" fmla="*/ 31 w 137"/>
                  <a:gd name="T15" fmla="*/ 11 h 38"/>
                  <a:gd name="T16" fmla="*/ 18 w 137"/>
                  <a:gd name="T17" fmla="*/ 3 h 38"/>
                  <a:gd name="T18" fmla="*/ 8 w 137"/>
                  <a:gd name="T19" fmla="*/ 8 h 38"/>
                  <a:gd name="T20" fmla="*/ 4 w 137"/>
                  <a:gd name="T21" fmla="*/ 19 h 38"/>
                  <a:gd name="T22" fmla="*/ 8 w 137"/>
                  <a:gd name="T23" fmla="*/ 29 h 38"/>
                  <a:gd name="T24" fmla="*/ 18 w 137"/>
                  <a:gd name="T25" fmla="*/ 34 h 38"/>
                  <a:gd name="T26" fmla="*/ 32 w 137"/>
                  <a:gd name="T27" fmla="*/ 22 h 38"/>
                  <a:gd name="T28" fmla="*/ 18 w 137"/>
                  <a:gd name="T29" fmla="*/ 19 h 38"/>
                  <a:gd name="T30" fmla="*/ 45 w 137"/>
                  <a:gd name="T31" fmla="*/ 38 h 38"/>
                  <a:gd name="T32" fmla="*/ 57 w 137"/>
                  <a:gd name="T33" fmla="*/ 3 h 38"/>
                  <a:gd name="T34" fmla="*/ 69 w 137"/>
                  <a:gd name="T35" fmla="*/ 8 h 38"/>
                  <a:gd name="T36" fmla="*/ 74 w 137"/>
                  <a:gd name="T37" fmla="*/ 21 h 38"/>
                  <a:gd name="T38" fmla="*/ 69 w 137"/>
                  <a:gd name="T39" fmla="*/ 33 h 38"/>
                  <a:gd name="T40" fmla="*/ 57 w 137"/>
                  <a:gd name="T41" fmla="*/ 38 h 38"/>
                  <a:gd name="T42" fmla="*/ 57 w 137"/>
                  <a:gd name="T43" fmla="*/ 35 h 38"/>
                  <a:gd name="T44" fmla="*/ 67 w 137"/>
                  <a:gd name="T45" fmla="*/ 31 h 38"/>
                  <a:gd name="T46" fmla="*/ 71 w 137"/>
                  <a:gd name="T47" fmla="*/ 21 h 38"/>
                  <a:gd name="T48" fmla="*/ 67 w 137"/>
                  <a:gd name="T49" fmla="*/ 11 h 38"/>
                  <a:gd name="T50" fmla="*/ 57 w 137"/>
                  <a:gd name="T51" fmla="*/ 7 h 38"/>
                  <a:gd name="T52" fmla="*/ 49 w 137"/>
                  <a:gd name="T53" fmla="*/ 35 h 38"/>
                  <a:gd name="T54" fmla="*/ 83 w 137"/>
                  <a:gd name="T55" fmla="*/ 38 h 38"/>
                  <a:gd name="T56" fmla="*/ 95 w 137"/>
                  <a:gd name="T57" fmla="*/ 3 h 38"/>
                  <a:gd name="T58" fmla="*/ 106 w 137"/>
                  <a:gd name="T59" fmla="*/ 14 h 38"/>
                  <a:gd name="T60" fmla="*/ 95 w 137"/>
                  <a:gd name="T61" fmla="*/ 24 h 38"/>
                  <a:gd name="T62" fmla="*/ 87 w 137"/>
                  <a:gd name="T63" fmla="*/ 38 h 38"/>
                  <a:gd name="T64" fmla="*/ 95 w 137"/>
                  <a:gd name="T65" fmla="*/ 21 h 38"/>
                  <a:gd name="T66" fmla="*/ 102 w 137"/>
                  <a:gd name="T67" fmla="*/ 14 h 38"/>
                  <a:gd name="T68" fmla="*/ 95 w 137"/>
                  <a:gd name="T69" fmla="*/ 7 h 38"/>
                  <a:gd name="T70" fmla="*/ 87 w 137"/>
                  <a:gd name="T71" fmla="*/ 21 h 38"/>
                  <a:gd name="T72" fmla="*/ 117 w 137"/>
                  <a:gd name="T73" fmla="*/ 1 h 38"/>
                  <a:gd name="T74" fmla="*/ 119 w 137"/>
                  <a:gd name="T75" fmla="*/ 31 h 38"/>
                  <a:gd name="T76" fmla="*/ 131 w 137"/>
                  <a:gd name="T77" fmla="*/ 31 h 38"/>
                  <a:gd name="T78" fmla="*/ 133 w 137"/>
                  <a:gd name="T79" fmla="*/ 1 h 38"/>
                  <a:gd name="T80" fmla="*/ 137 w 137"/>
                  <a:gd name="T81" fmla="*/ 25 h 38"/>
                  <a:gd name="T82" fmla="*/ 125 w 137"/>
                  <a:gd name="T83" fmla="*/ 37 h 38"/>
                  <a:gd name="T84" fmla="*/ 113 w 137"/>
                  <a:gd name="T85" fmla="*/ 25 h 38"/>
                  <a:gd name="T86" fmla="*/ 117 w 137"/>
                  <a:gd name="T87" fmla="*/ 1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 h="38">
                    <a:moveTo>
                      <a:pt x="37" y="19"/>
                    </a:moveTo>
                    <a:cubicBezTo>
                      <a:pt x="37" y="21"/>
                      <a:pt x="36" y="24"/>
                      <a:pt x="35" y="26"/>
                    </a:cubicBezTo>
                    <a:cubicBezTo>
                      <a:pt x="34" y="28"/>
                      <a:pt x="33" y="30"/>
                      <a:pt x="31" y="32"/>
                    </a:cubicBezTo>
                    <a:cubicBezTo>
                      <a:pt x="29" y="33"/>
                      <a:pt x="27" y="35"/>
                      <a:pt x="25" y="36"/>
                    </a:cubicBezTo>
                    <a:cubicBezTo>
                      <a:pt x="23" y="36"/>
                      <a:pt x="21" y="37"/>
                      <a:pt x="18" y="37"/>
                    </a:cubicBezTo>
                    <a:cubicBezTo>
                      <a:pt x="16" y="37"/>
                      <a:pt x="14" y="36"/>
                      <a:pt x="11" y="36"/>
                    </a:cubicBezTo>
                    <a:cubicBezTo>
                      <a:pt x="9" y="35"/>
                      <a:pt x="7" y="33"/>
                      <a:pt x="5" y="32"/>
                    </a:cubicBezTo>
                    <a:cubicBezTo>
                      <a:pt x="4" y="30"/>
                      <a:pt x="2" y="28"/>
                      <a:pt x="1" y="26"/>
                    </a:cubicBezTo>
                    <a:cubicBezTo>
                      <a:pt x="0" y="23"/>
                      <a:pt x="0" y="21"/>
                      <a:pt x="0" y="19"/>
                    </a:cubicBezTo>
                    <a:cubicBezTo>
                      <a:pt x="0" y="16"/>
                      <a:pt x="0" y="14"/>
                      <a:pt x="1" y="11"/>
                    </a:cubicBezTo>
                    <a:cubicBezTo>
                      <a:pt x="2" y="9"/>
                      <a:pt x="4" y="7"/>
                      <a:pt x="5" y="5"/>
                    </a:cubicBezTo>
                    <a:cubicBezTo>
                      <a:pt x="7" y="4"/>
                      <a:pt x="9" y="2"/>
                      <a:pt x="11" y="2"/>
                    </a:cubicBezTo>
                    <a:cubicBezTo>
                      <a:pt x="14" y="1"/>
                      <a:pt x="16" y="0"/>
                      <a:pt x="18" y="0"/>
                    </a:cubicBezTo>
                    <a:cubicBezTo>
                      <a:pt x="22" y="0"/>
                      <a:pt x="25" y="1"/>
                      <a:pt x="29" y="3"/>
                    </a:cubicBezTo>
                    <a:cubicBezTo>
                      <a:pt x="32" y="5"/>
                      <a:pt x="34" y="8"/>
                      <a:pt x="35" y="11"/>
                    </a:cubicBezTo>
                    <a:cubicBezTo>
                      <a:pt x="31" y="11"/>
                      <a:pt x="31" y="11"/>
                      <a:pt x="31" y="11"/>
                    </a:cubicBezTo>
                    <a:cubicBezTo>
                      <a:pt x="29" y="8"/>
                      <a:pt x="28" y="7"/>
                      <a:pt x="25" y="5"/>
                    </a:cubicBezTo>
                    <a:cubicBezTo>
                      <a:pt x="23" y="4"/>
                      <a:pt x="21" y="3"/>
                      <a:pt x="18" y="3"/>
                    </a:cubicBezTo>
                    <a:cubicBezTo>
                      <a:pt x="16" y="3"/>
                      <a:pt x="15" y="4"/>
                      <a:pt x="13" y="5"/>
                    </a:cubicBezTo>
                    <a:cubicBezTo>
                      <a:pt x="11" y="5"/>
                      <a:pt x="9" y="6"/>
                      <a:pt x="8" y="8"/>
                    </a:cubicBezTo>
                    <a:cubicBezTo>
                      <a:pt x="7" y="9"/>
                      <a:pt x="6" y="11"/>
                      <a:pt x="5" y="13"/>
                    </a:cubicBezTo>
                    <a:cubicBezTo>
                      <a:pt x="4" y="14"/>
                      <a:pt x="4" y="16"/>
                      <a:pt x="4" y="19"/>
                    </a:cubicBezTo>
                    <a:cubicBezTo>
                      <a:pt x="4" y="21"/>
                      <a:pt x="4" y="23"/>
                      <a:pt x="5" y="24"/>
                    </a:cubicBezTo>
                    <a:cubicBezTo>
                      <a:pt x="6" y="26"/>
                      <a:pt x="7" y="28"/>
                      <a:pt x="8" y="29"/>
                    </a:cubicBezTo>
                    <a:cubicBezTo>
                      <a:pt x="10" y="31"/>
                      <a:pt x="11" y="32"/>
                      <a:pt x="13" y="33"/>
                    </a:cubicBezTo>
                    <a:cubicBezTo>
                      <a:pt x="15" y="33"/>
                      <a:pt x="16" y="34"/>
                      <a:pt x="18" y="34"/>
                    </a:cubicBezTo>
                    <a:cubicBezTo>
                      <a:pt x="21" y="34"/>
                      <a:pt x="24" y="33"/>
                      <a:pt x="27" y="31"/>
                    </a:cubicBezTo>
                    <a:cubicBezTo>
                      <a:pt x="30" y="29"/>
                      <a:pt x="31" y="26"/>
                      <a:pt x="32" y="22"/>
                    </a:cubicBezTo>
                    <a:cubicBezTo>
                      <a:pt x="18" y="22"/>
                      <a:pt x="18" y="22"/>
                      <a:pt x="18" y="22"/>
                    </a:cubicBezTo>
                    <a:cubicBezTo>
                      <a:pt x="18" y="19"/>
                      <a:pt x="18" y="19"/>
                      <a:pt x="18" y="19"/>
                    </a:cubicBezTo>
                    <a:lnTo>
                      <a:pt x="37" y="19"/>
                    </a:lnTo>
                    <a:close/>
                    <a:moveTo>
                      <a:pt x="45" y="38"/>
                    </a:moveTo>
                    <a:cubicBezTo>
                      <a:pt x="45" y="3"/>
                      <a:pt x="45" y="3"/>
                      <a:pt x="45" y="3"/>
                    </a:cubicBezTo>
                    <a:cubicBezTo>
                      <a:pt x="57" y="3"/>
                      <a:pt x="57" y="3"/>
                      <a:pt x="57" y="3"/>
                    </a:cubicBezTo>
                    <a:cubicBezTo>
                      <a:pt x="59" y="3"/>
                      <a:pt x="62" y="4"/>
                      <a:pt x="64" y="5"/>
                    </a:cubicBezTo>
                    <a:cubicBezTo>
                      <a:pt x="66" y="6"/>
                      <a:pt x="68" y="7"/>
                      <a:pt x="69" y="8"/>
                    </a:cubicBezTo>
                    <a:cubicBezTo>
                      <a:pt x="71" y="10"/>
                      <a:pt x="72" y="12"/>
                      <a:pt x="73" y="14"/>
                    </a:cubicBezTo>
                    <a:cubicBezTo>
                      <a:pt x="74" y="16"/>
                      <a:pt x="74" y="18"/>
                      <a:pt x="74" y="21"/>
                    </a:cubicBezTo>
                    <a:cubicBezTo>
                      <a:pt x="74" y="23"/>
                      <a:pt x="74" y="25"/>
                      <a:pt x="73" y="27"/>
                    </a:cubicBezTo>
                    <a:cubicBezTo>
                      <a:pt x="72" y="30"/>
                      <a:pt x="71" y="32"/>
                      <a:pt x="69" y="33"/>
                    </a:cubicBezTo>
                    <a:cubicBezTo>
                      <a:pt x="68" y="35"/>
                      <a:pt x="66" y="36"/>
                      <a:pt x="64" y="37"/>
                    </a:cubicBezTo>
                    <a:cubicBezTo>
                      <a:pt x="62" y="38"/>
                      <a:pt x="59" y="38"/>
                      <a:pt x="57" y="38"/>
                    </a:cubicBezTo>
                    <a:lnTo>
                      <a:pt x="45" y="38"/>
                    </a:lnTo>
                    <a:close/>
                    <a:moveTo>
                      <a:pt x="57" y="35"/>
                    </a:moveTo>
                    <a:cubicBezTo>
                      <a:pt x="59" y="35"/>
                      <a:pt x="61" y="35"/>
                      <a:pt x="62" y="34"/>
                    </a:cubicBezTo>
                    <a:cubicBezTo>
                      <a:pt x="64" y="33"/>
                      <a:pt x="65" y="32"/>
                      <a:pt x="67" y="31"/>
                    </a:cubicBezTo>
                    <a:cubicBezTo>
                      <a:pt x="68" y="29"/>
                      <a:pt x="69" y="28"/>
                      <a:pt x="70" y="26"/>
                    </a:cubicBezTo>
                    <a:cubicBezTo>
                      <a:pt x="70" y="24"/>
                      <a:pt x="71" y="23"/>
                      <a:pt x="71" y="21"/>
                    </a:cubicBezTo>
                    <a:cubicBezTo>
                      <a:pt x="71" y="19"/>
                      <a:pt x="70" y="17"/>
                      <a:pt x="70" y="16"/>
                    </a:cubicBezTo>
                    <a:cubicBezTo>
                      <a:pt x="69" y="14"/>
                      <a:pt x="68" y="12"/>
                      <a:pt x="67" y="11"/>
                    </a:cubicBezTo>
                    <a:cubicBezTo>
                      <a:pt x="65" y="10"/>
                      <a:pt x="64" y="8"/>
                      <a:pt x="62" y="8"/>
                    </a:cubicBezTo>
                    <a:cubicBezTo>
                      <a:pt x="61" y="7"/>
                      <a:pt x="59" y="7"/>
                      <a:pt x="57" y="7"/>
                    </a:cubicBezTo>
                    <a:cubicBezTo>
                      <a:pt x="49" y="7"/>
                      <a:pt x="49" y="7"/>
                      <a:pt x="49" y="7"/>
                    </a:cubicBezTo>
                    <a:cubicBezTo>
                      <a:pt x="49" y="35"/>
                      <a:pt x="49" y="35"/>
                      <a:pt x="49" y="35"/>
                    </a:cubicBezTo>
                    <a:lnTo>
                      <a:pt x="57" y="35"/>
                    </a:lnTo>
                    <a:close/>
                    <a:moveTo>
                      <a:pt x="83" y="38"/>
                    </a:moveTo>
                    <a:cubicBezTo>
                      <a:pt x="83" y="3"/>
                      <a:pt x="83" y="3"/>
                      <a:pt x="83" y="3"/>
                    </a:cubicBezTo>
                    <a:cubicBezTo>
                      <a:pt x="95" y="3"/>
                      <a:pt x="95" y="3"/>
                      <a:pt x="95" y="3"/>
                    </a:cubicBezTo>
                    <a:cubicBezTo>
                      <a:pt x="98" y="3"/>
                      <a:pt x="101" y="4"/>
                      <a:pt x="103" y="6"/>
                    </a:cubicBezTo>
                    <a:cubicBezTo>
                      <a:pt x="105" y="8"/>
                      <a:pt x="106" y="11"/>
                      <a:pt x="106" y="14"/>
                    </a:cubicBezTo>
                    <a:cubicBezTo>
                      <a:pt x="106" y="17"/>
                      <a:pt x="105" y="19"/>
                      <a:pt x="103" y="21"/>
                    </a:cubicBezTo>
                    <a:cubicBezTo>
                      <a:pt x="101" y="23"/>
                      <a:pt x="98" y="24"/>
                      <a:pt x="95" y="24"/>
                    </a:cubicBezTo>
                    <a:cubicBezTo>
                      <a:pt x="87" y="24"/>
                      <a:pt x="87" y="24"/>
                      <a:pt x="87" y="24"/>
                    </a:cubicBezTo>
                    <a:cubicBezTo>
                      <a:pt x="87" y="38"/>
                      <a:pt x="87" y="38"/>
                      <a:pt x="87" y="38"/>
                    </a:cubicBezTo>
                    <a:lnTo>
                      <a:pt x="83" y="38"/>
                    </a:lnTo>
                    <a:close/>
                    <a:moveTo>
                      <a:pt x="95" y="21"/>
                    </a:moveTo>
                    <a:cubicBezTo>
                      <a:pt x="97" y="21"/>
                      <a:pt x="99" y="20"/>
                      <a:pt x="100" y="19"/>
                    </a:cubicBezTo>
                    <a:cubicBezTo>
                      <a:pt x="101" y="17"/>
                      <a:pt x="102" y="16"/>
                      <a:pt x="102" y="14"/>
                    </a:cubicBezTo>
                    <a:cubicBezTo>
                      <a:pt x="102" y="12"/>
                      <a:pt x="101" y="10"/>
                      <a:pt x="100" y="9"/>
                    </a:cubicBezTo>
                    <a:cubicBezTo>
                      <a:pt x="99" y="7"/>
                      <a:pt x="97" y="7"/>
                      <a:pt x="95" y="7"/>
                    </a:cubicBezTo>
                    <a:cubicBezTo>
                      <a:pt x="87" y="7"/>
                      <a:pt x="87" y="7"/>
                      <a:pt x="87" y="7"/>
                    </a:cubicBezTo>
                    <a:cubicBezTo>
                      <a:pt x="87" y="21"/>
                      <a:pt x="87" y="21"/>
                      <a:pt x="87" y="21"/>
                    </a:cubicBezTo>
                    <a:lnTo>
                      <a:pt x="95" y="21"/>
                    </a:lnTo>
                    <a:close/>
                    <a:moveTo>
                      <a:pt x="117" y="1"/>
                    </a:moveTo>
                    <a:cubicBezTo>
                      <a:pt x="117" y="25"/>
                      <a:pt x="117" y="25"/>
                      <a:pt x="117" y="25"/>
                    </a:cubicBezTo>
                    <a:cubicBezTo>
                      <a:pt x="117" y="27"/>
                      <a:pt x="118" y="29"/>
                      <a:pt x="119" y="31"/>
                    </a:cubicBezTo>
                    <a:cubicBezTo>
                      <a:pt x="121" y="33"/>
                      <a:pt x="123" y="34"/>
                      <a:pt x="125" y="34"/>
                    </a:cubicBezTo>
                    <a:cubicBezTo>
                      <a:pt x="127" y="34"/>
                      <a:pt x="129" y="33"/>
                      <a:pt x="131" y="31"/>
                    </a:cubicBezTo>
                    <a:cubicBezTo>
                      <a:pt x="132" y="29"/>
                      <a:pt x="133" y="27"/>
                      <a:pt x="133" y="25"/>
                    </a:cubicBezTo>
                    <a:cubicBezTo>
                      <a:pt x="133" y="1"/>
                      <a:pt x="133" y="1"/>
                      <a:pt x="133" y="1"/>
                    </a:cubicBezTo>
                    <a:cubicBezTo>
                      <a:pt x="137" y="1"/>
                      <a:pt x="137" y="1"/>
                      <a:pt x="137" y="1"/>
                    </a:cubicBezTo>
                    <a:cubicBezTo>
                      <a:pt x="137" y="25"/>
                      <a:pt x="137" y="25"/>
                      <a:pt x="137" y="25"/>
                    </a:cubicBezTo>
                    <a:cubicBezTo>
                      <a:pt x="137" y="28"/>
                      <a:pt x="136" y="31"/>
                      <a:pt x="133" y="33"/>
                    </a:cubicBezTo>
                    <a:cubicBezTo>
                      <a:pt x="131" y="36"/>
                      <a:pt x="128" y="37"/>
                      <a:pt x="125" y="37"/>
                    </a:cubicBezTo>
                    <a:cubicBezTo>
                      <a:pt x="122" y="37"/>
                      <a:pt x="119" y="36"/>
                      <a:pt x="117" y="33"/>
                    </a:cubicBezTo>
                    <a:cubicBezTo>
                      <a:pt x="114" y="31"/>
                      <a:pt x="113" y="28"/>
                      <a:pt x="113" y="25"/>
                    </a:cubicBezTo>
                    <a:cubicBezTo>
                      <a:pt x="113" y="1"/>
                      <a:pt x="113" y="1"/>
                      <a:pt x="113" y="1"/>
                    </a:cubicBezTo>
                    <a:lnTo>
                      <a:pt x="117" y="1"/>
                    </a:lnTo>
                    <a:close/>
                  </a:path>
                </a:pathLst>
              </a:custGeom>
              <a:solidFill>
                <a:srgbClr val="0033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19" name="Freeform 96">
                <a:extLst>
                  <a:ext uri="{FF2B5EF4-FFF2-40B4-BE49-F238E27FC236}">
                    <a16:creationId xmlns:a16="http://schemas.microsoft.com/office/drawing/2014/main" id="{98FD9505-8933-4512-B5C2-DBF33392A511}"/>
                  </a:ext>
                </a:extLst>
              </p:cNvPr>
              <p:cNvSpPr>
                <a:spLocks noEditPoints="1"/>
              </p:cNvSpPr>
              <p:nvPr/>
            </p:nvSpPr>
            <p:spPr bwMode="auto">
              <a:xfrm>
                <a:off x="2867025" y="4156076"/>
                <a:ext cx="252413" cy="69850"/>
              </a:xfrm>
              <a:custGeom>
                <a:avLst/>
                <a:gdLst>
                  <a:gd name="T0" fmla="*/ 35 w 137"/>
                  <a:gd name="T1" fmla="*/ 26 h 38"/>
                  <a:gd name="T2" fmla="*/ 25 w 137"/>
                  <a:gd name="T3" fmla="*/ 36 h 38"/>
                  <a:gd name="T4" fmla="*/ 11 w 137"/>
                  <a:gd name="T5" fmla="*/ 36 h 38"/>
                  <a:gd name="T6" fmla="*/ 1 w 137"/>
                  <a:gd name="T7" fmla="*/ 26 h 38"/>
                  <a:gd name="T8" fmla="*/ 1 w 137"/>
                  <a:gd name="T9" fmla="*/ 11 h 38"/>
                  <a:gd name="T10" fmla="*/ 11 w 137"/>
                  <a:gd name="T11" fmla="*/ 2 h 38"/>
                  <a:gd name="T12" fmla="*/ 29 w 137"/>
                  <a:gd name="T13" fmla="*/ 3 h 38"/>
                  <a:gd name="T14" fmla="*/ 31 w 137"/>
                  <a:gd name="T15" fmla="*/ 11 h 38"/>
                  <a:gd name="T16" fmla="*/ 18 w 137"/>
                  <a:gd name="T17" fmla="*/ 3 h 38"/>
                  <a:gd name="T18" fmla="*/ 8 w 137"/>
                  <a:gd name="T19" fmla="*/ 8 h 38"/>
                  <a:gd name="T20" fmla="*/ 4 w 137"/>
                  <a:gd name="T21" fmla="*/ 19 h 38"/>
                  <a:gd name="T22" fmla="*/ 8 w 137"/>
                  <a:gd name="T23" fmla="*/ 29 h 38"/>
                  <a:gd name="T24" fmla="*/ 18 w 137"/>
                  <a:gd name="T25" fmla="*/ 34 h 38"/>
                  <a:gd name="T26" fmla="*/ 32 w 137"/>
                  <a:gd name="T27" fmla="*/ 22 h 38"/>
                  <a:gd name="T28" fmla="*/ 18 w 137"/>
                  <a:gd name="T29" fmla="*/ 19 h 38"/>
                  <a:gd name="T30" fmla="*/ 45 w 137"/>
                  <a:gd name="T31" fmla="*/ 38 h 38"/>
                  <a:gd name="T32" fmla="*/ 57 w 137"/>
                  <a:gd name="T33" fmla="*/ 3 h 38"/>
                  <a:gd name="T34" fmla="*/ 69 w 137"/>
                  <a:gd name="T35" fmla="*/ 8 h 38"/>
                  <a:gd name="T36" fmla="*/ 74 w 137"/>
                  <a:gd name="T37" fmla="*/ 21 h 38"/>
                  <a:gd name="T38" fmla="*/ 69 w 137"/>
                  <a:gd name="T39" fmla="*/ 33 h 38"/>
                  <a:gd name="T40" fmla="*/ 57 w 137"/>
                  <a:gd name="T41" fmla="*/ 38 h 38"/>
                  <a:gd name="T42" fmla="*/ 57 w 137"/>
                  <a:gd name="T43" fmla="*/ 35 h 38"/>
                  <a:gd name="T44" fmla="*/ 67 w 137"/>
                  <a:gd name="T45" fmla="*/ 31 h 38"/>
                  <a:gd name="T46" fmla="*/ 71 w 137"/>
                  <a:gd name="T47" fmla="*/ 21 h 38"/>
                  <a:gd name="T48" fmla="*/ 67 w 137"/>
                  <a:gd name="T49" fmla="*/ 11 h 38"/>
                  <a:gd name="T50" fmla="*/ 57 w 137"/>
                  <a:gd name="T51" fmla="*/ 7 h 38"/>
                  <a:gd name="T52" fmla="*/ 49 w 137"/>
                  <a:gd name="T53" fmla="*/ 35 h 38"/>
                  <a:gd name="T54" fmla="*/ 83 w 137"/>
                  <a:gd name="T55" fmla="*/ 38 h 38"/>
                  <a:gd name="T56" fmla="*/ 95 w 137"/>
                  <a:gd name="T57" fmla="*/ 3 h 38"/>
                  <a:gd name="T58" fmla="*/ 106 w 137"/>
                  <a:gd name="T59" fmla="*/ 14 h 38"/>
                  <a:gd name="T60" fmla="*/ 95 w 137"/>
                  <a:gd name="T61" fmla="*/ 24 h 38"/>
                  <a:gd name="T62" fmla="*/ 87 w 137"/>
                  <a:gd name="T63" fmla="*/ 38 h 38"/>
                  <a:gd name="T64" fmla="*/ 95 w 137"/>
                  <a:gd name="T65" fmla="*/ 21 h 38"/>
                  <a:gd name="T66" fmla="*/ 102 w 137"/>
                  <a:gd name="T67" fmla="*/ 14 h 38"/>
                  <a:gd name="T68" fmla="*/ 95 w 137"/>
                  <a:gd name="T69" fmla="*/ 7 h 38"/>
                  <a:gd name="T70" fmla="*/ 87 w 137"/>
                  <a:gd name="T71" fmla="*/ 21 h 38"/>
                  <a:gd name="T72" fmla="*/ 117 w 137"/>
                  <a:gd name="T73" fmla="*/ 1 h 38"/>
                  <a:gd name="T74" fmla="*/ 119 w 137"/>
                  <a:gd name="T75" fmla="*/ 31 h 38"/>
                  <a:gd name="T76" fmla="*/ 131 w 137"/>
                  <a:gd name="T77" fmla="*/ 31 h 38"/>
                  <a:gd name="T78" fmla="*/ 133 w 137"/>
                  <a:gd name="T79" fmla="*/ 1 h 38"/>
                  <a:gd name="T80" fmla="*/ 137 w 137"/>
                  <a:gd name="T81" fmla="*/ 25 h 38"/>
                  <a:gd name="T82" fmla="*/ 125 w 137"/>
                  <a:gd name="T83" fmla="*/ 37 h 38"/>
                  <a:gd name="T84" fmla="*/ 113 w 137"/>
                  <a:gd name="T85" fmla="*/ 25 h 38"/>
                  <a:gd name="T86" fmla="*/ 117 w 137"/>
                  <a:gd name="T87" fmla="*/ 1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 h="38">
                    <a:moveTo>
                      <a:pt x="37" y="19"/>
                    </a:moveTo>
                    <a:cubicBezTo>
                      <a:pt x="37" y="21"/>
                      <a:pt x="36" y="24"/>
                      <a:pt x="35" y="26"/>
                    </a:cubicBezTo>
                    <a:cubicBezTo>
                      <a:pt x="34" y="28"/>
                      <a:pt x="33" y="30"/>
                      <a:pt x="31" y="32"/>
                    </a:cubicBezTo>
                    <a:cubicBezTo>
                      <a:pt x="29" y="33"/>
                      <a:pt x="27" y="35"/>
                      <a:pt x="25" y="36"/>
                    </a:cubicBezTo>
                    <a:cubicBezTo>
                      <a:pt x="23" y="36"/>
                      <a:pt x="21" y="37"/>
                      <a:pt x="18" y="37"/>
                    </a:cubicBezTo>
                    <a:cubicBezTo>
                      <a:pt x="16" y="37"/>
                      <a:pt x="14" y="36"/>
                      <a:pt x="11" y="36"/>
                    </a:cubicBezTo>
                    <a:cubicBezTo>
                      <a:pt x="9" y="35"/>
                      <a:pt x="7" y="33"/>
                      <a:pt x="5" y="32"/>
                    </a:cubicBezTo>
                    <a:cubicBezTo>
                      <a:pt x="4" y="30"/>
                      <a:pt x="2" y="28"/>
                      <a:pt x="1" y="26"/>
                    </a:cubicBezTo>
                    <a:cubicBezTo>
                      <a:pt x="0" y="23"/>
                      <a:pt x="0" y="21"/>
                      <a:pt x="0" y="19"/>
                    </a:cubicBezTo>
                    <a:cubicBezTo>
                      <a:pt x="0" y="16"/>
                      <a:pt x="0" y="14"/>
                      <a:pt x="1" y="11"/>
                    </a:cubicBezTo>
                    <a:cubicBezTo>
                      <a:pt x="2" y="9"/>
                      <a:pt x="4" y="7"/>
                      <a:pt x="5" y="5"/>
                    </a:cubicBezTo>
                    <a:cubicBezTo>
                      <a:pt x="7" y="4"/>
                      <a:pt x="9" y="2"/>
                      <a:pt x="11" y="2"/>
                    </a:cubicBezTo>
                    <a:cubicBezTo>
                      <a:pt x="14" y="1"/>
                      <a:pt x="16" y="0"/>
                      <a:pt x="18" y="0"/>
                    </a:cubicBezTo>
                    <a:cubicBezTo>
                      <a:pt x="22" y="0"/>
                      <a:pt x="25" y="1"/>
                      <a:pt x="29" y="3"/>
                    </a:cubicBezTo>
                    <a:cubicBezTo>
                      <a:pt x="32" y="5"/>
                      <a:pt x="34" y="8"/>
                      <a:pt x="35" y="11"/>
                    </a:cubicBezTo>
                    <a:cubicBezTo>
                      <a:pt x="31" y="11"/>
                      <a:pt x="31" y="11"/>
                      <a:pt x="31" y="11"/>
                    </a:cubicBezTo>
                    <a:cubicBezTo>
                      <a:pt x="29" y="8"/>
                      <a:pt x="28" y="7"/>
                      <a:pt x="25" y="5"/>
                    </a:cubicBezTo>
                    <a:cubicBezTo>
                      <a:pt x="23" y="4"/>
                      <a:pt x="21" y="3"/>
                      <a:pt x="18" y="3"/>
                    </a:cubicBezTo>
                    <a:cubicBezTo>
                      <a:pt x="16" y="3"/>
                      <a:pt x="15" y="4"/>
                      <a:pt x="13" y="5"/>
                    </a:cubicBezTo>
                    <a:cubicBezTo>
                      <a:pt x="11" y="5"/>
                      <a:pt x="9" y="6"/>
                      <a:pt x="8" y="8"/>
                    </a:cubicBezTo>
                    <a:cubicBezTo>
                      <a:pt x="7" y="9"/>
                      <a:pt x="6" y="11"/>
                      <a:pt x="5" y="13"/>
                    </a:cubicBezTo>
                    <a:cubicBezTo>
                      <a:pt x="4" y="14"/>
                      <a:pt x="4" y="16"/>
                      <a:pt x="4" y="19"/>
                    </a:cubicBezTo>
                    <a:cubicBezTo>
                      <a:pt x="4" y="21"/>
                      <a:pt x="4" y="23"/>
                      <a:pt x="5" y="24"/>
                    </a:cubicBezTo>
                    <a:cubicBezTo>
                      <a:pt x="6" y="26"/>
                      <a:pt x="7" y="28"/>
                      <a:pt x="8" y="29"/>
                    </a:cubicBezTo>
                    <a:cubicBezTo>
                      <a:pt x="10" y="31"/>
                      <a:pt x="11" y="32"/>
                      <a:pt x="13" y="33"/>
                    </a:cubicBezTo>
                    <a:cubicBezTo>
                      <a:pt x="15" y="33"/>
                      <a:pt x="16" y="34"/>
                      <a:pt x="18" y="34"/>
                    </a:cubicBezTo>
                    <a:cubicBezTo>
                      <a:pt x="21" y="34"/>
                      <a:pt x="24" y="33"/>
                      <a:pt x="27" y="31"/>
                    </a:cubicBezTo>
                    <a:cubicBezTo>
                      <a:pt x="30" y="29"/>
                      <a:pt x="31" y="26"/>
                      <a:pt x="32" y="22"/>
                    </a:cubicBezTo>
                    <a:cubicBezTo>
                      <a:pt x="18" y="22"/>
                      <a:pt x="18" y="22"/>
                      <a:pt x="18" y="22"/>
                    </a:cubicBezTo>
                    <a:cubicBezTo>
                      <a:pt x="18" y="19"/>
                      <a:pt x="18" y="19"/>
                      <a:pt x="18" y="19"/>
                    </a:cubicBezTo>
                    <a:lnTo>
                      <a:pt x="37" y="19"/>
                    </a:lnTo>
                    <a:close/>
                    <a:moveTo>
                      <a:pt x="45" y="38"/>
                    </a:moveTo>
                    <a:cubicBezTo>
                      <a:pt x="45" y="3"/>
                      <a:pt x="45" y="3"/>
                      <a:pt x="45" y="3"/>
                    </a:cubicBezTo>
                    <a:cubicBezTo>
                      <a:pt x="57" y="3"/>
                      <a:pt x="57" y="3"/>
                      <a:pt x="57" y="3"/>
                    </a:cubicBezTo>
                    <a:cubicBezTo>
                      <a:pt x="59" y="3"/>
                      <a:pt x="62" y="4"/>
                      <a:pt x="64" y="5"/>
                    </a:cubicBezTo>
                    <a:cubicBezTo>
                      <a:pt x="66" y="6"/>
                      <a:pt x="68" y="7"/>
                      <a:pt x="69" y="8"/>
                    </a:cubicBezTo>
                    <a:cubicBezTo>
                      <a:pt x="71" y="10"/>
                      <a:pt x="72" y="12"/>
                      <a:pt x="73" y="14"/>
                    </a:cubicBezTo>
                    <a:cubicBezTo>
                      <a:pt x="74" y="16"/>
                      <a:pt x="74" y="18"/>
                      <a:pt x="74" y="21"/>
                    </a:cubicBezTo>
                    <a:cubicBezTo>
                      <a:pt x="74" y="23"/>
                      <a:pt x="74" y="25"/>
                      <a:pt x="73" y="27"/>
                    </a:cubicBezTo>
                    <a:cubicBezTo>
                      <a:pt x="72" y="30"/>
                      <a:pt x="71" y="32"/>
                      <a:pt x="69" y="33"/>
                    </a:cubicBezTo>
                    <a:cubicBezTo>
                      <a:pt x="68" y="35"/>
                      <a:pt x="66" y="36"/>
                      <a:pt x="64" y="37"/>
                    </a:cubicBezTo>
                    <a:cubicBezTo>
                      <a:pt x="62" y="38"/>
                      <a:pt x="59" y="38"/>
                      <a:pt x="57" y="38"/>
                    </a:cubicBezTo>
                    <a:lnTo>
                      <a:pt x="45" y="38"/>
                    </a:lnTo>
                    <a:close/>
                    <a:moveTo>
                      <a:pt x="57" y="35"/>
                    </a:moveTo>
                    <a:cubicBezTo>
                      <a:pt x="59" y="35"/>
                      <a:pt x="61" y="35"/>
                      <a:pt x="62" y="34"/>
                    </a:cubicBezTo>
                    <a:cubicBezTo>
                      <a:pt x="64" y="33"/>
                      <a:pt x="65" y="32"/>
                      <a:pt x="67" y="31"/>
                    </a:cubicBezTo>
                    <a:cubicBezTo>
                      <a:pt x="68" y="29"/>
                      <a:pt x="69" y="28"/>
                      <a:pt x="70" y="26"/>
                    </a:cubicBezTo>
                    <a:cubicBezTo>
                      <a:pt x="70" y="24"/>
                      <a:pt x="71" y="23"/>
                      <a:pt x="71" y="21"/>
                    </a:cubicBezTo>
                    <a:cubicBezTo>
                      <a:pt x="71" y="19"/>
                      <a:pt x="70" y="17"/>
                      <a:pt x="70" y="16"/>
                    </a:cubicBezTo>
                    <a:cubicBezTo>
                      <a:pt x="69" y="14"/>
                      <a:pt x="68" y="12"/>
                      <a:pt x="67" y="11"/>
                    </a:cubicBezTo>
                    <a:cubicBezTo>
                      <a:pt x="65" y="10"/>
                      <a:pt x="64" y="8"/>
                      <a:pt x="62" y="8"/>
                    </a:cubicBezTo>
                    <a:cubicBezTo>
                      <a:pt x="61" y="7"/>
                      <a:pt x="59" y="7"/>
                      <a:pt x="57" y="7"/>
                    </a:cubicBezTo>
                    <a:cubicBezTo>
                      <a:pt x="49" y="7"/>
                      <a:pt x="49" y="7"/>
                      <a:pt x="49" y="7"/>
                    </a:cubicBezTo>
                    <a:cubicBezTo>
                      <a:pt x="49" y="35"/>
                      <a:pt x="49" y="35"/>
                      <a:pt x="49" y="35"/>
                    </a:cubicBezTo>
                    <a:lnTo>
                      <a:pt x="57" y="35"/>
                    </a:lnTo>
                    <a:close/>
                    <a:moveTo>
                      <a:pt x="83" y="38"/>
                    </a:moveTo>
                    <a:cubicBezTo>
                      <a:pt x="83" y="3"/>
                      <a:pt x="83" y="3"/>
                      <a:pt x="83" y="3"/>
                    </a:cubicBezTo>
                    <a:cubicBezTo>
                      <a:pt x="95" y="3"/>
                      <a:pt x="95" y="3"/>
                      <a:pt x="95" y="3"/>
                    </a:cubicBezTo>
                    <a:cubicBezTo>
                      <a:pt x="98" y="3"/>
                      <a:pt x="101" y="4"/>
                      <a:pt x="103" y="6"/>
                    </a:cubicBezTo>
                    <a:cubicBezTo>
                      <a:pt x="105" y="8"/>
                      <a:pt x="106" y="11"/>
                      <a:pt x="106" y="14"/>
                    </a:cubicBezTo>
                    <a:cubicBezTo>
                      <a:pt x="106" y="17"/>
                      <a:pt x="105" y="19"/>
                      <a:pt x="103" y="21"/>
                    </a:cubicBezTo>
                    <a:cubicBezTo>
                      <a:pt x="101" y="23"/>
                      <a:pt x="98" y="24"/>
                      <a:pt x="95" y="24"/>
                    </a:cubicBezTo>
                    <a:cubicBezTo>
                      <a:pt x="87" y="24"/>
                      <a:pt x="87" y="24"/>
                      <a:pt x="87" y="24"/>
                    </a:cubicBezTo>
                    <a:cubicBezTo>
                      <a:pt x="87" y="38"/>
                      <a:pt x="87" y="38"/>
                      <a:pt x="87" y="38"/>
                    </a:cubicBezTo>
                    <a:lnTo>
                      <a:pt x="83" y="38"/>
                    </a:lnTo>
                    <a:close/>
                    <a:moveTo>
                      <a:pt x="95" y="21"/>
                    </a:moveTo>
                    <a:cubicBezTo>
                      <a:pt x="97" y="21"/>
                      <a:pt x="99" y="20"/>
                      <a:pt x="100" y="19"/>
                    </a:cubicBezTo>
                    <a:cubicBezTo>
                      <a:pt x="101" y="17"/>
                      <a:pt x="102" y="16"/>
                      <a:pt x="102" y="14"/>
                    </a:cubicBezTo>
                    <a:cubicBezTo>
                      <a:pt x="102" y="12"/>
                      <a:pt x="101" y="10"/>
                      <a:pt x="100" y="9"/>
                    </a:cubicBezTo>
                    <a:cubicBezTo>
                      <a:pt x="99" y="7"/>
                      <a:pt x="97" y="7"/>
                      <a:pt x="95" y="7"/>
                    </a:cubicBezTo>
                    <a:cubicBezTo>
                      <a:pt x="87" y="7"/>
                      <a:pt x="87" y="7"/>
                      <a:pt x="87" y="7"/>
                    </a:cubicBezTo>
                    <a:cubicBezTo>
                      <a:pt x="87" y="21"/>
                      <a:pt x="87" y="21"/>
                      <a:pt x="87" y="21"/>
                    </a:cubicBezTo>
                    <a:lnTo>
                      <a:pt x="95" y="21"/>
                    </a:lnTo>
                    <a:close/>
                    <a:moveTo>
                      <a:pt x="117" y="1"/>
                    </a:moveTo>
                    <a:cubicBezTo>
                      <a:pt x="117" y="25"/>
                      <a:pt x="117" y="25"/>
                      <a:pt x="117" y="25"/>
                    </a:cubicBezTo>
                    <a:cubicBezTo>
                      <a:pt x="117" y="27"/>
                      <a:pt x="118" y="29"/>
                      <a:pt x="119" y="31"/>
                    </a:cubicBezTo>
                    <a:cubicBezTo>
                      <a:pt x="121" y="33"/>
                      <a:pt x="123" y="34"/>
                      <a:pt x="125" y="34"/>
                    </a:cubicBezTo>
                    <a:cubicBezTo>
                      <a:pt x="127" y="34"/>
                      <a:pt x="129" y="33"/>
                      <a:pt x="131" y="31"/>
                    </a:cubicBezTo>
                    <a:cubicBezTo>
                      <a:pt x="132" y="29"/>
                      <a:pt x="133" y="27"/>
                      <a:pt x="133" y="25"/>
                    </a:cubicBezTo>
                    <a:cubicBezTo>
                      <a:pt x="133" y="1"/>
                      <a:pt x="133" y="1"/>
                      <a:pt x="133" y="1"/>
                    </a:cubicBezTo>
                    <a:cubicBezTo>
                      <a:pt x="137" y="1"/>
                      <a:pt x="137" y="1"/>
                      <a:pt x="137" y="1"/>
                    </a:cubicBezTo>
                    <a:cubicBezTo>
                      <a:pt x="137" y="25"/>
                      <a:pt x="137" y="25"/>
                      <a:pt x="137" y="25"/>
                    </a:cubicBezTo>
                    <a:cubicBezTo>
                      <a:pt x="137" y="28"/>
                      <a:pt x="136" y="31"/>
                      <a:pt x="133" y="33"/>
                    </a:cubicBezTo>
                    <a:cubicBezTo>
                      <a:pt x="131" y="36"/>
                      <a:pt x="128" y="37"/>
                      <a:pt x="125" y="37"/>
                    </a:cubicBezTo>
                    <a:cubicBezTo>
                      <a:pt x="122" y="37"/>
                      <a:pt x="119" y="36"/>
                      <a:pt x="117" y="33"/>
                    </a:cubicBezTo>
                    <a:cubicBezTo>
                      <a:pt x="114" y="31"/>
                      <a:pt x="113" y="28"/>
                      <a:pt x="113" y="25"/>
                    </a:cubicBezTo>
                    <a:cubicBezTo>
                      <a:pt x="113" y="1"/>
                      <a:pt x="113" y="1"/>
                      <a:pt x="113" y="1"/>
                    </a:cubicBezTo>
                    <a:lnTo>
                      <a:pt x="117" y="1"/>
                    </a:lnTo>
                    <a:close/>
                  </a:path>
                </a:pathLst>
              </a:custGeom>
              <a:noFill/>
              <a:ln w="1588" cap="flat">
                <a:no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20" name="Freeform 97">
                <a:extLst>
                  <a:ext uri="{FF2B5EF4-FFF2-40B4-BE49-F238E27FC236}">
                    <a16:creationId xmlns:a16="http://schemas.microsoft.com/office/drawing/2014/main" id="{8CDBA469-0987-479A-A8B7-DBBBAC7A1555}"/>
                  </a:ext>
                </a:extLst>
              </p:cNvPr>
              <p:cNvSpPr>
                <a:spLocks noEditPoints="1"/>
              </p:cNvSpPr>
              <p:nvPr/>
            </p:nvSpPr>
            <p:spPr bwMode="auto">
              <a:xfrm>
                <a:off x="2684463" y="3524251"/>
                <a:ext cx="615950" cy="617538"/>
              </a:xfrm>
              <a:custGeom>
                <a:avLst/>
                <a:gdLst>
                  <a:gd name="T0" fmla="*/ 287 w 336"/>
                  <a:gd name="T1" fmla="*/ 49 h 336"/>
                  <a:gd name="T2" fmla="*/ 168 w 336"/>
                  <a:gd name="T3" fmla="*/ 0 h 336"/>
                  <a:gd name="T4" fmla="*/ 49 w 336"/>
                  <a:gd name="T5" fmla="*/ 49 h 336"/>
                  <a:gd name="T6" fmla="*/ 0 w 336"/>
                  <a:gd name="T7" fmla="*/ 168 h 336"/>
                  <a:gd name="T8" fmla="*/ 49 w 336"/>
                  <a:gd name="T9" fmla="*/ 287 h 336"/>
                  <a:gd name="T10" fmla="*/ 168 w 336"/>
                  <a:gd name="T11" fmla="*/ 336 h 336"/>
                  <a:gd name="T12" fmla="*/ 287 w 336"/>
                  <a:gd name="T13" fmla="*/ 287 h 336"/>
                  <a:gd name="T14" fmla="*/ 336 w 336"/>
                  <a:gd name="T15" fmla="*/ 168 h 336"/>
                  <a:gd name="T16" fmla="*/ 287 w 336"/>
                  <a:gd name="T17" fmla="*/ 49 h 336"/>
                  <a:gd name="T18" fmla="*/ 168 w 336"/>
                  <a:gd name="T19" fmla="*/ 4 h 336"/>
                  <a:gd name="T20" fmla="*/ 284 w 336"/>
                  <a:gd name="T21" fmla="*/ 52 h 336"/>
                  <a:gd name="T22" fmla="*/ 332 w 336"/>
                  <a:gd name="T23" fmla="*/ 168 h 336"/>
                  <a:gd name="T24" fmla="*/ 284 w 336"/>
                  <a:gd name="T25" fmla="*/ 284 h 336"/>
                  <a:gd name="T26" fmla="*/ 168 w 336"/>
                  <a:gd name="T27" fmla="*/ 332 h 336"/>
                  <a:gd name="T28" fmla="*/ 52 w 336"/>
                  <a:gd name="T29" fmla="*/ 284 h 336"/>
                  <a:gd name="T30" fmla="*/ 4 w 336"/>
                  <a:gd name="T31" fmla="*/ 168 h 336"/>
                  <a:gd name="T32" fmla="*/ 52 w 336"/>
                  <a:gd name="T33" fmla="*/ 52 h 336"/>
                  <a:gd name="T34" fmla="*/ 168 w 336"/>
                  <a:gd name="T35" fmla="*/ 4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36" h="336">
                    <a:moveTo>
                      <a:pt x="287" y="49"/>
                    </a:moveTo>
                    <a:cubicBezTo>
                      <a:pt x="256" y="19"/>
                      <a:pt x="214" y="0"/>
                      <a:pt x="168" y="0"/>
                    </a:cubicBezTo>
                    <a:cubicBezTo>
                      <a:pt x="121" y="0"/>
                      <a:pt x="80" y="19"/>
                      <a:pt x="49" y="49"/>
                    </a:cubicBezTo>
                    <a:cubicBezTo>
                      <a:pt x="19" y="80"/>
                      <a:pt x="0" y="122"/>
                      <a:pt x="0" y="168"/>
                    </a:cubicBezTo>
                    <a:cubicBezTo>
                      <a:pt x="0" y="214"/>
                      <a:pt x="19" y="256"/>
                      <a:pt x="49" y="287"/>
                    </a:cubicBezTo>
                    <a:cubicBezTo>
                      <a:pt x="80" y="317"/>
                      <a:pt x="121" y="336"/>
                      <a:pt x="168" y="336"/>
                    </a:cubicBezTo>
                    <a:cubicBezTo>
                      <a:pt x="214" y="336"/>
                      <a:pt x="256" y="317"/>
                      <a:pt x="287" y="287"/>
                    </a:cubicBezTo>
                    <a:cubicBezTo>
                      <a:pt x="317" y="256"/>
                      <a:pt x="336" y="214"/>
                      <a:pt x="336" y="168"/>
                    </a:cubicBezTo>
                    <a:cubicBezTo>
                      <a:pt x="336" y="122"/>
                      <a:pt x="317" y="80"/>
                      <a:pt x="287" y="49"/>
                    </a:cubicBezTo>
                    <a:moveTo>
                      <a:pt x="168" y="4"/>
                    </a:moveTo>
                    <a:cubicBezTo>
                      <a:pt x="213" y="4"/>
                      <a:pt x="254" y="23"/>
                      <a:pt x="284" y="52"/>
                    </a:cubicBezTo>
                    <a:cubicBezTo>
                      <a:pt x="313" y="82"/>
                      <a:pt x="332" y="123"/>
                      <a:pt x="332" y="168"/>
                    </a:cubicBezTo>
                    <a:cubicBezTo>
                      <a:pt x="332" y="213"/>
                      <a:pt x="313" y="254"/>
                      <a:pt x="284" y="284"/>
                    </a:cubicBezTo>
                    <a:cubicBezTo>
                      <a:pt x="254" y="313"/>
                      <a:pt x="213" y="332"/>
                      <a:pt x="168" y="332"/>
                    </a:cubicBezTo>
                    <a:cubicBezTo>
                      <a:pt x="123" y="332"/>
                      <a:pt x="82" y="313"/>
                      <a:pt x="52" y="284"/>
                    </a:cubicBezTo>
                    <a:cubicBezTo>
                      <a:pt x="22" y="254"/>
                      <a:pt x="4" y="213"/>
                      <a:pt x="4" y="168"/>
                    </a:cubicBezTo>
                    <a:cubicBezTo>
                      <a:pt x="4" y="123"/>
                      <a:pt x="22" y="82"/>
                      <a:pt x="52" y="52"/>
                    </a:cubicBezTo>
                    <a:cubicBezTo>
                      <a:pt x="82" y="23"/>
                      <a:pt x="123" y="4"/>
                      <a:pt x="168" y="4"/>
                    </a:cubicBezTo>
                  </a:path>
                </a:pathLst>
              </a:custGeom>
              <a:solidFill>
                <a:srgbClr val="0033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21" name="Freeform 98">
                <a:extLst>
                  <a:ext uri="{FF2B5EF4-FFF2-40B4-BE49-F238E27FC236}">
                    <a16:creationId xmlns:a16="http://schemas.microsoft.com/office/drawing/2014/main" id="{66B8A4F0-D3C7-44C5-BB82-53A9C64F40C6}"/>
                  </a:ext>
                </a:extLst>
              </p:cNvPr>
              <p:cNvSpPr>
                <a:spLocks/>
              </p:cNvSpPr>
              <p:nvPr/>
            </p:nvSpPr>
            <p:spPr bwMode="auto">
              <a:xfrm>
                <a:off x="2841625" y="3765551"/>
                <a:ext cx="300038" cy="176213"/>
              </a:xfrm>
              <a:custGeom>
                <a:avLst/>
                <a:gdLst>
                  <a:gd name="T0" fmla="*/ 0 w 163"/>
                  <a:gd name="T1" fmla="*/ 91 h 96"/>
                  <a:gd name="T2" fmla="*/ 51 w 163"/>
                  <a:gd name="T3" fmla="*/ 81 h 96"/>
                  <a:gd name="T4" fmla="*/ 79 w 163"/>
                  <a:gd name="T5" fmla="*/ 62 h 96"/>
                  <a:gd name="T6" fmla="*/ 121 w 163"/>
                  <a:gd name="T7" fmla="*/ 24 h 96"/>
                  <a:gd name="T8" fmla="*/ 163 w 163"/>
                  <a:gd name="T9" fmla="*/ 3 h 96"/>
                  <a:gd name="T10" fmla="*/ 104 w 163"/>
                  <a:gd name="T11" fmla="*/ 19 h 96"/>
                  <a:gd name="T12" fmla="*/ 69 w 163"/>
                  <a:gd name="T13" fmla="*/ 17 h 96"/>
                  <a:gd name="T14" fmla="*/ 7 w 163"/>
                  <a:gd name="T15" fmla="*/ 8 h 96"/>
                  <a:gd name="T16" fmla="*/ 12 w 163"/>
                  <a:gd name="T17" fmla="*/ 10 h 96"/>
                  <a:gd name="T18" fmla="*/ 46 w 163"/>
                  <a:gd name="T19" fmla="*/ 23 h 96"/>
                  <a:gd name="T20" fmla="*/ 65 w 163"/>
                  <a:gd name="T21" fmla="*/ 52 h 96"/>
                  <a:gd name="T22" fmla="*/ 0 w 163"/>
                  <a:gd name="T23" fmla="*/ 91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3" h="96">
                    <a:moveTo>
                      <a:pt x="0" y="91"/>
                    </a:moveTo>
                    <a:cubicBezTo>
                      <a:pt x="15" y="96"/>
                      <a:pt x="39" y="87"/>
                      <a:pt x="51" y="81"/>
                    </a:cubicBezTo>
                    <a:cubicBezTo>
                      <a:pt x="61" y="76"/>
                      <a:pt x="70" y="69"/>
                      <a:pt x="79" y="62"/>
                    </a:cubicBezTo>
                    <a:cubicBezTo>
                      <a:pt x="97" y="48"/>
                      <a:pt x="110" y="33"/>
                      <a:pt x="121" y="24"/>
                    </a:cubicBezTo>
                    <a:cubicBezTo>
                      <a:pt x="141" y="7"/>
                      <a:pt x="154" y="8"/>
                      <a:pt x="163" y="3"/>
                    </a:cubicBezTo>
                    <a:cubicBezTo>
                      <a:pt x="142" y="0"/>
                      <a:pt x="120" y="7"/>
                      <a:pt x="104" y="19"/>
                    </a:cubicBezTo>
                    <a:cubicBezTo>
                      <a:pt x="89" y="30"/>
                      <a:pt x="84" y="26"/>
                      <a:pt x="69" y="17"/>
                    </a:cubicBezTo>
                    <a:cubicBezTo>
                      <a:pt x="52" y="6"/>
                      <a:pt x="27" y="6"/>
                      <a:pt x="7" y="8"/>
                    </a:cubicBezTo>
                    <a:cubicBezTo>
                      <a:pt x="12" y="10"/>
                      <a:pt x="12" y="10"/>
                      <a:pt x="12" y="10"/>
                    </a:cubicBezTo>
                    <a:cubicBezTo>
                      <a:pt x="26" y="14"/>
                      <a:pt x="33" y="17"/>
                      <a:pt x="46" y="23"/>
                    </a:cubicBezTo>
                    <a:cubicBezTo>
                      <a:pt x="54" y="27"/>
                      <a:pt x="77" y="40"/>
                      <a:pt x="65" y="52"/>
                    </a:cubicBezTo>
                    <a:cubicBezTo>
                      <a:pt x="56" y="62"/>
                      <a:pt x="21" y="89"/>
                      <a:pt x="0" y="91"/>
                    </a:cubicBezTo>
                  </a:path>
                </a:pathLst>
              </a:custGeom>
              <a:solidFill>
                <a:srgbClr val="E4CD5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22" name="Freeform 99">
                <a:extLst>
                  <a:ext uri="{FF2B5EF4-FFF2-40B4-BE49-F238E27FC236}">
                    <a16:creationId xmlns:a16="http://schemas.microsoft.com/office/drawing/2014/main" id="{DC0524B9-CC65-433C-816A-17CB2922C56A}"/>
                  </a:ext>
                </a:extLst>
              </p:cNvPr>
              <p:cNvSpPr>
                <a:spLocks/>
              </p:cNvSpPr>
              <p:nvPr/>
            </p:nvSpPr>
            <p:spPr bwMode="auto">
              <a:xfrm>
                <a:off x="2895600" y="3808413"/>
                <a:ext cx="222250" cy="149225"/>
              </a:xfrm>
              <a:custGeom>
                <a:avLst/>
                <a:gdLst>
                  <a:gd name="T0" fmla="*/ 0 w 121"/>
                  <a:gd name="T1" fmla="*/ 77 h 81"/>
                  <a:gd name="T2" fmla="*/ 44 w 121"/>
                  <a:gd name="T3" fmla="*/ 74 h 81"/>
                  <a:gd name="T4" fmla="*/ 74 w 121"/>
                  <a:gd name="T5" fmla="*/ 53 h 81"/>
                  <a:gd name="T6" fmla="*/ 121 w 121"/>
                  <a:gd name="T7" fmla="*/ 0 h 81"/>
                  <a:gd name="T8" fmla="*/ 91 w 121"/>
                  <a:gd name="T9" fmla="*/ 19 h 81"/>
                  <a:gd name="T10" fmla="*/ 78 w 121"/>
                  <a:gd name="T11" fmla="*/ 31 h 81"/>
                  <a:gd name="T12" fmla="*/ 72 w 121"/>
                  <a:gd name="T13" fmla="*/ 38 h 81"/>
                  <a:gd name="T14" fmla="*/ 66 w 121"/>
                  <a:gd name="T15" fmla="*/ 44 h 81"/>
                  <a:gd name="T16" fmla="*/ 0 w 121"/>
                  <a:gd name="T17" fmla="*/ 77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1" h="81">
                    <a:moveTo>
                      <a:pt x="0" y="77"/>
                    </a:moveTo>
                    <a:cubicBezTo>
                      <a:pt x="11" y="81"/>
                      <a:pt x="34" y="78"/>
                      <a:pt x="44" y="74"/>
                    </a:cubicBezTo>
                    <a:cubicBezTo>
                      <a:pt x="57" y="69"/>
                      <a:pt x="67" y="60"/>
                      <a:pt x="74" y="53"/>
                    </a:cubicBezTo>
                    <a:cubicBezTo>
                      <a:pt x="85" y="43"/>
                      <a:pt x="111" y="13"/>
                      <a:pt x="121" y="0"/>
                    </a:cubicBezTo>
                    <a:cubicBezTo>
                      <a:pt x="111" y="2"/>
                      <a:pt x="97" y="14"/>
                      <a:pt x="91" y="19"/>
                    </a:cubicBezTo>
                    <a:cubicBezTo>
                      <a:pt x="78" y="31"/>
                      <a:pt x="78" y="31"/>
                      <a:pt x="78" y="31"/>
                    </a:cubicBezTo>
                    <a:cubicBezTo>
                      <a:pt x="76" y="34"/>
                      <a:pt x="74" y="35"/>
                      <a:pt x="72" y="38"/>
                    </a:cubicBezTo>
                    <a:cubicBezTo>
                      <a:pt x="70" y="40"/>
                      <a:pt x="68" y="41"/>
                      <a:pt x="66" y="44"/>
                    </a:cubicBezTo>
                    <a:cubicBezTo>
                      <a:pt x="48" y="60"/>
                      <a:pt x="25" y="71"/>
                      <a:pt x="0" y="77"/>
                    </a:cubicBezTo>
                  </a:path>
                </a:pathLst>
              </a:custGeom>
              <a:solidFill>
                <a:srgbClr val="E4CD5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23" name="Freeform 100">
                <a:extLst>
                  <a:ext uri="{FF2B5EF4-FFF2-40B4-BE49-F238E27FC236}">
                    <a16:creationId xmlns:a16="http://schemas.microsoft.com/office/drawing/2014/main" id="{1FA3F520-079E-4F8A-A3C7-C58C2B5C85C0}"/>
                  </a:ext>
                </a:extLst>
              </p:cNvPr>
              <p:cNvSpPr>
                <a:spLocks/>
              </p:cNvSpPr>
              <p:nvPr/>
            </p:nvSpPr>
            <p:spPr bwMode="auto">
              <a:xfrm>
                <a:off x="2960688" y="3714751"/>
                <a:ext cx="68263" cy="61913"/>
              </a:xfrm>
              <a:custGeom>
                <a:avLst/>
                <a:gdLst>
                  <a:gd name="T0" fmla="*/ 18 w 37"/>
                  <a:gd name="T1" fmla="*/ 2 h 33"/>
                  <a:gd name="T2" fmla="*/ 25 w 37"/>
                  <a:gd name="T3" fmla="*/ 28 h 33"/>
                  <a:gd name="T4" fmla="*/ 34 w 37"/>
                  <a:gd name="T5" fmla="*/ 11 h 33"/>
                  <a:gd name="T6" fmla="*/ 18 w 37"/>
                  <a:gd name="T7" fmla="*/ 2 h 33"/>
                </a:gdLst>
                <a:ahLst/>
                <a:cxnLst>
                  <a:cxn ang="0">
                    <a:pos x="T0" y="T1"/>
                  </a:cxn>
                  <a:cxn ang="0">
                    <a:pos x="T2" y="T3"/>
                  </a:cxn>
                  <a:cxn ang="0">
                    <a:pos x="T4" y="T5"/>
                  </a:cxn>
                  <a:cxn ang="0">
                    <a:pos x="T6" y="T7"/>
                  </a:cxn>
                </a:cxnLst>
                <a:rect l="0" t="0" r="r" b="b"/>
                <a:pathLst>
                  <a:path w="37" h="33">
                    <a:moveTo>
                      <a:pt x="18" y="2"/>
                    </a:moveTo>
                    <a:cubicBezTo>
                      <a:pt x="0" y="7"/>
                      <a:pt x="8" y="33"/>
                      <a:pt x="25" y="28"/>
                    </a:cubicBezTo>
                    <a:cubicBezTo>
                      <a:pt x="31" y="26"/>
                      <a:pt x="37" y="19"/>
                      <a:pt x="34" y="11"/>
                    </a:cubicBezTo>
                    <a:cubicBezTo>
                      <a:pt x="33" y="5"/>
                      <a:pt x="26" y="0"/>
                      <a:pt x="18" y="2"/>
                    </a:cubicBezTo>
                  </a:path>
                </a:pathLst>
              </a:custGeom>
              <a:solidFill>
                <a:srgbClr val="E4CD5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24" name="Freeform 101">
                <a:extLst>
                  <a:ext uri="{FF2B5EF4-FFF2-40B4-BE49-F238E27FC236}">
                    <a16:creationId xmlns:a16="http://schemas.microsoft.com/office/drawing/2014/main" id="{0B8A4DE2-370A-4450-8417-795F8D430C14}"/>
                  </a:ext>
                </a:extLst>
              </p:cNvPr>
              <p:cNvSpPr>
                <a:spLocks noEditPoints="1"/>
              </p:cNvSpPr>
              <p:nvPr/>
            </p:nvSpPr>
            <p:spPr bwMode="auto">
              <a:xfrm>
                <a:off x="2914650" y="3995738"/>
                <a:ext cx="152400" cy="53975"/>
              </a:xfrm>
              <a:custGeom>
                <a:avLst/>
                <a:gdLst>
                  <a:gd name="T0" fmla="*/ 10 w 83"/>
                  <a:gd name="T1" fmla="*/ 1 h 29"/>
                  <a:gd name="T2" fmla="*/ 5 w 83"/>
                  <a:gd name="T3" fmla="*/ 29 h 29"/>
                  <a:gd name="T4" fmla="*/ 0 w 83"/>
                  <a:gd name="T5" fmla="*/ 6 h 29"/>
                  <a:gd name="T6" fmla="*/ 28 w 83"/>
                  <a:gd name="T7" fmla="*/ 29 h 29"/>
                  <a:gd name="T8" fmla="*/ 27 w 83"/>
                  <a:gd name="T9" fmla="*/ 18 h 29"/>
                  <a:gd name="T10" fmla="*/ 20 w 83"/>
                  <a:gd name="T11" fmla="*/ 9 h 29"/>
                  <a:gd name="T12" fmla="*/ 28 w 83"/>
                  <a:gd name="T13" fmla="*/ 0 h 29"/>
                  <a:gd name="T14" fmla="*/ 36 w 83"/>
                  <a:gd name="T15" fmla="*/ 9 h 29"/>
                  <a:gd name="T16" fmla="*/ 34 w 83"/>
                  <a:gd name="T17" fmla="*/ 15 h 29"/>
                  <a:gd name="T18" fmla="*/ 28 w 83"/>
                  <a:gd name="T19" fmla="*/ 13 h 29"/>
                  <a:gd name="T20" fmla="*/ 31 w 83"/>
                  <a:gd name="T21" fmla="*/ 9 h 29"/>
                  <a:gd name="T22" fmla="*/ 28 w 83"/>
                  <a:gd name="T23" fmla="*/ 5 h 29"/>
                  <a:gd name="T24" fmla="*/ 24 w 83"/>
                  <a:gd name="T25" fmla="*/ 9 h 29"/>
                  <a:gd name="T26" fmla="*/ 28 w 83"/>
                  <a:gd name="T27" fmla="*/ 13 h 29"/>
                  <a:gd name="T28" fmla="*/ 58 w 83"/>
                  <a:gd name="T29" fmla="*/ 1 h 29"/>
                  <a:gd name="T30" fmla="*/ 50 w 83"/>
                  <a:gd name="T31" fmla="*/ 6 h 29"/>
                  <a:gd name="T32" fmla="*/ 50 w 83"/>
                  <a:gd name="T33" fmla="*/ 10 h 29"/>
                  <a:gd name="T34" fmla="*/ 56 w 83"/>
                  <a:gd name="T35" fmla="*/ 13 h 29"/>
                  <a:gd name="T36" fmla="*/ 56 w 83"/>
                  <a:gd name="T37" fmla="*/ 26 h 29"/>
                  <a:gd name="T38" fmla="*/ 45 w 83"/>
                  <a:gd name="T39" fmla="*/ 27 h 29"/>
                  <a:gd name="T40" fmla="*/ 47 w 83"/>
                  <a:gd name="T41" fmla="*/ 22 h 29"/>
                  <a:gd name="T42" fmla="*/ 50 w 83"/>
                  <a:gd name="T43" fmla="*/ 24 h 29"/>
                  <a:gd name="T44" fmla="*/ 54 w 83"/>
                  <a:gd name="T45" fmla="*/ 20 h 29"/>
                  <a:gd name="T46" fmla="*/ 50 w 83"/>
                  <a:gd name="T47" fmla="*/ 15 h 29"/>
                  <a:gd name="T48" fmla="*/ 47 w 83"/>
                  <a:gd name="T49" fmla="*/ 17 h 29"/>
                  <a:gd name="T50" fmla="*/ 47 w 83"/>
                  <a:gd name="T51" fmla="*/ 1 h 29"/>
                  <a:gd name="T52" fmla="*/ 82 w 83"/>
                  <a:gd name="T53" fmla="*/ 17 h 29"/>
                  <a:gd name="T54" fmla="*/ 82 w 83"/>
                  <a:gd name="T55" fmla="*/ 25 h 29"/>
                  <a:gd name="T56" fmla="*/ 74 w 83"/>
                  <a:gd name="T57" fmla="*/ 29 h 29"/>
                  <a:gd name="T58" fmla="*/ 66 w 83"/>
                  <a:gd name="T59" fmla="*/ 25 h 29"/>
                  <a:gd name="T60" fmla="*/ 66 w 83"/>
                  <a:gd name="T61" fmla="*/ 17 h 29"/>
                  <a:gd name="T62" fmla="*/ 67 w 83"/>
                  <a:gd name="T63" fmla="*/ 11 h 29"/>
                  <a:gd name="T64" fmla="*/ 67 w 83"/>
                  <a:gd name="T65" fmla="*/ 4 h 29"/>
                  <a:gd name="T66" fmla="*/ 74 w 83"/>
                  <a:gd name="T67" fmla="*/ 0 h 29"/>
                  <a:gd name="T68" fmla="*/ 81 w 83"/>
                  <a:gd name="T69" fmla="*/ 4 h 29"/>
                  <a:gd name="T70" fmla="*/ 81 w 83"/>
                  <a:gd name="T71" fmla="*/ 11 h 29"/>
                  <a:gd name="T72" fmla="*/ 74 w 83"/>
                  <a:gd name="T73" fmla="*/ 5 h 29"/>
                  <a:gd name="T74" fmla="*/ 71 w 83"/>
                  <a:gd name="T75" fmla="*/ 8 h 29"/>
                  <a:gd name="T76" fmla="*/ 74 w 83"/>
                  <a:gd name="T77" fmla="*/ 11 h 29"/>
                  <a:gd name="T78" fmla="*/ 77 w 83"/>
                  <a:gd name="T79" fmla="*/ 8 h 29"/>
                  <a:gd name="T80" fmla="*/ 74 w 83"/>
                  <a:gd name="T81" fmla="*/ 5 h 29"/>
                  <a:gd name="T82" fmla="*/ 71 w 83"/>
                  <a:gd name="T83" fmla="*/ 17 h 29"/>
                  <a:gd name="T84" fmla="*/ 71 w 83"/>
                  <a:gd name="T85" fmla="*/ 23 h 29"/>
                  <a:gd name="T86" fmla="*/ 77 w 83"/>
                  <a:gd name="T87" fmla="*/ 23 h 29"/>
                  <a:gd name="T88" fmla="*/ 77 w 83"/>
                  <a:gd name="T89" fmla="*/ 17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83" h="29">
                    <a:moveTo>
                      <a:pt x="3" y="1"/>
                    </a:moveTo>
                    <a:cubicBezTo>
                      <a:pt x="10" y="1"/>
                      <a:pt x="10" y="1"/>
                      <a:pt x="10" y="1"/>
                    </a:cubicBezTo>
                    <a:cubicBezTo>
                      <a:pt x="10" y="29"/>
                      <a:pt x="10" y="29"/>
                      <a:pt x="10" y="29"/>
                    </a:cubicBezTo>
                    <a:cubicBezTo>
                      <a:pt x="5" y="29"/>
                      <a:pt x="5" y="29"/>
                      <a:pt x="5" y="29"/>
                    </a:cubicBezTo>
                    <a:cubicBezTo>
                      <a:pt x="5" y="6"/>
                      <a:pt x="5" y="6"/>
                      <a:pt x="5" y="6"/>
                    </a:cubicBezTo>
                    <a:cubicBezTo>
                      <a:pt x="0" y="6"/>
                      <a:pt x="0" y="6"/>
                      <a:pt x="0" y="6"/>
                    </a:cubicBezTo>
                    <a:lnTo>
                      <a:pt x="3" y="1"/>
                    </a:lnTo>
                    <a:close/>
                    <a:moveTo>
                      <a:pt x="28" y="29"/>
                    </a:moveTo>
                    <a:cubicBezTo>
                      <a:pt x="23" y="29"/>
                      <a:pt x="23" y="29"/>
                      <a:pt x="23" y="29"/>
                    </a:cubicBezTo>
                    <a:cubicBezTo>
                      <a:pt x="27" y="18"/>
                      <a:pt x="27" y="18"/>
                      <a:pt x="27" y="18"/>
                    </a:cubicBezTo>
                    <a:cubicBezTo>
                      <a:pt x="25" y="18"/>
                      <a:pt x="23" y="17"/>
                      <a:pt x="22" y="15"/>
                    </a:cubicBezTo>
                    <a:cubicBezTo>
                      <a:pt x="20" y="13"/>
                      <a:pt x="20" y="11"/>
                      <a:pt x="20" y="9"/>
                    </a:cubicBezTo>
                    <a:cubicBezTo>
                      <a:pt x="20" y="6"/>
                      <a:pt x="20" y="4"/>
                      <a:pt x="22" y="3"/>
                    </a:cubicBezTo>
                    <a:cubicBezTo>
                      <a:pt x="23" y="1"/>
                      <a:pt x="25" y="0"/>
                      <a:pt x="28" y="0"/>
                    </a:cubicBezTo>
                    <a:cubicBezTo>
                      <a:pt x="30" y="0"/>
                      <a:pt x="32" y="1"/>
                      <a:pt x="33" y="3"/>
                    </a:cubicBezTo>
                    <a:cubicBezTo>
                      <a:pt x="35" y="5"/>
                      <a:pt x="36" y="7"/>
                      <a:pt x="36" y="9"/>
                    </a:cubicBezTo>
                    <a:cubicBezTo>
                      <a:pt x="36" y="10"/>
                      <a:pt x="36" y="11"/>
                      <a:pt x="35" y="11"/>
                    </a:cubicBezTo>
                    <a:cubicBezTo>
                      <a:pt x="35" y="12"/>
                      <a:pt x="34" y="14"/>
                      <a:pt x="34" y="15"/>
                    </a:cubicBezTo>
                    <a:lnTo>
                      <a:pt x="28" y="29"/>
                    </a:lnTo>
                    <a:close/>
                    <a:moveTo>
                      <a:pt x="28" y="13"/>
                    </a:moveTo>
                    <a:cubicBezTo>
                      <a:pt x="29" y="13"/>
                      <a:pt x="29" y="12"/>
                      <a:pt x="30" y="12"/>
                    </a:cubicBezTo>
                    <a:cubicBezTo>
                      <a:pt x="31" y="11"/>
                      <a:pt x="31" y="10"/>
                      <a:pt x="31" y="9"/>
                    </a:cubicBezTo>
                    <a:cubicBezTo>
                      <a:pt x="31" y="8"/>
                      <a:pt x="31" y="7"/>
                      <a:pt x="30" y="6"/>
                    </a:cubicBezTo>
                    <a:cubicBezTo>
                      <a:pt x="29" y="6"/>
                      <a:pt x="28" y="5"/>
                      <a:pt x="28" y="5"/>
                    </a:cubicBezTo>
                    <a:cubicBezTo>
                      <a:pt x="27" y="5"/>
                      <a:pt x="26" y="6"/>
                      <a:pt x="25" y="6"/>
                    </a:cubicBezTo>
                    <a:cubicBezTo>
                      <a:pt x="25" y="7"/>
                      <a:pt x="24" y="8"/>
                      <a:pt x="24" y="9"/>
                    </a:cubicBezTo>
                    <a:cubicBezTo>
                      <a:pt x="24" y="10"/>
                      <a:pt x="25" y="11"/>
                      <a:pt x="25" y="12"/>
                    </a:cubicBezTo>
                    <a:cubicBezTo>
                      <a:pt x="26" y="12"/>
                      <a:pt x="27" y="13"/>
                      <a:pt x="28" y="13"/>
                    </a:cubicBezTo>
                    <a:moveTo>
                      <a:pt x="47" y="1"/>
                    </a:moveTo>
                    <a:cubicBezTo>
                      <a:pt x="58" y="1"/>
                      <a:pt x="58" y="1"/>
                      <a:pt x="58" y="1"/>
                    </a:cubicBezTo>
                    <a:cubicBezTo>
                      <a:pt x="58" y="6"/>
                      <a:pt x="58" y="6"/>
                      <a:pt x="58" y="6"/>
                    </a:cubicBezTo>
                    <a:cubicBezTo>
                      <a:pt x="50" y="6"/>
                      <a:pt x="50" y="6"/>
                      <a:pt x="50" y="6"/>
                    </a:cubicBezTo>
                    <a:cubicBezTo>
                      <a:pt x="49" y="11"/>
                      <a:pt x="49" y="11"/>
                      <a:pt x="49" y="11"/>
                    </a:cubicBezTo>
                    <a:cubicBezTo>
                      <a:pt x="49" y="11"/>
                      <a:pt x="50" y="11"/>
                      <a:pt x="50" y="10"/>
                    </a:cubicBezTo>
                    <a:cubicBezTo>
                      <a:pt x="51" y="10"/>
                      <a:pt x="51" y="10"/>
                      <a:pt x="51" y="10"/>
                    </a:cubicBezTo>
                    <a:cubicBezTo>
                      <a:pt x="53" y="10"/>
                      <a:pt x="55" y="11"/>
                      <a:pt x="56" y="13"/>
                    </a:cubicBezTo>
                    <a:cubicBezTo>
                      <a:pt x="58" y="15"/>
                      <a:pt x="59" y="17"/>
                      <a:pt x="59" y="20"/>
                    </a:cubicBezTo>
                    <a:cubicBezTo>
                      <a:pt x="59" y="22"/>
                      <a:pt x="58" y="25"/>
                      <a:pt x="56" y="26"/>
                    </a:cubicBezTo>
                    <a:cubicBezTo>
                      <a:pt x="54" y="28"/>
                      <a:pt x="53" y="29"/>
                      <a:pt x="50" y="29"/>
                    </a:cubicBezTo>
                    <a:cubicBezTo>
                      <a:pt x="48" y="29"/>
                      <a:pt x="46" y="29"/>
                      <a:pt x="45" y="27"/>
                    </a:cubicBezTo>
                    <a:cubicBezTo>
                      <a:pt x="43" y="26"/>
                      <a:pt x="42" y="24"/>
                      <a:pt x="42" y="22"/>
                    </a:cubicBezTo>
                    <a:cubicBezTo>
                      <a:pt x="47" y="22"/>
                      <a:pt x="47" y="22"/>
                      <a:pt x="47" y="22"/>
                    </a:cubicBezTo>
                    <a:cubicBezTo>
                      <a:pt x="47" y="23"/>
                      <a:pt x="48" y="23"/>
                      <a:pt x="48" y="24"/>
                    </a:cubicBezTo>
                    <a:cubicBezTo>
                      <a:pt x="49" y="24"/>
                      <a:pt x="49" y="24"/>
                      <a:pt x="50" y="24"/>
                    </a:cubicBezTo>
                    <a:cubicBezTo>
                      <a:pt x="51" y="24"/>
                      <a:pt x="52" y="24"/>
                      <a:pt x="53" y="23"/>
                    </a:cubicBezTo>
                    <a:cubicBezTo>
                      <a:pt x="54" y="22"/>
                      <a:pt x="54" y="21"/>
                      <a:pt x="54" y="20"/>
                    </a:cubicBezTo>
                    <a:cubicBezTo>
                      <a:pt x="54" y="19"/>
                      <a:pt x="54" y="17"/>
                      <a:pt x="53" y="17"/>
                    </a:cubicBezTo>
                    <a:cubicBezTo>
                      <a:pt x="52" y="16"/>
                      <a:pt x="51" y="15"/>
                      <a:pt x="50" y="15"/>
                    </a:cubicBezTo>
                    <a:cubicBezTo>
                      <a:pt x="50" y="15"/>
                      <a:pt x="49" y="16"/>
                      <a:pt x="49" y="16"/>
                    </a:cubicBezTo>
                    <a:cubicBezTo>
                      <a:pt x="48" y="16"/>
                      <a:pt x="48" y="17"/>
                      <a:pt x="47" y="17"/>
                    </a:cubicBezTo>
                    <a:cubicBezTo>
                      <a:pt x="44" y="16"/>
                      <a:pt x="44" y="16"/>
                      <a:pt x="44" y="16"/>
                    </a:cubicBezTo>
                    <a:lnTo>
                      <a:pt x="47" y="1"/>
                    </a:lnTo>
                    <a:close/>
                    <a:moveTo>
                      <a:pt x="79" y="14"/>
                    </a:moveTo>
                    <a:cubicBezTo>
                      <a:pt x="80" y="14"/>
                      <a:pt x="81" y="15"/>
                      <a:pt x="82" y="17"/>
                    </a:cubicBezTo>
                    <a:cubicBezTo>
                      <a:pt x="83" y="18"/>
                      <a:pt x="83" y="19"/>
                      <a:pt x="83" y="21"/>
                    </a:cubicBezTo>
                    <a:cubicBezTo>
                      <a:pt x="83" y="22"/>
                      <a:pt x="82" y="24"/>
                      <a:pt x="82" y="25"/>
                    </a:cubicBezTo>
                    <a:cubicBezTo>
                      <a:pt x="81" y="27"/>
                      <a:pt x="80" y="28"/>
                      <a:pt x="79" y="28"/>
                    </a:cubicBezTo>
                    <a:cubicBezTo>
                      <a:pt x="78" y="29"/>
                      <a:pt x="76" y="29"/>
                      <a:pt x="74" y="29"/>
                    </a:cubicBezTo>
                    <a:cubicBezTo>
                      <a:pt x="72" y="29"/>
                      <a:pt x="70" y="29"/>
                      <a:pt x="69" y="28"/>
                    </a:cubicBezTo>
                    <a:cubicBezTo>
                      <a:pt x="68" y="28"/>
                      <a:pt x="67" y="27"/>
                      <a:pt x="66" y="25"/>
                    </a:cubicBezTo>
                    <a:cubicBezTo>
                      <a:pt x="66" y="24"/>
                      <a:pt x="65" y="22"/>
                      <a:pt x="65" y="21"/>
                    </a:cubicBezTo>
                    <a:cubicBezTo>
                      <a:pt x="65" y="19"/>
                      <a:pt x="66" y="18"/>
                      <a:pt x="66" y="17"/>
                    </a:cubicBezTo>
                    <a:cubicBezTo>
                      <a:pt x="67" y="16"/>
                      <a:pt x="68" y="15"/>
                      <a:pt x="69" y="14"/>
                    </a:cubicBezTo>
                    <a:cubicBezTo>
                      <a:pt x="68" y="13"/>
                      <a:pt x="67" y="12"/>
                      <a:pt x="67" y="11"/>
                    </a:cubicBezTo>
                    <a:cubicBezTo>
                      <a:pt x="67" y="10"/>
                      <a:pt x="67" y="9"/>
                      <a:pt x="67" y="8"/>
                    </a:cubicBezTo>
                    <a:cubicBezTo>
                      <a:pt x="67" y="6"/>
                      <a:pt x="67" y="5"/>
                      <a:pt x="67" y="4"/>
                    </a:cubicBezTo>
                    <a:cubicBezTo>
                      <a:pt x="68" y="3"/>
                      <a:pt x="69" y="2"/>
                      <a:pt x="70" y="1"/>
                    </a:cubicBezTo>
                    <a:cubicBezTo>
                      <a:pt x="71" y="1"/>
                      <a:pt x="73" y="0"/>
                      <a:pt x="74" y="0"/>
                    </a:cubicBezTo>
                    <a:cubicBezTo>
                      <a:pt x="76" y="0"/>
                      <a:pt x="77" y="1"/>
                      <a:pt x="78" y="1"/>
                    </a:cubicBezTo>
                    <a:cubicBezTo>
                      <a:pt x="79" y="2"/>
                      <a:pt x="80" y="3"/>
                      <a:pt x="81" y="4"/>
                    </a:cubicBezTo>
                    <a:cubicBezTo>
                      <a:pt x="81" y="5"/>
                      <a:pt x="82" y="7"/>
                      <a:pt x="82" y="8"/>
                    </a:cubicBezTo>
                    <a:cubicBezTo>
                      <a:pt x="82" y="9"/>
                      <a:pt x="81" y="10"/>
                      <a:pt x="81" y="11"/>
                    </a:cubicBezTo>
                    <a:cubicBezTo>
                      <a:pt x="81" y="12"/>
                      <a:pt x="80" y="13"/>
                      <a:pt x="79" y="14"/>
                    </a:cubicBezTo>
                    <a:moveTo>
                      <a:pt x="74" y="5"/>
                    </a:moveTo>
                    <a:cubicBezTo>
                      <a:pt x="73" y="5"/>
                      <a:pt x="72" y="5"/>
                      <a:pt x="72" y="6"/>
                    </a:cubicBezTo>
                    <a:cubicBezTo>
                      <a:pt x="71" y="7"/>
                      <a:pt x="71" y="7"/>
                      <a:pt x="71" y="8"/>
                    </a:cubicBezTo>
                    <a:cubicBezTo>
                      <a:pt x="71" y="9"/>
                      <a:pt x="71" y="10"/>
                      <a:pt x="72" y="11"/>
                    </a:cubicBezTo>
                    <a:cubicBezTo>
                      <a:pt x="73" y="11"/>
                      <a:pt x="73" y="11"/>
                      <a:pt x="74" y="11"/>
                    </a:cubicBezTo>
                    <a:cubicBezTo>
                      <a:pt x="75" y="11"/>
                      <a:pt x="76" y="11"/>
                      <a:pt x="76" y="11"/>
                    </a:cubicBezTo>
                    <a:cubicBezTo>
                      <a:pt x="77" y="10"/>
                      <a:pt x="77" y="9"/>
                      <a:pt x="77" y="8"/>
                    </a:cubicBezTo>
                    <a:cubicBezTo>
                      <a:pt x="77" y="7"/>
                      <a:pt x="77" y="7"/>
                      <a:pt x="76" y="6"/>
                    </a:cubicBezTo>
                    <a:cubicBezTo>
                      <a:pt x="76" y="5"/>
                      <a:pt x="75" y="5"/>
                      <a:pt x="74" y="5"/>
                    </a:cubicBezTo>
                    <a:moveTo>
                      <a:pt x="74" y="16"/>
                    </a:moveTo>
                    <a:cubicBezTo>
                      <a:pt x="73" y="16"/>
                      <a:pt x="72" y="17"/>
                      <a:pt x="71" y="17"/>
                    </a:cubicBezTo>
                    <a:cubicBezTo>
                      <a:pt x="70" y="18"/>
                      <a:pt x="70" y="19"/>
                      <a:pt x="70" y="20"/>
                    </a:cubicBezTo>
                    <a:cubicBezTo>
                      <a:pt x="70" y="21"/>
                      <a:pt x="70" y="22"/>
                      <a:pt x="71" y="23"/>
                    </a:cubicBezTo>
                    <a:cubicBezTo>
                      <a:pt x="72" y="24"/>
                      <a:pt x="73" y="24"/>
                      <a:pt x="74" y="24"/>
                    </a:cubicBezTo>
                    <a:cubicBezTo>
                      <a:pt x="75" y="24"/>
                      <a:pt x="76" y="24"/>
                      <a:pt x="77" y="23"/>
                    </a:cubicBezTo>
                    <a:cubicBezTo>
                      <a:pt x="78" y="22"/>
                      <a:pt x="78" y="22"/>
                      <a:pt x="78" y="20"/>
                    </a:cubicBezTo>
                    <a:cubicBezTo>
                      <a:pt x="78" y="19"/>
                      <a:pt x="78" y="18"/>
                      <a:pt x="77" y="17"/>
                    </a:cubicBezTo>
                    <a:cubicBezTo>
                      <a:pt x="76" y="17"/>
                      <a:pt x="75" y="16"/>
                      <a:pt x="74" y="16"/>
                    </a:cubicBezTo>
                  </a:path>
                </a:pathLst>
              </a:custGeom>
              <a:solidFill>
                <a:srgbClr val="E4CD5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25" name="Freeform 102">
                <a:extLst>
                  <a:ext uri="{FF2B5EF4-FFF2-40B4-BE49-F238E27FC236}">
                    <a16:creationId xmlns:a16="http://schemas.microsoft.com/office/drawing/2014/main" id="{20621ECB-95B3-4E6A-BB6D-9676CCEBE82B}"/>
                  </a:ext>
                </a:extLst>
              </p:cNvPr>
              <p:cNvSpPr>
                <a:spLocks noEditPoints="1"/>
              </p:cNvSpPr>
              <p:nvPr/>
            </p:nvSpPr>
            <p:spPr bwMode="auto">
              <a:xfrm>
                <a:off x="2917825" y="3432176"/>
                <a:ext cx="55563" cy="76200"/>
              </a:xfrm>
              <a:custGeom>
                <a:avLst/>
                <a:gdLst>
                  <a:gd name="T0" fmla="*/ 25 w 31"/>
                  <a:gd name="T1" fmla="*/ 4 h 41"/>
                  <a:gd name="T2" fmla="*/ 21 w 31"/>
                  <a:gd name="T3" fmla="*/ 12 h 41"/>
                  <a:gd name="T4" fmla="*/ 28 w 31"/>
                  <a:gd name="T5" fmla="*/ 12 h 41"/>
                  <a:gd name="T6" fmla="*/ 31 w 31"/>
                  <a:gd name="T7" fmla="*/ 19 h 41"/>
                  <a:gd name="T8" fmla="*/ 28 w 31"/>
                  <a:gd name="T9" fmla="*/ 19 h 41"/>
                  <a:gd name="T10" fmla="*/ 26 w 31"/>
                  <a:gd name="T11" fmla="*/ 14 h 41"/>
                  <a:gd name="T12" fmla="*/ 24 w 31"/>
                  <a:gd name="T13" fmla="*/ 24 h 41"/>
                  <a:gd name="T14" fmla="*/ 24 w 31"/>
                  <a:gd name="T15" fmla="*/ 25 h 41"/>
                  <a:gd name="T16" fmla="*/ 26 w 31"/>
                  <a:gd name="T17" fmla="*/ 25 h 41"/>
                  <a:gd name="T18" fmla="*/ 24 w 31"/>
                  <a:gd name="T19" fmla="*/ 29 h 41"/>
                  <a:gd name="T20" fmla="*/ 24 w 31"/>
                  <a:gd name="T21" fmla="*/ 39 h 41"/>
                  <a:gd name="T22" fmla="*/ 14 w 31"/>
                  <a:gd name="T23" fmla="*/ 40 h 41"/>
                  <a:gd name="T24" fmla="*/ 14 w 31"/>
                  <a:gd name="T25" fmla="*/ 35 h 41"/>
                  <a:gd name="T26" fmla="*/ 19 w 31"/>
                  <a:gd name="T27" fmla="*/ 34 h 41"/>
                  <a:gd name="T28" fmla="*/ 21 w 31"/>
                  <a:gd name="T29" fmla="*/ 36 h 41"/>
                  <a:gd name="T30" fmla="*/ 3 w 31"/>
                  <a:gd name="T31" fmla="*/ 41 h 41"/>
                  <a:gd name="T32" fmla="*/ 17 w 31"/>
                  <a:gd name="T33" fmla="*/ 30 h 41"/>
                  <a:gd name="T34" fmla="*/ 21 w 31"/>
                  <a:gd name="T35" fmla="*/ 25 h 41"/>
                  <a:gd name="T36" fmla="*/ 18 w 31"/>
                  <a:gd name="T37" fmla="*/ 27 h 41"/>
                  <a:gd name="T38" fmla="*/ 18 w 31"/>
                  <a:gd name="T39" fmla="*/ 20 h 41"/>
                  <a:gd name="T40" fmla="*/ 11 w 31"/>
                  <a:gd name="T41" fmla="*/ 25 h 41"/>
                  <a:gd name="T42" fmla="*/ 12 w 31"/>
                  <a:gd name="T43" fmla="*/ 16 h 41"/>
                  <a:gd name="T44" fmla="*/ 12 w 31"/>
                  <a:gd name="T45" fmla="*/ 21 h 41"/>
                  <a:gd name="T46" fmla="*/ 18 w 31"/>
                  <a:gd name="T47" fmla="*/ 19 h 41"/>
                  <a:gd name="T48" fmla="*/ 18 w 31"/>
                  <a:gd name="T49" fmla="*/ 10 h 41"/>
                  <a:gd name="T50" fmla="*/ 16 w 31"/>
                  <a:gd name="T51" fmla="*/ 12 h 41"/>
                  <a:gd name="T52" fmla="*/ 11 w 31"/>
                  <a:gd name="T53" fmla="*/ 12 h 41"/>
                  <a:gd name="T54" fmla="*/ 16 w 31"/>
                  <a:gd name="T55" fmla="*/ 6 h 41"/>
                  <a:gd name="T56" fmla="*/ 22 w 31"/>
                  <a:gd name="T57" fmla="*/ 6 h 41"/>
                  <a:gd name="T58" fmla="*/ 21 w 31"/>
                  <a:gd name="T59" fmla="*/ 21 h 41"/>
                  <a:gd name="T60" fmla="*/ 20 w 31"/>
                  <a:gd name="T61" fmla="*/ 19 h 41"/>
                  <a:gd name="T62" fmla="*/ 23 w 31"/>
                  <a:gd name="T63" fmla="*/ 22 h 41"/>
                  <a:gd name="T64" fmla="*/ 21 w 31"/>
                  <a:gd name="T65" fmla="*/ 2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 h="41">
                    <a:moveTo>
                      <a:pt x="22" y="0"/>
                    </a:moveTo>
                    <a:cubicBezTo>
                      <a:pt x="24" y="0"/>
                      <a:pt x="25" y="2"/>
                      <a:pt x="25" y="4"/>
                    </a:cubicBezTo>
                    <a:cubicBezTo>
                      <a:pt x="25" y="4"/>
                      <a:pt x="26" y="5"/>
                      <a:pt x="26" y="5"/>
                    </a:cubicBezTo>
                    <a:cubicBezTo>
                      <a:pt x="24" y="7"/>
                      <a:pt x="22" y="9"/>
                      <a:pt x="21" y="12"/>
                    </a:cubicBezTo>
                    <a:cubicBezTo>
                      <a:pt x="20" y="13"/>
                      <a:pt x="20" y="14"/>
                      <a:pt x="21" y="15"/>
                    </a:cubicBezTo>
                    <a:cubicBezTo>
                      <a:pt x="23" y="14"/>
                      <a:pt x="25" y="12"/>
                      <a:pt x="28" y="12"/>
                    </a:cubicBezTo>
                    <a:cubicBezTo>
                      <a:pt x="27" y="13"/>
                      <a:pt x="27" y="15"/>
                      <a:pt x="27" y="16"/>
                    </a:cubicBezTo>
                    <a:cubicBezTo>
                      <a:pt x="28" y="17"/>
                      <a:pt x="30" y="18"/>
                      <a:pt x="31" y="19"/>
                    </a:cubicBezTo>
                    <a:cubicBezTo>
                      <a:pt x="30" y="21"/>
                      <a:pt x="27" y="22"/>
                      <a:pt x="25" y="23"/>
                    </a:cubicBezTo>
                    <a:cubicBezTo>
                      <a:pt x="26" y="22"/>
                      <a:pt x="27" y="21"/>
                      <a:pt x="28" y="19"/>
                    </a:cubicBezTo>
                    <a:cubicBezTo>
                      <a:pt x="27" y="19"/>
                      <a:pt x="27" y="18"/>
                      <a:pt x="26" y="18"/>
                    </a:cubicBezTo>
                    <a:cubicBezTo>
                      <a:pt x="26" y="17"/>
                      <a:pt x="26" y="16"/>
                      <a:pt x="26" y="14"/>
                    </a:cubicBezTo>
                    <a:cubicBezTo>
                      <a:pt x="25" y="14"/>
                      <a:pt x="25" y="15"/>
                      <a:pt x="25" y="15"/>
                    </a:cubicBezTo>
                    <a:cubicBezTo>
                      <a:pt x="25" y="18"/>
                      <a:pt x="26" y="21"/>
                      <a:pt x="24" y="24"/>
                    </a:cubicBezTo>
                    <a:cubicBezTo>
                      <a:pt x="24" y="24"/>
                      <a:pt x="23" y="25"/>
                      <a:pt x="22" y="25"/>
                    </a:cubicBezTo>
                    <a:cubicBezTo>
                      <a:pt x="23" y="25"/>
                      <a:pt x="23" y="25"/>
                      <a:pt x="24" y="25"/>
                    </a:cubicBezTo>
                    <a:cubicBezTo>
                      <a:pt x="24" y="27"/>
                      <a:pt x="24" y="27"/>
                      <a:pt x="24" y="27"/>
                    </a:cubicBezTo>
                    <a:cubicBezTo>
                      <a:pt x="24" y="26"/>
                      <a:pt x="25" y="26"/>
                      <a:pt x="26" y="25"/>
                    </a:cubicBezTo>
                    <a:cubicBezTo>
                      <a:pt x="27" y="25"/>
                      <a:pt x="28" y="25"/>
                      <a:pt x="29" y="25"/>
                    </a:cubicBezTo>
                    <a:cubicBezTo>
                      <a:pt x="28" y="27"/>
                      <a:pt x="26" y="28"/>
                      <a:pt x="24" y="29"/>
                    </a:cubicBezTo>
                    <a:cubicBezTo>
                      <a:pt x="24" y="31"/>
                      <a:pt x="24" y="34"/>
                      <a:pt x="24" y="37"/>
                    </a:cubicBezTo>
                    <a:cubicBezTo>
                      <a:pt x="24" y="38"/>
                      <a:pt x="25" y="39"/>
                      <a:pt x="24" y="39"/>
                    </a:cubicBezTo>
                    <a:cubicBezTo>
                      <a:pt x="21" y="38"/>
                      <a:pt x="19" y="37"/>
                      <a:pt x="17" y="36"/>
                    </a:cubicBezTo>
                    <a:cubicBezTo>
                      <a:pt x="16" y="37"/>
                      <a:pt x="15" y="38"/>
                      <a:pt x="14" y="40"/>
                    </a:cubicBezTo>
                    <a:cubicBezTo>
                      <a:pt x="14" y="40"/>
                      <a:pt x="13" y="40"/>
                      <a:pt x="12" y="40"/>
                    </a:cubicBezTo>
                    <a:cubicBezTo>
                      <a:pt x="12" y="38"/>
                      <a:pt x="13" y="36"/>
                      <a:pt x="14" y="35"/>
                    </a:cubicBezTo>
                    <a:cubicBezTo>
                      <a:pt x="15" y="35"/>
                      <a:pt x="15" y="36"/>
                      <a:pt x="16" y="36"/>
                    </a:cubicBezTo>
                    <a:cubicBezTo>
                      <a:pt x="17" y="35"/>
                      <a:pt x="18" y="34"/>
                      <a:pt x="19" y="34"/>
                    </a:cubicBezTo>
                    <a:cubicBezTo>
                      <a:pt x="19" y="34"/>
                      <a:pt x="18" y="35"/>
                      <a:pt x="18" y="36"/>
                    </a:cubicBezTo>
                    <a:cubicBezTo>
                      <a:pt x="19" y="36"/>
                      <a:pt x="20" y="36"/>
                      <a:pt x="21" y="36"/>
                    </a:cubicBezTo>
                    <a:cubicBezTo>
                      <a:pt x="21" y="34"/>
                      <a:pt x="21" y="32"/>
                      <a:pt x="21" y="30"/>
                    </a:cubicBezTo>
                    <a:cubicBezTo>
                      <a:pt x="15" y="33"/>
                      <a:pt x="9" y="38"/>
                      <a:pt x="3" y="41"/>
                    </a:cubicBezTo>
                    <a:cubicBezTo>
                      <a:pt x="2" y="41"/>
                      <a:pt x="1" y="40"/>
                      <a:pt x="0" y="40"/>
                    </a:cubicBezTo>
                    <a:cubicBezTo>
                      <a:pt x="6" y="37"/>
                      <a:pt x="11" y="33"/>
                      <a:pt x="17" y="30"/>
                    </a:cubicBezTo>
                    <a:cubicBezTo>
                      <a:pt x="19" y="30"/>
                      <a:pt x="20" y="29"/>
                      <a:pt x="21" y="28"/>
                    </a:cubicBezTo>
                    <a:cubicBezTo>
                      <a:pt x="21" y="27"/>
                      <a:pt x="21" y="26"/>
                      <a:pt x="21" y="25"/>
                    </a:cubicBezTo>
                    <a:cubicBezTo>
                      <a:pt x="21" y="25"/>
                      <a:pt x="20" y="24"/>
                      <a:pt x="19" y="24"/>
                    </a:cubicBezTo>
                    <a:cubicBezTo>
                      <a:pt x="19" y="25"/>
                      <a:pt x="19" y="27"/>
                      <a:pt x="18" y="27"/>
                    </a:cubicBezTo>
                    <a:cubicBezTo>
                      <a:pt x="17" y="27"/>
                      <a:pt x="17" y="27"/>
                      <a:pt x="17" y="27"/>
                    </a:cubicBezTo>
                    <a:cubicBezTo>
                      <a:pt x="17" y="24"/>
                      <a:pt x="18" y="22"/>
                      <a:pt x="18" y="20"/>
                    </a:cubicBezTo>
                    <a:cubicBezTo>
                      <a:pt x="16" y="23"/>
                      <a:pt x="13" y="27"/>
                      <a:pt x="10" y="30"/>
                    </a:cubicBezTo>
                    <a:cubicBezTo>
                      <a:pt x="9" y="28"/>
                      <a:pt x="10" y="27"/>
                      <a:pt x="11" y="25"/>
                    </a:cubicBezTo>
                    <a:cubicBezTo>
                      <a:pt x="12" y="24"/>
                      <a:pt x="10" y="23"/>
                      <a:pt x="10" y="22"/>
                    </a:cubicBezTo>
                    <a:cubicBezTo>
                      <a:pt x="11" y="20"/>
                      <a:pt x="13" y="18"/>
                      <a:pt x="12" y="16"/>
                    </a:cubicBezTo>
                    <a:cubicBezTo>
                      <a:pt x="13" y="16"/>
                      <a:pt x="14" y="17"/>
                      <a:pt x="14" y="17"/>
                    </a:cubicBezTo>
                    <a:cubicBezTo>
                      <a:pt x="15" y="19"/>
                      <a:pt x="13" y="20"/>
                      <a:pt x="12" y="21"/>
                    </a:cubicBezTo>
                    <a:cubicBezTo>
                      <a:pt x="13" y="23"/>
                      <a:pt x="13" y="24"/>
                      <a:pt x="12" y="26"/>
                    </a:cubicBezTo>
                    <a:cubicBezTo>
                      <a:pt x="14" y="24"/>
                      <a:pt x="16" y="21"/>
                      <a:pt x="18" y="19"/>
                    </a:cubicBezTo>
                    <a:cubicBezTo>
                      <a:pt x="19" y="15"/>
                      <a:pt x="21" y="12"/>
                      <a:pt x="21" y="9"/>
                    </a:cubicBezTo>
                    <a:cubicBezTo>
                      <a:pt x="20" y="9"/>
                      <a:pt x="19" y="10"/>
                      <a:pt x="18" y="10"/>
                    </a:cubicBezTo>
                    <a:cubicBezTo>
                      <a:pt x="18" y="12"/>
                      <a:pt x="18" y="13"/>
                      <a:pt x="17" y="15"/>
                    </a:cubicBezTo>
                    <a:cubicBezTo>
                      <a:pt x="17" y="14"/>
                      <a:pt x="16" y="13"/>
                      <a:pt x="16" y="12"/>
                    </a:cubicBezTo>
                    <a:cubicBezTo>
                      <a:pt x="15" y="13"/>
                      <a:pt x="14" y="13"/>
                      <a:pt x="13" y="14"/>
                    </a:cubicBezTo>
                    <a:cubicBezTo>
                      <a:pt x="12" y="13"/>
                      <a:pt x="11" y="13"/>
                      <a:pt x="11" y="12"/>
                    </a:cubicBezTo>
                    <a:cubicBezTo>
                      <a:pt x="13" y="11"/>
                      <a:pt x="14" y="11"/>
                      <a:pt x="16" y="9"/>
                    </a:cubicBezTo>
                    <a:cubicBezTo>
                      <a:pt x="16" y="8"/>
                      <a:pt x="16" y="7"/>
                      <a:pt x="16" y="6"/>
                    </a:cubicBezTo>
                    <a:cubicBezTo>
                      <a:pt x="17" y="6"/>
                      <a:pt x="19" y="7"/>
                      <a:pt x="19" y="8"/>
                    </a:cubicBezTo>
                    <a:cubicBezTo>
                      <a:pt x="20" y="7"/>
                      <a:pt x="21" y="7"/>
                      <a:pt x="22" y="6"/>
                    </a:cubicBezTo>
                    <a:cubicBezTo>
                      <a:pt x="22" y="4"/>
                      <a:pt x="22" y="2"/>
                      <a:pt x="22" y="0"/>
                    </a:cubicBezTo>
                    <a:moveTo>
                      <a:pt x="21" y="21"/>
                    </a:moveTo>
                    <a:cubicBezTo>
                      <a:pt x="21" y="21"/>
                      <a:pt x="21" y="21"/>
                      <a:pt x="21" y="21"/>
                    </a:cubicBezTo>
                    <a:cubicBezTo>
                      <a:pt x="20" y="21"/>
                      <a:pt x="20" y="20"/>
                      <a:pt x="20" y="19"/>
                    </a:cubicBezTo>
                    <a:cubicBezTo>
                      <a:pt x="20" y="21"/>
                      <a:pt x="20" y="22"/>
                      <a:pt x="19" y="24"/>
                    </a:cubicBezTo>
                    <a:cubicBezTo>
                      <a:pt x="20" y="23"/>
                      <a:pt x="22" y="23"/>
                      <a:pt x="23" y="22"/>
                    </a:cubicBezTo>
                    <a:cubicBezTo>
                      <a:pt x="23" y="20"/>
                      <a:pt x="23" y="18"/>
                      <a:pt x="23" y="16"/>
                    </a:cubicBezTo>
                    <a:cubicBezTo>
                      <a:pt x="20" y="17"/>
                      <a:pt x="23" y="20"/>
                      <a:pt x="21" y="21"/>
                    </a:cubicBezTo>
                  </a:path>
                </a:pathLst>
              </a:custGeom>
              <a:solidFill>
                <a:srgbClr val="0033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26" name="Freeform 103">
                <a:extLst>
                  <a:ext uri="{FF2B5EF4-FFF2-40B4-BE49-F238E27FC236}">
                    <a16:creationId xmlns:a16="http://schemas.microsoft.com/office/drawing/2014/main" id="{A352C281-E6E8-4793-9DA1-0BE18F2FCA8D}"/>
                  </a:ext>
                </a:extLst>
              </p:cNvPr>
              <p:cNvSpPr>
                <a:spLocks/>
              </p:cNvSpPr>
              <p:nvPr/>
            </p:nvSpPr>
            <p:spPr bwMode="auto">
              <a:xfrm>
                <a:off x="3106738" y="3482976"/>
                <a:ext cx="66675" cy="47625"/>
              </a:xfrm>
              <a:custGeom>
                <a:avLst/>
                <a:gdLst>
                  <a:gd name="T0" fmla="*/ 35 w 37"/>
                  <a:gd name="T1" fmla="*/ 0 h 26"/>
                  <a:gd name="T2" fmla="*/ 35 w 37"/>
                  <a:gd name="T3" fmla="*/ 5 h 26"/>
                  <a:gd name="T4" fmla="*/ 29 w 37"/>
                  <a:gd name="T5" fmla="*/ 9 h 26"/>
                  <a:gd name="T6" fmla="*/ 34 w 37"/>
                  <a:gd name="T7" fmla="*/ 9 h 26"/>
                  <a:gd name="T8" fmla="*/ 35 w 37"/>
                  <a:gd name="T9" fmla="*/ 12 h 26"/>
                  <a:gd name="T10" fmla="*/ 27 w 37"/>
                  <a:gd name="T11" fmla="*/ 11 h 26"/>
                  <a:gd name="T12" fmla="*/ 22 w 37"/>
                  <a:gd name="T13" fmla="*/ 14 h 26"/>
                  <a:gd name="T14" fmla="*/ 25 w 37"/>
                  <a:gd name="T15" fmla="*/ 21 h 26"/>
                  <a:gd name="T16" fmla="*/ 31 w 37"/>
                  <a:gd name="T17" fmla="*/ 25 h 26"/>
                  <a:gd name="T18" fmla="*/ 25 w 37"/>
                  <a:gd name="T19" fmla="*/ 26 h 26"/>
                  <a:gd name="T20" fmla="*/ 22 w 37"/>
                  <a:gd name="T21" fmla="*/ 22 h 26"/>
                  <a:gd name="T22" fmla="*/ 21 w 37"/>
                  <a:gd name="T23" fmla="*/ 14 h 26"/>
                  <a:gd name="T24" fmla="*/ 0 w 37"/>
                  <a:gd name="T25" fmla="*/ 17 h 26"/>
                  <a:gd name="T26" fmla="*/ 22 w 37"/>
                  <a:gd name="T27" fmla="*/ 10 h 26"/>
                  <a:gd name="T28" fmla="*/ 20 w 37"/>
                  <a:gd name="T29" fmla="*/ 5 h 26"/>
                  <a:gd name="T30" fmla="*/ 25 w 37"/>
                  <a:gd name="T31" fmla="*/ 7 h 26"/>
                  <a:gd name="T32" fmla="*/ 35 w 37"/>
                  <a:gd name="T33"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7" h="26">
                    <a:moveTo>
                      <a:pt x="35" y="0"/>
                    </a:moveTo>
                    <a:cubicBezTo>
                      <a:pt x="35" y="1"/>
                      <a:pt x="37" y="3"/>
                      <a:pt x="35" y="5"/>
                    </a:cubicBezTo>
                    <a:cubicBezTo>
                      <a:pt x="33" y="6"/>
                      <a:pt x="31" y="7"/>
                      <a:pt x="29" y="9"/>
                    </a:cubicBezTo>
                    <a:cubicBezTo>
                      <a:pt x="31" y="9"/>
                      <a:pt x="32" y="10"/>
                      <a:pt x="34" y="9"/>
                    </a:cubicBezTo>
                    <a:cubicBezTo>
                      <a:pt x="34" y="10"/>
                      <a:pt x="35" y="11"/>
                      <a:pt x="35" y="12"/>
                    </a:cubicBezTo>
                    <a:cubicBezTo>
                      <a:pt x="33" y="13"/>
                      <a:pt x="30" y="12"/>
                      <a:pt x="27" y="11"/>
                    </a:cubicBezTo>
                    <a:cubicBezTo>
                      <a:pt x="22" y="14"/>
                      <a:pt x="22" y="14"/>
                      <a:pt x="22" y="14"/>
                    </a:cubicBezTo>
                    <a:cubicBezTo>
                      <a:pt x="23" y="16"/>
                      <a:pt x="24" y="19"/>
                      <a:pt x="25" y="21"/>
                    </a:cubicBezTo>
                    <a:cubicBezTo>
                      <a:pt x="27" y="23"/>
                      <a:pt x="29" y="24"/>
                      <a:pt x="31" y="25"/>
                    </a:cubicBezTo>
                    <a:cubicBezTo>
                      <a:pt x="29" y="25"/>
                      <a:pt x="27" y="25"/>
                      <a:pt x="25" y="26"/>
                    </a:cubicBezTo>
                    <a:cubicBezTo>
                      <a:pt x="23" y="26"/>
                      <a:pt x="22" y="24"/>
                      <a:pt x="22" y="22"/>
                    </a:cubicBezTo>
                    <a:cubicBezTo>
                      <a:pt x="22" y="20"/>
                      <a:pt x="22" y="17"/>
                      <a:pt x="21" y="14"/>
                    </a:cubicBezTo>
                    <a:cubicBezTo>
                      <a:pt x="14" y="17"/>
                      <a:pt x="7" y="19"/>
                      <a:pt x="0" y="17"/>
                    </a:cubicBezTo>
                    <a:cubicBezTo>
                      <a:pt x="8" y="17"/>
                      <a:pt x="15" y="14"/>
                      <a:pt x="22" y="10"/>
                    </a:cubicBezTo>
                    <a:cubicBezTo>
                      <a:pt x="21" y="8"/>
                      <a:pt x="20" y="6"/>
                      <a:pt x="20" y="5"/>
                    </a:cubicBezTo>
                    <a:cubicBezTo>
                      <a:pt x="21" y="6"/>
                      <a:pt x="23" y="7"/>
                      <a:pt x="25" y="7"/>
                    </a:cubicBezTo>
                    <a:cubicBezTo>
                      <a:pt x="29" y="5"/>
                      <a:pt x="32" y="3"/>
                      <a:pt x="35" y="0"/>
                    </a:cubicBezTo>
                  </a:path>
                </a:pathLst>
              </a:custGeom>
              <a:solidFill>
                <a:srgbClr val="0033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27" name="Freeform 104">
                <a:extLst>
                  <a:ext uri="{FF2B5EF4-FFF2-40B4-BE49-F238E27FC236}">
                    <a16:creationId xmlns:a16="http://schemas.microsoft.com/office/drawing/2014/main" id="{B131556D-5927-4973-818E-D24C753733FF}"/>
                  </a:ext>
                </a:extLst>
              </p:cNvPr>
              <p:cNvSpPr>
                <a:spLocks/>
              </p:cNvSpPr>
              <p:nvPr/>
            </p:nvSpPr>
            <p:spPr bwMode="auto">
              <a:xfrm>
                <a:off x="3027363" y="3440113"/>
                <a:ext cx="23813" cy="14288"/>
              </a:xfrm>
              <a:custGeom>
                <a:avLst/>
                <a:gdLst>
                  <a:gd name="T0" fmla="*/ 11 w 13"/>
                  <a:gd name="T1" fmla="*/ 0 h 8"/>
                  <a:gd name="T2" fmla="*/ 13 w 13"/>
                  <a:gd name="T3" fmla="*/ 3 h 8"/>
                  <a:gd name="T4" fmla="*/ 12 w 13"/>
                  <a:gd name="T5" fmla="*/ 6 h 8"/>
                  <a:gd name="T6" fmla="*/ 8 w 13"/>
                  <a:gd name="T7" fmla="*/ 6 h 8"/>
                  <a:gd name="T8" fmla="*/ 0 w 13"/>
                  <a:gd name="T9" fmla="*/ 8 h 8"/>
                  <a:gd name="T10" fmla="*/ 9 w 13"/>
                  <a:gd name="T11" fmla="*/ 2 h 8"/>
                  <a:gd name="T12" fmla="*/ 11 w 13"/>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13" h="8">
                    <a:moveTo>
                      <a:pt x="11" y="0"/>
                    </a:moveTo>
                    <a:cubicBezTo>
                      <a:pt x="12" y="1"/>
                      <a:pt x="13" y="2"/>
                      <a:pt x="13" y="3"/>
                    </a:cubicBezTo>
                    <a:cubicBezTo>
                      <a:pt x="13" y="4"/>
                      <a:pt x="13" y="5"/>
                      <a:pt x="12" y="6"/>
                    </a:cubicBezTo>
                    <a:cubicBezTo>
                      <a:pt x="11" y="6"/>
                      <a:pt x="9" y="6"/>
                      <a:pt x="8" y="6"/>
                    </a:cubicBezTo>
                    <a:cubicBezTo>
                      <a:pt x="5" y="7"/>
                      <a:pt x="2" y="8"/>
                      <a:pt x="0" y="8"/>
                    </a:cubicBezTo>
                    <a:cubicBezTo>
                      <a:pt x="3" y="6"/>
                      <a:pt x="6" y="4"/>
                      <a:pt x="9" y="2"/>
                    </a:cubicBezTo>
                    <a:cubicBezTo>
                      <a:pt x="10" y="2"/>
                      <a:pt x="11" y="1"/>
                      <a:pt x="11" y="0"/>
                    </a:cubicBezTo>
                  </a:path>
                </a:pathLst>
              </a:custGeom>
              <a:solidFill>
                <a:srgbClr val="0033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28" name="Freeform 105">
                <a:extLst>
                  <a:ext uri="{FF2B5EF4-FFF2-40B4-BE49-F238E27FC236}">
                    <a16:creationId xmlns:a16="http://schemas.microsoft.com/office/drawing/2014/main" id="{9D45CBDB-74F2-4187-9FCB-170D13275DB9}"/>
                  </a:ext>
                </a:extLst>
              </p:cNvPr>
              <p:cNvSpPr>
                <a:spLocks/>
              </p:cNvSpPr>
              <p:nvPr/>
            </p:nvSpPr>
            <p:spPr bwMode="auto">
              <a:xfrm>
                <a:off x="3048000" y="3444876"/>
                <a:ext cx="28575" cy="68263"/>
              </a:xfrm>
              <a:custGeom>
                <a:avLst/>
                <a:gdLst>
                  <a:gd name="T0" fmla="*/ 8 w 16"/>
                  <a:gd name="T1" fmla="*/ 0 h 37"/>
                  <a:gd name="T2" fmla="*/ 12 w 16"/>
                  <a:gd name="T3" fmla="*/ 2 h 37"/>
                  <a:gd name="T4" fmla="*/ 10 w 16"/>
                  <a:gd name="T5" fmla="*/ 15 h 37"/>
                  <a:gd name="T6" fmla="*/ 14 w 16"/>
                  <a:gd name="T7" fmla="*/ 10 h 37"/>
                  <a:gd name="T8" fmla="*/ 16 w 16"/>
                  <a:gd name="T9" fmla="*/ 14 h 37"/>
                  <a:gd name="T10" fmla="*/ 9 w 16"/>
                  <a:gd name="T11" fmla="*/ 18 h 37"/>
                  <a:gd name="T12" fmla="*/ 7 w 16"/>
                  <a:gd name="T13" fmla="*/ 32 h 37"/>
                  <a:gd name="T14" fmla="*/ 5 w 16"/>
                  <a:gd name="T15" fmla="*/ 37 h 37"/>
                  <a:gd name="T16" fmla="*/ 6 w 16"/>
                  <a:gd name="T17" fmla="*/ 20 h 37"/>
                  <a:gd name="T18" fmla="*/ 2 w 16"/>
                  <a:gd name="T19" fmla="*/ 23 h 37"/>
                  <a:gd name="T20" fmla="*/ 0 w 16"/>
                  <a:gd name="T21" fmla="*/ 22 h 37"/>
                  <a:gd name="T22" fmla="*/ 2 w 16"/>
                  <a:gd name="T23" fmla="*/ 15 h 37"/>
                  <a:gd name="T24" fmla="*/ 3 w 16"/>
                  <a:gd name="T25" fmla="*/ 10 h 37"/>
                  <a:gd name="T26" fmla="*/ 1 w 16"/>
                  <a:gd name="T27" fmla="*/ 4 h 37"/>
                  <a:gd name="T28" fmla="*/ 5 w 16"/>
                  <a:gd name="T29" fmla="*/ 7 h 37"/>
                  <a:gd name="T30" fmla="*/ 3 w 16"/>
                  <a:gd name="T31" fmla="*/ 12 h 37"/>
                  <a:gd name="T32" fmla="*/ 5 w 16"/>
                  <a:gd name="T33" fmla="*/ 17 h 37"/>
                  <a:gd name="T34" fmla="*/ 3 w 16"/>
                  <a:gd name="T35" fmla="*/ 20 h 37"/>
                  <a:gd name="T36" fmla="*/ 7 w 16"/>
                  <a:gd name="T37" fmla="*/ 17 h 37"/>
                  <a:gd name="T38" fmla="*/ 8 w 16"/>
                  <a:gd name="T39"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6" h="37">
                    <a:moveTo>
                      <a:pt x="8" y="0"/>
                    </a:moveTo>
                    <a:cubicBezTo>
                      <a:pt x="10" y="0"/>
                      <a:pt x="12" y="1"/>
                      <a:pt x="12" y="2"/>
                    </a:cubicBezTo>
                    <a:cubicBezTo>
                      <a:pt x="12" y="6"/>
                      <a:pt x="9" y="11"/>
                      <a:pt x="10" y="15"/>
                    </a:cubicBezTo>
                    <a:cubicBezTo>
                      <a:pt x="12" y="14"/>
                      <a:pt x="14" y="12"/>
                      <a:pt x="14" y="10"/>
                    </a:cubicBezTo>
                    <a:cubicBezTo>
                      <a:pt x="14" y="11"/>
                      <a:pt x="15" y="13"/>
                      <a:pt x="16" y="14"/>
                    </a:cubicBezTo>
                    <a:cubicBezTo>
                      <a:pt x="14" y="16"/>
                      <a:pt x="11" y="17"/>
                      <a:pt x="9" y="18"/>
                    </a:cubicBezTo>
                    <a:cubicBezTo>
                      <a:pt x="9" y="23"/>
                      <a:pt x="8" y="27"/>
                      <a:pt x="7" y="32"/>
                    </a:cubicBezTo>
                    <a:cubicBezTo>
                      <a:pt x="7" y="34"/>
                      <a:pt x="6" y="36"/>
                      <a:pt x="5" y="37"/>
                    </a:cubicBezTo>
                    <a:cubicBezTo>
                      <a:pt x="4" y="32"/>
                      <a:pt x="6" y="26"/>
                      <a:pt x="6" y="20"/>
                    </a:cubicBezTo>
                    <a:cubicBezTo>
                      <a:pt x="5" y="21"/>
                      <a:pt x="3" y="22"/>
                      <a:pt x="2" y="23"/>
                    </a:cubicBezTo>
                    <a:cubicBezTo>
                      <a:pt x="1" y="23"/>
                      <a:pt x="0" y="22"/>
                      <a:pt x="0" y="22"/>
                    </a:cubicBezTo>
                    <a:cubicBezTo>
                      <a:pt x="2" y="20"/>
                      <a:pt x="3" y="17"/>
                      <a:pt x="2" y="15"/>
                    </a:cubicBezTo>
                    <a:cubicBezTo>
                      <a:pt x="2" y="13"/>
                      <a:pt x="3" y="11"/>
                      <a:pt x="3" y="10"/>
                    </a:cubicBezTo>
                    <a:cubicBezTo>
                      <a:pt x="2" y="8"/>
                      <a:pt x="1" y="6"/>
                      <a:pt x="1" y="4"/>
                    </a:cubicBezTo>
                    <a:cubicBezTo>
                      <a:pt x="3" y="4"/>
                      <a:pt x="5" y="5"/>
                      <a:pt x="5" y="7"/>
                    </a:cubicBezTo>
                    <a:cubicBezTo>
                      <a:pt x="6" y="9"/>
                      <a:pt x="4" y="11"/>
                      <a:pt x="3" y="12"/>
                    </a:cubicBezTo>
                    <a:cubicBezTo>
                      <a:pt x="4" y="14"/>
                      <a:pt x="5" y="15"/>
                      <a:pt x="5" y="17"/>
                    </a:cubicBezTo>
                    <a:cubicBezTo>
                      <a:pt x="4" y="18"/>
                      <a:pt x="3" y="19"/>
                      <a:pt x="3" y="20"/>
                    </a:cubicBezTo>
                    <a:cubicBezTo>
                      <a:pt x="4" y="19"/>
                      <a:pt x="5" y="18"/>
                      <a:pt x="7" y="17"/>
                    </a:cubicBezTo>
                    <a:cubicBezTo>
                      <a:pt x="8" y="11"/>
                      <a:pt x="9" y="6"/>
                      <a:pt x="8" y="0"/>
                    </a:cubicBezTo>
                  </a:path>
                </a:pathLst>
              </a:custGeom>
              <a:solidFill>
                <a:srgbClr val="0033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29" name="Freeform 106">
                <a:extLst>
                  <a:ext uri="{FF2B5EF4-FFF2-40B4-BE49-F238E27FC236}">
                    <a16:creationId xmlns:a16="http://schemas.microsoft.com/office/drawing/2014/main" id="{A20B5029-6655-48E5-AE17-13CD2657DC0D}"/>
                  </a:ext>
                </a:extLst>
              </p:cNvPr>
              <p:cNvSpPr>
                <a:spLocks/>
              </p:cNvSpPr>
              <p:nvPr/>
            </p:nvSpPr>
            <p:spPr bwMode="auto">
              <a:xfrm>
                <a:off x="3014663" y="3454401"/>
                <a:ext cx="34925" cy="41275"/>
              </a:xfrm>
              <a:custGeom>
                <a:avLst/>
                <a:gdLst>
                  <a:gd name="T0" fmla="*/ 14 w 19"/>
                  <a:gd name="T1" fmla="*/ 0 h 22"/>
                  <a:gd name="T2" fmla="*/ 18 w 19"/>
                  <a:gd name="T3" fmla="*/ 5 h 22"/>
                  <a:gd name="T4" fmla="*/ 15 w 19"/>
                  <a:gd name="T5" fmla="*/ 5 h 22"/>
                  <a:gd name="T6" fmla="*/ 14 w 19"/>
                  <a:gd name="T7" fmla="*/ 12 h 22"/>
                  <a:gd name="T8" fmla="*/ 19 w 19"/>
                  <a:gd name="T9" fmla="*/ 8 h 22"/>
                  <a:gd name="T10" fmla="*/ 14 w 19"/>
                  <a:gd name="T11" fmla="*/ 15 h 22"/>
                  <a:gd name="T12" fmla="*/ 12 w 19"/>
                  <a:gd name="T13" fmla="*/ 22 h 22"/>
                  <a:gd name="T14" fmla="*/ 10 w 19"/>
                  <a:gd name="T15" fmla="*/ 21 h 22"/>
                  <a:gd name="T16" fmla="*/ 10 w 19"/>
                  <a:gd name="T17" fmla="*/ 18 h 22"/>
                  <a:gd name="T18" fmla="*/ 5 w 19"/>
                  <a:gd name="T19" fmla="*/ 20 h 22"/>
                  <a:gd name="T20" fmla="*/ 6 w 19"/>
                  <a:gd name="T21" fmla="*/ 17 h 22"/>
                  <a:gd name="T22" fmla="*/ 9 w 19"/>
                  <a:gd name="T23" fmla="*/ 13 h 22"/>
                  <a:gd name="T24" fmla="*/ 9 w 19"/>
                  <a:gd name="T25" fmla="*/ 16 h 22"/>
                  <a:gd name="T26" fmla="*/ 11 w 19"/>
                  <a:gd name="T27" fmla="*/ 14 h 22"/>
                  <a:gd name="T28" fmla="*/ 12 w 19"/>
                  <a:gd name="T29" fmla="*/ 7 h 22"/>
                  <a:gd name="T30" fmla="*/ 5 w 19"/>
                  <a:gd name="T31" fmla="*/ 11 h 22"/>
                  <a:gd name="T32" fmla="*/ 0 w 19"/>
                  <a:gd name="T33" fmla="*/ 9 h 22"/>
                  <a:gd name="T34" fmla="*/ 12 w 19"/>
                  <a:gd name="T35" fmla="*/ 4 h 22"/>
                  <a:gd name="T36" fmla="*/ 14 w 19"/>
                  <a:gd name="T37"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9" h="22">
                    <a:moveTo>
                      <a:pt x="14" y="0"/>
                    </a:moveTo>
                    <a:cubicBezTo>
                      <a:pt x="16" y="1"/>
                      <a:pt x="17" y="3"/>
                      <a:pt x="18" y="5"/>
                    </a:cubicBezTo>
                    <a:cubicBezTo>
                      <a:pt x="17" y="5"/>
                      <a:pt x="16" y="5"/>
                      <a:pt x="15" y="5"/>
                    </a:cubicBezTo>
                    <a:cubicBezTo>
                      <a:pt x="15" y="8"/>
                      <a:pt x="14" y="10"/>
                      <a:pt x="14" y="12"/>
                    </a:cubicBezTo>
                    <a:cubicBezTo>
                      <a:pt x="16" y="11"/>
                      <a:pt x="17" y="10"/>
                      <a:pt x="19" y="8"/>
                    </a:cubicBezTo>
                    <a:cubicBezTo>
                      <a:pt x="18" y="11"/>
                      <a:pt x="16" y="13"/>
                      <a:pt x="14" y="15"/>
                    </a:cubicBezTo>
                    <a:cubicBezTo>
                      <a:pt x="13" y="18"/>
                      <a:pt x="13" y="20"/>
                      <a:pt x="12" y="22"/>
                    </a:cubicBezTo>
                    <a:cubicBezTo>
                      <a:pt x="12" y="22"/>
                      <a:pt x="11" y="22"/>
                      <a:pt x="10" y="21"/>
                    </a:cubicBezTo>
                    <a:cubicBezTo>
                      <a:pt x="10" y="20"/>
                      <a:pt x="10" y="19"/>
                      <a:pt x="10" y="18"/>
                    </a:cubicBezTo>
                    <a:cubicBezTo>
                      <a:pt x="9" y="19"/>
                      <a:pt x="7" y="20"/>
                      <a:pt x="5" y="20"/>
                    </a:cubicBezTo>
                    <a:cubicBezTo>
                      <a:pt x="5" y="19"/>
                      <a:pt x="5" y="18"/>
                      <a:pt x="6" y="17"/>
                    </a:cubicBezTo>
                    <a:cubicBezTo>
                      <a:pt x="7" y="15"/>
                      <a:pt x="8" y="14"/>
                      <a:pt x="9" y="13"/>
                    </a:cubicBezTo>
                    <a:cubicBezTo>
                      <a:pt x="9" y="14"/>
                      <a:pt x="9" y="15"/>
                      <a:pt x="9" y="16"/>
                    </a:cubicBezTo>
                    <a:cubicBezTo>
                      <a:pt x="10" y="15"/>
                      <a:pt x="11" y="15"/>
                      <a:pt x="11" y="14"/>
                    </a:cubicBezTo>
                    <a:cubicBezTo>
                      <a:pt x="11" y="11"/>
                      <a:pt x="12" y="9"/>
                      <a:pt x="12" y="7"/>
                    </a:cubicBezTo>
                    <a:cubicBezTo>
                      <a:pt x="10" y="8"/>
                      <a:pt x="7" y="10"/>
                      <a:pt x="5" y="11"/>
                    </a:cubicBezTo>
                    <a:cubicBezTo>
                      <a:pt x="3" y="12"/>
                      <a:pt x="1" y="10"/>
                      <a:pt x="0" y="9"/>
                    </a:cubicBezTo>
                    <a:cubicBezTo>
                      <a:pt x="4" y="8"/>
                      <a:pt x="8" y="6"/>
                      <a:pt x="12" y="4"/>
                    </a:cubicBezTo>
                    <a:cubicBezTo>
                      <a:pt x="13" y="4"/>
                      <a:pt x="13" y="2"/>
                      <a:pt x="14" y="0"/>
                    </a:cubicBezTo>
                  </a:path>
                </a:pathLst>
              </a:custGeom>
              <a:solidFill>
                <a:srgbClr val="0033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30" name="Freeform 107">
                <a:extLst>
                  <a:ext uri="{FF2B5EF4-FFF2-40B4-BE49-F238E27FC236}">
                    <a16:creationId xmlns:a16="http://schemas.microsoft.com/office/drawing/2014/main" id="{99336197-9E7A-4699-B81B-7AF9D4DC4499}"/>
                  </a:ext>
                </a:extLst>
              </p:cNvPr>
              <p:cNvSpPr>
                <a:spLocks noEditPoints="1"/>
              </p:cNvSpPr>
              <p:nvPr/>
            </p:nvSpPr>
            <p:spPr bwMode="auto">
              <a:xfrm>
                <a:off x="3203575" y="3532188"/>
                <a:ext cx="74613" cy="49213"/>
              </a:xfrm>
              <a:custGeom>
                <a:avLst/>
                <a:gdLst>
                  <a:gd name="T0" fmla="*/ 38 w 41"/>
                  <a:gd name="T1" fmla="*/ 4 h 27"/>
                  <a:gd name="T2" fmla="*/ 37 w 41"/>
                  <a:gd name="T3" fmla="*/ 9 h 27"/>
                  <a:gd name="T4" fmla="*/ 34 w 41"/>
                  <a:gd name="T5" fmla="*/ 9 h 27"/>
                  <a:gd name="T6" fmla="*/ 28 w 41"/>
                  <a:gd name="T7" fmla="*/ 7 h 27"/>
                  <a:gd name="T8" fmla="*/ 29 w 41"/>
                  <a:gd name="T9" fmla="*/ 8 h 27"/>
                  <a:gd name="T10" fmla="*/ 41 w 41"/>
                  <a:gd name="T11" fmla="*/ 17 h 27"/>
                  <a:gd name="T12" fmla="*/ 38 w 41"/>
                  <a:gd name="T13" fmla="*/ 18 h 27"/>
                  <a:gd name="T14" fmla="*/ 23 w 41"/>
                  <a:gd name="T15" fmla="*/ 18 h 27"/>
                  <a:gd name="T16" fmla="*/ 29 w 41"/>
                  <a:gd name="T17" fmla="*/ 23 h 27"/>
                  <a:gd name="T18" fmla="*/ 27 w 41"/>
                  <a:gd name="T19" fmla="*/ 26 h 27"/>
                  <a:gd name="T20" fmla="*/ 15 w 41"/>
                  <a:gd name="T21" fmla="*/ 16 h 27"/>
                  <a:gd name="T22" fmla="*/ 26 w 41"/>
                  <a:gd name="T23" fmla="*/ 23 h 27"/>
                  <a:gd name="T24" fmla="*/ 26 w 41"/>
                  <a:gd name="T25" fmla="*/ 22 h 27"/>
                  <a:gd name="T26" fmla="*/ 22 w 41"/>
                  <a:gd name="T27" fmla="*/ 19 h 27"/>
                  <a:gd name="T28" fmla="*/ 19 w 41"/>
                  <a:gd name="T29" fmla="*/ 17 h 27"/>
                  <a:gd name="T30" fmla="*/ 18 w 41"/>
                  <a:gd name="T31" fmla="*/ 15 h 27"/>
                  <a:gd name="T32" fmla="*/ 0 w 41"/>
                  <a:gd name="T33" fmla="*/ 11 h 27"/>
                  <a:gd name="T34" fmla="*/ 3 w 41"/>
                  <a:gd name="T35" fmla="*/ 9 h 27"/>
                  <a:gd name="T36" fmla="*/ 9 w 41"/>
                  <a:gd name="T37" fmla="*/ 9 h 27"/>
                  <a:gd name="T38" fmla="*/ 3 w 41"/>
                  <a:gd name="T39" fmla="*/ 10 h 27"/>
                  <a:gd name="T40" fmla="*/ 19 w 41"/>
                  <a:gd name="T41" fmla="*/ 14 h 27"/>
                  <a:gd name="T42" fmla="*/ 20 w 41"/>
                  <a:gd name="T43" fmla="*/ 13 h 27"/>
                  <a:gd name="T44" fmla="*/ 20 w 41"/>
                  <a:gd name="T45" fmla="*/ 10 h 27"/>
                  <a:gd name="T46" fmla="*/ 14 w 41"/>
                  <a:gd name="T47" fmla="*/ 9 h 27"/>
                  <a:gd name="T48" fmla="*/ 14 w 41"/>
                  <a:gd name="T49" fmla="*/ 9 h 27"/>
                  <a:gd name="T50" fmla="*/ 20 w 41"/>
                  <a:gd name="T51" fmla="*/ 9 h 27"/>
                  <a:gd name="T52" fmla="*/ 18 w 41"/>
                  <a:gd name="T53" fmla="*/ 7 h 27"/>
                  <a:gd name="T54" fmla="*/ 25 w 41"/>
                  <a:gd name="T55" fmla="*/ 0 h 27"/>
                  <a:gd name="T56" fmla="*/ 21 w 41"/>
                  <a:gd name="T57" fmla="*/ 8 h 27"/>
                  <a:gd name="T58" fmla="*/ 26 w 41"/>
                  <a:gd name="T59" fmla="*/ 7 h 27"/>
                  <a:gd name="T60" fmla="*/ 27 w 41"/>
                  <a:gd name="T61" fmla="*/ 5 h 27"/>
                  <a:gd name="T62" fmla="*/ 29 w 41"/>
                  <a:gd name="T63" fmla="*/ 6 h 27"/>
                  <a:gd name="T64" fmla="*/ 37 w 41"/>
                  <a:gd name="T65" fmla="*/ 6 h 27"/>
                  <a:gd name="T66" fmla="*/ 38 w 41"/>
                  <a:gd name="T67" fmla="*/ 4 h 27"/>
                  <a:gd name="T68" fmla="*/ 31 w 41"/>
                  <a:gd name="T69" fmla="*/ 10 h 27"/>
                  <a:gd name="T70" fmla="*/ 31 w 41"/>
                  <a:gd name="T71" fmla="*/ 10 h 27"/>
                  <a:gd name="T72" fmla="*/ 28 w 41"/>
                  <a:gd name="T73" fmla="*/ 15 h 27"/>
                  <a:gd name="T74" fmla="*/ 23 w 41"/>
                  <a:gd name="T75" fmla="*/ 12 h 27"/>
                  <a:gd name="T76" fmla="*/ 20 w 41"/>
                  <a:gd name="T77" fmla="*/ 15 h 27"/>
                  <a:gd name="T78" fmla="*/ 23 w 41"/>
                  <a:gd name="T79" fmla="*/ 16 h 27"/>
                  <a:gd name="T80" fmla="*/ 39 w 41"/>
                  <a:gd name="T81" fmla="*/ 15 h 27"/>
                  <a:gd name="T82" fmla="*/ 31 w 41"/>
                  <a:gd name="T83" fmla="*/ 10 h 27"/>
                  <a:gd name="T84" fmla="*/ 30 w 41"/>
                  <a:gd name="T85" fmla="*/ 9 h 27"/>
                  <a:gd name="T86" fmla="*/ 30 w 41"/>
                  <a:gd name="T87" fmla="*/ 9 h 27"/>
                  <a:gd name="T88" fmla="*/ 28 w 41"/>
                  <a:gd name="T89" fmla="*/ 11 h 27"/>
                  <a:gd name="T90" fmla="*/ 23 w 41"/>
                  <a:gd name="T91" fmla="*/ 10 h 27"/>
                  <a:gd name="T92" fmla="*/ 29 w 41"/>
                  <a:gd name="T93" fmla="*/ 12 h 27"/>
                  <a:gd name="T94" fmla="*/ 30 w 41"/>
                  <a:gd name="T95" fmla="*/ 9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1" h="27">
                    <a:moveTo>
                      <a:pt x="38" y="4"/>
                    </a:moveTo>
                    <a:cubicBezTo>
                      <a:pt x="38" y="5"/>
                      <a:pt x="39" y="7"/>
                      <a:pt x="37" y="9"/>
                    </a:cubicBezTo>
                    <a:cubicBezTo>
                      <a:pt x="36" y="10"/>
                      <a:pt x="35" y="9"/>
                      <a:pt x="34" y="9"/>
                    </a:cubicBezTo>
                    <a:cubicBezTo>
                      <a:pt x="32" y="8"/>
                      <a:pt x="30" y="7"/>
                      <a:pt x="28" y="7"/>
                    </a:cubicBezTo>
                    <a:cubicBezTo>
                      <a:pt x="29" y="7"/>
                      <a:pt x="29" y="8"/>
                      <a:pt x="29" y="8"/>
                    </a:cubicBezTo>
                    <a:cubicBezTo>
                      <a:pt x="33" y="11"/>
                      <a:pt x="39" y="12"/>
                      <a:pt x="41" y="17"/>
                    </a:cubicBezTo>
                    <a:cubicBezTo>
                      <a:pt x="40" y="17"/>
                      <a:pt x="40" y="18"/>
                      <a:pt x="38" y="18"/>
                    </a:cubicBezTo>
                    <a:cubicBezTo>
                      <a:pt x="33" y="17"/>
                      <a:pt x="28" y="18"/>
                      <a:pt x="23" y="18"/>
                    </a:cubicBezTo>
                    <a:cubicBezTo>
                      <a:pt x="25" y="20"/>
                      <a:pt x="27" y="21"/>
                      <a:pt x="29" y="23"/>
                    </a:cubicBezTo>
                    <a:cubicBezTo>
                      <a:pt x="30" y="24"/>
                      <a:pt x="29" y="27"/>
                      <a:pt x="27" y="26"/>
                    </a:cubicBezTo>
                    <a:cubicBezTo>
                      <a:pt x="23" y="24"/>
                      <a:pt x="19" y="20"/>
                      <a:pt x="15" y="16"/>
                    </a:cubicBezTo>
                    <a:cubicBezTo>
                      <a:pt x="19" y="18"/>
                      <a:pt x="22" y="20"/>
                      <a:pt x="26" y="23"/>
                    </a:cubicBezTo>
                    <a:cubicBezTo>
                      <a:pt x="26" y="23"/>
                      <a:pt x="26" y="22"/>
                      <a:pt x="26" y="22"/>
                    </a:cubicBezTo>
                    <a:cubicBezTo>
                      <a:pt x="25" y="21"/>
                      <a:pt x="24" y="20"/>
                      <a:pt x="22" y="19"/>
                    </a:cubicBezTo>
                    <a:cubicBezTo>
                      <a:pt x="21" y="18"/>
                      <a:pt x="20" y="18"/>
                      <a:pt x="19" y="17"/>
                    </a:cubicBezTo>
                    <a:cubicBezTo>
                      <a:pt x="18" y="17"/>
                      <a:pt x="18" y="16"/>
                      <a:pt x="18" y="15"/>
                    </a:cubicBezTo>
                    <a:cubicBezTo>
                      <a:pt x="13" y="11"/>
                      <a:pt x="5" y="14"/>
                      <a:pt x="0" y="11"/>
                    </a:cubicBezTo>
                    <a:cubicBezTo>
                      <a:pt x="1" y="10"/>
                      <a:pt x="2" y="9"/>
                      <a:pt x="3" y="9"/>
                    </a:cubicBezTo>
                    <a:cubicBezTo>
                      <a:pt x="5" y="9"/>
                      <a:pt x="7" y="9"/>
                      <a:pt x="9" y="9"/>
                    </a:cubicBezTo>
                    <a:cubicBezTo>
                      <a:pt x="7" y="9"/>
                      <a:pt x="5" y="9"/>
                      <a:pt x="3" y="10"/>
                    </a:cubicBezTo>
                    <a:cubicBezTo>
                      <a:pt x="8" y="11"/>
                      <a:pt x="14" y="12"/>
                      <a:pt x="19" y="14"/>
                    </a:cubicBezTo>
                    <a:cubicBezTo>
                      <a:pt x="19" y="14"/>
                      <a:pt x="20" y="14"/>
                      <a:pt x="20" y="13"/>
                    </a:cubicBezTo>
                    <a:cubicBezTo>
                      <a:pt x="20" y="12"/>
                      <a:pt x="20" y="11"/>
                      <a:pt x="20" y="10"/>
                    </a:cubicBezTo>
                    <a:cubicBezTo>
                      <a:pt x="18" y="10"/>
                      <a:pt x="16" y="9"/>
                      <a:pt x="14" y="9"/>
                    </a:cubicBezTo>
                    <a:cubicBezTo>
                      <a:pt x="14" y="9"/>
                      <a:pt x="14" y="9"/>
                      <a:pt x="14" y="9"/>
                    </a:cubicBezTo>
                    <a:cubicBezTo>
                      <a:pt x="16" y="9"/>
                      <a:pt x="18" y="9"/>
                      <a:pt x="20" y="9"/>
                    </a:cubicBezTo>
                    <a:cubicBezTo>
                      <a:pt x="20" y="8"/>
                      <a:pt x="19" y="7"/>
                      <a:pt x="18" y="7"/>
                    </a:cubicBezTo>
                    <a:cubicBezTo>
                      <a:pt x="21" y="5"/>
                      <a:pt x="23" y="2"/>
                      <a:pt x="25" y="0"/>
                    </a:cubicBezTo>
                    <a:cubicBezTo>
                      <a:pt x="25" y="3"/>
                      <a:pt x="23" y="6"/>
                      <a:pt x="21" y="8"/>
                    </a:cubicBezTo>
                    <a:cubicBezTo>
                      <a:pt x="23" y="8"/>
                      <a:pt x="25" y="8"/>
                      <a:pt x="26" y="7"/>
                    </a:cubicBezTo>
                    <a:cubicBezTo>
                      <a:pt x="27" y="7"/>
                      <a:pt x="27" y="6"/>
                      <a:pt x="27" y="5"/>
                    </a:cubicBezTo>
                    <a:cubicBezTo>
                      <a:pt x="28" y="5"/>
                      <a:pt x="28" y="6"/>
                      <a:pt x="29" y="6"/>
                    </a:cubicBezTo>
                    <a:cubicBezTo>
                      <a:pt x="31" y="6"/>
                      <a:pt x="34" y="6"/>
                      <a:pt x="37" y="6"/>
                    </a:cubicBezTo>
                    <a:cubicBezTo>
                      <a:pt x="37" y="5"/>
                      <a:pt x="38" y="4"/>
                      <a:pt x="38" y="4"/>
                    </a:cubicBezTo>
                    <a:moveTo>
                      <a:pt x="31" y="10"/>
                    </a:moveTo>
                    <a:cubicBezTo>
                      <a:pt x="31" y="10"/>
                      <a:pt x="31" y="10"/>
                      <a:pt x="31" y="10"/>
                    </a:cubicBezTo>
                    <a:cubicBezTo>
                      <a:pt x="30" y="12"/>
                      <a:pt x="30" y="14"/>
                      <a:pt x="28" y="15"/>
                    </a:cubicBezTo>
                    <a:cubicBezTo>
                      <a:pt x="26" y="16"/>
                      <a:pt x="24" y="13"/>
                      <a:pt x="23" y="12"/>
                    </a:cubicBezTo>
                    <a:cubicBezTo>
                      <a:pt x="22" y="13"/>
                      <a:pt x="21" y="14"/>
                      <a:pt x="20" y="15"/>
                    </a:cubicBezTo>
                    <a:cubicBezTo>
                      <a:pt x="21" y="15"/>
                      <a:pt x="22" y="16"/>
                      <a:pt x="23" y="16"/>
                    </a:cubicBezTo>
                    <a:cubicBezTo>
                      <a:pt x="28" y="16"/>
                      <a:pt x="34" y="16"/>
                      <a:pt x="39" y="15"/>
                    </a:cubicBezTo>
                    <a:cubicBezTo>
                      <a:pt x="37" y="13"/>
                      <a:pt x="34" y="12"/>
                      <a:pt x="31" y="10"/>
                    </a:cubicBezTo>
                    <a:moveTo>
                      <a:pt x="30" y="9"/>
                    </a:moveTo>
                    <a:cubicBezTo>
                      <a:pt x="30" y="9"/>
                      <a:pt x="30" y="9"/>
                      <a:pt x="30" y="9"/>
                    </a:cubicBezTo>
                    <a:cubicBezTo>
                      <a:pt x="29" y="9"/>
                      <a:pt x="29" y="10"/>
                      <a:pt x="28" y="11"/>
                    </a:cubicBezTo>
                    <a:cubicBezTo>
                      <a:pt x="26" y="10"/>
                      <a:pt x="24" y="10"/>
                      <a:pt x="23" y="10"/>
                    </a:cubicBezTo>
                    <a:cubicBezTo>
                      <a:pt x="22" y="13"/>
                      <a:pt x="27" y="15"/>
                      <a:pt x="29" y="12"/>
                    </a:cubicBezTo>
                    <a:cubicBezTo>
                      <a:pt x="30" y="11"/>
                      <a:pt x="30" y="10"/>
                      <a:pt x="30" y="9"/>
                    </a:cubicBezTo>
                  </a:path>
                </a:pathLst>
              </a:custGeom>
              <a:solidFill>
                <a:srgbClr val="0033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31" name="Freeform 108">
                <a:extLst>
                  <a:ext uri="{FF2B5EF4-FFF2-40B4-BE49-F238E27FC236}">
                    <a16:creationId xmlns:a16="http://schemas.microsoft.com/office/drawing/2014/main" id="{D6466726-B2F8-49EE-A344-2F48F279E51B}"/>
                  </a:ext>
                </a:extLst>
              </p:cNvPr>
              <p:cNvSpPr>
                <a:spLocks/>
              </p:cNvSpPr>
              <p:nvPr/>
            </p:nvSpPr>
            <p:spPr bwMode="auto">
              <a:xfrm>
                <a:off x="3228975" y="3533776"/>
                <a:ext cx="7938" cy="11113"/>
              </a:xfrm>
              <a:custGeom>
                <a:avLst/>
                <a:gdLst>
                  <a:gd name="T0" fmla="*/ 4 w 4"/>
                  <a:gd name="T1" fmla="*/ 0 h 6"/>
                  <a:gd name="T2" fmla="*/ 2 w 4"/>
                  <a:gd name="T3" fmla="*/ 6 h 6"/>
                  <a:gd name="T4" fmla="*/ 0 w 4"/>
                  <a:gd name="T5" fmla="*/ 6 h 6"/>
                  <a:gd name="T6" fmla="*/ 4 w 4"/>
                  <a:gd name="T7" fmla="*/ 0 h 6"/>
                </a:gdLst>
                <a:ahLst/>
                <a:cxnLst>
                  <a:cxn ang="0">
                    <a:pos x="T0" y="T1"/>
                  </a:cxn>
                  <a:cxn ang="0">
                    <a:pos x="T2" y="T3"/>
                  </a:cxn>
                  <a:cxn ang="0">
                    <a:pos x="T4" y="T5"/>
                  </a:cxn>
                  <a:cxn ang="0">
                    <a:pos x="T6" y="T7"/>
                  </a:cxn>
                </a:cxnLst>
                <a:rect l="0" t="0" r="r" b="b"/>
                <a:pathLst>
                  <a:path w="4" h="6">
                    <a:moveTo>
                      <a:pt x="4" y="0"/>
                    </a:moveTo>
                    <a:cubicBezTo>
                      <a:pt x="4" y="2"/>
                      <a:pt x="4" y="4"/>
                      <a:pt x="2" y="6"/>
                    </a:cubicBezTo>
                    <a:cubicBezTo>
                      <a:pt x="2" y="6"/>
                      <a:pt x="1" y="6"/>
                      <a:pt x="0" y="6"/>
                    </a:cubicBezTo>
                    <a:cubicBezTo>
                      <a:pt x="1" y="4"/>
                      <a:pt x="2" y="2"/>
                      <a:pt x="4" y="0"/>
                    </a:cubicBezTo>
                  </a:path>
                </a:pathLst>
              </a:custGeom>
              <a:solidFill>
                <a:srgbClr val="0033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32" name="Freeform 109">
                <a:extLst>
                  <a:ext uri="{FF2B5EF4-FFF2-40B4-BE49-F238E27FC236}">
                    <a16:creationId xmlns:a16="http://schemas.microsoft.com/office/drawing/2014/main" id="{D866D284-AE2A-46F4-AAE5-B1A9D585894B}"/>
                  </a:ext>
                </a:extLst>
              </p:cNvPr>
              <p:cNvSpPr>
                <a:spLocks/>
              </p:cNvSpPr>
              <p:nvPr/>
            </p:nvSpPr>
            <p:spPr bwMode="auto">
              <a:xfrm>
                <a:off x="3219450" y="3557588"/>
                <a:ext cx="12700" cy="12700"/>
              </a:xfrm>
              <a:custGeom>
                <a:avLst/>
                <a:gdLst>
                  <a:gd name="T0" fmla="*/ 5 w 7"/>
                  <a:gd name="T1" fmla="*/ 4 h 7"/>
                  <a:gd name="T2" fmla="*/ 7 w 7"/>
                  <a:gd name="T3" fmla="*/ 6 h 7"/>
                  <a:gd name="T4" fmla="*/ 0 w 7"/>
                  <a:gd name="T5" fmla="*/ 5 h 7"/>
                  <a:gd name="T6" fmla="*/ 4 w 7"/>
                  <a:gd name="T7" fmla="*/ 5 h 7"/>
                  <a:gd name="T8" fmla="*/ 1 w 7"/>
                  <a:gd name="T9" fmla="*/ 3 h 7"/>
                  <a:gd name="T10" fmla="*/ 0 w 7"/>
                  <a:gd name="T11" fmla="*/ 0 h 7"/>
                  <a:gd name="T12" fmla="*/ 5 w 7"/>
                  <a:gd name="T13" fmla="*/ 4 h 7"/>
                </a:gdLst>
                <a:ahLst/>
                <a:cxnLst>
                  <a:cxn ang="0">
                    <a:pos x="T0" y="T1"/>
                  </a:cxn>
                  <a:cxn ang="0">
                    <a:pos x="T2" y="T3"/>
                  </a:cxn>
                  <a:cxn ang="0">
                    <a:pos x="T4" y="T5"/>
                  </a:cxn>
                  <a:cxn ang="0">
                    <a:pos x="T6" y="T7"/>
                  </a:cxn>
                  <a:cxn ang="0">
                    <a:pos x="T8" y="T9"/>
                  </a:cxn>
                  <a:cxn ang="0">
                    <a:pos x="T10" y="T11"/>
                  </a:cxn>
                  <a:cxn ang="0">
                    <a:pos x="T12" y="T13"/>
                  </a:cxn>
                </a:cxnLst>
                <a:rect l="0" t="0" r="r" b="b"/>
                <a:pathLst>
                  <a:path w="7" h="7">
                    <a:moveTo>
                      <a:pt x="5" y="4"/>
                    </a:moveTo>
                    <a:cubicBezTo>
                      <a:pt x="6" y="4"/>
                      <a:pt x="7" y="5"/>
                      <a:pt x="7" y="6"/>
                    </a:cubicBezTo>
                    <a:cubicBezTo>
                      <a:pt x="5" y="7"/>
                      <a:pt x="2" y="6"/>
                      <a:pt x="0" y="5"/>
                    </a:cubicBezTo>
                    <a:cubicBezTo>
                      <a:pt x="1" y="5"/>
                      <a:pt x="3" y="5"/>
                      <a:pt x="4" y="5"/>
                    </a:cubicBezTo>
                    <a:cubicBezTo>
                      <a:pt x="3" y="4"/>
                      <a:pt x="1" y="4"/>
                      <a:pt x="1" y="3"/>
                    </a:cubicBezTo>
                    <a:cubicBezTo>
                      <a:pt x="0" y="2"/>
                      <a:pt x="0" y="1"/>
                      <a:pt x="0" y="0"/>
                    </a:cubicBezTo>
                    <a:cubicBezTo>
                      <a:pt x="2" y="1"/>
                      <a:pt x="3" y="3"/>
                      <a:pt x="5" y="4"/>
                    </a:cubicBezTo>
                  </a:path>
                </a:pathLst>
              </a:custGeom>
              <a:solidFill>
                <a:srgbClr val="0033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33" name="Freeform 110">
                <a:extLst>
                  <a:ext uri="{FF2B5EF4-FFF2-40B4-BE49-F238E27FC236}">
                    <a16:creationId xmlns:a16="http://schemas.microsoft.com/office/drawing/2014/main" id="{7BE2C1B5-101F-4A08-B0CF-A62E965A733A}"/>
                  </a:ext>
                </a:extLst>
              </p:cNvPr>
              <p:cNvSpPr>
                <a:spLocks/>
              </p:cNvSpPr>
              <p:nvPr/>
            </p:nvSpPr>
            <p:spPr bwMode="auto">
              <a:xfrm>
                <a:off x="3195638" y="3557588"/>
                <a:ext cx="36513" cy="31750"/>
              </a:xfrm>
              <a:custGeom>
                <a:avLst/>
                <a:gdLst>
                  <a:gd name="T0" fmla="*/ 13 w 20"/>
                  <a:gd name="T1" fmla="*/ 6 h 17"/>
                  <a:gd name="T2" fmla="*/ 20 w 20"/>
                  <a:gd name="T3" fmla="*/ 11 h 17"/>
                  <a:gd name="T4" fmla="*/ 20 w 20"/>
                  <a:gd name="T5" fmla="*/ 14 h 17"/>
                  <a:gd name="T6" fmla="*/ 14 w 20"/>
                  <a:gd name="T7" fmla="*/ 10 h 17"/>
                  <a:gd name="T8" fmla="*/ 16 w 20"/>
                  <a:gd name="T9" fmla="*/ 10 h 17"/>
                  <a:gd name="T10" fmla="*/ 13 w 20"/>
                  <a:gd name="T11" fmla="*/ 8 h 17"/>
                  <a:gd name="T12" fmla="*/ 3 w 20"/>
                  <a:gd name="T13" fmla="*/ 17 h 17"/>
                  <a:gd name="T14" fmla="*/ 1 w 20"/>
                  <a:gd name="T15" fmla="*/ 15 h 17"/>
                  <a:gd name="T16" fmla="*/ 0 w 20"/>
                  <a:gd name="T17" fmla="*/ 4 h 17"/>
                  <a:gd name="T18" fmla="*/ 4 w 20"/>
                  <a:gd name="T19" fmla="*/ 12 h 17"/>
                  <a:gd name="T20" fmla="*/ 12 w 20"/>
                  <a:gd name="T21" fmla="*/ 7 h 17"/>
                  <a:gd name="T22" fmla="*/ 5 w 20"/>
                  <a:gd name="T23" fmla="*/ 3 h 17"/>
                  <a:gd name="T24" fmla="*/ 6 w 20"/>
                  <a:gd name="T25" fmla="*/ 0 h 17"/>
                  <a:gd name="T26" fmla="*/ 13 w 20"/>
                  <a:gd name="T27" fmla="*/ 6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0" h="17">
                    <a:moveTo>
                      <a:pt x="13" y="6"/>
                    </a:moveTo>
                    <a:cubicBezTo>
                      <a:pt x="16" y="7"/>
                      <a:pt x="18" y="9"/>
                      <a:pt x="20" y="11"/>
                    </a:cubicBezTo>
                    <a:cubicBezTo>
                      <a:pt x="20" y="12"/>
                      <a:pt x="20" y="13"/>
                      <a:pt x="20" y="14"/>
                    </a:cubicBezTo>
                    <a:cubicBezTo>
                      <a:pt x="17" y="13"/>
                      <a:pt x="16" y="11"/>
                      <a:pt x="14" y="10"/>
                    </a:cubicBezTo>
                    <a:cubicBezTo>
                      <a:pt x="15" y="10"/>
                      <a:pt x="15" y="10"/>
                      <a:pt x="16" y="10"/>
                    </a:cubicBezTo>
                    <a:cubicBezTo>
                      <a:pt x="15" y="9"/>
                      <a:pt x="14" y="9"/>
                      <a:pt x="13" y="8"/>
                    </a:cubicBezTo>
                    <a:cubicBezTo>
                      <a:pt x="11" y="12"/>
                      <a:pt x="6" y="14"/>
                      <a:pt x="3" y="17"/>
                    </a:cubicBezTo>
                    <a:cubicBezTo>
                      <a:pt x="2" y="16"/>
                      <a:pt x="1" y="16"/>
                      <a:pt x="1" y="15"/>
                    </a:cubicBezTo>
                    <a:cubicBezTo>
                      <a:pt x="0" y="11"/>
                      <a:pt x="0" y="7"/>
                      <a:pt x="0" y="4"/>
                    </a:cubicBezTo>
                    <a:cubicBezTo>
                      <a:pt x="1" y="6"/>
                      <a:pt x="2" y="10"/>
                      <a:pt x="4" y="12"/>
                    </a:cubicBezTo>
                    <a:cubicBezTo>
                      <a:pt x="7" y="11"/>
                      <a:pt x="9" y="9"/>
                      <a:pt x="12" y="7"/>
                    </a:cubicBezTo>
                    <a:cubicBezTo>
                      <a:pt x="10" y="6"/>
                      <a:pt x="6" y="6"/>
                      <a:pt x="5" y="3"/>
                    </a:cubicBezTo>
                    <a:cubicBezTo>
                      <a:pt x="4" y="2"/>
                      <a:pt x="5" y="1"/>
                      <a:pt x="6" y="0"/>
                    </a:cubicBezTo>
                    <a:cubicBezTo>
                      <a:pt x="7" y="3"/>
                      <a:pt x="11" y="4"/>
                      <a:pt x="13" y="6"/>
                    </a:cubicBezTo>
                  </a:path>
                </a:pathLst>
              </a:custGeom>
              <a:solidFill>
                <a:srgbClr val="0033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34" name="Freeform 111">
                <a:extLst>
                  <a:ext uri="{FF2B5EF4-FFF2-40B4-BE49-F238E27FC236}">
                    <a16:creationId xmlns:a16="http://schemas.microsoft.com/office/drawing/2014/main" id="{D90B5EA4-BF09-48A7-8DA5-9376073DDC5C}"/>
                  </a:ext>
                </a:extLst>
              </p:cNvPr>
              <p:cNvSpPr>
                <a:spLocks/>
              </p:cNvSpPr>
              <p:nvPr/>
            </p:nvSpPr>
            <p:spPr bwMode="auto">
              <a:xfrm>
                <a:off x="2960688" y="3489326"/>
                <a:ext cx="11113" cy="7938"/>
              </a:xfrm>
              <a:custGeom>
                <a:avLst/>
                <a:gdLst>
                  <a:gd name="T0" fmla="*/ 0 w 6"/>
                  <a:gd name="T1" fmla="*/ 0 h 4"/>
                  <a:gd name="T2" fmla="*/ 6 w 6"/>
                  <a:gd name="T3" fmla="*/ 2 h 4"/>
                  <a:gd name="T4" fmla="*/ 3 w 6"/>
                  <a:gd name="T5" fmla="*/ 4 h 4"/>
                  <a:gd name="T6" fmla="*/ 0 w 6"/>
                  <a:gd name="T7" fmla="*/ 0 h 4"/>
                </a:gdLst>
                <a:ahLst/>
                <a:cxnLst>
                  <a:cxn ang="0">
                    <a:pos x="T0" y="T1"/>
                  </a:cxn>
                  <a:cxn ang="0">
                    <a:pos x="T2" y="T3"/>
                  </a:cxn>
                  <a:cxn ang="0">
                    <a:pos x="T4" y="T5"/>
                  </a:cxn>
                  <a:cxn ang="0">
                    <a:pos x="T6" y="T7"/>
                  </a:cxn>
                </a:cxnLst>
                <a:rect l="0" t="0" r="r" b="b"/>
                <a:pathLst>
                  <a:path w="6" h="4">
                    <a:moveTo>
                      <a:pt x="0" y="0"/>
                    </a:moveTo>
                    <a:cubicBezTo>
                      <a:pt x="2" y="0"/>
                      <a:pt x="4" y="0"/>
                      <a:pt x="6" y="2"/>
                    </a:cubicBezTo>
                    <a:cubicBezTo>
                      <a:pt x="6" y="3"/>
                      <a:pt x="4" y="4"/>
                      <a:pt x="3" y="4"/>
                    </a:cubicBezTo>
                    <a:cubicBezTo>
                      <a:pt x="2" y="3"/>
                      <a:pt x="1" y="1"/>
                      <a:pt x="0" y="0"/>
                    </a:cubicBezTo>
                  </a:path>
                </a:pathLst>
              </a:custGeom>
              <a:solidFill>
                <a:srgbClr val="0033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35" name="Freeform 112">
                <a:extLst>
                  <a:ext uri="{FF2B5EF4-FFF2-40B4-BE49-F238E27FC236}">
                    <a16:creationId xmlns:a16="http://schemas.microsoft.com/office/drawing/2014/main" id="{BBED9FB4-EFA7-4BD1-A574-03D72BCA8939}"/>
                  </a:ext>
                </a:extLst>
              </p:cNvPr>
              <p:cNvSpPr>
                <a:spLocks/>
              </p:cNvSpPr>
              <p:nvPr/>
            </p:nvSpPr>
            <p:spPr bwMode="auto">
              <a:xfrm>
                <a:off x="2736850" y="3513138"/>
                <a:ext cx="22225" cy="11113"/>
              </a:xfrm>
              <a:custGeom>
                <a:avLst/>
                <a:gdLst>
                  <a:gd name="T0" fmla="*/ 0 w 12"/>
                  <a:gd name="T1" fmla="*/ 3 h 6"/>
                  <a:gd name="T2" fmla="*/ 11 w 12"/>
                  <a:gd name="T3" fmla="*/ 1 h 6"/>
                  <a:gd name="T4" fmla="*/ 6 w 12"/>
                  <a:gd name="T5" fmla="*/ 6 h 6"/>
                  <a:gd name="T6" fmla="*/ 5 w 12"/>
                  <a:gd name="T7" fmla="*/ 4 h 6"/>
                  <a:gd name="T8" fmla="*/ 0 w 12"/>
                  <a:gd name="T9" fmla="*/ 3 h 6"/>
                </a:gdLst>
                <a:ahLst/>
                <a:cxnLst>
                  <a:cxn ang="0">
                    <a:pos x="T0" y="T1"/>
                  </a:cxn>
                  <a:cxn ang="0">
                    <a:pos x="T2" y="T3"/>
                  </a:cxn>
                  <a:cxn ang="0">
                    <a:pos x="T4" y="T5"/>
                  </a:cxn>
                  <a:cxn ang="0">
                    <a:pos x="T6" y="T7"/>
                  </a:cxn>
                  <a:cxn ang="0">
                    <a:pos x="T8" y="T9"/>
                  </a:cxn>
                </a:cxnLst>
                <a:rect l="0" t="0" r="r" b="b"/>
                <a:pathLst>
                  <a:path w="12" h="6">
                    <a:moveTo>
                      <a:pt x="0" y="3"/>
                    </a:moveTo>
                    <a:cubicBezTo>
                      <a:pt x="2" y="0"/>
                      <a:pt x="7" y="0"/>
                      <a:pt x="11" y="1"/>
                    </a:cubicBezTo>
                    <a:cubicBezTo>
                      <a:pt x="12" y="4"/>
                      <a:pt x="8" y="4"/>
                      <a:pt x="6" y="6"/>
                    </a:cubicBezTo>
                    <a:cubicBezTo>
                      <a:pt x="6" y="5"/>
                      <a:pt x="5" y="4"/>
                      <a:pt x="5" y="4"/>
                    </a:cubicBezTo>
                    <a:cubicBezTo>
                      <a:pt x="3" y="4"/>
                      <a:pt x="1" y="4"/>
                      <a:pt x="0" y="3"/>
                    </a:cubicBezTo>
                  </a:path>
                </a:pathLst>
              </a:custGeom>
              <a:solidFill>
                <a:srgbClr val="0033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36" name="Freeform 113">
                <a:extLst>
                  <a:ext uri="{FF2B5EF4-FFF2-40B4-BE49-F238E27FC236}">
                    <a16:creationId xmlns:a16="http://schemas.microsoft.com/office/drawing/2014/main" id="{B45468CD-FD89-43C4-BB75-A2A16AD0052E}"/>
                  </a:ext>
                </a:extLst>
              </p:cNvPr>
              <p:cNvSpPr>
                <a:spLocks noEditPoints="1"/>
              </p:cNvSpPr>
              <p:nvPr/>
            </p:nvSpPr>
            <p:spPr bwMode="auto">
              <a:xfrm>
                <a:off x="2736850" y="3514726"/>
                <a:ext cx="58738" cy="87313"/>
              </a:xfrm>
              <a:custGeom>
                <a:avLst/>
                <a:gdLst>
                  <a:gd name="T0" fmla="*/ 0 w 32"/>
                  <a:gd name="T1" fmla="*/ 14 h 47"/>
                  <a:gd name="T2" fmla="*/ 13 w 32"/>
                  <a:gd name="T3" fmla="*/ 0 h 47"/>
                  <a:gd name="T4" fmla="*/ 15 w 32"/>
                  <a:gd name="T5" fmla="*/ 2 h 47"/>
                  <a:gd name="T6" fmla="*/ 13 w 32"/>
                  <a:gd name="T7" fmla="*/ 6 h 47"/>
                  <a:gd name="T8" fmla="*/ 12 w 32"/>
                  <a:gd name="T9" fmla="*/ 20 h 47"/>
                  <a:gd name="T10" fmla="*/ 15 w 32"/>
                  <a:gd name="T11" fmla="*/ 15 h 47"/>
                  <a:gd name="T12" fmla="*/ 14 w 32"/>
                  <a:gd name="T13" fmla="*/ 10 h 47"/>
                  <a:gd name="T14" fmla="*/ 17 w 32"/>
                  <a:gd name="T15" fmla="*/ 13 h 47"/>
                  <a:gd name="T16" fmla="*/ 19 w 32"/>
                  <a:gd name="T17" fmla="*/ 7 h 47"/>
                  <a:gd name="T18" fmla="*/ 19 w 32"/>
                  <a:gd name="T19" fmla="*/ 4 h 47"/>
                  <a:gd name="T20" fmla="*/ 22 w 32"/>
                  <a:gd name="T21" fmla="*/ 4 h 47"/>
                  <a:gd name="T22" fmla="*/ 22 w 32"/>
                  <a:gd name="T23" fmla="*/ 13 h 47"/>
                  <a:gd name="T24" fmla="*/ 27 w 32"/>
                  <a:gd name="T25" fmla="*/ 6 h 47"/>
                  <a:gd name="T26" fmla="*/ 29 w 32"/>
                  <a:gd name="T27" fmla="*/ 6 h 47"/>
                  <a:gd name="T28" fmla="*/ 28 w 32"/>
                  <a:gd name="T29" fmla="*/ 9 h 47"/>
                  <a:gd name="T30" fmla="*/ 22 w 32"/>
                  <a:gd name="T31" fmla="*/ 16 h 47"/>
                  <a:gd name="T32" fmla="*/ 24 w 32"/>
                  <a:gd name="T33" fmla="*/ 19 h 47"/>
                  <a:gd name="T34" fmla="*/ 29 w 32"/>
                  <a:gd name="T35" fmla="*/ 14 h 47"/>
                  <a:gd name="T36" fmla="*/ 32 w 32"/>
                  <a:gd name="T37" fmla="*/ 14 h 47"/>
                  <a:gd name="T38" fmla="*/ 29 w 32"/>
                  <a:gd name="T39" fmla="*/ 27 h 47"/>
                  <a:gd name="T40" fmla="*/ 29 w 32"/>
                  <a:gd name="T41" fmla="*/ 16 h 47"/>
                  <a:gd name="T42" fmla="*/ 25 w 32"/>
                  <a:gd name="T43" fmla="*/ 21 h 47"/>
                  <a:gd name="T44" fmla="*/ 28 w 32"/>
                  <a:gd name="T45" fmla="*/ 21 h 47"/>
                  <a:gd name="T46" fmla="*/ 26 w 32"/>
                  <a:gd name="T47" fmla="*/ 26 h 47"/>
                  <a:gd name="T48" fmla="*/ 28 w 32"/>
                  <a:gd name="T49" fmla="*/ 25 h 47"/>
                  <a:gd name="T50" fmla="*/ 24 w 32"/>
                  <a:gd name="T51" fmla="*/ 33 h 47"/>
                  <a:gd name="T52" fmla="*/ 22 w 32"/>
                  <a:gd name="T53" fmla="*/ 37 h 47"/>
                  <a:gd name="T54" fmla="*/ 26 w 32"/>
                  <a:gd name="T55" fmla="*/ 32 h 47"/>
                  <a:gd name="T56" fmla="*/ 23 w 32"/>
                  <a:gd name="T57" fmla="*/ 41 h 47"/>
                  <a:gd name="T58" fmla="*/ 19 w 32"/>
                  <a:gd name="T59" fmla="*/ 38 h 47"/>
                  <a:gd name="T60" fmla="*/ 24 w 32"/>
                  <a:gd name="T61" fmla="*/ 32 h 47"/>
                  <a:gd name="T62" fmla="*/ 18 w 32"/>
                  <a:gd name="T63" fmla="*/ 26 h 47"/>
                  <a:gd name="T64" fmla="*/ 19 w 32"/>
                  <a:gd name="T65" fmla="*/ 22 h 47"/>
                  <a:gd name="T66" fmla="*/ 20 w 32"/>
                  <a:gd name="T67" fmla="*/ 22 h 47"/>
                  <a:gd name="T68" fmla="*/ 24 w 32"/>
                  <a:gd name="T69" fmla="*/ 30 h 47"/>
                  <a:gd name="T70" fmla="*/ 25 w 32"/>
                  <a:gd name="T71" fmla="*/ 28 h 47"/>
                  <a:gd name="T72" fmla="*/ 24 w 32"/>
                  <a:gd name="T73" fmla="*/ 26 h 47"/>
                  <a:gd name="T74" fmla="*/ 22 w 32"/>
                  <a:gd name="T75" fmla="*/ 28 h 47"/>
                  <a:gd name="T76" fmla="*/ 24 w 32"/>
                  <a:gd name="T77" fmla="*/ 24 h 47"/>
                  <a:gd name="T78" fmla="*/ 20 w 32"/>
                  <a:gd name="T79" fmla="*/ 25 h 47"/>
                  <a:gd name="T80" fmla="*/ 22 w 32"/>
                  <a:gd name="T81" fmla="*/ 21 h 47"/>
                  <a:gd name="T82" fmla="*/ 21 w 32"/>
                  <a:gd name="T83" fmla="*/ 18 h 47"/>
                  <a:gd name="T84" fmla="*/ 16 w 32"/>
                  <a:gd name="T85" fmla="*/ 26 h 47"/>
                  <a:gd name="T86" fmla="*/ 12 w 32"/>
                  <a:gd name="T87" fmla="*/ 28 h 47"/>
                  <a:gd name="T88" fmla="*/ 12 w 32"/>
                  <a:gd name="T89" fmla="*/ 47 h 47"/>
                  <a:gd name="T90" fmla="*/ 8 w 32"/>
                  <a:gd name="T91" fmla="*/ 47 h 47"/>
                  <a:gd name="T92" fmla="*/ 9 w 32"/>
                  <a:gd name="T93" fmla="*/ 40 h 47"/>
                  <a:gd name="T94" fmla="*/ 9 w 32"/>
                  <a:gd name="T95" fmla="*/ 27 h 47"/>
                  <a:gd name="T96" fmla="*/ 7 w 32"/>
                  <a:gd name="T97" fmla="*/ 27 h 47"/>
                  <a:gd name="T98" fmla="*/ 9 w 32"/>
                  <a:gd name="T99" fmla="*/ 24 h 47"/>
                  <a:gd name="T100" fmla="*/ 9 w 32"/>
                  <a:gd name="T101" fmla="*/ 15 h 47"/>
                  <a:gd name="T102" fmla="*/ 10 w 32"/>
                  <a:gd name="T103" fmla="*/ 5 h 47"/>
                  <a:gd name="T104" fmla="*/ 4 w 32"/>
                  <a:gd name="T105" fmla="*/ 14 h 47"/>
                  <a:gd name="T106" fmla="*/ 0 w 32"/>
                  <a:gd name="T107" fmla="*/ 14 h 47"/>
                  <a:gd name="T108" fmla="*/ 17 w 32"/>
                  <a:gd name="T109" fmla="*/ 16 h 47"/>
                  <a:gd name="T110" fmla="*/ 17 w 32"/>
                  <a:gd name="T111" fmla="*/ 16 h 47"/>
                  <a:gd name="T112" fmla="*/ 15 w 32"/>
                  <a:gd name="T113" fmla="*/ 17 h 47"/>
                  <a:gd name="T114" fmla="*/ 11 w 32"/>
                  <a:gd name="T115" fmla="*/ 25 h 47"/>
                  <a:gd name="T116" fmla="*/ 13 w 32"/>
                  <a:gd name="T117" fmla="*/ 26 h 47"/>
                  <a:gd name="T118" fmla="*/ 19 w 32"/>
                  <a:gd name="T119" fmla="*/ 19 h 47"/>
                  <a:gd name="T120" fmla="*/ 20 w 32"/>
                  <a:gd name="T121" fmla="*/ 10 h 47"/>
                  <a:gd name="T122" fmla="*/ 17 w 32"/>
                  <a:gd name="T123" fmla="*/ 16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2" h="47">
                    <a:moveTo>
                      <a:pt x="0" y="14"/>
                    </a:moveTo>
                    <a:cubicBezTo>
                      <a:pt x="5" y="10"/>
                      <a:pt x="8" y="4"/>
                      <a:pt x="13" y="0"/>
                    </a:cubicBezTo>
                    <a:cubicBezTo>
                      <a:pt x="14" y="1"/>
                      <a:pt x="14" y="1"/>
                      <a:pt x="15" y="2"/>
                    </a:cubicBezTo>
                    <a:cubicBezTo>
                      <a:pt x="14" y="3"/>
                      <a:pt x="13" y="5"/>
                      <a:pt x="13" y="6"/>
                    </a:cubicBezTo>
                    <a:cubicBezTo>
                      <a:pt x="12" y="11"/>
                      <a:pt x="12" y="16"/>
                      <a:pt x="12" y="20"/>
                    </a:cubicBezTo>
                    <a:cubicBezTo>
                      <a:pt x="13" y="19"/>
                      <a:pt x="14" y="17"/>
                      <a:pt x="15" y="15"/>
                    </a:cubicBezTo>
                    <a:cubicBezTo>
                      <a:pt x="15" y="14"/>
                      <a:pt x="12" y="12"/>
                      <a:pt x="14" y="10"/>
                    </a:cubicBezTo>
                    <a:cubicBezTo>
                      <a:pt x="15" y="11"/>
                      <a:pt x="15" y="12"/>
                      <a:pt x="17" y="13"/>
                    </a:cubicBezTo>
                    <a:cubicBezTo>
                      <a:pt x="18" y="11"/>
                      <a:pt x="18" y="9"/>
                      <a:pt x="19" y="7"/>
                    </a:cubicBezTo>
                    <a:cubicBezTo>
                      <a:pt x="19" y="6"/>
                      <a:pt x="19" y="5"/>
                      <a:pt x="19" y="4"/>
                    </a:cubicBezTo>
                    <a:cubicBezTo>
                      <a:pt x="20" y="3"/>
                      <a:pt x="21" y="3"/>
                      <a:pt x="22" y="4"/>
                    </a:cubicBezTo>
                    <a:cubicBezTo>
                      <a:pt x="23" y="7"/>
                      <a:pt x="23" y="10"/>
                      <a:pt x="22" y="13"/>
                    </a:cubicBezTo>
                    <a:cubicBezTo>
                      <a:pt x="24" y="11"/>
                      <a:pt x="25" y="8"/>
                      <a:pt x="27" y="6"/>
                    </a:cubicBezTo>
                    <a:cubicBezTo>
                      <a:pt x="28" y="6"/>
                      <a:pt x="28" y="6"/>
                      <a:pt x="29" y="6"/>
                    </a:cubicBezTo>
                    <a:cubicBezTo>
                      <a:pt x="29" y="7"/>
                      <a:pt x="28" y="8"/>
                      <a:pt x="28" y="9"/>
                    </a:cubicBezTo>
                    <a:cubicBezTo>
                      <a:pt x="25" y="11"/>
                      <a:pt x="23" y="13"/>
                      <a:pt x="22" y="16"/>
                    </a:cubicBezTo>
                    <a:cubicBezTo>
                      <a:pt x="23" y="17"/>
                      <a:pt x="23" y="18"/>
                      <a:pt x="24" y="19"/>
                    </a:cubicBezTo>
                    <a:cubicBezTo>
                      <a:pt x="25" y="17"/>
                      <a:pt x="27" y="16"/>
                      <a:pt x="29" y="14"/>
                    </a:cubicBezTo>
                    <a:cubicBezTo>
                      <a:pt x="32" y="14"/>
                      <a:pt x="32" y="14"/>
                      <a:pt x="32" y="14"/>
                    </a:cubicBezTo>
                    <a:cubicBezTo>
                      <a:pt x="31" y="18"/>
                      <a:pt x="30" y="23"/>
                      <a:pt x="29" y="27"/>
                    </a:cubicBezTo>
                    <a:cubicBezTo>
                      <a:pt x="29" y="23"/>
                      <a:pt x="29" y="20"/>
                      <a:pt x="29" y="16"/>
                    </a:cubicBezTo>
                    <a:cubicBezTo>
                      <a:pt x="27" y="17"/>
                      <a:pt x="25" y="19"/>
                      <a:pt x="25" y="21"/>
                    </a:cubicBezTo>
                    <a:cubicBezTo>
                      <a:pt x="26" y="21"/>
                      <a:pt x="27" y="21"/>
                      <a:pt x="28" y="21"/>
                    </a:cubicBezTo>
                    <a:cubicBezTo>
                      <a:pt x="27" y="23"/>
                      <a:pt x="25" y="24"/>
                      <a:pt x="26" y="26"/>
                    </a:cubicBezTo>
                    <a:cubicBezTo>
                      <a:pt x="27" y="26"/>
                      <a:pt x="27" y="25"/>
                      <a:pt x="28" y="25"/>
                    </a:cubicBezTo>
                    <a:cubicBezTo>
                      <a:pt x="27" y="28"/>
                      <a:pt x="25" y="30"/>
                      <a:pt x="24" y="33"/>
                    </a:cubicBezTo>
                    <a:cubicBezTo>
                      <a:pt x="24" y="34"/>
                      <a:pt x="23" y="36"/>
                      <a:pt x="22" y="37"/>
                    </a:cubicBezTo>
                    <a:cubicBezTo>
                      <a:pt x="24" y="36"/>
                      <a:pt x="25" y="34"/>
                      <a:pt x="26" y="32"/>
                    </a:cubicBezTo>
                    <a:cubicBezTo>
                      <a:pt x="25" y="35"/>
                      <a:pt x="24" y="38"/>
                      <a:pt x="23" y="41"/>
                    </a:cubicBezTo>
                    <a:cubicBezTo>
                      <a:pt x="21" y="40"/>
                      <a:pt x="20" y="40"/>
                      <a:pt x="19" y="38"/>
                    </a:cubicBezTo>
                    <a:cubicBezTo>
                      <a:pt x="21" y="36"/>
                      <a:pt x="22" y="35"/>
                      <a:pt x="24" y="32"/>
                    </a:cubicBezTo>
                    <a:cubicBezTo>
                      <a:pt x="21" y="31"/>
                      <a:pt x="19" y="29"/>
                      <a:pt x="18" y="26"/>
                    </a:cubicBezTo>
                    <a:cubicBezTo>
                      <a:pt x="18" y="25"/>
                      <a:pt x="18" y="23"/>
                      <a:pt x="19" y="22"/>
                    </a:cubicBezTo>
                    <a:cubicBezTo>
                      <a:pt x="19" y="22"/>
                      <a:pt x="19" y="22"/>
                      <a:pt x="20" y="22"/>
                    </a:cubicBezTo>
                    <a:cubicBezTo>
                      <a:pt x="18" y="25"/>
                      <a:pt x="20" y="29"/>
                      <a:pt x="24" y="30"/>
                    </a:cubicBezTo>
                    <a:cubicBezTo>
                      <a:pt x="24" y="30"/>
                      <a:pt x="25" y="29"/>
                      <a:pt x="25" y="28"/>
                    </a:cubicBezTo>
                    <a:cubicBezTo>
                      <a:pt x="25" y="27"/>
                      <a:pt x="25" y="27"/>
                      <a:pt x="24" y="26"/>
                    </a:cubicBezTo>
                    <a:cubicBezTo>
                      <a:pt x="24" y="27"/>
                      <a:pt x="23" y="27"/>
                      <a:pt x="22" y="28"/>
                    </a:cubicBezTo>
                    <a:cubicBezTo>
                      <a:pt x="22" y="26"/>
                      <a:pt x="23" y="25"/>
                      <a:pt x="24" y="24"/>
                    </a:cubicBezTo>
                    <a:cubicBezTo>
                      <a:pt x="22" y="24"/>
                      <a:pt x="21" y="25"/>
                      <a:pt x="20" y="25"/>
                    </a:cubicBezTo>
                    <a:cubicBezTo>
                      <a:pt x="20" y="24"/>
                      <a:pt x="21" y="23"/>
                      <a:pt x="22" y="21"/>
                    </a:cubicBezTo>
                    <a:cubicBezTo>
                      <a:pt x="22" y="20"/>
                      <a:pt x="22" y="19"/>
                      <a:pt x="21" y="18"/>
                    </a:cubicBezTo>
                    <a:cubicBezTo>
                      <a:pt x="19" y="21"/>
                      <a:pt x="17" y="23"/>
                      <a:pt x="16" y="26"/>
                    </a:cubicBezTo>
                    <a:cubicBezTo>
                      <a:pt x="15" y="27"/>
                      <a:pt x="13" y="27"/>
                      <a:pt x="12" y="28"/>
                    </a:cubicBezTo>
                    <a:cubicBezTo>
                      <a:pt x="11" y="34"/>
                      <a:pt x="12" y="41"/>
                      <a:pt x="12" y="47"/>
                    </a:cubicBezTo>
                    <a:cubicBezTo>
                      <a:pt x="10" y="47"/>
                      <a:pt x="9" y="47"/>
                      <a:pt x="8" y="47"/>
                    </a:cubicBezTo>
                    <a:cubicBezTo>
                      <a:pt x="9" y="45"/>
                      <a:pt x="9" y="43"/>
                      <a:pt x="9" y="40"/>
                    </a:cubicBezTo>
                    <a:cubicBezTo>
                      <a:pt x="9" y="36"/>
                      <a:pt x="9" y="32"/>
                      <a:pt x="9" y="27"/>
                    </a:cubicBezTo>
                    <a:cubicBezTo>
                      <a:pt x="7" y="27"/>
                      <a:pt x="7" y="27"/>
                      <a:pt x="7" y="27"/>
                    </a:cubicBezTo>
                    <a:cubicBezTo>
                      <a:pt x="8" y="26"/>
                      <a:pt x="9" y="25"/>
                      <a:pt x="9" y="24"/>
                    </a:cubicBezTo>
                    <a:cubicBezTo>
                      <a:pt x="9" y="21"/>
                      <a:pt x="9" y="18"/>
                      <a:pt x="9" y="15"/>
                    </a:cubicBezTo>
                    <a:cubicBezTo>
                      <a:pt x="10" y="12"/>
                      <a:pt x="10" y="9"/>
                      <a:pt x="10" y="5"/>
                    </a:cubicBezTo>
                    <a:cubicBezTo>
                      <a:pt x="8" y="8"/>
                      <a:pt x="8" y="12"/>
                      <a:pt x="4" y="14"/>
                    </a:cubicBezTo>
                    <a:cubicBezTo>
                      <a:pt x="3" y="14"/>
                      <a:pt x="1" y="14"/>
                      <a:pt x="0" y="14"/>
                    </a:cubicBezTo>
                    <a:moveTo>
                      <a:pt x="17" y="16"/>
                    </a:moveTo>
                    <a:cubicBezTo>
                      <a:pt x="17" y="16"/>
                      <a:pt x="17" y="16"/>
                      <a:pt x="17" y="16"/>
                    </a:cubicBezTo>
                    <a:cubicBezTo>
                      <a:pt x="17" y="17"/>
                      <a:pt x="16" y="16"/>
                      <a:pt x="15" y="17"/>
                    </a:cubicBezTo>
                    <a:cubicBezTo>
                      <a:pt x="14" y="19"/>
                      <a:pt x="12" y="22"/>
                      <a:pt x="11" y="25"/>
                    </a:cubicBezTo>
                    <a:cubicBezTo>
                      <a:pt x="12" y="26"/>
                      <a:pt x="12" y="26"/>
                      <a:pt x="13" y="26"/>
                    </a:cubicBezTo>
                    <a:cubicBezTo>
                      <a:pt x="15" y="24"/>
                      <a:pt x="17" y="21"/>
                      <a:pt x="19" y="19"/>
                    </a:cubicBezTo>
                    <a:cubicBezTo>
                      <a:pt x="21" y="16"/>
                      <a:pt x="20" y="13"/>
                      <a:pt x="20" y="10"/>
                    </a:cubicBezTo>
                    <a:cubicBezTo>
                      <a:pt x="19" y="12"/>
                      <a:pt x="17" y="13"/>
                      <a:pt x="17" y="16"/>
                    </a:cubicBezTo>
                  </a:path>
                </a:pathLst>
              </a:custGeom>
              <a:solidFill>
                <a:srgbClr val="0033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37" name="Freeform 114">
                <a:extLst>
                  <a:ext uri="{FF2B5EF4-FFF2-40B4-BE49-F238E27FC236}">
                    <a16:creationId xmlns:a16="http://schemas.microsoft.com/office/drawing/2014/main" id="{86432BE9-D760-49B5-B361-B256AB041482}"/>
                  </a:ext>
                </a:extLst>
              </p:cNvPr>
              <p:cNvSpPr>
                <a:spLocks/>
              </p:cNvSpPr>
              <p:nvPr/>
            </p:nvSpPr>
            <p:spPr bwMode="auto">
              <a:xfrm>
                <a:off x="2794000" y="3559176"/>
                <a:ext cx="12700" cy="7938"/>
              </a:xfrm>
              <a:custGeom>
                <a:avLst/>
                <a:gdLst>
                  <a:gd name="T0" fmla="*/ 0 w 7"/>
                  <a:gd name="T1" fmla="*/ 1 h 4"/>
                  <a:gd name="T2" fmla="*/ 6 w 7"/>
                  <a:gd name="T3" fmla="*/ 1 h 4"/>
                  <a:gd name="T4" fmla="*/ 7 w 7"/>
                  <a:gd name="T5" fmla="*/ 3 h 4"/>
                  <a:gd name="T6" fmla="*/ 3 w 7"/>
                  <a:gd name="T7" fmla="*/ 4 h 4"/>
                  <a:gd name="T8" fmla="*/ 0 w 7"/>
                  <a:gd name="T9" fmla="*/ 1 h 4"/>
                </a:gdLst>
                <a:ahLst/>
                <a:cxnLst>
                  <a:cxn ang="0">
                    <a:pos x="T0" y="T1"/>
                  </a:cxn>
                  <a:cxn ang="0">
                    <a:pos x="T2" y="T3"/>
                  </a:cxn>
                  <a:cxn ang="0">
                    <a:pos x="T4" y="T5"/>
                  </a:cxn>
                  <a:cxn ang="0">
                    <a:pos x="T6" y="T7"/>
                  </a:cxn>
                  <a:cxn ang="0">
                    <a:pos x="T8" y="T9"/>
                  </a:cxn>
                </a:cxnLst>
                <a:rect l="0" t="0" r="r" b="b"/>
                <a:pathLst>
                  <a:path w="7" h="4">
                    <a:moveTo>
                      <a:pt x="0" y="1"/>
                    </a:moveTo>
                    <a:cubicBezTo>
                      <a:pt x="2" y="1"/>
                      <a:pt x="4" y="0"/>
                      <a:pt x="6" y="1"/>
                    </a:cubicBezTo>
                    <a:cubicBezTo>
                      <a:pt x="7" y="1"/>
                      <a:pt x="7" y="2"/>
                      <a:pt x="7" y="3"/>
                    </a:cubicBezTo>
                    <a:cubicBezTo>
                      <a:pt x="6" y="4"/>
                      <a:pt x="5" y="4"/>
                      <a:pt x="3" y="4"/>
                    </a:cubicBezTo>
                    <a:cubicBezTo>
                      <a:pt x="3" y="3"/>
                      <a:pt x="1" y="2"/>
                      <a:pt x="0" y="1"/>
                    </a:cubicBezTo>
                  </a:path>
                </a:pathLst>
              </a:custGeom>
              <a:solidFill>
                <a:srgbClr val="0033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38" name="Freeform 115">
                <a:extLst>
                  <a:ext uri="{FF2B5EF4-FFF2-40B4-BE49-F238E27FC236}">
                    <a16:creationId xmlns:a16="http://schemas.microsoft.com/office/drawing/2014/main" id="{F9D25310-43F8-40B9-B92C-30477E08421D}"/>
                  </a:ext>
                </a:extLst>
              </p:cNvPr>
              <p:cNvSpPr>
                <a:spLocks/>
              </p:cNvSpPr>
              <p:nvPr/>
            </p:nvSpPr>
            <p:spPr bwMode="auto">
              <a:xfrm>
                <a:off x="2833688" y="3465513"/>
                <a:ext cx="39688" cy="61913"/>
              </a:xfrm>
              <a:custGeom>
                <a:avLst/>
                <a:gdLst>
                  <a:gd name="T0" fmla="*/ 3 w 22"/>
                  <a:gd name="T1" fmla="*/ 0 h 34"/>
                  <a:gd name="T2" fmla="*/ 8 w 22"/>
                  <a:gd name="T3" fmla="*/ 1 h 34"/>
                  <a:gd name="T4" fmla="*/ 9 w 22"/>
                  <a:gd name="T5" fmla="*/ 7 h 34"/>
                  <a:gd name="T6" fmla="*/ 15 w 22"/>
                  <a:gd name="T7" fmla="*/ 2 h 34"/>
                  <a:gd name="T8" fmla="*/ 13 w 22"/>
                  <a:gd name="T9" fmla="*/ 6 h 34"/>
                  <a:gd name="T10" fmla="*/ 10 w 22"/>
                  <a:gd name="T11" fmla="*/ 10 h 34"/>
                  <a:gd name="T12" fmla="*/ 11 w 22"/>
                  <a:gd name="T13" fmla="*/ 7 h 34"/>
                  <a:gd name="T14" fmla="*/ 12 w 22"/>
                  <a:gd name="T15" fmla="*/ 7 h 34"/>
                  <a:gd name="T16" fmla="*/ 11 w 22"/>
                  <a:gd name="T17" fmla="*/ 12 h 34"/>
                  <a:gd name="T18" fmla="*/ 14 w 22"/>
                  <a:gd name="T19" fmla="*/ 8 h 34"/>
                  <a:gd name="T20" fmla="*/ 18 w 22"/>
                  <a:gd name="T21" fmla="*/ 8 h 34"/>
                  <a:gd name="T22" fmla="*/ 14 w 22"/>
                  <a:gd name="T23" fmla="*/ 16 h 34"/>
                  <a:gd name="T24" fmla="*/ 15 w 22"/>
                  <a:gd name="T25" fmla="*/ 9 h 34"/>
                  <a:gd name="T26" fmla="*/ 12 w 22"/>
                  <a:gd name="T27" fmla="*/ 13 h 34"/>
                  <a:gd name="T28" fmla="*/ 15 w 22"/>
                  <a:gd name="T29" fmla="*/ 16 h 34"/>
                  <a:gd name="T30" fmla="*/ 14 w 22"/>
                  <a:gd name="T31" fmla="*/ 18 h 34"/>
                  <a:gd name="T32" fmla="*/ 15 w 22"/>
                  <a:gd name="T33" fmla="*/ 20 h 34"/>
                  <a:gd name="T34" fmla="*/ 16 w 22"/>
                  <a:gd name="T35" fmla="*/ 18 h 34"/>
                  <a:gd name="T36" fmla="*/ 17 w 22"/>
                  <a:gd name="T37" fmla="*/ 19 h 34"/>
                  <a:gd name="T38" fmla="*/ 16 w 22"/>
                  <a:gd name="T39" fmla="*/ 22 h 34"/>
                  <a:gd name="T40" fmla="*/ 22 w 22"/>
                  <a:gd name="T41" fmla="*/ 34 h 34"/>
                  <a:gd name="T42" fmla="*/ 14 w 22"/>
                  <a:gd name="T43" fmla="*/ 34 h 34"/>
                  <a:gd name="T44" fmla="*/ 18 w 22"/>
                  <a:gd name="T45" fmla="*/ 32 h 34"/>
                  <a:gd name="T46" fmla="*/ 15 w 22"/>
                  <a:gd name="T47" fmla="*/ 25 h 34"/>
                  <a:gd name="T48" fmla="*/ 12 w 22"/>
                  <a:gd name="T49" fmla="*/ 24 h 34"/>
                  <a:gd name="T50" fmla="*/ 13 w 22"/>
                  <a:gd name="T51" fmla="*/ 22 h 34"/>
                  <a:gd name="T52" fmla="*/ 12 w 22"/>
                  <a:gd name="T53" fmla="*/ 19 h 34"/>
                  <a:gd name="T54" fmla="*/ 11 w 22"/>
                  <a:gd name="T55" fmla="*/ 19 h 34"/>
                  <a:gd name="T56" fmla="*/ 12 w 22"/>
                  <a:gd name="T57" fmla="*/ 18 h 34"/>
                  <a:gd name="T58" fmla="*/ 10 w 22"/>
                  <a:gd name="T59" fmla="*/ 15 h 34"/>
                  <a:gd name="T60" fmla="*/ 8 w 22"/>
                  <a:gd name="T61" fmla="*/ 25 h 34"/>
                  <a:gd name="T62" fmla="*/ 5 w 22"/>
                  <a:gd name="T63" fmla="*/ 24 h 34"/>
                  <a:gd name="T64" fmla="*/ 6 w 22"/>
                  <a:gd name="T65" fmla="*/ 20 h 34"/>
                  <a:gd name="T66" fmla="*/ 7 w 22"/>
                  <a:gd name="T67" fmla="*/ 20 h 34"/>
                  <a:gd name="T68" fmla="*/ 10 w 22"/>
                  <a:gd name="T69" fmla="*/ 13 h 34"/>
                  <a:gd name="T70" fmla="*/ 7 w 22"/>
                  <a:gd name="T71" fmla="*/ 16 h 34"/>
                  <a:gd name="T72" fmla="*/ 9 w 22"/>
                  <a:gd name="T73" fmla="*/ 10 h 34"/>
                  <a:gd name="T74" fmla="*/ 4 w 22"/>
                  <a:gd name="T75" fmla="*/ 16 h 34"/>
                  <a:gd name="T76" fmla="*/ 0 w 22"/>
                  <a:gd name="T77" fmla="*/ 17 h 34"/>
                  <a:gd name="T78" fmla="*/ 7 w 22"/>
                  <a:gd name="T79" fmla="*/ 9 h 34"/>
                  <a:gd name="T80" fmla="*/ 3 w 22"/>
                  <a:gd name="T81"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2" h="34">
                    <a:moveTo>
                      <a:pt x="3" y="0"/>
                    </a:moveTo>
                    <a:cubicBezTo>
                      <a:pt x="5" y="0"/>
                      <a:pt x="6" y="0"/>
                      <a:pt x="8" y="1"/>
                    </a:cubicBezTo>
                    <a:cubicBezTo>
                      <a:pt x="8" y="3"/>
                      <a:pt x="8" y="5"/>
                      <a:pt x="9" y="7"/>
                    </a:cubicBezTo>
                    <a:cubicBezTo>
                      <a:pt x="11" y="5"/>
                      <a:pt x="12" y="3"/>
                      <a:pt x="15" y="2"/>
                    </a:cubicBezTo>
                    <a:cubicBezTo>
                      <a:pt x="15" y="4"/>
                      <a:pt x="13" y="5"/>
                      <a:pt x="13" y="6"/>
                    </a:cubicBezTo>
                    <a:cubicBezTo>
                      <a:pt x="11" y="6"/>
                      <a:pt x="9" y="8"/>
                      <a:pt x="10" y="10"/>
                    </a:cubicBezTo>
                    <a:cubicBezTo>
                      <a:pt x="10" y="9"/>
                      <a:pt x="11" y="8"/>
                      <a:pt x="11" y="7"/>
                    </a:cubicBezTo>
                    <a:cubicBezTo>
                      <a:pt x="11" y="7"/>
                      <a:pt x="12" y="7"/>
                      <a:pt x="12" y="7"/>
                    </a:cubicBezTo>
                    <a:cubicBezTo>
                      <a:pt x="11" y="9"/>
                      <a:pt x="10" y="10"/>
                      <a:pt x="11" y="12"/>
                    </a:cubicBezTo>
                    <a:cubicBezTo>
                      <a:pt x="12" y="10"/>
                      <a:pt x="13" y="9"/>
                      <a:pt x="14" y="8"/>
                    </a:cubicBezTo>
                    <a:cubicBezTo>
                      <a:pt x="15" y="7"/>
                      <a:pt x="17" y="8"/>
                      <a:pt x="18" y="8"/>
                    </a:cubicBezTo>
                    <a:cubicBezTo>
                      <a:pt x="17" y="11"/>
                      <a:pt x="16" y="13"/>
                      <a:pt x="14" y="16"/>
                    </a:cubicBezTo>
                    <a:cubicBezTo>
                      <a:pt x="14" y="14"/>
                      <a:pt x="15" y="11"/>
                      <a:pt x="15" y="9"/>
                    </a:cubicBezTo>
                    <a:cubicBezTo>
                      <a:pt x="13" y="10"/>
                      <a:pt x="13" y="12"/>
                      <a:pt x="12" y="13"/>
                    </a:cubicBezTo>
                    <a:cubicBezTo>
                      <a:pt x="12" y="14"/>
                      <a:pt x="13" y="16"/>
                      <a:pt x="15" y="16"/>
                    </a:cubicBezTo>
                    <a:cubicBezTo>
                      <a:pt x="14" y="17"/>
                      <a:pt x="14" y="17"/>
                      <a:pt x="14" y="18"/>
                    </a:cubicBezTo>
                    <a:cubicBezTo>
                      <a:pt x="14" y="19"/>
                      <a:pt x="15" y="19"/>
                      <a:pt x="15" y="20"/>
                    </a:cubicBezTo>
                    <a:cubicBezTo>
                      <a:pt x="15" y="19"/>
                      <a:pt x="16" y="19"/>
                      <a:pt x="16" y="18"/>
                    </a:cubicBezTo>
                    <a:cubicBezTo>
                      <a:pt x="16" y="18"/>
                      <a:pt x="17" y="19"/>
                      <a:pt x="17" y="19"/>
                    </a:cubicBezTo>
                    <a:cubicBezTo>
                      <a:pt x="17" y="20"/>
                      <a:pt x="16" y="21"/>
                      <a:pt x="16" y="22"/>
                    </a:cubicBezTo>
                    <a:cubicBezTo>
                      <a:pt x="17" y="26"/>
                      <a:pt x="20" y="30"/>
                      <a:pt x="22" y="34"/>
                    </a:cubicBezTo>
                    <a:cubicBezTo>
                      <a:pt x="19" y="34"/>
                      <a:pt x="17" y="34"/>
                      <a:pt x="14" y="34"/>
                    </a:cubicBezTo>
                    <a:cubicBezTo>
                      <a:pt x="15" y="34"/>
                      <a:pt x="16" y="33"/>
                      <a:pt x="18" y="32"/>
                    </a:cubicBezTo>
                    <a:cubicBezTo>
                      <a:pt x="17" y="30"/>
                      <a:pt x="16" y="27"/>
                      <a:pt x="15" y="25"/>
                    </a:cubicBezTo>
                    <a:cubicBezTo>
                      <a:pt x="14" y="25"/>
                      <a:pt x="13" y="25"/>
                      <a:pt x="12" y="24"/>
                    </a:cubicBezTo>
                    <a:cubicBezTo>
                      <a:pt x="12" y="24"/>
                      <a:pt x="13" y="23"/>
                      <a:pt x="13" y="22"/>
                    </a:cubicBezTo>
                    <a:cubicBezTo>
                      <a:pt x="13" y="21"/>
                      <a:pt x="13" y="20"/>
                      <a:pt x="12" y="19"/>
                    </a:cubicBezTo>
                    <a:cubicBezTo>
                      <a:pt x="12" y="19"/>
                      <a:pt x="11" y="19"/>
                      <a:pt x="11" y="19"/>
                    </a:cubicBezTo>
                    <a:cubicBezTo>
                      <a:pt x="11" y="19"/>
                      <a:pt x="11" y="18"/>
                      <a:pt x="12" y="18"/>
                    </a:cubicBezTo>
                    <a:cubicBezTo>
                      <a:pt x="11" y="17"/>
                      <a:pt x="11" y="16"/>
                      <a:pt x="10" y="15"/>
                    </a:cubicBezTo>
                    <a:cubicBezTo>
                      <a:pt x="9" y="18"/>
                      <a:pt x="9" y="22"/>
                      <a:pt x="8" y="25"/>
                    </a:cubicBezTo>
                    <a:cubicBezTo>
                      <a:pt x="7" y="26"/>
                      <a:pt x="6" y="24"/>
                      <a:pt x="5" y="24"/>
                    </a:cubicBezTo>
                    <a:cubicBezTo>
                      <a:pt x="6" y="23"/>
                      <a:pt x="6" y="21"/>
                      <a:pt x="6" y="20"/>
                    </a:cubicBezTo>
                    <a:cubicBezTo>
                      <a:pt x="7" y="20"/>
                      <a:pt x="7" y="20"/>
                      <a:pt x="7" y="20"/>
                    </a:cubicBezTo>
                    <a:cubicBezTo>
                      <a:pt x="8" y="18"/>
                      <a:pt x="9" y="15"/>
                      <a:pt x="10" y="13"/>
                    </a:cubicBezTo>
                    <a:cubicBezTo>
                      <a:pt x="9" y="14"/>
                      <a:pt x="8" y="15"/>
                      <a:pt x="7" y="16"/>
                    </a:cubicBezTo>
                    <a:cubicBezTo>
                      <a:pt x="8" y="14"/>
                      <a:pt x="9" y="12"/>
                      <a:pt x="9" y="10"/>
                    </a:cubicBezTo>
                    <a:cubicBezTo>
                      <a:pt x="7" y="12"/>
                      <a:pt x="6" y="15"/>
                      <a:pt x="4" y="16"/>
                    </a:cubicBezTo>
                    <a:cubicBezTo>
                      <a:pt x="3" y="17"/>
                      <a:pt x="1" y="17"/>
                      <a:pt x="0" y="17"/>
                    </a:cubicBezTo>
                    <a:cubicBezTo>
                      <a:pt x="2" y="14"/>
                      <a:pt x="6" y="12"/>
                      <a:pt x="7" y="9"/>
                    </a:cubicBezTo>
                    <a:cubicBezTo>
                      <a:pt x="6" y="6"/>
                      <a:pt x="5" y="3"/>
                      <a:pt x="3" y="0"/>
                    </a:cubicBezTo>
                  </a:path>
                </a:pathLst>
              </a:custGeom>
              <a:solidFill>
                <a:srgbClr val="0033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39" name="Freeform 116">
                <a:extLst>
                  <a:ext uri="{FF2B5EF4-FFF2-40B4-BE49-F238E27FC236}">
                    <a16:creationId xmlns:a16="http://schemas.microsoft.com/office/drawing/2014/main" id="{DF376A7F-8468-4604-A747-365F0C1AB356}"/>
                  </a:ext>
                </a:extLst>
              </p:cNvPr>
              <p:cNvSpPr>
                <a:spLocks/>
              </p:cNvSpPr>
              <p:nvPr/>
            </p:nvSpPr>
            <p:spPr bwMode="auto">
              <a:xfrm>
                <a:off x="2870200" y="3508376"/>
                <a:ext cx="11113" cy="6350"/>
              </a:xfrm>
              <a:custGeom>
                <a:avLst/>
                <a:gdLst>
                  <a:gd name="T0" fmla="*/ 0 w 6"/>
                  <a:gd name="T1" fmla="*/ 1 h 4"/>
                  <a:gd name="T2" fmla="*/ 6 w 6"/>
                  <a:gd name="T3" fmla="*/ 1 h 4"/>
                  <a:gd name="T4" fmla="*/ 4 w 6"/>
                  <a:gd name="T5" fmla="*/ 4 h 4"/>
                  <a:gd name="T6" fmla="*/ 3 w 6"/>
                  <a:gd name="T7" fmla="*/ 2 h 4"/>
                  <a:gd name="T8" fmla="*/ 0 w 6"/>
                  <a:gd name="T9" fmla="*/ 1 h 4"/>
                </a:gdLst>
                <a:ahLst/>
                <a:cxnLst>
                  <a:cxn ang="0">
                    <a:pos x="T0" y="T1"/>
                  </a:cxn>
                  <a:cxn ang="0">
                    <a:pos x="T2" y="T3"/>
                  </a:cxn>
                  <a:cxn ang="0">
                    <a:pos x="T4" y="T5"/>
                  </a:cxn>
                  <a:cxn ang="0">
                    <a:pos x="T6" y="T7"/>
                  </a:cxn>
                  <a:cxn ang="0">
                    <a:pos x="T8" y="T9"/>
                  </a:cxn>
                </a:cxnLst>
                <a:rect l="0" t="0" r="r" b="b"/>
                <a:pathLst>
                  <a:path w="6" h="4">
                    <a:moveTo>
                      <a:pt x="0" y="1"/>
                    </a:moveTo>
                    <a:cubicBezTo>
                      <a:pt x="2" y="0"/>
                      <a:pt x="4" y="0"/>
                      <a:pt x="6" y="1"/>
                    </a:cubicBezTo>
                    <a:cubicBezTo>
                      <a:pt x="5" y="2"/>
                      <a:pt x="4" y="3"/>
                      <a:pt x="4" y="4"/>
                    </a:cubicBezTo>
                    <a:cubicBezTo>
                      <a:pt x="3" y="4"/>
                      <a:pt x="3" y="2"/>
                      <a:pt x="3" y="2"/>
                    </a:cubicBezTo>
                    <a:cubicBezTo>
                      <a:pt x="2" y="1"/>
                      <a:pt x="1" y="1"/>
                      <a:pt x="0" y="1"/>
                    </a:cubicBezTo>
                  </a:path>
                </a:pathLst>
              </a:custGeom>
              <a:solidFill>
                <a:srgbClr val="0033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40" name="Freeform 117">
                <a:extLst>
                  <a:ext uri="{FF2B5EF4-FFF2-40B4-BE49-F238E27FC236}">
                    <a16:creationId xmlns:a16="http://schemas.microsoft.com/office/drawing/2014/main" id="{EC579281-522A-4B8E-8D43-9A88B9426149}"/>
                  </a:ext>
                </a:extLst>
              </p:cNvPr>
              <p:cNvSpPr>
                <a:spLocks/>
              </p:cNvSpPr>
              <p:nvPr/>
            </p:nvSpPr>
            <p:spPr bwMode="auto">
              <a:xfrm>
                <a:off x="2840038" y="3525838"/>
                <a:ext cx="12700" cy="19050"/>
              </a:xfrm>
              <a:custGeom>
                <a:avLst/>
                <a:gdLst>
                  <a:gd name="T0" fmla="*/ 0 w 7"/>
                  <a:gd name="T1" fmla="*/ 8 h 10"/>
                  <a:gd name="T2" fmla="*/ 7 w 7"/>
                  <a:gd name="T3" fmla="*/ 0 h 10"/>
                  <a:gd name="T4" fmla="*/ 4 w 7"/>
                  <a:gd name="T5" fmla="*/ 9 h 10"/>
                  <a:gd name="T6" fmla="*/ 0 w 7"/>
                  <a:gd name="T7" fmla="*/ 8 h 10"/>
                </a:gdLst>
                <a:ahLst/>
                <a:cxnLst>
                  <a:cxn ang="0">
                    <a:pos x="T0" y="T1"/>
                  </a:cxn>
                  <a:cxn ang="0">
                    <a:pos x="T2" y="T3"/>
                  </a:cxn>
                  <a:cxn ang="0">
                    <a:pos x="T4" y="T5"/>
                  </a:cxn>
                  <a:cxn ang="0">
                    <a:pos x="T6" y="T7"/>
                  </a:cxn>
                </a:cxnLst>
                <a:rect l="0" t="0" r="r" b="b"/>
                <a:pathLst>
                  <a:path w="7" h="10">
                    <a:moveTo>
                      <a:pt x="0" y="8"/>
                    </a:moveTo>
                    <a:cubicBezTo>
                      <a:pt x="4" y="7"/>
                      <a:pt x="5" y="3"/>
                      <a:pt x="7" y="0"/>
                    </a:cubicBezTo>
                    <a:cubicBezTo>
                      <a:pt x="6" y="3"/>
                      <a:pt x="6" y="6"/>
                      <a:pt x="4" y="9"/>
                    </a:cubicBezTo>
                    <a:cubicBezTo>
                      <a:pt x="3" y="10"/>
                      <a:pt x="1" y="9"/>
                      <a:pt x="0" y="8"/>
                    </a:cubicBezTo>
                  </a:path>
                </a:pathLst>
              </a:custGeom>
              <a:solidFill>
                <a:srgbClr val="0033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41" name="Freeform 118">
                <a:extLst>
                  <a:ext uri="{FF2B5EF4-FFF2-40B4-BE49-F238E27FC236}">
                    <a16:creationId xmlns:a16="http://schemas.microsoft.com/office/drawing/2014/main" id="{C1D49486-C1EB-4A78-B8BE-44A581595D90}"/>
                  </a:ext>
                </a:extLst>
              </p:cNvPr>
              <p:cNvSpPr>
                <a:spLocks noEditPoints="1"/>
              </p:cNvSpPr>
              <p:nvPr/>
            </p:nvSpPr>
            <p:spPr bwMode="auto">
              <a:xfrm>
                <a:off x="2590800" y="3819526"/>
                <a:ext cx="71438" cy="146050"/>
              </a:xfrm>
              <a:custGeom>
                <a:avLst/>
                <a:gdLst>
                  <a:gd name="T0" fmla="*/ 14 w 39"/>
                  <a:gd name="T1" fmla="*/ 41 h 79"/>
                  <a:gd name="T2" fmla="*/ 14 w 39"/>
                  <a:gd name="T3" fmla="*/ 41 h 79"/>
                  <a:gd name="T4" fmla="*/ 14 w 39"/>
                  <a:gd name="T5" fmla="*/ 41 h 79"/>
                  <a:gd name="T6" fmla="*/ 14 w 39"/>
                  <a:gd name="T7" fmla="*/ 58 h 79"/>
                  <a:gd name="T8" fmla="*/ 22 w 39"/>
                  <a:gd name="T9" fmla="*/ 75 h 79"/>
                  <a:gd name="T10" fmla="*/ 27 w 39"/>
                  <a:gd name="T11" fmla="*/ 79 h 79"/>
                  <a:gd name="T12" fmla="*/ 31 w 39"/>
                  <a:gd name="T13" fmla="*/ 69 h 79"/>
                  <a:gd name="T14" fmla="*/ 32 w 39"/>
                  <a:gd name="T15" fmla="*/ 57 h 79"/>
                  <a:gd name="T16" fmla="*/ 35 w 39"/>
                  <a:gd name="T17" fmla="*/ 37 h 79"/>
                  <a:gd name="T18" fmla="*/ 23 w 39"/>
                  <a:gd name="T19" fmla="*/ 53 h 79"/>
                  <a:gd name="T20" fmla="*/ 19 w 39"/>
                  <a:gd name="T21" fmla="*/ 47 h 79"/>
                  <a:gd name="T22" fmla="*/ 15 w 39"/>
                  <a:gd name="T23" fmla="*/ 42 h 79"/>
                  <a:gd name="T24" fmla="*/ 26 w 39"/>
                  <a:gd name="T25" fmla="*/ 21 h 79"/>
                  <a:gd name="T26" fmla="*/ 27 w 39"/>
                  <a:gd name="T27" fmla="*/ 3 h 79"/>
                  <a:gd name="T28" fmla="*/ 22 w 39"/>
                  <a:gd name="T29" fmla="*/ 8 h 79"/>
                  <a:gd name="T30" fmla="*/ 19 w 39"/>
                  <a:gd name="T31" fmla="*/ 12 h 79"/>
                  <a:gd name="T32" fmla="*/ 18 w 39"/>
                  <a:gd name="T33" fmla="*/ 13 h 79"/>
                  <a:gd name="T34" fmla="*/ 17 w 39"/>
                  <a:gd name="T35" fmla="*/ 15 h 79"/>
                  <a:gd name="T36" fmla="*/ 13 w 39"/>
                  <a:gd name="T37" fmla="*/ 4 h 79"/>
                  <a:gd name="T38" fmla="*/ 8 w 39"/>
                  <a:gd name="T39" fmla="*/ 1 h 79"/>
                  <a:gd name="T40" fmla="*/ 3 w 39"/>
                  <a:gd name="T41" fmla="*/ 5 h 79"/>
                  <a:gd name="T42" fmla="*/ 12 w 39"/>
                  <a:gd name="T43" fmla="*/ 29 h 79"/>
                  <a:gd name="T44" fmla="*/ 12 w 39"/>
                  <a:gd name="T45" fmla="*/ 35 h 79"/>
                  <a:gd name="T46" fmla="*/ 14 w 39"/>
                  <a:gd name="T47" fmla="*/ 41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9" h="79">
                    <a:moveTo>
                      <a:pt x="14" y="41"/>
                    </a:moveTo>
                    <a:cubicBezTo>
                      <a:pt x="14" y="41"/>
                      <a:pt x="14" y="41"/>
                      <a:pt x="14" y="41"/>
                    </a:cubicBezTo>
                    <a:moveTo>
                      <a:pt x="14" y="41"/>
                    </a:moveTo>
                    <a:cubicBezTo>
                      <a:pt x="0" y="39"/>
                      <a:pt x="9" y="51"/>
                      <a:pt x="14" y="58"/>
                    </a:cubicBezTo>
                    <a:cubicBezTo>
                      <a:pt x="24" y="70"/>
                      <a:pt x="17" y="62"/>
                      <a:pt x="22" y="75"/>
                    </a:cubicBezTo>
                    <a:cubicBezTo>
                      <a:pt x="24" y="79"/>
                      <a:pt x="25" y="79"/>
                      <a:pt x="27" y="79"/>
                    </a:cubicBezTo>
                    <a:cubicBezTo>
                      <a:pt x="30" y="77"/>
                      <a:pt x="30" y="74"/>
                      <a:pt x="31" y="69"/>
                    </a:cubicBezTo>
                    <a:cubicBezTo>
                      <a:pt x="31" y="63"/>
                      <a:pt x="28" y="64"/>
                      <a:pt x="32" y="57"/>
                    </a:cubicBezTo>
                    <a:cubicBezTo>
                      <a:pt x="36" y="48"/>
                      <a:pt x="39" y="44"/>
                      <a:pt x="35" y="37"/>
                    </a:cubicBezTo>
                    <a:cubicBezTo>
                      <a:pt x="27" y="38"/>
                      <a:pt x="23" y="48"/>
                      <a:pt x="23" y="53"/>
                    </a:cubicBezTo>
                    <a:cubicBezTo>
                      <a:pt x="19" y="47"/>
                      <a:pt x="19" y="47"/>
                      <a:pt x="19" y="47"/>
                    </a:cubicBezTo>
                    <a:cubicBezTo>
                      <a:pt x="18" y="45"/>
                      <a:pt x="17" y="44"/>
                      <a:pt x="15" y="42"/>
                    </a:cubicBezTo>
                    <a:cubicBezTo>
                      <a:pt x="24" y="40"/>
                      <a:pt x="20" y="28"/>
                      <a:pt x="26" y="21"/>
                    </a:cubicBezTo>
                    <a:cubicBezTo>
                      <a:pt x="36" y="10"/>
                      <a:pt x="36" y="0"/>
                      <a:pt x="27" y="3"/>
                    </a:cubicBezTo>
                    <a:cubicBezTo>
                      <a:pt x="25" y="4"/>
                      <a:pt x="23" y="7"/>
                      <a:pt x="22" y="8"/>
                    </a:cubicBezTo>
                    <a:cubicBezTo>
                      <a:pt x="21" y="10"/>
                      <a:pt x="20" y="10"/>
                      <a:pt x="19" y="12"/>
                    </a:cubicBezTo>
                    <a:cubicBezTo>
                      <a:pt x="19" y="12"/>
                      <a:pt x="19" y="13"/>
                      <a:pt x="18" y="13"/>
                    </a:cubicBezTo>
                    <a:cubicBezTo>
                      <a:pt x="17" y="15"/>
                      <a:pt x="18" y="14"/>
                      <a:pt x="17" y="15"/>
                    </a:cubicBezTo>
                    <a:cubicBezTo>
                      <a:pt x="16" y="9"/>
                      <a:pt x="14" y="7"/>
                      <a:pt x="13" y="4"/>
                    </a:cubicBezTo>
                    <a:cubicBezTo>
                      <a:pt x="11" y="2"/>
                      <a:pt x="10" y="1"/>
                      <a:pt x="8" y="1"/>
                    </a:cubicBezTo>
                    <a:cubicBezTo>
                      <a:pt x="5" y="1"/>
                      <a:pt x="3" y="1"/>
                      <a:pt x="3" y="5"/>
                    </a:cubicBezTo>
                    <a:cubicBezTo>
                      <a:pt x="2" y="10"/>
                      <a:pt x="10" y="19"/>
                      <a:pt x="12" y="29"/>
                    </a:cubicBezTo>
                    <a:cubicBezTo>
                      <a:pt x="12" y="30"/>
                      <a:pt x="12" y="33"/>
                      <a:pt x="12" y="35"/>
                    </a:cubicBezTo>
                    <a:cubicBezTo>
                      <a:pt x="13" y="37"/>
                      <a:pt x="13" y="38"/>
                      <a:pt x="14" y="41"/>
                    </a:cubicBezTo>
                  </a:path>
                </a:pathLst>
              </a:custGeom>
              <a:solidFill>
                <a:srgbClr val="0033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42" name="Freeform 119">
                <a:extLst>
                  <a:ext uri="{FF2B5EF4-FFF2-40B4-BE49-F238E27FC236}">
                    <a16:creationId xmlns:a16="http://schemas.microsoft.com/office/drawing/2014/main" id="{E8D20487-CBDA-43F6-83ED-189B93E6F94F}"/>
                  </a:ext>
                </a:extLst>
              </p:cNvPr>
              <p:cNvSpPr>
                <a:spLocks/>
              </p:cNvSpPr>
              <p:nvPr/>
            </p:nvSpPr>
            <p:spPr bwMode="auto">
              <a:xfrm>
                <a:off x="2703513" y="4052888"/>
                <a:ext cx="139700" cy="119063"/>
              </a:xfrm>
              <a:custGeom>
                <a:avLst/>
                <a:gdLst>
                  <a:gd name="T0" fmla="*/ 16 w 77"/>
                  <a:gd name="T1" fmla="*/ 12 h 65"/>
                  <a:gd name="T2" fmla="*/ 19 w 77"/>
                  <a:gd name="T3" fmla="*/ 24 h 65"/>
                  <a:gd name="T4" fmla="*/ 0 w 77"/>
                  <a:gd name="T5" fmla="*/ 25 h 65"/>
                  <a:gd name="T6" fmla="*/ 27 w 77"/>
                  <a:gd name="T7" fmla="*/ 38 h 65"/>
                  <a:gd name="T8" fmla="*/ 36 w 77"/>
                  <a:gd name="T9" fmla="*/ 43 h 65"/>
                  <a:gd name="T10" fmla="*/ 29 w 77"/>
                  <a:gd name="T11" fmla="*/ 49 h 65"/>
                  <a:gd name="T12" fmla="*/ 47 w 77"/>
                  <a:gd name="T13" fmla="*/ 55 h 65"/>
                  <a:gd name="T14" fmla="*/ 57 w 77"/>
                  <a:gd name="T15" fmla="*/ 58 h 65"/>
                  <a:gd name="T16" fmla="*/ 60 w 77"/>
                  <a:gd name="T17" fmla="*/ 48 h 65"/>
                  <a:gd name="T18" fmla="*/ 57 w 77"/>
                  <a:gd name="T19" fmla="*/ 42 h 65"/>
                  <a:gd name="T20" fmla="*/ 43 w 77"/>
                  <a:gd name="T21" fmla="*/ 33 h 65"/>
                  <a:gd name="T22" fmla="*/ 47 w 77"/>
                  <a:gd name="T23" fmla="*/ 45 h 65"/>
                  <a:gd name="T24" fmla="*/ 38 w 77"/>
                  <a:gd name="T25" fmla="*/ 44 h 65"/>
                  <a:gd name="T26" fmla="*/ 30 w 77"/>
                  <a:gd name="T27" fmla="*/ 25 h 65"/>
                  <a:gd name="T28" fmla="*/ 28 w 77"/>
                  <a:gd name="T29" fmla="*/ 19 h 65"/>
                  <a:gd name="T30" fmla="*/ 16 w 77"/>
                  <a:gd name="T31" fmla="*/ 12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7" h="65">
                    <a:moveTo>
                      <a:pt x="16" y="12"/>
                    </a:moveTo>
                    <a:cubicBezTo>
                      <a:pt x="16" y="17"/>
                      <a:pt x="17" y="20"/>
                      <a:pt x="19" y="24"/>
                    </a:cubicBezTo>
                    <a:cubicBezTo>
                      <a:pt x="16" y="23"/>
                      <a:pt x="0" y="15"/>
                      <a:pt x="0" y="25"/>
                    </a:cubicBezTo>
                    <a:cubicBezTo>
                      <a:pt x="0" y="33"/>
                      <a:pt x="18" y="31"/>
                      <a:pt x="27" y="38"/>
                    </a:cubicBezTo>
                    <a:cubicBezTo>
                      <a:pt x="29" y="40"/>
                      <a:pt x="32" y="42"/>
                      <a:pt x="36" y="43"/>
                    </a:cubicBezTo>
                    <a:cubicBezTo>
                      <a:pt x="33" y="44"/>
                      <a:pt x="29" y="44"/>
                      <a:pt x="29" y="49"/>
                    </a:cubicBezTo>
                    <a:cubicBezTo>
                      <a:pt x="29" y="54"/>
                      <a:pt x="42" y="55"/>
                      <a:pt x="47" y="55"/>
                    </a:cubicBezTo>
                    <a:cubicBezTo>
                      <a:pt x="54" y="56"/>
                      <a:pt x="51" y="55"/>
                      <a:pt x="57" y="58"/>
                    </a:cubicBezTo>
                    <a:cubicBezTo>
                      <a:pt x="70" y="65"/>
                      <a:pt x="77" y="61"/>
                      <a:pt x="60" y="48"/>
                    </a:cubicBezTo>
                    <a:cubicBezTo>
                      <a:pt x="58" y="45"/>
                      <a:pt x="58" y="46"/>
                      <a:pt x="57" y="42"/>
                    </a:cubicBezTo>
                    <a:cubicBezTo>
                      <a:pt x="51" y="25"/>
                      <a:pt x="43" y="21"/>
                      <a:pt x="43" y="33"/>
                    </a:cubicBezTo>
                    <a:cubicBezTo>
                      <a:pt x="43" y="39"/>
                      <a:pt x="46" y="41"/>
                      <a:pt x="47" y="45"/>
                    </a:cubicBezTo>
                    <a:cubicBezTo>
                      <a:pt x="44" y="45"/>
                      <a:pt x="41" y="44"/>
                      <a:pt x="38" y="44"/>
                    </a:cubicBezTo>
                    <a:cubicBezTo>
                      <a:pt x="41" y="36"/>
                      <a:pt x="31" y="29"/>
                      <a:pt x="30" y="25"/>
                    </a:cubicBezTo>
                    <a:cubicBezTo>
                      <a:pt x="29" y="23"/>
                      <a:pt x="29" y="20"/>
                      <a:pt x="28" y="19"/>
                    </a:cubicBezTo>
                    <a:cubicBezTo>
                      <a:pt x="24" y="0"/>
                      <a:pt x="16" y="3"/>
                      <a:pt x="16" y="12"/>
                    </a:cubicBezTo>
                  </a:path>
                </a:pathLst>
              </a:custGeom>
              <a:solidFill>
                <a:srgbClr val="0033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43" name="Freeform 120">
                <a:extLst>
                  <a:ext uri="{FF2B5EF4-FFF2-40B4-BE49-F238E27FC236}">
                    <a16:creationId xmlns:a16="http://schemas.microsoft.com/office/drawing/2014/main" id="{5FE4BD1D-D800-4C3E-8D89-FD719EAD27DE}"/>
                  </a:ext>
                </a:extLst>
              </p:cNvPr>
              <p:cNvSpPr>
                <a:spLocks/>
              </p:cNvSpPr>
              <p:nvPr/>
            </p:nvSpPr>
            <p:spPr bwMode="auto">
              <a:xfrm>
                <a:off x="2646363" y="4008438"/>
                <a:ext cx="74613" cy="77788"/>
              </a:xfrm>
              <a:custGeom>
                <a:avLst/>
                <a:gdLst>
                  <a:gd name="T0" fmla="*/ 22 w 41"/>
                  <a:gd name="T1" fmla="*/ 12 h 42"/>
                  <a:gd name="T2" fmla="*/ 22 w 41"/>
                  <a:gd name="T3" fmla="*/ 19 h 42"/>
                  <a:gd name="T4" fmla="*/ 8 w 41"/>
                  <a:gd name="T5" fmla="*/ 12 h 42"/>
                  <a:gd name="T6" fmla="*/ 10 w 41"/>
                  <a:gd name="T7" fmla="*/ 23 h 42"/>
                  <a:gd name="T8" fmla="*/ 28 w 41"/>
                  <a:gd name="T9" fmla="*/ 36 h 42"/>
                  <a:gd name="T10" fmla="*/ 37 w 41"/>
                  <a:gd name="T11" fmla="*/ 42 h 42"/>
                  <a:gd name="T12" fmla="*/ 33 w 41"/>
                  <a:gd name="T13" fmla="*/ 22 h 42"/>
                  <a:gd name="T14" fmla="*/ 27 w 41"/>
                  <a:gd name="T15" fmla="*/ 0 h 42"/>
                  <a:gd name="T16" fmla="*/ 25 w 41"/>
                  <a:gd name="T17" fmla="*/ 2 h 42"/>
                  <a:gd name="T18" fmla="*/ 22 w 41"/>
                  <a:gd name="T19" fmla="*/ 1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42">
                    <a:moveTo>
                      <a:pt x="22" y="12"/>
                    </a:moveTo>
                    <a:cubicBezTo>
                      <a:pt x="22" y="15"/>
                      <a:pt x="22" y="15"/>
                      <a:pt x="22" y="19"/>
                    </a:cubicBezTo>
                    <a:cubicBezTo>
                      <a:pt x="19" y="17"/>
                      <a:pt x="12" y="11"/>
                      <a:pt x="8" y="12"/>
                    </a:cubicBezTo>
                    <a:cubicBezTo>
                      <a:pt x="5" y="13"/>
                      <a:pt x="0" y="17"/>
                      <a:pt x="10" y="23"/>
                    </a:cubicBezTo>
                    <a:cubicBezTo>
                      <a:pt x="24" y="31"/>
                      <a:pt x="20" y="26"/>
                      <a:pt x="28" y="36"/>
                    </a:cubicBezTo>
                    <a:cubicBezTo>
                      <a:pt x="30" y="38"/>
                      <a:pt x="33" y="42"/>
                      <a:pt x="37" y="42"/>
                    </a:cubicBezTo>
                    <a:cubicBezTo>
                      <a:pt x="41" y="35"/>
                      <a:pt x="33" y="28"/>
                      <a:pt x="33" y="22"/>
                    </a:cubicBezTo>
                    <a:cubicBezTo>
                      <a:pt x="32" y="9"/>
                      <a:pt x="36" y="5"/>
                      <a:pt x="27" y="0"/>
                    </a:cubicBezTo>
                    <a:cubicBezTo>
                      <a:pt x="25" y="2"/>
                      <a:pt x="25" y="2"/>
                      <a:pt x="25" y="2"/>
                    </a:cubicBezTo>
                    <a:cubicBezTo>
                      <a:pt x="23" y="4"/>
                      <a:pt x="22" y="10"/>
                      <a:pt x="22" y="12"/>
                    </a:cubicBezTo>
                  </a:path>
                </a:pathLst>
              </a:custGeom>
              <a:solidFill>
                <a:srgbClr val="0033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44" name="Freeform 121">
                <a:extLst>
                  <a:ext uri="{FF2B5EF4-FFF2-40B4-BE49-F238E27FC236}">
                    <a16:creationId xmlns:a16="http://schemas.microsoft.com/office/drawing/2014/main" id="{03F99153-3150-40EB-A7C7-A3115EFE6373}"/>
                  </a:ext>
                </a:extLst>
              </p:cNvPr>
              <p:cNvSpPr>
                <a:spLocks/>
              </p:cNvSpPr>
              <p:nvPr/>
            </p:nvSpPr>
            <p:spPr bwMode="auto">
              <a:xfrm>
                <a:off x="2614613" y="3949701"/>
                <a:ext cx="69850" cy="77788"/>
              </a:xfrm>
              <a:custGeom>
                <a:avLst/>
                <a:gdLst>
                  <a:gd name="T0" fmla="*/ 21 w 38"/>
                  <a:gd name="T1" fmla="*/ 17 h 42"/>
                  <a:gd name="T2" fmla="*/ 9 w 38"/>
                  <a:gd name="T3" fmla="*/ 8 h 42"/>
                  <a:gd name="T4" fmla="*/ 9 w 38"/>
                  <a:gd name="T5" fmla="*/ 21 h 42"/>
                  <a:gd name="T6" fmla="*/ 18 w 38"/>
                  <a:gd name="T7" fmla="*/ 27 h 42"/>
                  <a:gd name="T8" fmla="*/ 33 w 38"/>
                  <a:gd name="T9" fmla="*/ 42 h 42"/>
                  <a:gd name="T10" fmla="*/ 31 w 38"/>
                  <a:gd name="T11" fmla="*/ 24 h 42"/>
                  <a:gd name="T12" fmla="*/ 28 w 38"/>
                  <a:gd name="T13" fmla="*/ 0 h 42"/>
                  <a:gd name="T14" fmla="*/ 21 w 38"/>
                  <a:gd name="T15" fmla="*/ 17 h 4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42">
                    <a:moveTo>
                      <a:pt x="21" y="17"/>
                    </a:moveTo>
                    <a:cubicBezTo>
                      <a:pt x="18" y="15"/>
                      <a:pt x="13" y="8"/>
                      <a:pt x="9" y="8"/>
                    </a:cubicBezTo>
                    <a:cubicBezTo>
                      <a:pt x="3" y="8"/>
                      <a:pt x="0" y="13"/>
                      <a:pt x="9" y="21"/>
                    </a:cubicBezTo>
                    <a:cubicBezTo>
                      <a:pt x="18" y="27"/>
                      <a:pt x="18" y="27"/>
                      <a:pt x="18" y="27"/>
                    </a:cubicBezTo>
                    <a:cubicBezTo>
                      <a:pt x="25" y="32"/>
                      <a:pt x="25" y="42"/>
                      <a:pt x="33" y="42"/>
                    </a:cubicBezTo>
                    <a:cubicBezTo>
                      <a:pt x="35" y="31"/>
                      <a:pt x="31" y="26"/>
                      <a:pt x="31" y="24"/>
                    </a:cubicBezTo>
                    <a:cubicBezTo>
                      <a:pt x="31" y="19"/>
                      <a:pt x="38" y="0"/>
                      <a:pt x="28" y="0"/>
                    </a:cubicBezTo>
                    <a:cubicBezTo>
                      <a:pt x="23" y="0"/>
                      <a:pt x="21" y="11"/>
                      <a:pt x="21" y="17"/>
                    </a:cubicBezTo>
                  </a:path>
                </a:pathLst>
              </a:custGeom>
              <a:solidFill>
                <a:srgbClr val="0033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45" name="Freeform 122">
                <a:extLst>
                  <a:ext uri="{FF2B5EF4-FFF2-40B4-BE49-F238E27FC236}">
                    <a16:creationId xmlns:a16="http://schemas.microsoft.com/office/drawing/2014/main" id="{DDD76A15-046A-4A1A-A6F4-C0168CD1432E}"/>
                  </a:ext>
                </a:extLst>
              </p:cNvPr>
              <p:cNvSpPr>
                <a:spLocks/>
              </p:cNvSpPr>
              <p:nvPr/>
            </p:nvSpPr>
            <p:spPr bwMode="auto">
              <a:xfrm>
                <a:off x="2601913" y="3743326"/>
                <a:ext cx="58738" cy="85725"/>
              </a:xfrm>
              <a:custGeom>
                <a:avLst/>
                <a:gdLst>
                  <a:gd name="T0" fmla="*/ 7 w 32"/>
                  <a:gd name="T1" fmla="*/ 46 h 47"/>
                  <a:gd name="T2" fmla="*/ 10 w 32"/>
                  <a:gd name="T3" fmla="*/ 47 h 47"/>
                  <a:gd name="T4" fmla="*/ 21 w 32"/>
                  <a:gd name="T5" fmla="*/ 28 h 47"/>
                  <a:gd name="T6" fmla="*/ 28 w 32"/>
                  <a:gd name="T7" fmla="*/ 21 h 47"/>
                  <a:gd name="T8" fmla="*/ 31 w 32"/>
                  <a:gd name="T9" fmla="*/ 10 h 47"/>
                  <a:gd name="T10" fmla="*/ 14 w 32"/>
                  <a:gd name="T11" fmla="*/ 19 h 47"/>
                  <a:gd name="T12" fmla="*/ 2 w 32"/>
                  <a:gd name="T13" fmla="*/ 6 h 47"/>
                  <a:gd name="T14" fmla="*/ 5 w 32"/>
                  <a:gd name="T15" fmla="*/ 25 h 47"/>
                  <a:gd name="T16" fmla="*/ 7 w 32"/>
                  <a:gd name="T17" fmla="*/ 46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 h="47">
                    <a:moveTo>
                      <a:pt x="7" y="46"/>
                    </a:moveTo>
                    <a:cubicBezTo>
                      <a:pt x="9" y="46"/>
                      <a:pt x="8" y="46"/>
                      <a:pt x="10" y="47"/>
                    </a:cubicBezTo>
                    <a:cubicBezTo>
                      <a:pt x="18" y="39"/>
                      <a:pt x="15" y="33"/>
                      <a:pt x="21" y="28"/>
                    </a:cubicBezTo>
                    <a:cubicBezTo>
                      <a:pt x="23" y="27"/>
                      <a:pt x="26" y="23"/>
                      <a:pt x="28" y="21"/>
                    </a:cubicBezTo>
                    <a:cubicBezTo>
                      <a:pt x="31" y="17"/>
                      <a:pt x="32" y="15"/>
                      <a:pt x="31" y="10"/>
                    </a:cubicBezTo>
                    <a:cubicBezTo>
                      <a:pt x="22" y="8"/>
                      <a:pt x="20" y="16"/>
                      <a:pt x="14" y="19"/>
                    </a:cubicBezTo>
                    <a:cubicBezTo>
                      <a:pt x="13" y="16"/>
                      <a:pt x="13" y="0"/>
                      <a:pt x="2" y="6"/>
                    </a:cubicBezTo>
                    <a:cubicBezTo>
                      <a:pt x="0" y="13"/>
                      <a:pt x="3" y="19"/>
                      <a:pt x="5" y="25"/>
                    </a:cubicBezTo>
                    <a:cubicBezTo>
                      <a:pt x="9" y="34"/>
                      <a:pt x="4" y="34"/>
                      <a:pt x="7" y="46"/>
                    </a:cubicBezTo>
                  </a:path>
                </a:pathLst>
              </a:custGeom>
              <a:solidFill>
                <a:srgbClr val="0033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46" name="Freeform 123">
                <a:extLst>
                  <a:ext uri="{FF2B5EF4-FFF2-40B4-BE49-F238E27FC236}">
                    <a16:creationId xmlns:a16="http://schemas.microsoft.com/office/drawing/2014/main" id="{2CA22DB9-803C-4BE9-817E-94CADFCA4BA7}"/>
                  </a:ext>
                </a:extLst>
              </p:cNvPr>
              <p:cNvSpPr>
                <a:spLocks/>
              </p:cNvSpPr>
              <p:nvPr/>
            </p:nvSpPr>
            <p:spPr bwMode="auto">
              <a:xfrm>
                <a:off x="2654300" y="3619501"/>
                <a:ext cx="61913" cy="74613"/>
              </a:xfrm>
              <a:custGeom>
                <a:avLst/>
                <a:gdLst>
                  <a:gd name="T0" fmla="*/ 0 w 33"/>
                  <a:gd name="T1" fmla="*/ 37 h 40"/>
                  <a:gd name="T2" fmla="*/ 0 w 33"/>
                  <a:gd name="T3" fmla="*/ 40 h 40"/>
                  <a:gd name="T4" fmla="*/ 16 w 33"/>
                  <a:gd name="T5" fmla="*/ 28 h 40"/>
                  <a:gd name="T6" fmla="*/ 33 w 33"/>
                  <a:gd name="T7" fmla="*/ 16 h 40"/>
                  <a:gd name="T8" fmla="*/ 15 w 33"/>
                  <a:gd name="T9" fmla="*/ 17 h 40"/>
                  <a:gd name="T10" fmla="*/ 10 w 33"/>
                  <a:gd name="T11" fmla="*/ 0 h 40"/>
                  <a:gd name="T12" fmla="*/ 5 w 33"/>
                  <a:gd name="T13" fmla="*/ 18 h 40"/>
                  <a:gd name="T14" fmla="*/ 0 w 33"/>
                  <a:gd name="T15" fmla="*/ 37 h 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 h="40">
                    <a:moveTo>
                      <a:pt x="0" y="37"/>
                    </a:moveTo>
                    <a:cubicBezTo>
                      <a:pt x="0" y="40"/>
                      <a:pt x="0" y="40"/>
                      <a:pt x="0" y="40"/>
                    </a:cubicBezTo>
                    <a:cubicBezTo>
                      <a:pt x="9" y="40"/>
                      <a:pt x="11" y="30"/>
                      <a:pt x="16" y="28"/>
                    </a:cubicBezTo>
                    <a:cubicBezTo>
                      <a:pt x="20" y="26"/>
                      <a:pt x="33" y="22"/>
                      <a:pt x="33" y="16"/>
                    </a:cubicBezTo>
                    <a:cubicBezTo>
                      <a:pt x="33" y="8"/>
                      <a:pt x="21" y="14"/>
                      <a:pt x="15" y="17"/>
                    </a:cubicBezTo>
                    <a:cubicBezTo>
                      <a:pt x="15" y="11"/>
                      <a:pt x="19" y="0"/>
                      <a:pt x="10" y="0"/>
                    </a:cubicBezTo>
                    <a:cubicBezTo>
                      <a:pt x="5" y="0"/>
                      <a:pt x="4" y="12"/>
                      <a:pt x="5" y="18"/>
                    </a:cubicBezTo>
                    <a:cubicBezTo>
                      <a:pt x="5" y="29"/>
                      <a:pt x="0" y="29"/>
                      <a:pt x="0" y="37"/>
                    </a:cubicBezTo>
                  </a:path>
                </a:pathLst>
              </a:custGeom>
              <a:solidFill>
                <a:srgbClr val="0033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47" name="Freeform 124">
                <a:extLst>
                  <a:ext uri="{FF2B5EF4-FFF2-40B4-BE49-F238E27FC236}">
                    <a16:creationId xmlns:a16="http://schemas.microsoft.com/office/drawing/2014/main" id="{A7719E7B-E965-4D48-8DA2-362598877C44}"/>
                  </a:ext>
                </a:extLst>
              </p:cNvPr>
              <p:cNvSpPr>
                <a:spLocks/>
              </p:cNvSpPr>
              <p:nvPr/>
            </p:nvSpPr>
            <p:spPr bwMode="auto">
              <a:xfrm>
                <a:off x="2625725" y="3683001"/>
                <a:ext cx="58738" cy="76200"/>
              </a:xfrm>
              <a:custGeom>
                <a:avLst/>
                <a:gdLst>
                  <a:gd name="T0" fmla="*/ 2 w 32"/>
                  <a:gd name="T1" fmla="*/ 5 h 42"/>
                  <a:gd name="T2" fmla="*/ 4 w 32"/>
                  <a:gd name="T3" fmla="*/ 24 h 42"/>
                  <a:gd name="T4" fmla="*/ 5 w 32"/>
                  <a:gd name="T5" fmla="*/ 42 h 42"/>
                  <a:gd name="T6" fmla="*/ 15 w 32"/>
                  <a:gd name="T7" fmla="*/ 28 h 42"/>
                  <a:gd name="T8" fmla="*/ 19 w 32"/>
                  <a:gd name="T9" fmla="*/ 25 h 42"/>
                  <a:gd name="T10" fmla="*/ 31 w 32"/>
                  <a:gd name="T11" fmla="*/ 13 h 42"/>
                  <a:gd name="T12" fmla="*/ 28 w 32"/>
                  <a:gd name="T13" fmla="*/ 8 h 42"/>
                  <a:gd name="T14" fmla="*/ 13 w 32"/>
                  <a:gd name="T15" fmla="*/ 16 h 42"/>
                  <a:gd name="T16" fmla="*/ 5 w 32"/>
                  <a:gd name="T17" fmla="*/ 0 h 42"/>
                  <a:gd name="T18" fmla="*/ 2 w 32"/>
                  <a:gd name="T19" fmla="*/ 5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42">
                    <a:moveTo>
                      <a:pt x="2" y="5"/>
                    </a:moveTo>
                    <a:cubicBezTo>
                      <a:pt x="2" y="16"/>
                      <a:pt x="4" y="21"/>
                      <a:pt x="4" y="24"/>
                    </a:cubicBezTo>
                    <a:cubicBezTo>
                      <a:pt x="4" y="29"/>
                      <a:pt x="0" y="42"/>
                      <a:pt x="5" y="42"/>
                    </a:cubicBezTo>
                    <a:cubicBezTo>
                      <a:pt x="10" y="42"/>
                      <a:pt x="14" y="31"/>
                      <a:pt x="15" y="28"/>
                    </a:cubicBezTo>
                    <a:cubicBezTo>
                      <a:pt x="16" y="26"/>
                      <a:pt x="17" y="26"/>
                      <a:pt x="19" y="25"/>
                    </a:cubicBezTo>
                    <a:cubicBezTo>
                      <a:pt x="23" y="22"/>
                      <a:pt x="31" y="17"/>
                      <a:pt x="31" y="13"/>
                    </a:cubicBezTo>
                    <a:cubicBezTo>
                      <a:pt x="32" y="10"/>
                      <a:pt x="31" y="8"/>
                      <a:pt x="28" y="8"/>
                    </a:cubicBezTo>
                    <a:cubicBezTo>
                      <a:pt x="20" y="8"/>
                      <a:pt x="18" y="13"/>
                      <a:pt x="13" y="16"/>
                    </a:cubicBezTo>
                    <a:cubicBezTo>
                      <a:pt x="13" y="5"/>
                      <a:pt x="12" y="0"/>
                      <a:pt x="5" y="0"/>
                    </a:cubicBezTo>
                    <a:cubicBezTo>
                      <a:pt x="3" y="0"/>
                      <a:pt x="2" y="2"/>
                      <a:pt x="2" y="5"/>
                    </a:cubicBezTo>
                  </a:path>
                </a:pathLst>
              </a:custGeom>
              <a:solidFill>
                <a:srgbClr val="0033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48" name="Freeform 125">
                <a:extLst>
                  <a:ext uri="{FF2B5EF4-FFF2-40B4-BE49-F238E27FC236}">
                    <a16:creationId xmlns:a16="http://schemas.microsoft.com/office/drawing/2014/main" id="{FAAC266C-8D12-4952-B85E-9F0E8670AF6E}"/>
                  </a:ext>
                </a:extLst>
              </p:cNvPr>
              <p:cNvSpPr>
                <a:spLocks/>
              </p:cNvSpPr>
              <p:nvPr/>
            </p:nvSpPr>
            <p:spPr bwMode="auto">
              <a:xfrm>
                <a:off x="2692400" y="3590926"/>
                <a:ext cx="39688" cy="44450"/>
              </a:xfrm>
              <a:custGeom>
                <a:avLst/>
                <a:gdLst>
                  <a:gd name="T0" fmla="*/ 4 w 22"/>
                  <a:gd name="T1" fmla="*/ 24 h 24"/>
                  <a:gd name="T2" fmla="*/ 19 w 22"/>
                  <a:gd name="T3" fmla="*/ 9 h 24"/>
                  <a:gd name="T4" fmla="*/ 4 w 22"/>
                  <a:gd name="T5" fmla="*/ 11 h 24"/>
                  <a:gd name="T6" fmla="*/ 4 w 22"/>
                  <a:gd name="T7" fmla="*/ 24 h 24"/>
                </a:gdLst>
                <a:ahLst/>
                <a:cxnLst>
                  <a:cxn ang="0">
                    <a:pos x="T0" y="T1"/>
                  </a:cxn>
                  <a:cxn ang="0">
                    <a:pos x="T2" y="T3"/>
                  </a:cxn>
                  <a:cxn ang="0">
                    <a:pos x="T4" y="T5"/>
                  </a:cxn>
                  <a:cxn ang="0">
                    <a:pos x="T6" y="T7"/>
                  </a:cxn>
                </a:cxnLst>
                <a:rect l="0" t="0" r="r" b="b"/>
                <a:pathLst>
                  <a:path w="22" h="24">
                    <a:moveTo>
                      <a:pt x="4" y="24"/>
                    </a:moveTo>
                    <a:cubicBezTo>
                      <a:pt x="10" y="24"/>
                      <a:pt x="18" y="15"/>
                      <a:pt x="19" y="9"/>
                    </a:cubicBezTo>
                    <a:cubicBezTo>
                      <a:pt x="22" y="1"/>
                      <a:pt x="12" y="0"/>
                      <a:pt x="4" y="11"/>
                    </a:cubicBezTo>
                    <a:cubicBezTo>
                      <a:pt x="0" y="17"/>
                      <a:pt x="0" y="24"/>
                      <a:pt x="4" y="24"/>
                    </a:cubicBezTo>
                  </a:path>
                </a:pathLst>
              </a:custGeom>
              <a:solidFill>
                <a:srgbClr val="0033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49" name="Freeform 126">
                <a:extLst>
                  <a:ext uri="{FF2B5EF4-FFF2-40B4-BE49-F238E27FC236}">
                    <a16:creationId xmlns:a16="http://schemas.microsoft.com/office/drawing/2014/main" id="{0AF57A11-4F29-4C15-A1EA-2440E56A5327}"/>
                  </a:ext>
                </a:extLst>
              </p:cNvPr>
              <p:cNvSpPr>
                <a:spLocks noEditPoints="1"/>
              </p:cNvSpPr>
              <p:nvPr/>
            </p:nvSpPr>
            <p:spPr bwMode="auto">
              <a:xfrm>
                <a:off x="3322638" y="3819526"/>
                <a:ext cx="71438" cy="146050"/>
              </a:xfrm>
              <a:custGeom>
                <a:avLst/>
                <a:gdLst>
                  <a:gd name="T0" fmla="*/ 25 w 39"/>
                  <a:gd name="T1" fmla="*/ 41 h 79"/>
                  <a:gd name="T2" fmla="*/ 25 w 39"/>
                  <a:gd name="T3" fmla="*/ 41 h 79"/>
                  <a:gd name="T4" fmla="*/ 25 w 39"/>
                  <a:gd name="T5" fmla="*/ 41 h 79"/>
                  <a:gd name="T6" fmla="*/ 25 w 39"/>
                  <a:gd name="T7" fmla="*/ 58 h 79"/>
                  <a:gd name="T8" fmla="*/ 16 w 39"/>
                  <a:gd name="T9" fmla="*/ 75 h 79"/>
                  <a:gd name="T10" fmla="*/ 12 w 39"/>
                  <a:gd name="T11" fmla="*/ 79 h 79"/>
                  <a:gd name="T12" fmla="*/ 8 w 39"/>
                  <a:gd name="T13" fmla="*/ 69 h 79"/>
                  <a:gd name="T14" fmla="*/ 7 w 39"/>
                  <a:gd name="T15" fmla="*/ 57 h 79"/>
                  <a:gd name="T16" fmla="*/ 4 w 39"/>
                  <a:gd name="T17" fmla="*/ 37 h 79"/>
                  <a:gd name="T18" fmla="*/ 16 w 39"/>
                  <a:gd name="T19" fmla="*/ 53 h 79"/>
                  <a:gd name="T20" fmla="*/ 19 w 39"/>
                  <a:gd name="T21" fmla="*/ 47 h 79"/>
                  <a:gd name="T22" fmla="*/ 23 w 39"/>
                  <a:gd name="T23" fmla="*/ 42 h 79"/>
                  <a:gd name="T24" fmla="*/ 13 w 39"/>
                  <a:gd name="T25" fmla="*/ 21 h 79"/>
                  <a:gd name="T26" fmla="*/ 11 w 39"/>
                  <a:gd name="T27" fmla="*/ 3 h 79"/>
                  <a:gd name="T28" fmla="*/ 17 w 39"/>
                  <a:gd name="T29" fmla="*/ 8 h 79"/>
                  <a:gd name="T30" fmla="*/ 19 w 39"/>
                  <a:gd name="T31" fmla="*/ 12 h 79"/>
                  <a:gd name="T32" fmla="*/ 20 w 39"/>
                  <a:gd name="T33" fmla="*/ 13 h 79"/>
                  <a:gd name="T34" fmla="*/ 22 w 39"/>
                  <a:gd name="T35" fmla="*/ 15 h 79"/>
                  <a:gd name="T36" fmla="*/ 26 w 39"/>
                  <a:gd name="T37" fmla="*/ 4 h 79"/>
                  <a:gd name="T38" fmla="*/ 31 w 39"/>
                  <a:gd name="T39" fmla="*/ 1 h 79"/>
                  <a:gd name="T40" fmla="*/ 36 w 39"/>
                  <a:gd name="T41" fmla="*/ 5 h 79"/>
                  <a:gd name="T42" fmla="*/ 27 w 39"/>
                  <a:gd name="T43" fmla="*/ 29 h 79"/>
                  <a:gd name="T44" fmla="*/ 26 w 39"/>
                  <a:gd name="T45" fmla="*/ 35 h 79"/>
                  <a:gd name="T46" fmla="*/ 25 w 39"/>
                  <a:gd name="T47" fmla="*/ 41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9" h="79">
                    <a:moveTo>
                      <a:pt x="25" y="41"/>
                    </a:moveTo>
                    <a:cubicBezTo>
                      <a:pt x="25" y="41"/>
                      <a:pt x="25" y="41"/>
                      <a:pt x="25" y="41"/>
                    </a:cubicBezTo>
                    <a:moveTo>
                      <a:pt x="25" y="41"/>
                    </a:moveTo>
                    <a:cubicBezTo>
                      <a:pt x="39" y="39"/>
                      <a:pt x="30" y="51"/>
                      <a:pt x="25" y="58"/>
                    </a:cubicBezTo>
                    <a:cubicBezTo>
                      <a:pt x="15" y="70"/>
                      <a:pt x="22" y="62"/>
                      <a:pt x="16" y="75"/>
                    </a:cubicBezTo>
                    <a:cubicBezTo>
                      <a:pt x="15" y="79"/>
                      <a:pt x="14" y="79"/>
                      <a:pt x="12" y="79"/>
                    </a:cubicBezTo>
                    <a:cubicBezTo>
                      <a:pt x="9" y="77"/>
                      <a:pt x="9" y="74"/>
                      <a:pt x="8" y="69"/>
                    </a:cubicBezTo>
                    <a:cubicBezTo>
                      <a:pt x="7" y="63"/>
                      <a:pt x="11" y="64"/>
                      <a:pt x="7" y="57"/>
                    </a:cubicBezTo>
                    <a:cubicBezTo>
                      <a:pt x="3" y="48"/>
                      <a:pt x="0" y="44"/>
                      <a:pt x="4" y="37"/>
                    </a:cubicBezTo>
                    <a:cubicBezTo>
                      <a:pt x="12" y="38"/>
                      <a:pt x="16" y="48"/>
                      <a:pt x="16" y="53"/>
                    </a:cubicBezTo>
                    <a:cubicBezTo>
                      <a:pt x="19" y="47"/>
                      <a:pt x="19" y="47"/>
                      <a:pt x="19" y="47"/>
                    </a:cubicBezTo>
                    <a:cubicBezTo>
                      <a:pt x="21" y="45"/>
                      <a:pt x="22" y="44"/>
                      <a:pt x="23" y="42"/>
                    </a:cubicBezTo>
                    <a:cubicBezTo>
                      <a:pt x="15" y="40"/>
                      <a:pt x="19" y="28"/>
                      <a:pt x="13" y="21"/>
                    </a:cubicBezTo>
                    <a:cubicBezTo>
                      <a:pt x="3" y="10"/>
                      <a:pt x="3" y="0"/>
                      <a:pt x="11" y="3"/>
                    </a:cubicBezTo>
                    <a:cubicBezTo>
                      <a:pt x="13" y="4"/>
                      <a:pt x="16" y="7"/>
                      <a:pt x="17" y="8"/>
                    </a:cubicBezTo>
                    <a:cubicBezTo>
                      <a:pt x="18" y="10"/>
                      <a:pt x="19" y="10"/>
                      <a:pt x="19" y="12"/>
                    </a:cubicBezTo>
                    <a:cubicBezTo>
                      <a:pt x="20" y="12"/>
                      <a:pt x="20" y="13"/>
                      <a:pt x="20" y="13"/>
                    </a:cubicBezTo>
                    <a:cubicBezTo>
                      <a:pt x="21" y="15"/>
                      <a:pt x="21" y="14"/>
                      <a:pt x="22" y="15"/>
                    </a:cubicBezTo>
                    <a:cubicBezTo>
                      <a:pt x="23" y="9"/>
                      <a:pt x="25" y="7"/>
                      <a:pt x="26" y="4"/>
                    </a:cubicBezTo>
                    <a:cubicBezTo>
                      <a:pt x="28" y="2"/>
                      <a:pt x="28" y="1"/>
                      <a:pt x="31" y="1"/>
                    </a:cubicBezTo>
                    <a:cubicBezTo>
                      <a:pt x="33" y="1"/>
                      <a:pt x="35" y="1"/>
                      <a:pt x="36" y="5"/>
                    </a:cubicBezTo>
                    <a:cubicBezTo>
                      <a:pt x="37" y="10"/>
                      <a:pt x="28" y="19"/>
                      <a:pt x="27" y="29"/>
                    </a:cubicBezTo>
                    <a:cubicBezTo>
                      <a:pt x="27" y="30"/>
                      <a:pt x="27" y="33"/>
                      <a:pt x="26" y="35"/>
                    </a:cubicBezTo>
                    <a:cubicBezTo>
                      <a:pt x="26" y="37"/>
                      <a:pt x="25" y="38"/>
                      <a:pt x="25" y="41"/>
                    </a:cubicBezTo>
                  </a:path>
                </a:pathLst>
              </a:custGeom>
              <a:solidFill>
                <a:srgbClr val="0033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50" name="Freeform 127">
                <a:extLst>
                  <a:ext uri="{FF2B5EF4-FFF2-40B4-BE49-F238E27FC236}">
                    <a16:creationId xmlns:a16="http://schemas.microsoft.com/office/drawing/2014/main" id="{8304A57C-8A73-443C-9033-FFB632DB5CB4}"/>
                  </a:ext>
                </a:extLst>
              </p:cNvPr>
              <p:cNvSpPr>
                <a:spLocks/>
              </p:cNvSpPr>
              <p:nvPr/>
            </p:nvSpPr>
            <p:spPr bwMode="auto">
              <a:xfrm>
                <a:off x="3141663" y="4052888"/>
                <a:ext cx="139700" cy="119063"/>
              </a:xfrm>
              <a:custGeom>
                <a:avLst/>
                <a:gdLst>
                  <a:gd name="T0" fmla="*/ 60 w 77"/>
                  <a:gd name="T1" fmla="*/ 12 h 65"/>
                  <a:gd name="T2" fmla="*/ 58 w 77"/>
                  <a:gd name="T3" fmla="*/ 24 h 65"/>
                  <a:gd name="T4" fmla="*/ 77 w 77"/>
                  <a:gd name="T5" fmla="*/ 25 h 65"/>
                  <a:gd name="T6" fmla="*/ 50 w 77"/>
                  <a:gd name="T7" fmla="*/ 38 h 65"/>
                  <a:gd name="T8" fmla="*/ 41 w 77"/>
                  <a:gd name="T9" fmla="*/ 43 h 65"/>
                  <a:gd name="T10" fmla="*/ 48 w 77"/>
                  <a:gd name="T11" fmla="*/ 49 h 65"/>
                  <a:gd name="T12" fmla="*/ 30 w 77"/>
                  <a:gd name="T13" fmla="*/ 55 h 65"/>
                  <a:gd name="T14" fmla="*/ 20 w 77"/>
                  <a:gd name="T15" fmla="*/ 58 h 65"/>
                  <a:gd name="T16" fmla="*/ 16 w 77"/>
                  <a:gd name="T17" fmla="*/ 48 h 65"/>
                  <a:gd name="T18" fmla="*/ 20 w 77"/>
                  <a:gd name="T19" fmla="*/ 42 h 65"/>
                  <a:gd name="T20" fmla="*/ 34 w 77"/>
                  <a:gd name="T21" fmla="*/ 33 h 65"/>
                  <a:gd name="T22" fmla="*/ 30 w 77"/>
                  <a:gd name="T23" fmla="*/ 45 h 65"/>
                  <a:gd name="T24" fmla="*/ 39 w 77"/>
                  <a:gd name="T25" fmla="*/ 44 h 65"/>
                  <a:gd name="T26" fmla="*/ 47 w 77"/>
                  <a:gd name="T27" fmla="*/ 25 h 65"/>
                  <a:gd name="T28" fmla="*/ 48 w 77"/>
                  <a:gd name="T29" fmla="*/ 19 h 65"/>
                  <a:gd name="T30" fmla="*/ 60 w 77"/>
                  <a:gd name="T31" fmla="*/ 12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7" h="65">
                    <a:moveTo>
                      <a:pt x="60" y="12"/>
                    </a:moveTo>
                    <a:cubicBezTo>
                      <a:pt x="60" y="17"/>
                      <a:pt x="60" y="20"/>
                      <a:pt x="58" y="24"/>
                    </a:cubicBezTo>
                    <a:cubicBezTo>
                      <a:pt x="61" y="23"/>
                      <a:pt x="77" y="15"/>
                      <a:pt x="77" y="25"/>
                    </a:cubicBezTo>
                    <a:cubicBezTo>
                      <a:pt x="77" y="33"/>
                      <a:pt x="59" y="31"/>
                      <a:pt x="50" y="38"/>
                    </a:cubicBezTo>
                    <a:cubicBezTo>
                      <a:pt x="47" y="40"/>
                      <a:pt x="45" y="42"/>
                      <a:pt x="41" y="43"/>
                    </a:cubicBezTo>
                    <a:cubicBezTo>
                      <a:pt x="43" y="44"/>
                      <a:pt x="48" y="44"/>
                      <a:pt x="48" y="49"/>
                    </a:cubicBezTo>
                    <a:cubicBezTo>
                      <a:pt x="48" y="54"/>
                      <a:pt x="35" y="55"/>
                      <a:pt x="30" y="55"/>
                    </a:cubicBezTo>
                    <a:cubicBezTo>
                      <a:pt x="23" y="56"/>
                      <a:pt x="26" y="55"/>
                      <a:pt x="20" y="58"/>
                    </a:cubicBezTo>
                    <a:cubicBezTo>
                      <a:pt x="7" y="65"/>
                      <a:pt x="0" y="61"/>
                      <a:pt x="16" y="48"/>
                    </a:cubicBezTo>
                    <a:cubicBezTo>
                      <a:pt x="19" y="45"/>
                      <a:pt x="18" y="46"/>
                      <a:pt x="20" y="42"/>
                    </a:cubicBezTo>
                    <a:cubicBezTo>
                      <a:pt x="25" y="25"/>
                      <a:pt x="34" y="21"/>
                      <a:pt x="34" y="33"/>
                    </a:cubicBezTo>
                    <a:cubicBezTo>
                      <a:pt x="34" y="39"/>
                      <a:pt x="31" y="41"/>
                      <a:pt x="30" y="45"/>
                    </a:cubicBezTo>
                    <a:cubicBezTo>
                      <a:pt x="33" y="45"/>
                      <a:pt x="36" y="44"/>
                      <a:pt x="39" y="44"/>
                    </a:cubicBezTo>
                    <a:cubicBezTo>
                      <a:pt x="35" y="36"/>
                      <a:pt x="46" y="29"/>
                      <a:pt x="47" y="25"/>
                    </a:cubicBezTo>
                    <a:cubicBezTo>
                      <a:pt x="48" y="23"/>
                      <a:pt x="48" y="20"/>
                      <a:pt x="48" y="19"/>
                    </a:cubicBezTo>
                    <a:cubicBezTo>
                      <a:pt x="53" y="0"/>
                      <a:pt x="60" y="3"/>
                      <a:pt x="60" y="12"/>
                    </a:cubicBezTo>
                  </a:path>
                </a:pathLst>
              </a:custGeom>
              <a:solidFill>
                <a:srgbClr val="0033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51" name="Freeform 128">
                <a:extLst>
                  <a:ext uri="{FF2B5EF4-FFF2-40B4-BE49-F238E27FC236}">
                    <a16:creationId xmlns:a16="http://schemas.microsoft.com/office/drawing/2014/main" id="{6C286A78-45A9-4632-9133-AC966E4A3598}"/>
                  </a:ext>
                </a:extLst>
              </p:cNvPr>
              <p:cNvSpPr>
                <a:spLocks/>
              </p:cNvSpPr>
              <p:nvPr/>
            </p:nvSpPr>
            <p:spPr bwMode="auto">
              <a:xfrm>
                <a:off x="3263900" y="4008438"/>
                <a:ext cx="74613" cy="77788"/>
              </a:xfrm>
              <a:custGeom>
                <a:avLst/>
                <a:gdLst>
                  <a:gd name="T0" fmla="*/ 19 w 41"/>
                  <a:gd name="T1" fmla="*/ 12 h 42"/>
                  <a:gd name="T2" fmla="*/ 18 w 41"/>
                  <a:gd name="T3" fmla="*/ 19 h 42"/>
                  <a:gd name="T4" fmla="*/ 32 w 41"/>
                  <a:gd name="T5" fmla="*/ 12 h 42"/>
                  <a:gd name="T6" fmla="*/ 30 w 41"/>
                  <a:gd name="T7" fmla="*/ 23 h 42"/>
                  <a:gd name="T8" fmla="*/ 13 w 41"/>
                  <a:gd name="T9" fmla="*/ 36 h 42"/>
                  <a:gd name="T10" fmla="*/ 4 w 41"/>
                  <a:gd name="T11" fmla="*/ 42 h 42"/>
                  <a:gd name="T12" fmla="*/ 8 w 41"/>
                  <a:gd name="T13" fmla="*/ 22 h 42"/>
                  <a:gd name="T14" fmla="*/ 14 w 41"/>
                  <a:gd name="T15" fmla="*/ 0 h 42"/>
                  <a:gd name="T16" fmla="*/ 16 w 41"/>
                  <a:gd name="T17" fmla="*/ 2 h 42"/>
                  <a:gd name="T18" fmla="*/ 19 w 41"/>
                  <a:gd name="T19" fmla="*/ 1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42">
                    <a:moveTo>
                      <a:pt x="19" y="12"/>
                    </a:moveTo>
                    <a:cubicBezTo>
                      <a:pt x="19" y="15"/>
                      <a:pt x="18" y="15"/>
                      <a:pt x="18" y="19"/>
                    </a:cubicBezTo>
                    <a:cubicBezTo>
                      <a:pt x="21" y="17"/>
                      <a:pt x="29" y="11"/>
                      <a:pt x="32" y="12"/>
                    </a:cubicBezTo>
                    <a:cubicBezTo>
                      <a:pt x="36" y="13"/>
                      <a:pt x="41" y="17"/>
                      <a:pt x="30" y="23"/>
                    </a:cubicBezTo>
                    <a:cubicBezTo>
                      <a:pt x="17" y="31"/>
                      <a:pt x="21" y="26"/>
                      <a:pt x="13" y="36"/>
                    </a:cubicBezTo>
                    <a:cubicBezTo>
                      <a:pt x="11" y="38"/>
                      <a:pt x="8" y="42"/>
                      <a:pt x="4" y="42"/>
                    </a:cubicBezTo>
                    <a:cubicBezTo>
                      <a:pt x="0" y="35"/>
                      <a:pt x="8" y="28"/>
                      <a:pt x="8" y="22"/>
                    </a:cubicBezTo>
                    <a:cubicBezTo>
                      <a:pt x="9" y="9"/>
                      <a:pt x="5" y="5"/>
                      <a:pt x="14" y="0"/>
                    </a:cubicBezTo>
                    <a:cubicBezTo>
                      <a:pt x="16" y="2"/>
                      <a:pt x="16" y="2"/>
                      <a:pt x="16" y="2"/>
                    </a:cubicBezTo>
                    <a:cubicBezTo>
                      <a:pt x="18" y="4"/>
                      <a:pt x="19" y="10"/>
                      <a:pt x="19" y="12"/>
                    </a:cubicBezTo>
                  </a:path>
                </a:pathLst>
              </a:custGeom>
              <a:solidFill>
                <a:srgbClr val="0033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52" name="Freeform 129">
                <a:extLst>
                  <a:ext uri="{FF2B5EF4-FFF2-40B4-BE49-F238E27FC236}">
                    <a16:creationId xmlns:a16="http://schemas.microsoft.com/office/drawing/2014/main" id="{07ED91F8-7636-490F-862B-9E9F4EC500C6}"/>
                  </a:ext>
                </a:extLst>
              </p:cNvPr>
              <p:cNvSpPr>
                <a:spLocks/>
              </p:cNvSpPr>
              <p:nvPr/>
            </p:nvSpPr>
            <p:spPr bwMode="auto">
              <a:xfrm>
                <a:off x="3300413" y="3949701"/>
                <a:ext cx="69850" cy="77788"/>
              </a:xfrm>
              <a:custGeom>
                <a:avLst/>
                <a:gdLst>
                  <a:gd name="T0" fmla="*/ 17 w 38"/>
                  <a:gd name="T1" fmla="*/ 17 h 42"/>
                  <a:gd name="T2" fmla="*/ 29 w 38"/>
                  <a:gd name="T3" fmla="*/ 8 h 42"/>
                  <a:gd name="T4" fmla="*/ 29 w 38"/>
                  <a:gd name="T5" fmla="*/ 21 h 42"/>
                  <a:gd name="T6" fmla="*/ 20 w 38"/>
                  <a:gd name="T7" fmla="*/ 27 h 42"/>
                  <a:gd name="T8" fmla="*/ 5 w 38"/>
                  <a:gd name="T9" fmla="*/ 42 h 42"/>
                  <a:gd name="T10" fmla="*/ 7 w 38"/>
                  <a:gd name="T11" fmla="*/ 24 h 42"/>
                  <a:gd name="T12" fmla="*/ 10 w 38"/>
                  <a:gd name="T13" fmla="*/ 0 h 42"/>
                  <a:gd name="T14" fmla="*/ 17 w 38"/>
                  <a:gd name="T15" fmla="*/ 17 h 4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42">
                    <a:moveTo>
                      <a:pt x="17" y="17"/>
                    </a:moveTo>
                    <a:cubicBezTo>
                      <a:pt x="20" y="15"/>
                      <a:pt x="25" y="8"/>
                      <a:pt x="29" y="8"/>
                    </a:cubicBezTo>
                    <a:cubicBezTo>
                      <a:pt x="35" y="8"/>
                      <a:pt x="38" y="13"/>
                      <a:pt x="29" y="21"/>
                    </a:cubicBezTo>
                    <a:cubicBezTo>
                      <a:pt x="20" y="27"/>
                      <a:pt x="20" y="27"/>
                      <a:pt x="20" y="27"/>
                    </a:cubicBezTo>
                    <a:cubicBezTo>
                      <a:pt x="13" y="32"/>
                      <a:pt x="13" y="42"/>
                      <a:pt x="5" y="42"/>
                    </a:cubicBezTo>
                    <a:cubicBezTo>
                      <a:pt x="2" y="31"/>
                      <a:pt x="7" y="26"/>
                      <a:pt x="7" y="24"/>
                    </a:cubicBezTo>
                    <a:cubicBezTo>
                      <a:pt x="7" y="19"/>
                      <a:pt x="0" y="0"/>
                      <a:pt x="10" y="0"/>
                    </a:cubicBezTo>
                    <a:cubicBezTo>
                      <a:pt x="14" y="0"/>
                      <a:pt x="17" y="11"/>
                      <a:pt x="17" y="17"/>
                    </a:cubicBezTo>
                  </a:path>
                </a:pathLst>
              </a:custGeom>
              <a:solidFill>
                <a:srgbClr val="0033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53" name="Freeform 130">
                <a:extLst>
                  <a:ext uri="{FF2B5EF4-FFF2-40B4-BE49-F238E27FC236}">
                    <a16:creationId xmlns:a16="http://schemas.microsoft.com/office/drawing/2014/main" id="{7F8207D7-CEB6-4026-9A03-22094F348873}"/>
                  </a:ext>
                </a:extLst>
              </p:cNvPr>
              <p:cNvSpPr>
                <a:spLocks/>
              </p:cNvSpPr>
              <p:nvPr/>
            </p:nvSpPr>
            <p:spPr bwMode="auto">
              <a:xfrm>
                <a:off x="3322638" y="3743326"/>
                <a:ext cx="58738" cy="85725"/>
              </a:xfrm>
              <a:custGeom>
                <a:avLst/>
                <a:gdLst>
                  <a:gd name="T0" fmla="*/ 26 w 32"/>
                  <a:gd name="T1" fmla="*/ 46 h 47"/>
                  <a:gd name="T2" fmla="*/ 22 w 32"/>
                  <a:gd name="T3" fmla="*/ 47 h 47"/>
                  <a:gd name="T4" fmla="*/ 12 w 32"/>
                  <a:gd name="T5" fmla="*/ 28 h 47"/>
                  <a:gd name="T6" fmla="*/ 5 w 32"/>
                  <a:gd name="T7" fmla="*/ 21 h 47"/>
                  <a:gd name="T8" fmla="*/ 2 w 32"/>
                  <a:gd name="T9" fmla="*/ 10 h 47"/>
                  <a:gd name="T10" fmla="*/ 19 w 32"/>
                  <a:gd name="T11" fmla="*/ 19 h 47"/>
                  <a:gd name="T12" fmla="*/ 31 w 32"/>
                  <a:gd name="T13" fmla="*/ 6 h 47"/>
                  <a:gd name="T14" fmla="*/ 27 w 32"/>
                  <a:gd name="T15" fmla="*/ 25 h 47"/>
                  <a:gd name="T16" fmla="*/ 26 w 32"/>
                  <a:gd name="T17" fmla="*/ 46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 h="47">
                    <a:moveTo>
                      <a:pt x="26" y="46"/>
                    </a:moveTo>
                    <a:cubicBezTo>
                      <a:pt x="24" y="46"/>
                      <a:pt x="25" y="46"/>
                      <a:pt x="22" y="47"/>
                    </a:cubicBezTo>
                    <a:cubicBezTo>
                      <a:pt x="15" y="39"/>
                      <a:pt x="18" y="33"/>
                      <a:pt x="12" y="28"/>
                    </a:cubicBezTo>
                    <a:cubicBezTo>
                      <a:pt x="10" y="27"/>
                      <a:pt x="6" y="23"/>
                      <a:pt x="5" y="21"/>
                    </a:cubicBezTo>
                    <a:cubicBezTo>
                      <a:pt x="2" y="17"/>
                      <a:pt x="0" y="15"/>
                      <a:pt x="2" y="10"/>
                    </a:cubicBezTo>
                    <a:cubicBezTo>
                      <a:pt x="11" y="8"/>
                      <a:pt x="13" y="16"/>
                      <a:pt x="19" y="19"/>
                    </a:cubicBezTo>
                    <a:cubicBezTo>
                      <a:pt x="20" y="16"/>
                      <a:pt x="20" y="0"/>
                      <a:pt x="31" y="6"/>
                    </a:cubicBezTo>
                    <a:cubicBezTo>
                      <a:pt x="32" y="13"/>
                      <a:pt x="29" y="19"/>
                      <a:pt x="27" y="25"/>
                    </a:cubicBezTo>
                    <a:cubicBezTo>
                      <a:pt x="24" y="34"/>
                      <a:pt x="28" y="34"/>
                      <a:pt x="26" y="46"/>
                    </a:cubicBezTo>
                  </a:path>
                </a:pathLst>
              </a:custGeom>
              <a:solidFill>
                <a:srgbClr val="0033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54" name="Freeform 131">
                <a:extLst>
                  <a:ext uri="{FF2B5EF4-FFF2-40B4-BE49-F238E27FC236}">
                    <a16:creationId xmlns:a16="http://schemas.microsoft.com/office/drawing/2014/main" id="{FD26D303-DD85-499F-BAC5-B9D8350ADF32}"/>
                  </a:ext>
                </a:extLst>
              </p:cNvPr>
              <p:cNvSpPr>
                <a:spLocks/>
              </p:cNvSpPr>
              <p:nvPr/>
            </p:nvSpPr>
            <p:spPr bwMode="auto">
              <a:xfrm>
                <a:off x="3267075" y="3619501"/>
                <a:ext cx="61913" cy="74613"/>
              </a:xfrm>
              <a:custGeom>
                <a:avLst/>
                <a:gdLst>
                  <a:gd name="T0" fmla="*/ 34 w 34"/>
                  <a:gd name="T1" fmla="*/ 37 h 40"/>
                  <a:gd name="T2" fmla="*/ 34 w 34"/>
                  <a:gd name="T3" fmla="*/ 40 h 40"/>
                  <a:gd name="T4" fmla="*/ 18 w 34"/>
                  <a:gd name="T5" fmla="*/ 28 h 40"/>
                  <a:gd name="T6" fmla="*/ 0 w 34"/>
                  <a:gd name="T7" fmla="*/ 16 h 40"/>
                  <a:gd name="T8" fmla="*/ 19 w 34"/>
                  <a:gd name="T9" fmla="*/ 17 h 40"/>
                  <a:gd name="T10" fmla="*/ 24 w 34"/>
                  <a:gd name="T11" fmla="*/ 0 h 40"/>
                  <a:gd name="T12" fmla="*/ 29 w 34"/>
                  <a:gd name="T13" fmla="*/ 18 h 40"/>
                  <a:gd name="T14" fmla="*/ 34 w 34"/>
                  <a:gd name="T15" fmla="*/ 37 h 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4" h="40">
                    <a:moveTo>
                      <a:pt x="34" y="37"/>
                    </a:moveTo>
                    <a:cubicBezTo>
                      <a:pt x="34" y="40"/>
                      <a:pt x="34" y="40"/>
                      <a:pt x="34" y="40"/>
                    </a:cubicBezTo>
                    <a:cubicBezTo>
                      <a:pt x="24" y="40"/>
                      <a:pt x="22" y="30"/>
                      <a:pt x="18" y="28"/>
                    </a:cubicBezTo>
                    <a:cubicBezTo>
                      <a:pt x="14" y="26"/>
                      <a:pt x="0" y="22"/>
                      <a:pt x="0" y="16"/>
                    </a:cubicBezTo>
                    <a:cubicBezTo>
                      <a:pt x="0" y="8"/>
                      <a:pt x="13" y="14"/>
                      <a:pt x="19" y="17"/>
                    </a:cubicBezTo>
                    <a:cubicBezTo>
                      <a:pt x="19" y="11"/>
                      <a:pt x="15" y="0"/>
                      <a:pt x="24" y="0"/>
                    </a:cubicBezTo>
                    <a:cubicBezTo>
                      <a:pt x="29" y="0"/>
                      <a:pt x="29" y="12"/>
                      <a:pt x="29" y="18"/>
                    </a:cubicBezTo>
                    <a:cubicBezTo>
                      <a:pt x="29" y="29"/>
                      <a:pt x="34" y="29"/>
                      <a:pt x="34" y="37"/>
                    </a:cubicBezTo>
                  </a:path>
                </a:pathLst>
              </a:custGeom>
              <a:solidFill>
                <a:srgbClr val="0033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55" name="Freeform 132">
                <a:extLst>
                  <a:ext uri="{FF2B5EF4-FFF2-40B4-BE49-F238E27FC236}">
                    <a16:creationId xmlns:a16="http://schemas.microsoft.com/office/drawing/2014/main" id="{C5464A62-4A7C-43AA-97F3-6E9679FA603F}"/>
                  </a:ext>
                </a:extLst>
              </p:cNvPr>
              <p:cNvSpPr>
                <a:spLocks/>
              </p:cNvSpPr>
              <p:nvPr/>
            </p:nvSpPr>
            <p:spPr bwMode="auto">
              <a:xfrm>
                <a:off x="3300413" y="3683001"/>
                <a:ext cx="58738" cy="76200"/>
              </a:xfrm>
              <a:custGeom>
                <a:avLst/>
                <a:gdLst>
                  <a:gd name="T0" fmla="*/ 30 w 32"/>
                  <a:gd name="T1" fmla="*/ 5 h 42"/>
                  <a:gd name="T2" fmla="*/ 27 w 32"/>
                  <a:gd name="T3" fmla="*/ 24 h 42"/>
                  <a:gd name="T4" fmla="*/ 26 w 32"/>
                  <a:gd name="T5" fmla="*/ 42 h 42"/>
                  <a:gd name="T6" fmla="*/ 17 w 32"/>
                  <a:gd name="T7" fmla="*/ 28 h 42"/>
                  <a:gd name="T8" fmla="*/ 12 w 32"/>
                  <a:gd name="T9" fmla="*/ 25 h 42"/>
                  <a:gd name="T10" fmla="*/ 0 w 32"/>
                  <a:gd name="T11" fmla="*/ 13 h 42"/>
                  <a:gd name="T12" fmla="*/ 4 w 32"/>
                  <a:gd name="T13" fmla="*/ 8 h 42"/>
                  <a:gd name="T14" fmla="*/ 18 w 32"/>
                  <a:gd name="T15" fmla="*/ 16 h 42"/>
                  <a:gd name="T16" fmla="*/ 26 w 32"/>
                  <a:gd name="T17" fmla="*/ 0 h 42"/>
                  <a:gd name="T18" fmla="*/ 30 w 32"/>
                  <a:gd name="T19" fmla="*/ 5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42">
                    <a:moveTo>
                      <a:pt x="30" y="5"/>
                    </a:moveTo>
                    <a:cubicBezTo>
                      <a:pt x="30" y="16"/>
                      <a:pt x="27" y="21"/>
                      <a:pt x="27" y="24"/>
                    </a:cubicBezTo>
                    <a:cubicBezTo>
                      <a:pt x="27" y="29"/>
                      <a:pt x="32" y="42"/>
                      <a:pt x="26" y="42"/>
                    </a:cubicBezTo>
                    <a:cubicBezTo>
                      <a:pt x="22" y="42"/>
                      <a:pt x="18" y="31"/>
                      <a:pt x="17" y="28"/>
                    </a:cubicBezTo>
                    <a:cubicBezTo>
                      <a:pt x="15" y="26"/>
                      <a:pt x="15" y="26"/>
                      <a:pt x="12" y="25"/>
                    </a:cubicBezTo>
                    <a:cubicBezTo>
                      <a:pt x="9" y="22"/>
                      <a:pt x="1" y="17"/>
                      <a:pt x="0" y="13"/>
                    </a:cubicBezTo>
                    <a:cubicBezTo>
                      <a:pt x="0" y="10"/>
                      <a:pt x="1" y="8"/>
                      <a:pt x="4" y="8"/>
                    </a:cubicBezTo>
                    <a:cubicBezTo>
                      <a:pt x="12" y="8"/>
                      <a:pt x="14" y="13"/>
                      <a:pt x="18" y="16"/>
                    </a:cubicBezTo>
                    <a:cubicBezTo>
                      <a:pt x="18" y="5"/>
                      <a:pt x="20" y="0"/>
                      <a:pt x="26" y="0"/>
                    </a:cubicBezTo>
                    <a:cubicBezTo>
                      <a:pt x="29" y="0"/>
                      <a:pt x="30" y="2"/>
                      <a:pt x="30" y="5"/>
                    </a:cubicBezTo>
                  </a:path>
                </a:pathLst>
              </a:custGeom>
              <a:solidFill>
                <a:srgbClr val="0033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56" name="Freeform 133">
                <a:extLst>
                  <a:ext uri="{FF2B5EF4-FFF2-40B4-BE49-F238E27FC236}">
                    <a16:creationId xmlns:a16="http://schemas.microsoft.com/office/drawing/2014/main" id="{37A54247-883A-4229-89F3-ADF8C843F282}"/>
                  </a:ext>
                </a:extLst>
              </p:cNvPr>
              <p:cNvSpPr>
                <a:spLocks/>
              </p:cNvSpPr>
              <p:nvPr/>
            </p:nvSpPr>
            <p:spPr bwMode="auto">
              <a:xfrm>
                <a:off x="3252788" y="3590926"/>
                <a:ext cx="39688" cy="44450"/>
              </a:xfrm>
              <a:custGeom>
                <a:avLst/>
                <a:gdLst>
                  <a:gd name="T0" fmla="*/ 18 w 22"/>
                  <a:gd name="T1" fmla="*/ 24 h 24"/>
                  <a:gd name="T2" fmla="*/ 3 w 22"/>
                  <a:gd name="T3" fmla="*/ 9 h 24"/>
                  <a:gd name="T4" fmla="*/ 17 w 22"/>
                  <a:gd name="T5" fmla="*/ 11 h 24"/>
                  <a:gd name="T6" fmla="*/ 18 w 22"/>
                  <a:gd name="T7" fmla="*/ 24 h 24"/>
                </a:gdLst>
                <a:ahLst/>
                <a:cxnLst>
                  <a:cxn ang="0">
                    <a:pos x="T0" y="T1"/>
                  </a:cxn>
                  <a:cxn ang="0">
                    <a:pos x="T2" y="T3"/>
                  </a:cxn>
                  <a:cxn ang="0">
                    <a:pos x="T4" y="T5"/>
                  </a:cxn>
                  <a:cxn ang="0">
                    <a:pos x="T6" y="T7"/>
                  </a:cxn>
                </a:cxnLst>
                <a:rect l="0" t="0" r="r" b="b"/>
                <a:pathLst>
                  <a:path w="22" h="24">
                    <a:moveTo>
                      <a:pt x="18" y="24"/>
                    </a:moveTo>
                    <a:cubicBezTo>
                      <a:pt x="12" y="24"/>
                      <a:pt x="4" y="15"/>
                      <a:pt x="3" y="9"/>
                    </a:cubicBezTo>
                    <a:cubicBezTo>
                      <a:pt x="0" y="1"/>
                      <a:pt x="9" y="0"/>
                      <a:pt x="17" y="11"/>
                    </a:cubicBezTo>
                    <a:cubicBezTo>
                      <a:pt x="22" y="17"/>
                      <a:pt x="22" y="24"/>
                      <a:pt x="18" y="24"/>
                    </a:cubicBezTo>
                  </a:path>
                </a:pathLst>
              </a:custGeom>
              <a:solidFill>
                <a:srgbClr val="0033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57" name="Freeform 134">
                <a:extLst>
                  <a:ext uri="{FF2B5EF4-FFF2-40B4-BE49-F238E27FC236}">
                    <a16:creationId xmlns:a16="http://schemas.microsoft.com/office/drawing/2014/main" id="{1508AFCB-BDFE-4792-92EB-EAC24379C902}"/>
                  </a:ext>
                </a:extLst>
              </p:cNvPr>
              <p:cNvSpPr>
                <a:spLocks noEditPoints="1"/>
              </p:cNvSpPr>
              <p:nvPr/>
            </p:nvSpPr>
            <p:spPr bwMode="auto">
              <a:xfrm>
                <a:off x="2562225" y="3402013"/>
                <a:ext cx="860425" cy="862013"/>
              </a:xfrm>
              <a:custGeom>
                <a:avLst/>
                <a:gdLst>
                  <a:gd name="T0" fmla="*/ 401 w 470"/>
                  <a:gd name="T1" fmla="*/ 69 h 470"/>
                  <a:gd name="T2" fmla="*/ 235 w 470"/>
                  <a:gd name="T3" fmla="*/ 0 h 470"/>
                  <a:gd name="T4" fmla="*/ 69 w 470"/>
                  <a:gd name="T5" fmla="*/ 69 h 470"/>
                  <a:gd name="T6" fmla="*/ 0 w 470"/>
                  <a:gd name="T7" fmla="*/ 235 h 470"/>
                  <a:gd name="T8" fmla="*/ 69 w 470"/>
                  <a:gd name="T9" fmla="*/ 401 h 470"/>
                  <a:gd name="T10" fmla="*/ 235 w 470"/>
                  <a:gd name="T11" fmla="*/ 470 h 470"/>
                  <a:gd name="T12" fmla="*/ 401 w 470"/>
                  <a:gd name="T13" fmla="*/ 401 h 470"/>
                  <a:gd name="T14" fmla="*/ 470 w 470"/>
                  <a:gd name="T15" fmla="*/ 235 h 470"/>
                  <a:gd name="T16" fmla="*/ 401 w 470"/>
                  <a:gd name="T17" fmla="*/ 69 h 470"/>
                  <a:gd name="T18" fmla="*/ 235 w 470"/>
                  <a:gd name="T19" fmla="*/ 5 h 470"/>
                  <a:gd name="T20" fmla="*/ 397 w 470"/>
                  <a:gd name="T21" fmla="*/ 73 h 470"/>
                  <a:gd name="T22" fmla="*/ 464 w 470"/>
                  <a:gd name="T23" fmla="*/ 235 h 470"/>
                  <a:gd name="T24" fmla="*/ 397 w 470"/>
                  <a:gd name="T25" fmla="*/ 397 h 470"/>
                  <a:gd name="T26" fmla="*/ 235 w 470"/>
                  <a:gd name="T27" fmla="*/ 464 h 470"/>
                  <a:gd name="T28" fmla="*/ 73 w 470"/>
                  <a:gd name="T29" fmla="*/ 397 h 470"/>
                  <a:gd name="T30" fmla="*/ 5 w 470"/>
                  <a:gd name="T31" fmla="*/ 235 h 470"/>
                  <a:gd name="T32" fmla="*/ 73 w 470"/>
                  <a:gd name="T33" fmla="*/ 73 h 470"/>
                  <a:gd name="T34" fmla="*/ 235 w 470"/>
                  <a:gd name="T35" fmla="*/ 5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70" h="470">
                    <a:moveTo>
                      <a:pt x="401" y="69"/>
                    </a:moveTo>
                    <a:cubicBezTo>
                      <a:pt x="359" y="26"/>
                      <a:pt x="300" y="0"/>
                      <a:pt x="235" y="0"/>
                    </a:cubicBezTo>
                    <a:cubicBezTo>
                      <a:pt x="170" y="0"/>
                      <a:pt x="111" y="26"/>
                      <a:pt x="69" y="69"/>
                    </a:cubicBezTo>
                    <a:cubicBezTo>
                      <a:pt x="26" y="111"/>
                      <a:pt x="0" y="170"/>
                      <a:pt x="0" y="235"/>
                    </a:cubicBezTo>
                    <a:cubicBezTo>
                      <a:pt x="0" y="300"/>
                      <a:pt x="26" y="359"/>
                      <a:pt x="69" y="401"/>
                    </a:cubicBezTo>
                    <a:cubicBezTo>
                      <a:pt x="111" y="444"/>
                      <a:pt x="170" y="470"/>
                      <a:pt x="235" y="470"/>
                    </a:cubicBezTo>
                    <a:cubicBezTo>
                      <a:pt x="300" y="470"/>
                      <a:pt x="359" y="444"/>
                      <a:pt x="401" y="401"/>
                    </a:cubicBezTo>
                    <a:cubicBezTo>
                      <a:pt x="444" y="359"/>
                      <a:pt x="470" y="300"/>
                      <a:pt x="470" y="235"/>
                    </a:cubicBezTo>
                    <a:cubicBezTo>
                      <a:pt x="470" y="170"/>
                      <a:pt x="444" y="111"/>
                      <a:pt x="401" y="69"/>
                    </a:cubicBezTo>
                    <a:moveTo>
                      <a:pt x="235" y="5"/>
                    </a:moveTo>
                    <a:cubicBezTo>
                      <a:pt x="298" y="5"/>
                      <a:pt x="356" y="31"/>
                      <a:pt x="397" y="73"/>
                    </a:cubicBezTo>
                    <a:cubicBezTo>
                      <a:pt x="439" y="114"/>
                      <a:pt x="464" y="172"/>
                      <a:pt x="464" y="235"/>
                    </a:cubicBezTo>
                    <a:cubicBezTo>
                      <a:pt x="464" y="298"/>
                      <a:pt x="439" y="356"/>
                      <a:pt x="397" y="397"/>
                    </a:cubicBezTo>
                    <a:cubicBezTo>
                      <a:pt x="356" y="439"/>
                      <a:pt x="298" y="464"/>
                      <a:pt x="235" y="464"/>
                    </a:cubicBezTo>
                    <a:cubicBezTo>
                      <a:pt x="171" y="464"/>
                      <a:pt x="114" y="439"/>
                      <a:pt x="73" y="397"/>
                    </a:cubicBezTo>
                    <a:cubicBezTo>
                      <a:pt x="31" y="356"/>
                      <a:pt x="5" y="298"/>
                      <a:pt x="5" y="235"/>
                    </a:cubicBezTo>
                    <a:cubicBezTo>
                      <a:pt x="5" y="172"/>
                      <a:pt x="31" y="114"/>
                      <a:pt x="73" y="73"/>
                    </a:cubicBezTo>
                    <a:cubicBezTo>
                      <a:pt x="114" y="31"/>
                      <a:pt x="171" y="5"/>
                      <a:pt x="235" y="5"/>
                    </a:cubicBezTo>
                  </a:path>
                </a:pathLst>
              </a:custGeom>
              <a:solidFill>
                <a:srgbClr val="0033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grpSp>
      <p:sp>
        <p:nvSpPr>
          <p:cNvPr id="192" name="文本框 191">
            <a:extLst>
              <a:ext uri="{FF2B5EF4-FFF2-40B4-BE49-F238E27FC236}">
                <a16:creationId xmlns:a16="http://schemas.microsoft.com/office/drawing/2014/main" id="{D4BF15DF-2EB5-4F93-A453-A578474294C5}"/>
              </a:ext>
            </a:extLst>
          </p:cNvPr>
          <p:cNvSpPr txBox="1"/>
          <p:nvPr/>
        </p:nvSpPr>
        <p:spPr>
          <a:xfrm>
            <a:off x="3538651" y="624840"/>
            <a:ext cx="5114699" cy="523220"/>
          </a:xfrm>
          <a:prstGeom prst="rect">
            <a:avLst/>
          </a:prstGeom>
          <a:noFill/>
        </p:spPr>
        <p:txBody>
          <a:bodyPr wrap="square" rtlCol="0">
            <a:spAutoFit/>
          </a:bodyPr>
          <a:lstStyle/>
          <a:p>
            <a:pPr algn="ctr"/>
            <a:r>
              <a:rPr lang="zh-CN" altLang="en-US" sz="2800">
                <a:solidFill>
                  <a:schemeClr val="accent1"/>
                </a:solidFill>
                <a:latin typeface="+mj-ea"/>
                <a:ea typeface="+mj-ea"/>
                <a:cs typeface="+mn-ea"/>
                <a:sym typeface="+mn-lt"/>
              </a:rPr>
              <a:t>广东药科大学标志矢量素材</a:t>
            </a:r>
          </a:p>
        </p:txBody>
      </p:sp>
      <p:grpSp>
        <p:nvGrpSpPr>
          <p:cNvPr id="165" name="组合 164">
            <a:extLst>
              <a:ext uri="{FF2B5EF4-FFF2-40B4-BE49-F238E27FC236}">
                <a16:creationId xmlns:a16="http://schemas.microsoft.com/office/drawing/2014/main" id="{3FD8FB44-E539-467F-97D5-83D15A33C32D}"/>
              </a:ext>
            </a:extLst>
          </p:cNvPr>
          <p:cNvGrpSpPr/>
          <p:nvPr/>
        </p:nvGrpSpPr>
        <p:grpSpPr>
          <a:xfrm>
            <a:off x="-1105669" y="0"/>
            <a:ext cx="13297668" cy="6882738"/>
            <a:chOff x="-1105669" y="0"/>
            <a:chExt cx="13297668" cy="6882738"/>
          </a:xfrm>
        </p:grpSpPr>
        <p:grpSp>
          <p:nvGrpSpPr>
            <p:cNvPr id="167" name="组合 166">
              <a:extLst>
                <a:ext uri="{FF2B5EF4-FFF2-40B4-BE49-F238E27FC236}">
                  <a16:creationId xmlns:a16="http://schemas.microsoft.com/office/drawing/2014/main" id="{1A8807AA-1A00-4575-9999-74154B06CC1E}"/>
                </a:ext>
              </a:extLst>
            </p:cNvPr>
            <p:cNvGrpSpPr/>
            <p:nvPr/>
          </p:nvGrpSpPr>
          <p:grpSpPr>
            <a:xfrm>
              <a:off x="-1105669" y="611994"/>
              <a:ext cx="5775495" cy="1183722"/>
              <a:chOff x="-1105669" y="611994"/>
              <a:chExt cx="5775495" cy="1183722"/>
            </a:xfrm>
          </p:grpSpPr>
          <p:sp>
            <p:nvSpPr>
              <p:cNvPr id="173" name="弧形 166">
                <a:extLst>
                  <a:ext uri="{FF2B5EF4-FFF2-40B4-BE49-F238E27FC236}">
                    <a16:creationId xmlns:a16="http://schemas.microsoft.com/office/drawing/2014/main" id="{1CAF0806-F39A-404D-9717-D30EBEEE202F}"/>
                  </a:ext>
                </a:extLst>
              </p:cNvPr>
              <p:cNvSpPr/>
              <p:nvPr/>
            </p:nvSpPr>
            <p:spPr>
              <a:xfrm rot="19433300">
                <a:off x="-1057243" y="611994"/>
                <a:ext cx="5271393" cy="992904"/>
              </a:xfrm>
              <a:custGeom>
                <a:avLst/>
                <a:gdLst>
                  <a:gd name="connsiteX0" fmla="*/ 432097 w 4893160"/>
                  <a:gd name="connsiteY0" fmla="*/ 429449 h 1985798"/>
                  <a:gd name="connsiteX1" fmla="*/ 2582612 w 4893160"/>
                  <a:gd name="connsiteY1" fmla="*/ 1536 h 1985798"/>
                  <a:gd name="connsiteX2" fmla="*/ 4893161 w 4893160"/>
                  <a:gd name="connsiteY2" fmla="*/ 992899 h 1985798"/>
                  <a:gd name="connsiteX3" fmla="*/ 2446580 w 4893160"/>
                  <a:gd name="connsiteY3" fmla="*/ 992899 h 1985798"/>
                  <a:gd name="connsiteX4" fmla="*/ 432097 w 4893160"/>
                  <a:gd name="connsiteY4" fmla="*/ 429449 h 1985798"/>
                  <a:gd name="connsiteX0" fmla="*/ 432097 w 4893160"/>
                  <a:gd name="connsiteY0" fmla="*/ 429449 h 1985798"/>
                  <a:gd name="connsiteX1" fmla="*/ 2582612 w 4893160"/>
                  <a:gd name="connsiteY1" fmla="*/ 1536 h 1985798"/>
                  <a:gd name="connsiteX2" fmla="*/ 4893161 w 4893160"/>
                  <a:gd name="connsiteY2" fmla="*/ 992899 h 1985798"/>
                  <a:gd name="connsiteX0" fmla="*/ 14310 w 4475374"/>
                  <a:gd name="connsiteY0" fmla="*/ 873079 h 1436529"/>
                  <a:gd name="connsiteX1" fmla="*/ 0 w 4475374"/>
                  <a:gd name="connsiteY1" fmla="*/ 0 h 1436529"/>
                  <a:gd name="connsiteX2" fmla="*/ 2164825 w 4475374"/>
                  <a:gd name="connsiteY2" fmla="*/ 445166 h 1436529"/>
                  <a:gd name="connsiteX3" fmla="*/ 4475374 w 4475374"/>
                  <a:gd name="connsiteY3" fmla="*/ 1436529 h 1436529"/>
                  <a:gd name="connsiteX4" fmla="*/ 2028793 w 4475374"/>
                  <a:gd name="connsiteY4" fmla="*/ 1436529 h 1436529"/>
                  <a:gd name="connsiteX5" fmla="*/ 14310 w 4475374"/>
                  <a:gd name="connsiteY5" fmla="*/ 873079 h 1436529"/>
                  <a:gd name="connsiteX0" fmla="*/ 14310 w 4475374"/>
                  <a:gd name="connsiteY0" fmla="*/ 873079 h 1436529"/>
                  <a:gd name="connsiteX1" fmla="*/ 2164825 w 4475374"/>
                  <a:gd name="connsiteY1" fmla="*/ 445166 h 1436529"/>
                  <a:gd name="connsiteX2" fmla="*/ 4475374 w 4475374"/>
                  <a:gd name="connsiteY2" fmla="*/ 1436529 h 1436529"/>
                  <a:gd name="connsiteX0" fmla="*/ 0 w 4461064"/>
                  <a:gd name="connsiteY0" fmla="*/ 429454 h 992904"/>
                  <a:gd name="connsiteX1" fmla="*/ 2150515 w 4461064"/>
                  <a:gd name="connsiteY1" fmla="*/ 1541 h 992904"/>
                  <a:gd name="connsiteX2" fmla="*/ 4461064 w 4461064"/>
                  <a:gd name="connsiteY2" fmla="*/ 992904 h 992904"/>
                  <a:gd name="connsiteX3" fmla="*/ 2014483 w 4461064"/>
                  <a:gd name="connsiteY3" fmla="*/ 992904 h 992904"/>
                  <a:gd name="connsiteX4" fmla="*/ 0 w 4461064"/>
                  <a:gd name="connsiteY4" fmla="*/ 429454 h 992904"/>
                  <a:gd name="connsiteX0" fmla="*/ 0 w 4461064"/>
                  <a:gd name="connsiteY0" fmla="*/ 429454 h 992904"/>
                  <a:gd name="connsiteX1" fmla="*/ 2150515 w 4461064"/>
                  <a:gd name="connsiteY1" fmla="*/ 1541 h 992904"/>
                  <a:gd name="connsiteX2" fmla="*/ 4461064 w 4461064"/>
                  <a:gd name="connsiteY2" fmla="*/ 992904 h 992904"/>
                  <a:gd name="connsiteX0" fmla="*/ 360979 w 4822043"/>
                  <a:gd name="connsiteY0" fmla="*/ 429454 h 992904"/>
                  <a:gd name="connsiteX1" fmla="*/ 2511494 w 4822043"/>
                  <a:gd name="connsiteY1" fmla="*/ 1541 h 992904"/>
                  <a:gd name="connsiteX2" fmla="*/ 4822043 w 4822043"/>
                  <a:gd name="connsiteY2" fmla="*/ 992904 h 992904"/>
                  <a:gd name="connsiteX3" fmla="*/ 2375462 w 4822043"/>
                  <a:gd name="connsiteY3" fmla="*/ 992904 h 992904"/>
                  <a:gd name="connsiteX4" fmla="*/ 360979 w 4822043"/>
                  <a:gd name="connsiteY4" fmla="*/ 429454 h 992904"/>
                  <a:gd name="connsiteX0" fmla="*/ 0 w 4822043"/>
                  <a:gd name="connsiteY0" fmla="*/ 737800 h 992904"/>
                  <a:gd name="connsiteX1" fmla="*/ 2511494 w 4822043"/>
                  <a:gd name="connsiteY1" fmla="*/ 1541 h 992904"/>
                  <a:gd name="connsiteX2" fmla="*/ 4822043 w 4822043"/>
                  <a:gd name="connsiteY2" fmla="*/ 992904 h 992904"/>
                </a:gdLst>
                <a:ahLst/>
                <a:cxnLst>
                  <a:cxn ang="0">
                    <a:pos x="connsiteX0" y="connsiteY0"/>
                  </a:cxn>
                  <a:cxn ang="0">
                    <a:pos x="connsiteX1" y="connsiteY1"/>
                  </a:cxn>
                  <a:cxn ang="0">
                    <a:pos x="connsiteX2" y="connsiteY2"/>
                  </a:cxn>
                </a:cxnLst>
                <a:rect l="l" t="t" r="r" b="b"/>
                <a:pathLst>
                  <a:path w="4822043" h="992904" stroke="0" extrusionOk="0">
                    <a:moveTo>
                      <a:pt x="360979" y="429454"/>
                    </a:moveTo>
                    <a:cubicBezTo>
                      <a:pt x="845010" y="144436"/>
                      <a:pt x="1659865" y="-17705"/>
                      <a:pt x="2511494" y="1541"/>
                    </a:cubicBezTo>
                    <a:cubicBezTo>
                      <a:pt x="3807844" y="30838"/>
                      <a:pt x="4822043" y="465989"/>
                      <a:pt x="4822043" y="992904"/>
                    </a:cubicBezTo>
                    <a:lnTo>
                      <a:pt x="2375462" y="992904"/>
                    </a:lnTo>
                    <a:lnTo>
                      <a:pt x="360979" y="429454"/>
                    </a:lnTo>
                    <a:close/>
                  </a:path>
                  <a:path w="4822043" h="992904" fill="none">
                    <a:moveTo>
                      <a:pt x="0" y="737800"/>
                    </a:moveTo>
                    <a:cubicBezTo>
                      <a:pt x="484031" y="452782"/>
                      <a:pt x="1659865" y="-17705"/>
                      <a:pt x="2511494" y="1541"/>
                    </a:cubicBezTo>
                    <a:cubicBezTo>
                      <a:pt x="3807844" y="30838"/>
                      <a:pt x="4822043" y="465989"/>
                      <a:pt x="4822043" y="992904"/>
                    </a:cubicBezTo>
                  </a:path>
                </a:pathLst>
              </a:custGeom>
              <a:ln w="6350" cap="flat" cmpd="sng" algn="ctr">
                <a:solidFill>
                  <a:srgbClr val="056CC9"/>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rgbClr val="000000"/>
                  </a:solidFill>
                  <a:cs typeface="+mn-ea"/>
                  <a:sym typeface="+mn-lt"/>
                </a:endParaRPr>
              </a:p>
            </p:txBody>
          </p:sp>
          <p:sp>
            <p:nvSpPr>
              <p:cNvPr id="174" name="弧形 166">
                <a:extLst>
                  <a:ext uri="{FF2B5EF4-FFF2-40B4-BE49-F238E27FC236}">
                    <a16:creationId xmlns:a16="http://schemas.microsoft.com/office/drawing/2014/main" id="{502B181B-3810-4D97-BCA7-DF4D6794B016}"/>
                  </a:ext>
                </a:extLst>
              </p:cNvPr>
              <p:cNvSpPr/>
              <p:nvPr/>
            </p:nvSpPr>
            <p:spPr>
              <a:xfrm rot="19433300">
                <a:off x="-1065314" y="643798"/>
                <a:ext cx="5355410" cy="992904"/>
              </a:xfrm>
              <a:custGeom>
                <a:avLst/>
                <a:gdLst>
                  <a:gd name="connsiteX0" fmla="*/ 432097 w 4893160"/>
                  <a:gd name="connsiteY0" fmla="*/ 429449 h 1985798"/>
                  <a:gd name="connsiteX1" fmla="*/ 2582612 w 4893160"/>
                  <a:gd name="connsiteY1" fmla="*/ 1536 h 1985798"/>
                  <a:gd name="connsiteX2" fmla="*/ 4893161 w 4893160"/>
                  <a:gd name="connsiteY2" fmla="*/ 992899 h 1985798"/>
                  <a:gd name="connsiteX3" fmla="*/ 2446580 w 4893160"/>
                  <a:gd name="connsiteY3" fmla="*/ 992899 h 1985798"/>
                  <a:gd name="connsiteX4" fmla="*/ 432097 w 4893160"/>
                  <a:gd name="connsiteY4" fmla="*/ 429449 h 1985798"/>
                  <a:gd name="connsiteX0" fmla="*/ 432097 w 4893160"/>
                  <a:gd name="connsiteY0" fmla="*/ 429449 h 1985798"/>
                  <a:gd name="connsiteX1" fmla="*/ 2582612 w 4893160"/>
                  <a:gd name="connsiteY1" fmla="*/ 1536 h 1985798"/>
                  <a:gd name="connsiteX2" fmla="*/ 4893161 w 4893160"/>
                  <a:gd name="connsiteY2" fmla="*/ 992899 h 1985798"/>
                  <a:gd name="connsiteX0" fmla="*/ 14310 w 4475374"/>
                  <a:gd name="connsiteY0" fmla="*/ 873079 h 1436529"/>
                  <a:gd name="connsiteX1" fmla="*/ 0 w 4475374"/>
                  <a:gd name="connsiteY1" fmla="*/ 0 h 1436529"/>
                  <a:gd name="connsiteX2" fmla="*/ 2164825 w 4475374"/>
                  <a:gd name="connsiteY2" fmla="*/ 445166 h 1436529"/>
                  <a:gd name="connsiteX3" fmla="*/ 4475374 w 4475374"/>
                  <a:gd name="connsiteY3" fmla="*/ 1436529 h 1436529"/>
                  <a:gd name="connsiteX4" fmla="*/ 2028793 w 4475374"/>
                  <a:gd name="connsiteY4" fmla="*/ 1436529 h 1436529"/>
                  <a:gd name="connsiteX5" fmla="*/ 14310 w 4475374"/>
                  <a:gd name="connsiteY5" fmla="*/ 873079 h 1436529"/>
                  <a:gd name="connsiteX0" fmla="*/ 14310 w 4475374"/>
                  <a:gd name="connsiteY0" fmla="*/ 873079 h 1436529"/>
                  <a:gd name="connsiteX1" fmla="*/ 2164825 w 4475374"/>
                  <a:gd name="connsiteY1" fmla="*/ 445166 h 1436529"/>
                  <a:gd name="connsiteX2" fmla="*/ 4475374 w 4475374"/>
                  <a:gd name="connsiteY2" fmla="*/ 1436529 h 1436529"/>
                  <a:gd name="connsiteX0" fmla="*/ 0 w 4461064"/>
                  <a:gd name="connsiteY0" fmla="*/ 429454 h 992904"/>
                  <a:gd name="connsiteX1" fmla="*/ 2150515 w 4461064"/>
                  <a:gd name="connsiteY1" fmla="*/ 1541 h 992904"/>
                  <a:gd name="connsiteX2" fmla="*/ 4461064 w 4461064"/>
                  <a:gd name="connsiteY2" fmla="*/ 992904 h 992904"/>
                  <a:gd name="connsiteX3" fmla="*/ 2014483 w 4461064"/>
                  <a:gd name="connsiteY3" fmla="*/ 992904 h 992904"/>
                  <a:gd name="connsiteX4" fmla="*/ 0 w 4461064"/>
                  <a:gd name="connsiteY4" fmla="*/ 429454 h 992904"/>
                  <a:gd name="connsiteX0" fmla="*/ 0 w 4461064"/>
                  <a:gd name="connsiteY0" fmla="*/ 429454 h 992904"/>
                  <a:gd name="connsiteX1" fmla="*/ 2150515 w 4461064"/>
                  <a:gd name="connsiteY1" fmla="*/ 1541 h 992904"/>
                  <a:gd name="connsiteX2" fmla="*/ 4461064 w 4461064"/>
                  <a:gd name="connsiteY2" fmla="*/ 992904 h 992904"/>
                  <a:gd name="connsiteX0" fmla="*/ 360979 w 4822043"/>
                  <a:gd name="connsiteY0" fmla="*/ 429454 h 992904"/>
                  <a:gd name="connsiteX1" fmla="*/ 2511494 w 4822043"/>
                  <a:gd name="connsiteY1" fmla="*/ 1541 h 992904"/>
                  <a:gd name="connsiteX2" fmla="*/ 4822043 w 4822043"/>
                  <a:gd name="connsiteY2" fmla="*/ 992904 h 992904"/>
                  <a:gd name="connsiteX3" fmla="*/ 2375462 w 4822043"/>
                  <a:gd name="connsiteY3" fmla="*/ 992904 h 992904"/>
                  <a:gd name="connsiteX4" fmla="*/ 360979 w 4822043"/>
                  <a:gd name="connsiteY4" fmla="*/ 429454 h 992904"/>
                  <a:gd name="connsiteX0" fmla="*/ 0 w 4822043"/>
                  <a:gd name="connsiteY0" fmla="*/ 737800 h 992904"/>
                  <a:gd name="connsiteX1" fmla="*/ 2511494 w 4822043"/>
                  <a:gd name="connsiteY1" fmla="*/ 1541 h 992904"/>
                  <a:gd name="connsiteX2" fmla="*/ 4822043 w 4822043"/>
                  <a:gd name="connsiteY2" fmla="*/ 992904 h 992904"/>
                </a:gdLst>
                <a:ahLst/>
                <a:cxnLst>
                  <a:cxn ang="0">
                    <a:pos x="connsiteX0" y="connsiteY0"/>
                  </a:cxn>
                  <a:cxn ang="0">
                    <a:pos x="connsiteX1" y="connsiteY1"/>
                  </a:cxn>
                  <a:cxn ang="0">
                    <a:pos x="connsiteX2" y="connsiteY2"/>
                  </a:cxn>
                </a:cxnLst>
                <a:rect l="l" t="t" r="r" b="b"/>
                <a:pathLst>
                  <a:path w="4822043" h="992904" stroke="0" extrusionOk="0">
                    <a:moveTo>
                      <a:pt x="360979" y="429454"/>
                    </a:moveTo>
                    <a:cubicBezTo>
                      <a:pt x="845010" y="144436"/>
                      <a:pt x="1659865" y="-17705"/>
                      <a:pt x="2511494" y="1541"/>
                    </a:cubicBezTo>
                    <a:cubicBezTo>
                      <a:pt x="3807844" y="30838"/>
                      <a:pt x="4822043" y="465989"/>
                      <a:pt x="4822043" y="992904"/>
                    </a:cubicBezTo>
                    <a:lnTo>
                      <a:pt x="2375462" y="992904"/>
                    </a:lnTo>
                    <a:lnTo>
                      <a:pt x="360979" y="429454"/>
                    </a:lnTo>
                    <a:close/>
                  </a:path>
                  <a:path w="4822043" h="992904" fill="none">
                    <a:moveTo>
                      <a:pt x="0" y="737800"/>
                    </a:moveTo>
                    <a:cubicBezTo>
                      <a:pt x="484031" y="452782"/>
                      <a:pt x="1659865" y="-17705"/>
                      <a:pt x="2511494" y="1541"/>
                    </a:cubicBezTo>
                    <a:cubicBezTo>
                      <a:pt x="3807844" y="30838"/>
                      <a:pt x="4822043" y="465989"/>
                      <a:pt x="4822043" y="992904"/>
                    </a:cubicBezTo>
                  </a:path>
                </a:pathLst>
              </a:custGeom>
              <a:ln w="6350" cap="flat" cmpd="sng" algn="ctr">
                <a:solidFill>
                  <a:srgbClr val="056CC9"/>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rgbClr val="000000"/>
                  </a:solidFill>
                  <a:cs typeface="+mn-ea"/>
                  <a:sym typeface="+mn-lt"/>
                </a:endParaRPr>
              </a:p>
            </p:txBody>
          </p:sp>
          <p:sp>
            <p:nvSpPr>
              <p:cNvPr id="175" name="弧形 166">
                <a:extLst>
                  <a:ext uri="{FF2B5EF4-FFF2-40B4-BE49-F238E27FC236}">
                    <a16:creationId xmlns:a16="http://schemas.microsoft.com/office/drawing/2014/main" id="{1FBBB767-FE62-4D86-B0B1-9B41AEE0631F}"/>
                  </a:ext>
                </a:extLst>
              </p:cNvPr>
              <p:cNvSpPr/>
              <p:nvPr/>
            </p:nvSpPr>
            <p:spPr>
              <a:xfrm rot="19433300">
                <a:off x="-1073385" y="675600"/>
                <a:ext cx="5439427" cy="992904"/>
              </a:xfrm>
              <a:custGeom>
                <a:avLst/>
                <a:gdLst>
                  <a:gd name="connsiteX0" fmla="*/ 432097 w 4893160"/>
                  <a:gd name="connsiteY0" fmla="*/ 429449 h 1985798"/>
                  <a:gd name="connsiteX1" fmla="*/ 2582612 w 4893160"/>
                  <a:gd name="connsiteY1" fmla="*/ 1536 h 1985798"/>
                  <a:gd name="connsiteX2" fmla="*/ 4893161 w 4893160"/>
                  <a:gd name="connsiteY2" fmla="*/ 992899 h 1985798"/>
                  <a:gd name="connsiteX3" fmla="*/ 2446580 w 4893160"/>
                  <a:gd name="connsiteY3" fmla="*/ 992899 h 1985798"/>
                  <a:gd name="connsiteX4" fmla="*/ 432097 w 4893160"/>
                  <a:gd name="connsiteY4" fmla="*/ 429449 h 1985798"/>
                  <a:gd name="connsiteX0" fmla="*/ 432097 w 4893160"/>
                  <a:gd name="connsiteY0" fmla="*/ 429449 h 1985798"/>
                  <a:gd name="connsiteX1" fmla="*/ 2582612 w 4893160"/>
                  <a:gd name="connsiteY1" fmla="*/ 1536 h 1985798"/>
                  <a:gd name="connsiteX2" fmla="*/ 4893161 w 4893160"/>
                  <a:gd name="connsiteY2" fmla="*/ 992899 h 1985798"/>
                  <a:gd name="connsiteX0" fmla="*/ 14310 w 4475374"/>
                  <a:gd name="connsiteY0" fmla="*/ 873079 h 1436529"/>
                  <a:gd name="connsiteX1" fmla="*/ 0 w 4475374"/>
                  <a:gd name="connsiteY1" fmla="*/ 0 h 1436529"/>
                  <a:gd name="connsiteX2" fmla="*/ 2164825 w 4475374"/>
                  <a:gd name="connsiteY2" fmla="*/ 445166 h 1436529"/>
                  <a:gd name="connsiteX3" fmla="*/ 4475374 w 4475374"/>
                  <a:gd name="connsiteY3" fmla="*/ 1436529 h 1436529"/>
                  <a:gd name="connsiteX4" fmla="*/ 2028793 w 4475374"/>
                  <a:gd name="connsiteY4" fmla="*/ 1436529 h 1436529"/>
                  <a:gd name="connsiteX5" fmla="*/ 14310 w 4475374"/>
                  <a:gd name="connsiteY5" fmla="*/ 873079 h 1436529"/>
                  <a:gd name="connsiteX0" fmla="*/ 14310 w 4475374"/>
                  <a:gd name="connsiteY0" fmla="*/ 873079 h 1436529"/>
                  <a:gd name="connsiteX1" fmla="*/ 2164825 w 4475374"/>
                  <a:gd name="connsiteY1" fmla="*/ 445166 h 1436529"/>
                  <a:gd name="connsiteX2" fmla="*/ 4475374 w 4475374"/>
                  <a:gd name="connsiteY2" fmla="*/ 1436529 h 1436529"/>
                  <a:gd name="connsiteX0" fmla="*/ 0 w 4461064"/>
                  <a:gd name="connsiteY0" fmla="*/ 429454 h 992904"/>
                  <a:gd name="connsiteX1" fmla="*/ 2150515 w 4461064"/>
                  <a:gd name="connsiteY1" fmla="*/ 1541 h 992904"/>
                  <a:gd name="connsiteX2" fmla="*/ 4461064 w 4461064"/>
                  <a:gd name="connsiteY2" fmla="*/ 992904 h 992904"/>
                  <a:gd name="connsiteX3" fmla="*/ 2014483 w 4461064"/>
                  <a:gd name="connsiteY3" fmla="*/ 992904 h 992904"/>
                  <a:gd name="connsiteX4" fmla="*/ 0 w 4461064"/>
                  <a:gd name="connsiteY4" fmla="*/ 429454 h 992904"/>
                  <a:gd name="connsiteX0" fmla="*/ 0 w 4461064"/>
                  <a:gd name="connsiteY0" fmla="*/ 429454 h 992904"/>
                  <a:gd name="connsiteX1" fmla="*/ 2150515 w 4461064"/>
                  <a:gd name="connsiteY1" fmla="*/ 1541 h 992904"/>
                  <a:gd name="connsiteX2" fmla="*/ 4461064 w 4461064"/>
                  <a:gd name="connsiteY2" fmla="*/ 992904 h 992904"/>
                  <a:gd name="connsiteX0" fmla="*/ 360979 w 4822043"/>
                  <a:gd name="connsiteY0" fmla="*/ 429454 h 992904"/>
                  <a:gd name="connsiteX1" fmla="*/ 2511494 w 4822043"/>
                  <a:gd name="connsiteY1" fmla="*/ 1541 h 992904"/>
                  <a:gd name="connsiteX2" fmla="*/ 4822043 w 4822043"/>
                  <a:gd name="connsiteY2" fmla="*/ 992904 h 992904"/>
                  <a:gd name="connsiteX3" fmla="*/ 2375462 w 4822043"/>
                  <a:gd name="connsiteY3" fmla="*/ 992904 h 992904"/>
                  <a:gd name="connsiteX4" fmla="*/ 360979 w 4822043"/>
                  <a:gd name="connsiteY4" fmla="*/ 429454 h 992904"/>
                  <a:gd name="connsiteX0" fmla="*/ 0 w 4822043"/>
                  <a:gd name="connsiteY0" fmla="*/ 737800 h 992904"/>
                  <a:gd name="connsiteX1" fmla="*/ 2511494 w 4822043"/>
                  <a:gd name="connsiteY1" fmla="*/ 1541 h 992904"/>
                  <a:gd name="connsiteX2" fmla="*/ 4822043 w 4822043"/>
                  <a:gd name="connsiteY2" fmla="*/ 992904 h 992904"/>
                </a:gdLst>
                <a:ahLst/>
                <a:cxnLst>
                  <a:cxn ang="0">
                    <a:pos x="connsiteX0" y="connsiteY0"/>
                  </a:cxn>
                  <a:cxn ang="0">
                    <a:pos x="connsiteX1" y="connsiteY1"/>
                  </a:cxn>
                  <a:cxn ang="0">
                    <a:pos x="connsiteX2" y="connsiteY2"/>
                  </a:cxn>
                </a:cxnLst>
                <a:rect l="l" t="t" r="r" b="b"/>
                <a:pathLst>
                  <a:path w="4822043" h="992904" stroke="0" extrusionOk="0">
                    <a:moveTo>
                      <a:pt x="360979" y="429454"/>
                    </a:moveTo>
                    <a:cubicBezTo>
                      <a:pt x="845010" y="144436"/>
                      <a:pt x="1659865" y="-17705"/>
                      <a:pt x="2511494" y="1541"/>
                    </a:cubicBezTo>
                    <a:cubicBezTo>
                      <a:pt x="3807844" y="30838"/>
                      <a:pt x="4822043" y="465989"/>
                      <a:pt x="4822043" y="992904"/>
                    </a:cubicBezTo>
                    <a:lnTo>
                      <a:pt x="2375462" y="992904"/>
                    </a:lnTo>
                    <a:lnTo>
                      <a:pt x="360979" y="429454"/>
                    </a:lnTo>
                    <a:close/>
                  </a:path>
                  <a:path w="4822043" h="992904" fill="none">
                    <a:moveTo>
                      <a:pt x="0" y="737800"/>
                    </a:moveTo>
                    <a:cubicBezTo>
                      <a:pt x="484031" y="452782"/>
                      <a:pt x="1659865" y="-17705"/>
                      <a:pt x="2511494" y="1541"/>
                    </a:cubicBezTo>
                    <a:cubicBezTo>
                      <a:pt x="3807844" y="30838"/>
                      <a:pt x="4822043" y="465989"/>
                      <a:pt x="4822043" y="992904"/>
                    </a:cubicBezTo>
                  </a:path>
                </a:pathLst>
              </a:custGeom>
              <a:ln w="6350" cap="flat" cmpd="sng" algn="ctr">
                <a:solidFill>
                  <a:srgbClr val="056CC9"/>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rgbClr val="000000"/>
                  </a:solidFill>
                  <a:cs typeface="+mn-ea"/>
                  <a:sym typeface="+mn-lt"/>
                </a:endParaRPr>
              </a:p>
            </p:txBody>
          </p:sp>
          <p:sp>
            <p:nvSpPr>
              <p:cNvPr id="176" name="弧形 166">
                <a:extLst>
                  <a:ext uri="{FF2B5EF4-FFF2-40B4-BE49-F238E27FC236}">
                    <a16:creationId xmlns:a16="http://schemas.microsoft.com/office/drawing/2014/main" id="{EF74286B-267E-4F52-8EB1-81C0D4FA3FF3}"/>
                  </a:ext>
                </a:extLst>
              </p:cNvPr>
              <p:cNvSpPr/>
              <p:nvPr/>
            </p:nvSpPr>
            <p:spPr>
              <a:xfrm rot="19433300">
                <a:off x="-1081456" y="707404"/>
                <a:ext cx="5523443" cy="992904"/>
              </a:xfrm>
              <a:custGeom>
                <a:avLst/>
                <a:gdLst>
                  <a:gd name="connsiteX0" fmla="*/ 432097 w 4893160"/>
                  <a:gd name="connsiteY0" fmla="*/ 429449 h 1985798"/>
                  <a:gd name="connsiteX1" fmla="*/ 2582612 w 4893160"/>
                  <a:gd name="connsiteY1" fmla="*/ 1536 h 1985798"/>
                  <a:gd name="connsiteX2" fmla="*/ 4893161 w 4893160"/>
                  <a:gd name="connsiteY2" fmla="*/ 992899 h 1985798"/>
                  <a:gd name="connsiteX3" fmla="*/ 2446580 w 4893160"/>
                  <a:gd name="connsiteY3" fmla="*/ 992899 h 1985798"/>
                  <a:gd name="connsiteX4" fmla="*/ 432097 w 4893160"/>
                  <a:gd name="connsiteY4" fmla="*/ 429449 h 1985798"/>
                  <a:gd name="connsiteX0" fmla="*/ 432097 w 4893160"/>
                  <a:gd name="connsiteY0" fmla="*/ 429449 h 1985798"/>
                  <a:gd name="connsiteX1" fmla="*/ 2582612 w 4893160"/>
                  <a:gd name="connsiteY1" fmla="*/ 1536 h 1985798"/>
                  <a:gd name="connsiteX2" fmla="*/ 4893161 w 4893160"/>
                  <a:gd name="connsiteY2" fmla="*/ 992899 h 1985798"/>
                  <a:gd name="connsiteX0" fmla="*/ 14310 w 4475374"/>
                  <a:gd name="connsiteY0" fmla="*/ 873079 h 1436529"/>
                  <a:gd name="connsiteX1" fmla="*/ 0 w 4475374"/>
                  <a:gd name="connsiteY1" fmla="*/ 0 h 1436529"/>
                  <a:gd name="connsiteX2" fmla="*/ 2164825 w 4475374"/>
                  <a:gd name="connsiteY2" fmla="*/ 445166 h 1436529"/>
                  <a:gd name="connsiteX3" fmla="*/ 4475374 w 4475374"/>
                  <a:gd name="connsiteY3" fmla="*/ 1436529 h 1436529"/>
                  <a:gd name="connsiteX4" fmla="*/ 2028793 w 4475374"/>
                  <a:gd name="connsiteY4" fmla="*/ 1436529 h 1436529"/>
                  <a:gd name="connsiteX5" fmla="*/ 14310 w 4475374"/>
                  <a:gd name="connsiteY5" fmla="*/ 873079 h 1436529"/>
                  <a:gd name="connsiteX0" fmla="*/ 14310 w 4475374"/>
                  <a:gd name="connsiteY0" fmla="*/ 873079 h 1436529"/>
                  <a:gd name="connsiteX1" fmla="*/ 2164825 w 4475374"/>
                  <a:gd name="connsiteY1" fmla="*/ 445166 h 1436529"/>
                  <a:gd name="connsiteX2" fmla="*/ 4475374 w 4475374"/>
                  <a:gd name="connsiteY2" fmla="*/ 1436529 h 1436529"/>
                  <a:gd name="connsiteX0" fmla="*/ 0 w 4461064"/>
                  <a:gd name="connsiteY0" fmla="*/ 429454 h 992904"/>
                  <a:gd name="connsiteX1" fmla="*/ 2150515 w 4461064"/>
                  <a:gd name="connsiteY1" fmla="*/ 1541 h 992904"/>
                  <a:gd name="connsiteX2" fmla="*/ 4461064 w 4461064"/>
                  <a:gd name="connsiteY2" fmla="*/ 992904 h 992904"/>
                  <a:gd name="connsiteX3" fmla="*/ 2014483 w 4461064"/>
                  <a:gd name="connsiteY3" fmla="*/ 992904 h 992904"/>
                  <a:gd name="connsiteX4" fmla="*/ 0 w 4461064"/>
                  <a:gd name="connsiteY4" fmla="*/ 429454 h 992904"/>
                  <a:gd name="connsiteX0" fmla="*/ 0 w 4461064"/>
                  <a:gd name="connsiteY0" fmla="*/ 429454 h 992904"/>
                  <a:gd name="connsiteX1" fmla="*/ 2150515 w 4461064"/>
                  <a:gd name="connsiteY1" fmla="*/ 1541 h 992904"/>
                  <a:gd name="connsiteX2" fmla="*/ 4461064 w 4461064"/>
                  <a:gd name="connsiteY2" fmla="*/ 992904 h 992904"/>
                  <a:gd name="connsiteX0" fmla="*/ 360979 w 4822043"/>
                  <a:gd name="connsiteY0" fmla="*/ 429454 h 992904"/>
                  <a:gd name="connsiteX1" fmla="*/ 2511494 w 4822043"/>
                  <a:gd name="connsiteY1" fmla="*/ 1541 h 992904"/>
                  <a:gd name="connsiteX2" fmla="*/ 4822043 w 4822043"/>
                  <a:gd name="connsiteY2" fmla="*/ 992904 h 992904"/>
                  <a:gd name="connsiteX3" fmla="*/ 2375462 w 4822043"/>
                  <a:gd name="connsiteY3" fmla="*/ 992904 h 992904"/>
                  <a:gd name="connsiteX4" fmla="*/ 360979 w 4822043"/>
                  <a:gd name="connsiteY4" fmla="*/ 429454 h 992904"/>
                  <a:gd name="connsiteX0" fmla="*/ 0 w 4822043"/>
                  <a:gd name="connsiteY0" fmla="*/ 737800 h 992904"/>
                  <a:gd name="connsiteX1" fmla="*/ 2511494 w 4822043"/>
                  <a:gd name="connsiteY1" fmla="*/ 1541 h 992904"/>
                  <a:gd name="connsiteX2" fmla="*/ 4822043 w 4822043"/>
                  <a:gd name="connsiteY2" fmla="*/ 992904 h 992904"/>
                </a:gdLst>
                <a:ahLst/>
                <a:cxnLst>
                  <a:cxn ang="0">
                    <a:pos x="connsiteX0" y="connsiteY0"/>
                  </a:cxn>
                  <a:cxn ang="0">
                    <a:pos x="connsiteX1" y="connsiteY1"/>
                  </a:cxn>
                  <a:cxn ang="0">
                    <a:pos x="connsiteX2" y="connsiteY2"/>
                  </a:cxn>
                </a:cxnLst>
                <a:rect l="l" t="t" r="r" b="b"/>
                <a:pathLst>
                  <a:path w="4822043" h="992904" stroke="0" extrusionOk="0">
                    <a:moveTo>
                      <a:pt x="360979" y="429454"/>
                    </a:moveTo>
                    <a:cubicBezTo>
                      <a:pt x="845010" y="144436"/>
                      <a:pt x="1659865" y="-17705"/>
                      <a:pt x="2511494" y="1541"/>
                    </a:cubicBezTo>
                    <a:cubicBezTo>
                      <a:pt x="3807844" y="30838"/>
                      <a:pt x="4822043" y="465989"/>
                      <a:pt x="4822043" y="992904"/>
                    </a:cubicBezTo>
                    <a:lnTo>
                      <a:pt x="2375462" y="992904"/>
                    </a:lnTo>
                    <a:lnTo>
                      <a:pt x="360979" y="429454"/>
                    </a:lnTo>
                    <a:close/>
                  </a:path>
                  <a:path w="4822043" h="992904" fill="none">
                    <a:moveTo>
                      <a:pt x="0" y="737800"/>
                    </a:moveTo>
                    <a:cubicBezTo>
                      <a:pt x="484031" y="452782"/>
                      <a:pt x="1659865" y="-17705"/>
                      <a:pt x="2511494" y="1541"/>
                    </a:cubicBezTo>
                    <a:cubicBezTo>
                      <a:pt x="3807844" y="30838"/>
                      <a:pt x="4822043" y="465989"/>
                      <a:pt x="4822043" y="992904"/>
                    </a:cubicBezTo>
                  </a:path>
                </a:pathLst>
              </a:custGeom>
              <a:ln w="6350" cap="flat" cmpd="sng" algn="ctr">
                <a:solidFill>
                  <a:srgbClr val="056CC9"/>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rgbClr val="000000"/>
                  </a:solidFill>
                  <a:cs typeface="+mn-ea"/>
                  <a:sym typeface="+mn-lt"/>
                </a:endParaRPr>
              </a:p>
            </p:txBody>
          </p:sp>
          <p:sp>
            <p:nvSpPr>
              <p:cNvPr id="177" name="弧形 166">
                <a:extLst>
                  <a:ext uri="{FF2B5EF4-FFF2-40B4-BE49-F238E27FC236}">
                    <a16:creationId xmlns:a16="http://schemas.microsoft.com/office/drawing/2014/main" id="{8C9C672E-590C-483D-9CAC-A5DE0779B646}"/>
                  </a:ext>
                </a:extLst>
              </p:cNvPr>
              <p:cNvSpPr/>
              <p:nvPr/>
            </p:nvSpPr>
            <p:spPr>
              <a:xfrm rot="19433300">
                <a:off x="-1089527" y="739206"/>
                <a:ext cx="5607461" cy="992904"/>
              </a:xfrm>
              <a:custGeom>
                <a:avLst/>
                <a:gdLst>
                  <a:gd name="connsiteX0" fmla="*/ 432097 w 4893160"/>
                  <a:gd name="connsiteY0" fmla="*/ 429449 h 1985798"/>
                  <a:gd name="connsiteX1" fmla="*/ 2582612 w 4893160"/>
                  <a:gd name="connsiteY1" fmla="*/ 1536 h 1985798"/>
                  <a:gd name="connsiteX2" fmla="*/ 4893161 w 4893160"/>
                  <a:gd name="connsiteY2" fmla="*/ 992899 h 1985798"/>
                  <a:gd name="connsiteX3" fmla="*/ 2446580 w 4893160"/>
                  <a:gd name="connsiteY3" fmla="*/ 992899 h 1985798"/>
                  <a:gd name="connsiteX4" fmla="*/ 432097 w 4893160"/>
                  <a:gd name="connsiteY4" fmla="*/ 429449 h 1985798"/>
                  <a:gd name="connsiteX0" fmla="*/ 432097 w 4893160"/>
                  <a:gd name="connsiteY0" fmla="*/ 429449 h 1985798"/>
                  <a:gd name="connsiteX1" fmla="*/ 2582612 w 4893160"/>
                  <a:gd name="connsiteY1" fmla="*/ 1536 h 1985798"/>
                  <a:gd name="connsiteX2" fmla="*/ 4893161 w 4893160"/>
                  <a:gd name="connsiteY2" fmla="*/ 992899 h 1985798"/>
                  <a:gd name="connsiteX0" fmla="*/ 14310 w 4475374"/>
                  <a:gd name="connsiteY0" fmla="*/ 873079 h 1436529"/>
                  <a:gd name="connsiteX1" fmla="*/ 0 w 4475374"/>
                  <a:gd name="connsiteY1" fmla="*/ 0 h 1436529"/>
                  <a:gd name="connsiteX2" fmla="*/ 2164825 w 4475374"/>
                  <a:gd name="connsiteY2" fmla="*/ 445166 h 1436529"/>
                  <a:gd name="connsiteX3" fmla="*/ 4475374 w 4475374"/>
                  <a:gd name="connsiteY3" fmla="*/ 1436529 h 1436529"/>
                  <a:gd name="connsiteX4" fmla="*/ 2028793 w 4475374"/>
                  <a:gd name="connsiteY4" fmla="*/ 1436529 h 1436529"/>
                  <a:gd name="connsiteX5" fmla="*/ 14310 w 4475374"/>
                  <a:gd name="connsiteY5" fmla="*/ 873079 h 1436529"/>
                  <a:gd name="connsiteX0" fmla="*/ 14310 w 4475374"/>
                  <a:gd name="connsiteY0" fmla="*/ 873079 h 1436529"/>
                  <a:gd name="connsiteX1" fmla="*/ 2164825 w 4475374"/>
                  <a:gd name="connsiteY1" fmla="*/ 445166 h 1436529"/>
                  <a:gd name="connsiteX2" fmla="*/ 4475374 w 4475374"/>
                  <a:gd name="connsiteY2" fmla="*/ 1436529 h 1436529"/>
                  <a:gd name="connsiteX0" fmla="*/ 0 w 4461064"/>
                  <a:gd name="connsiteY0" fmla="*/ 429454 h 992904"/>
                  <a:gd name="connsiteX1" fmla="*/ 2150515 w 4461064"/>
                  <a:gd name="connsiteY1" fmla="*/ 1541 h 992904"/>
                  <a:gd name="connsiteX2" fmla="*/ 4461064 w 4461064"/>
                  <a:gd name="connsiteY2" fmla="*/ 992904 h 992904"/>
                  <a:gd name="connsiteX3" fmla="*/ 2014483 w 4461064"/>
                  <a:gd name="connsiteY3" fmla="*/ 992904 h 992904"/>
                  <a:gd name="connsiteX4" fmla="*/ 0 w 4461064"/>
                  <a:gd name="connsiteY4" fmla="*/ 429454 h 992904"/>
                  <a:gd name="connsiteX0" fmla="*/ 0 w 4461064"/>
                  <a:gd name="connsiteY0" fmla="*/ 429454 h 992904"/>
                  <a:gd name="connsiteX1" fmla="*/ 2150515 w 4461064"/>
                  <a:gd name="connsiteY1" fmla="*/ 1541 h 992904"/>
                  <a:gd name="connsiteX2" fmla="*/ 4461064 w 4461064"/>
                  <a:gd name="connsiteY2" fmla="*/ 992904 h 992904"/>
                  <a:gd name="connsiteX0" fmla="*/ 360979 w 4822043"/>
                  <a:gd name="connsiteY0" fmla="*/ 429454 h 992904"/>
                  <a:gd name="connsiteX1" fmla="*/ 2511494 w 4822043"/>
                  <a:gd name="connsiteY1" fmla="*/ 1541 h 992904"/>
                  <a:gd name="connsiteX2" fmla="*/ 4822043 w 4822043"/>
                  <a:gd name="connsiteY2" fmla="*/ 992904 h 992904"/>
                  <a:gd name="connsiteX3" fmla="*/ 2375462 w 4822043"/>
                  <a:gd name="connsiteY3" fmla="*/ 992904 h 992904"/>
                  <a:gd name="connsiteX4" fmla="*/ 360979 w 4822043"/>
                  <a:gd name="connsiteY4" fmla="*/ 429454 h 992904"/>
                  <a:gd name="connsiteX0" fmla="*/ 0 w 4822043"/>
                  <a:gd name="connsiteY0" fmla="*/ 737800 h 992904"/>
                  <a:gd name="connsiteX1" fmla="*/ 2511494 w 4822043"/>
                  <a:gd name="connsiteY1" fmla="*/ 1541 h 992904"/>
                  <a:gd name="connsiteX2" fmla="*/ 4822043 w 4822043"/>
                  <a:gd name="connsiteY2" fmla="*/ 992904 h 992904"/>
                </a:gdLst>
                <a:ahLst/>
                <a:cxnLst>
                  <a:cxn ang="0">
                    <a:pos x="connsiteX0" y="connsiteY0"/>
                  </a:cxn>
                  <a:cxn ang="0">
                    <a:pos x="connsiteX1" y="connsiteY1"/>
                  </a:cxn>
                  <a:cxn ang="0">
                    <a:pos x="connsiteX2" y="connsiteY2"/>
                  </a:cxn>
                </a:cxnLst>
                <a:rect l="l" t="t" r="r" b="b"/>
                <a:pathLst>
                  <a:path w="4822043" h="992904" stroke="0" extrusionOk="0">
                    <a:moveTo>
                      <a:pt x="360979" y="429454"/>
                    </a:moveTo>
                    <a:cubicBezTo>
                      <a:pt x="845010" y="144436"/>
                      <a:pt x="1659865" y="-17705"/>
                      <a:pt x="2511494" y="1541"/>
                    </a:cubicBezTo>
                    <a:cubicBezTo>
                      <a:pt x="3807844" y="30838"/>
                      <a:pt x="4822043" y="465989"/>
                      <a:pt x="4822043" y="992904"/>
                    </a:cubicBezTo>
                    <a:lnTo>
                      <a:pt x="2375462" y="992904"/>
                    </a:lnTo>
                    <a:lnTo>
                      <a:pt x="360979" y="429454"/>
                    </a:lnTo>
                    <a:close/>
                  </a:path>
                  <a:path w="4822043" h="992904" fill="none">
                    <a:moveTo>
                      <a:pt x="0" y="737800"/>
                    </a:moveTo>
                    <a:cubicBezTo>
                      <a:pt x="484031" y="452782"/>
                      <a:pt x="1659865" y="-17705"/>
                      <a:pt x="2511494" y="1541"/>
                    </a:cubicBezTo>
                    <a:cubicBezTo>
                      <a:pt x="3807844" y="30838"/>
                      <a:pt x="4822043" y="465989"/>
                      <a:pt x="4822043" y="992904"/>
                    </a:cubicBezTo>
                  </a:path>
                </a:pathLst>
              </a:custGeom>
              <a:ln w="6350" cap="flat" cmpd="sng" algn="ctr">
                <a:solidFill>
                  <a:srgbClr val="056CC9"/>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rgbClr val="000000"/>
                  </a:solidFill>
                  <a:cs typeface="+mn-ea"/>
                  <a:sym typeface="+mn-lt"/>
                </a:endParaRPr>
              </a:p>
            </p:txBody>
          </p:sp>
          <p:sp>
            <p:nvSpPr>
              <p:cNvPr id="178" name="弧形 166">
                <a:extLst>
                  <a:ext uri="{FF2B5EF4-FFF2-40B4-BE49-F238E27FC236}">
                    <a16:creationId xmlns:a16="http://schemas.microsoft.com/office/drawing/2014/main" id="{5CEE9E65-A42F-4B13-B623-7310310546B0}"/>
                  </a:ext>
                </a:extLst>
              </p:cNvPr>
              <p:cNvSpPr/>
              <p:nvPr/>
            </p:nvSpPr>
            <p:spPr>
              <a:xfrm rot="19433300">
                <a:off x="-1097598" y="771010"/>
                <a:ext cx="5691478" cy="992904"/>
              </a:xfrm>
              <a:custGeom>
                <a:avLst/>
                <a:gdLst>
                  <a:gd name="connsiteX0" fmla="*/ 432097 w 4893160"/>
                  <a:gd name="connsiteY0" fmla="*/ 429449 h 1985798"/>
                  <a:gd name="connsiteX1" fmla="*/ 2582612 w 4893160"/>
                  <a:gd name="connsiteY1" fmla="*/ 1536 h 1985798"/>
                  <a:gd name="connsiteX2" fmla="*/ 4893161 w 4893160"/>
                  <a:gd name="connsiteY2" fmla="*/ 992899 h 1985798"/>
                  <a:gd name="connsiteX3" fmla="*/ 2446580 w 4893160"/>
                  <a:gd name="connsiteY3" fmla="*/ 992899 h 1985798"/>
                  <a:gd name="connsiteX4" fmla="*/ 432097 w 4893160"/>
                  <a:gd name="connsiteY4" fmla="*/ 429449 h 1985798"/>
                  <a:gd name="connsiteX0" fmla="*/ 432097 w 4893160"/>
                  <a:gd name="connsiteY0" fmla="*/ 429449 h 1985798"/>
                  <a:gd name="connsiteX1" fmla="*/ 2582612 w 4893160"/>
                  <a:gd name="connsiteY1" fmla="*/ 1536 h 1985798"/>
                  <a:gd name="connsiteX2" fmla="*/ 4893161 w 4893160"/>
                  <a:gd name="connsiteY2" fmla="*/ 992899 h 1985798"/>
                  <a:gd name="connsiteX0" fmla="*/ 14310 w 4475374"/>
                  <a:gd name="connsiteY0" fmla="*/ 873079 h 1436529"/>
                  <a:gd name="connsiteX1" fmla="*/ 0 w 4475374"/>
                  <a:gd name="connsiteY1" fmla="*/ 0 h 1436529"/>
                  <a:gd name="connsiteX2" fmla="*/ 2164825 w 4475374"/>
                  <a:gd name="connsiteY2" fmla="*/ 445166 h 1436529"/>
                  <a:gd name="connsiteX3" fmla="*/ 4475374 w 4475374"/>
                  <a:gd name="connsiteY3" fmla="*/ 1436529 h 1436529"/>
                  <a:gd name="connsiteX4" fmla="*/ 2028793 w 4475374"/>
                  <a:gd name="connsiteY4" fmla="*/ 1436529 h 1436529"/>
                  <a:gd name="connsiteX5" fmla="*/ 14310 w 4475374"/>
                  <a:gd name="connsiteY5" fmla="*/ 873079 h 1436529"/>
                  <a:gd name="connsiteX0" fmla="*/ 14310 w 4475374"/>
                  <a:gd name="connsiteY0" fmla="*/ 873079 h 1436529"/>
                  <a:gd name="connsiteX1" fmla="*/ 2164825 w 4475374"/>
                  <a:gd name="connsiteY1" fmla="*/ 445166 h 1436529"/>
                  <a:gd name="connsiteX2" fmla="*/ 4475374 w 4475374"/>
                  <a:gd name="connsiteY2" fmla="*/ 1436529 h 1436529"/>
                  <a:gd name="connsiteX0" fmla="*/ 0 w 4461064"/>
                  <a:gd name="connsiteY0" fmla="*/ 429454 h 992904"/>
                  <a:gd name="connsiteX1" fmla="*/ 2150515 w 4461064"/>
                  <a:gd name="connsiteY1" fmla="*/ 1541 h 992904"/>
                  <a:gd name="connsiteX2" fmla="*/ 4461064 w 4461064"/>
                  <a:gd name="connsiteY2" fmla="*/ 992904 h 992904"/>
                  <a:gd name="connsiteX3" fmla="*/ 2014483 w 4461064"/>
                  <a:gd name="connsiteY3" fmla="*/ 992904 h 992904"/>
                  <a:gd name="connsiteX4" fmla="*/ 0 w 4461064"/>
                  <a:gd name="connsiteY4" fmla="*/ 429454 h 992904"/>
                  <a:gd name="connsiteX0" fmla="*/ 0 w 4461064"/>
                  <a:gd name="connsiteY0" fmla="*/ 429454 h 992904"/>
                  <a:gd name="connsiteX1" fmla="*/ 2150515 w 4461064"/>
                  <a:gd name="connsiteY1" fmla="*/ 1541 h 992904"/>
                  <a:gd name="connsiteX2" fmla="*/ 4461064 w 4461064"/>
                  <a:gd name="connsiteY2" fmla="*/ 992904 h 992904"/>
                  <a:gd name="connsiteX0" fmla="*/ 360979 w 4822043"/>
                  <a:gd name="connsiteY0" fmla="*/ 429454 h 992904"/>
                  <a:gd name="connsiteX1" fmla="*/ 2511494 w 4822043"/>
                  <a:gd name="connsiteY1" fmla="*/ 1541 h 992904"/>
                  <a:gd name="connsiteX2" fmla="*/ 4822043 w 4822043"/>
                  <a:gd name="connsiteY2" fmla="*/ 992904 h 992904"/>
                  <a:gd name="connsiteX3" fmla="*/ 2375462 w 4822043"/>
                  <a:gd name="connsiteY3" fmla="*/ 992904 h 992904"/>
                  <a:gd name="connsiteX4" fmla="*/ 360979 w 4822043"/>
                  <a:gd name="connsiteY4" fmla="*/ 429454 h 992904"/>
                  <a:gd name="connsiteX0" fmla="*/ 0 w 4822043"/>
                  <a:gd name="connsiteY0" fmla="*/ 737800 h 992904"/>
                  <a:gd name="connsiteX1" fmla="*/ 2511494 w 4822043"/>
                  <a:gd name="connsiteY1" fmla="*/ 1541 h 992904"/>
                  <a:gd name="connsiteX2" fmla="*/ 4822043 w 4822043"/>
                  <a:gd name="connsiteY2" fmla="*/ 992904 h 992904"/>
                </a:gdLst>
                <a:ahLst/>
                <a:cxnLst>
                  <a:cxn ang="0">
                    <a:pos x="connsiteX0" y="connsiteY0"/>
                  </a:cxn>
                  <a:cxn ang="0">
                    <a:pos x="connsiteX1" y="connsiteY1"/>
                  </a:cxn>
                  <a:cxn ang="0">
                    <a:pos x="connsiteX2" y="connsiteY2"/>
                  </a:cxn>
                </a:cxnLst>
                <a:rect l="l" t="t" r="r" b="b"/>
                <a:pathLst>
                  <a:path w="4822043" h="992904" stroke="0" extrusionOk="0">
                    <a:moveTo>
                      <a:pt x="360979" y="429454"/>
                    </a:moveTo>
                    <a:cubicBezTo>
                      <a:pt x="845010" y="144436"/>
                      <a:pt x="1659865" y="-17705"/>
                      <a:pt x="2511494" y="1541"/>
                    </a:cubicBezTo>
                    <a:cubicBezTo>
                      <a:pt x="3807844" y="30838"/>
                      <a:pt x="4822043" y="465989"/>
                      <a:pt x="4822043" y="992904"/>
                    </a:cubicBezTo>
                    <a:lnTo>
                      <a:pt x="2375462" y="992904"/>
                    </a:lnTo>
                    <a:lnTo>
                      <a:pt x="360979" y="429454"/>
                    </a:lnTo>
                    <a:close/>
                  </a:path>
                  <a:path w="4822043" h="992904" fill="none">
                    <a:moveTo>
                      <a:pt x="0" y="737800"/>
                    </a:moveTo>
                    <a:cubicBezTo>
                      <a:pt x="484031" y="452782"/>
                      <a:pt x="1659865" y="-17705"/>
                      <a:pt x="2511494" y="1541"/>
                    </a:cubicBezTo>
                    <a:cubicBezTo>
                      <a:pt x="3807844" y="30838"/>
                      <a:pt x="4822043" y="465989"/>
                      <a:pt x="4822043" y="992904"/>
                    </a:cubicBezTo>
                  </a:path>
                </a:pathLst>
              </a:custGeom>
              <a:ln w="6350" cap="flat" cmpd="sng" algn="ctr">
                <a:solidFill>
                  <a:srgbClr val="056CC9"/>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rgbClr val="000000"/>
                  </a:solidFill>
                  <a:cs typeface="+mn-ea"/>
                  <a:sym typeface="+mn-lt"/>
                </a:endParaRPr>
              </a:p>
            </p:txBody>
          </p:sp>
          <p:sp>
            <p:nvSpPr>
              <p:cNvPr id="179" name="弧形 166">
                <a:extLst>
                  <a:ext uri="{FF2B5EF4-FFF2-40B4-BE49-F238E27FC236}">
                    <a16:creationId xmlns:a16="http://schemas.microsoft.com/office/drawing/2014/main" id="{B59A120F-B7DF-4654-919D-78AC00951AB3}"/>
                  </a:ext>
                </a:extLst>
              </p:cNvPr>
              <p:cNvSpPr/>
              <p:nvPr/>
            </p:nvSpPr>
            <p:spPr>
              <a:xfrm rot="19433300">
                <a:off x="-1105669" y="802812"/>
                <a:ext cx="5775495" cy="992904"/>
              </a:xfrm>
              <a:custGeom>
                <a:avLst/>
                <a:gdLst>
                  <a:gd name="connsiteX0" fmla="*/ 432097 w 4893160"/>
                  <a:gd name="connsiteY0" fmla="*/ 429449 h 1985798"/>
                  <a:gd name="connsiteX1" fmla="*/ 2582612 w 4893160"/>
                  <a:gd name="connsiteY1" fmla="*/ 1536 h 1985798"/>
                  <a:gd name="connsiteX2" fmla="*/ 4893161 w 4893160"/>
                  <a:gd name="connsiteY2" fmla="*/ 992899 h 1985798"/>
                  <a:gd name="connsiteX3" fmla="*/ 2446580 w 4893160"/>
                  <a:gd name="connsiteY3" fmla="*/ 992899 h 1985798"/>
                  <a:gd name="connsiteX4" fmla="*/ 432097 w 4893160"/>
                  <a:gd name="connsiteY4" fmla="*/ 429449 h 1985798"/>
                  <a:gd name="connsiteX0" fmla="*/ 432097 w 4893160"/>
                  <a:gd name="connsiteY0" fmla="*/ 429449 h 1985798"/>
                  <a:gd name="connsiteX1" fmla="*/ 2582612 w 4893160"/>
                  <a:gd name="connsiteY1" fmla="*/ 1536 h 1985798"/>
                  <a:gd name="connsiteX2" fmla="*/ 4893161 w 4893160"/>
                  <a:gd name="connsiteY2" fmla="*/ 992899 h 1985798"/>
                  <a:gd name="connsiteX0" fmla="*/ 14310 w 4475374"/>
                  <a:gd name="connsiteY0" fmla="*/ 873079 h 1436529"/>
                  <a:gd name="connsiteX1" fmla="*/ 0 w 4475374"/>
                  <a:gd name="connsiteY1" fmla="*/ 0 h 1436529"/>
                  <a:gd name="connsiteX2" fmla="*/ 2164825 w 4475374"/>
                  <a:gd name="connsiteY2" fmla="*/ 445166 h 1436529"/>
                  <a:gd name="connsiteX3" fmla="*/ 4475374 w 4475374"/>
                  <a:gd name="connsiteY3" fmla="*/ 1436529 h 1436529"/>
                  <a:gd name="connsiteX4" fmla="*/ 2028793 w 4475374"/>
                  <a:gd name="connsiteY4" fmla="*/ 1436529 h 1436529"/>
                  <a:gd name="connsiteX5" fmla="*/ 14310 w 4475374"/>
                  <a:gd name="connsiteY5" fmla="*/ 873079 h 1436529"/>
                  <a:gd name="connsiteX0" fmla="*/ 14310 w 4475374"/>
                  <a:gd name="connsiteY0" fmla="*/ 873079 h 1436529"/>
                  <a:gd name="connsiteX1" fmla="*/ 2164825 w 4475374"/>
                  <a:gd name="connsiteY1" fmla="*/ 445166 h 1436529"/>
                  <a:gd name="connsiteX2" fmla="*/ 4475374 w 4475374"/>
                  <a:gd name="connsiteY2" fmla="*/ 1436529 h 1436529"/>
                  <a:gd name="connsiteX0" fmla="*/ 0 w 4461064"/>
                  <a:gd name="connsiteY0" fmla="*/ 429454 h 992904"/>
                  <a:gd name="connsiteX1" fmla="*/ 2150515 w 4461064"/>
                  <a:gd name="connsiteY1" fmla="*/ 1541 h 992904"/>
                  <a:gd name="connsiteX2" fmla="*/ 4461064 w 4461064"/>
                  <a:gd name="connsiteY2" fmla="*/ 992904 h 992904"/>
                  <a:gd name="connsiteX3" fmla="*/ 2014483 w 4461064"/>
                  <a:gd name="connsiteY3" fmla="*/ 992904 h 992904"/>
                  <a:gd name="connsiteX4" fmla="*/ 0 w 4461064"/>
                  <a:gd name="connsiteY4" fmla="*/ 429454 h 992904"/>
                  <a:gd name="connsiteX0" fmla="*/ 0 w 4461064"/>
                  <a:gd name="connsiteY0" fmla="*/ 429454 h 992904"/>
                  <a:gd name="connsiteX1" fmla="*/ 2150515 w 4461064"/>
                  <a:gd name="connsiteY1" fmla="*/ 1541 h 992904"/>
                  <a:gd name="connsiteX2" fmla="*/ 4461064 w 4461064"/>
                  <a:gd name="connsiteY2" fmla="*/ 992904 h 992904"/>
                  <a:gd name="connsiteX0" fmla="*/ 360979 w 4822043"/>
                  <a:gd name="connsiteY0" fmla="*/ 429454 h 992904"/>
                  <a:gd name="connsiteX1" fmla="*/ 2511494 w 4822043"/>
                  <a:gd name="connsiteY1" fmla="*/ 1541 h 992904"/>
                  <a:gd name="connsiteX2" fmla="*/ 4822043 w 4822043"/>
                  <a:gd name="connsiteY2" fmla="*/ 992904 h 992904"/>
                  <a:gd name="connsiteX3" fmla="*/ 2375462 w 4822043"/>
                  <a:gd name="connsiteY3" fmla="*/ 992904 h 992904"/>
                  <a:gd name="connsiteX4" fmla="*/ 360979 w 4822043"/>
                  <a:gd name="connsiteY4" fmla="*/ 429454 h 992904"/>
                  <a:gd name="connsiteX0" fmla="*/ 0 w 4822043"/>
                  <a:gd name="connsiteY0" fmla="*/ 737800 h 992904"/>
                  <a:gd name="connsiteX1" fmla="*/ 2511494 w 4822043"/>
                  <a:gd name="connsiteY1" fmla="*/ 1541 h 992904"/>
                  <a:gd name="connsiteX2" fmla="*/ 4822043 w 4822043"/>
                  <a:gd name="connsiteY2" fmla="*/ 992904 h 992904"/>
                </a:gdLst>
                <a:ahLst/>
                <a:cxnLst>
                  <a:cxn ang="0">
                    <a:pos x="connsiteX0" y="connsiteY0"/>
                  </a:cxn>
                  <a:cxn ang="0">
                    <a:pos x="connsiteX1" y="connsiteY1"/>
                  </a:cxn>
                  <a:cxn ang="0">
                    <a:pos x="connsiteX2" y="connsiteY2"/>
                  </a:cxn>
                </a:cxnLst>
                <a:rect l="l" t="t" r="r" b="b"/>
                <a:pathLst>
                  <a:path w="4822043" h="992904" stroke="0" extrusionOk="0">
                    <a:moveTo>
                      <a:pt x="360979" y="429454"/>
                    </a:moveTo>
                    <a:cubicBezTo>
                      <a:pt x="845010" y="144436"/>
                      <a:pt x="1659865" y="-17705"/>
                      <a:pt x="2511494" y="1541"/>
                    </a:cubicBezTo>
                    <a:cubicBezTo>
                      <a:pt x="3807844" y="30838"/>
                      <a:pt x="4822043" y="465989"/>
                      <a:pt x="4822043" y="992904"/>
                    </a:cubicBezTo>
                    <a:lnTo>
                      <a:pt x="2375462" y="992904"/>
                    </a:lnTo>
                    <a:lnTo>
                      <a:pt x="360979" y="429454"/>
                    </a:lnTo>
                    <a:close/>
                  </a:path>
                  <a:path w="4822043" h="992904" fill="none">
                    <a:moveTo>
                      <a:pt x="0" y="737800"/>
                    </a:moveTo>
                    <a:cubicBezTo>
                      <a:pt x="484031" y="452782"/>
                      <a:pt x="1659865" y="-17705"/>
                      <a:pt x="2511494" y="1541"/>
                    </a:cubicBezTo>
                    <a:cubicBezTo>
                      <a:pt x="3807844" y="30838"/>
                      <a:pt x="4822043" y="465989"/>
                      <a:pt x="4822043" y="992904"/>
                    </a:cubicBezTo>
                  </a:path>
                </a:pathLst>
              </a:cu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cs typeface="+mn-ea"/>
                  <a:sym typeface="+mn-lt"/>
                </a:endParaRPr>
              </a:p>
            </p:txBody>
          </p:sp>
        </p:grpSp>
        <p:grpSp>
          <p:nvGrpSpPr>
            <p:cNvPr id="170" name="组合 169">
              <a:extLst>
                <a:ext uri="{FF2B5EF4-FFF2-40B4-BE49-F238E27FC236}">
                  <a16:creationId xmlns:a16="http://schemas.microsoft.com/office/drawing/2014/main" id="{9824A84A-6BB7-4DF3-AA73-FFD0C105B812}"/>
                </a:ext>
              </a:extLst>
            </p:cNvPr>
            <p:cNvGrpSpPr/>
            <p:nvPr/>
          </p:nvGrpSpPr>
          <p:grpSpPr>
            <a:xfrm>
              <a:off x="-28575" y="0"/>
              <a:ext cx="12220574" cy="6882738"/>
              <a:chOff x="-28575" y="0"/>
              <a:chExt cx="12220574" cy="6882738"/>
            </a:xfrm>
          </p:grpSpPr>
          <p:sp>
            <p:nvSpPr>
              <p:cNvPr id="171" name="任意多边形: 形状 170">
                <a:extLst>
                  <a:ext uri="{FF2B5EF4-FFF2-40B4-BE49-F238E27FC236}">
                    <a16:creationId xmlns:a16="http://schemas.microsoft.com/office/drawing/2014/main" id="{EBD5C590-4FFE-4CA6-9F02-60D568094912}"/>
                  </a:ext>
                </a:extLst>
              </p:cNvPr>
              <p:cNvSpPr/>
              <p:nvPr/>
            </p:nvSpPr>
            <p:spPr>
              <a:xfrm>
                <a:off x="-28575" y="0"/>
                <a:ext cx="2286812" cy="2171517"/>
              </a:xfrm>
              <a:custGeom>
                <a:avLst/>
                <a:gdLst>
                  <a:gd name="connsiteX0" fmla="*/ 0 w 2286812"/>
                  <a:gd name="connsiteY0" fmla="*/ 0 h 2171517"/>
                  <a:gd name="connsiteX1" fmla="*/ 2286812 w 2286812"/>
                  <a:gd name="connsiteY1" fmla="*/ 0 h 2171517"/>
                  <a:gd name="connsiteX2" fmla="*/ 2148095 w 2286812"/>
                  <a:gd name="connsiteY2" fmla="*/ 53886 h 2171517"/>
                  <a:gd name="connsiteX3" fmla="*/ 965339 w 2286812"/>
                  <a:gd name="connsiteY3" fmla="*/ 843823 h 2171517"/>
                  <a:gd name="connsiteX4" fmla="*/ 6419 w 2286812"/>
                  <a:gd name="connsiteY4" fmla="*/ 2157101 h 2171517"/>
                  <a:gd name="connsiteX5" fmla="*/ 859 w 2286812"/>
                  <a:gd name="connsiteY5" fmla="*/ 2171517 h 2171517"/>
                  <a:gd name="connsiteX6" fmla="*/ 0 w 2286812"/>
                  <a:gd name="connsiteY6" fmla="*/ 2171517 h 21715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86812" h="2171517">
                    <a:moveTo>
                      <a:pt x="0" y="0"/>
                    </a:moveTo>
                    <a:lnTo>
                      <a:pt x="2286812" y="0"/>
                    </a:lnTo>
                    <a:lnTo>
                      <a:pt x="2148095" y="53886"/>
                    </a:lnTo>
                    <a:cubicBezTo>
                      <a:pt x="1756424" y="221434"/>
                      <a:pt x="1345579" y="489159"/>
                      <a:pt x="965339" y="843823"/>
                    </a:cubicBezTo>
                    <a:cubicBezTo>
                      <a:pt x="521726" y="1257598"/>
                      <a:pt x="193264" y="1721155"/>
                      <a:pt x="6419" y="2157101"/>
                    </a:cubicBezTo>
                    <a:lnTo>
                      <a:pt x="859" y="2171517"/>
                    </a:lnTo>
                    <a:lnTo>
                      <a:pt x="0" y="2171517"/>
                    </a:lnTo>
                    <a:close/>
                  </a:path>
                </a:pathLst>
              </a:custGeom>
              <a:gradFill>
                <a:gsLst>
                  <a:gs pos="0">
                    <a:schemeClr val="accent1"/>
                  </a:gs>
                  <a:gs pos="100000">
                    <a:schemeClr val="accent6">
                      <a:alpha val="82000"/>
                    </a:schemeClr>
                  </a:gs>
                </a:gsLst>
                <a:lin ang="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172" name="任意多边形: 形状 171">
                <a:extLst>
                  <a:ext uri="{FF2B5EF4-FFF2-40B4-BE49-F238E27FC236}">
                    <a16:creationId xmlns:a16="http://schemas.microsoft.com/office/drawing/2014/main" id="{C2EB34A5-537C-4DE0-B027-97B271C9CC4E}"/>
                  </a:ext>
                </a:extLst>
              </p:cNvPr>
              <p:cNvSpPr/>
              <p:nvPr/>
            </p:nvSpPr>
            <p:spPr>
              <a:xfrm rot="5400000" flipH="1">
                <a:off x="10646836" y="5337575"/>
                <a:ext cx="1659844" cy="1430482"/>
              </a:xfrm>
              <a:custGeom>
                <a:avLst/>
                <a:gdLst>
                  <a:gd name="connsiteX0" fmla="*/ 1659844 w 1659844"/>
                  <a:gd name="connsiteY0" fmla="*/ 0 h 1430482"/>
                  <a:gd name="connsiteX1" fmla="*/ 0 w 1659844"/>
                  <a:gd name="connsiteY1" fmla="*/ 0 h 1430482"/>
                  <a:gd name="connsiteX2" fmla="*/ 0 w 1659844"/>
                  <a:gd name="connsiteY2" fmla="*/ 1430482 h 1430482"/>
                  <a:gd name="connsiteX3" fmla="*/ 38679 w 1659844"/>
                  <a:gd name="connsiteY3" fmla="*/ 1374147 h 1430482"/>
                  <a:gd name="connsiteX4" fmla="*/ 614427 w 1659844"/>
                  <a:gd name="connsiteY4" fmla="*/ 725822 h 1430482"/>
                  <a:gd name="connsiteX5" fmla="*/ 1599980 w 1659844"/>
                  <a:gd name="connsiteY5" fmla="*/ 27946 h 1430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59844" h="1430482">
                    <a:moveTo>
                      <a:pt x="1659844" y="0"/>
                    </a:moveTo>
                    <a:lnTo>
                      <a:pt x="0" y="0"/>
                    </a:lnTo>
                    <a:lnTo>
                      <a:pt x="0" y="1430482"/>
                    </a:lnTo>
                    <a:lnTo>
                      <a:pt x="38679" y="1374147"/>
                    </a:lnTo>
                    <a:cubicBezTo>
                      <a:pt x="199602" y="1152042"/>
                      <a:pt x="392621" y="932709"/>
                      <a:pt x="614427" y="725822"/>
                    </a:cubicBezTo>
                    <a:cubicBezTo>
                      <a:pt x="931293" y="430269"/>
                      <a:pt x="1269414" y="195090"/>
                      <a:pt x="1599980" y="27946"/>
                    </a:cubicBezTo>
                    <a:close/>
                  </a:path>
                </a:pathLst>
              </a:custGeom>
              <a:gradFill>
                <a:gsLst>
                  <a:gs pos="0">
                    <a:schemeClr val="accent1"/>
                  </a:gs>
                  <a:gs pos="100000">
                    <a:schemeClr val="accent6">
                      <a:alpha val="82000"/>
                    </a:schemeClr>
                  </a:gs>
                </a:gsLst>
                <a:lin ang="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grpSp>
      </p:grpSp>
    </p:spTree>
    <p:extLst>
      <p:ext uri="{BB962C8B-B14F-4D97-AF65-F5344CB8AC3E}">
        <p14:creationId xmlns:p14="http://schemas.microsoft.com/office/powerpoint/2010/main" val="23565047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占位符 3" descr="图片包含 草&#10;&#10;自动生成的说明">
            <a:extLst>
              <a:ext uri="{FF2B5EF4-FFF2-40B4-BE49-F238E27FC236}">
                <a16:creationId xmlns:a16="http://schemas.microsoft.com/office/drawing/2014/main" id="{D3E7D0A2-20CA-4E4B-B27D-1C3651FCA582}"/>
              </a:ext>
            </a:extLst>
          </p:cNvPr>
          <p:cNvPicPr>
            <a:picLocks noGrp="1" noChangeAspect="1"/>
          </p:cNvPicPr>
          <p:nvPr>
            <p:ph type="pic" sz="quarter" idx="10"/>
          </p:nvPr>
        </p:nvPicPr>
        <p:blipFill rotWithShape="1">
          <a:blip r:embed="rId2">
            <a:extLst>
              <a:ext uri="{28A0092B-C50C-407E-A947-70E740481C1C}">
                <a14:useLocalDpi xmlns:a14="http://schemas.microsoft.com/office/drawing/2010/main" val="0"/>
              </a:ext>
            </a:extLst>
          </a:blip>
          <a:srcRect l="1634" r="1634" b="3268"/>
          <a:stretch/>
        </p:blipFill>
        <p:spPr>
          <a:xfrm>
            <a:off x="0" y="0"/>
            <a:ext cx="12192000" cy="6135688"/>
          </a:xfrm>
        </p:spPr>
      </p:pic>
      <p:sp>
        <p:nvSpPr>
          <p:cNvPr id="5" name="矩形 4">
            <a:extLst>
              <a:ext uri="{FF2B5EF4-FFF2-40B4-BE49-F238E27FC236}">
                <a16:creationId xmlns:a16="http://schemas.microsoft.com/office/drawing/2014/main" id="{DEB48904-77FE-4BA2-9079-D73859D4B4CD}"/>
              </a:ext>
            </a:extLst>
          </p:cNvPr>
          <p:cNvSpPr/>
          <p:nvPr/>
        </p:nvSpPr>
        <p:spPr>
          <a:xfrm>
            <a:off x="0" y="0"/>
            <a:ext cx="12192001" cy="6136006"/>
          </a:xfrm>
          <a:prstGeom prst="rect">
            <a:avLst/>
          </a:prstGeom>
          <a:gradFill>
            <a:gsLst>
              <a:gs pos="0">
                <a:schemeClr val="accent1"/>
              </a:gs>
              <a:gs pos="100000">
                <a:schemeClr val="accent6">
                  <a:alpha val="70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文本框 5">
            <a:extLst>
              <a:ext uri="{FF2B5EF4-FFF2-40B4-BE49-F238E27FC236}">
                <a16:creationId xmlns:a16="http://schemas.microsoft.com/office/drawing/2014/main" id="{D5EE5136-0DBD-421D-ADAF-6E4771371FB3}"/>
              </a:ext>
            </a:extLst>
          </p:cNvPr>
          <p:cNvSpPr txBox="1"/>
          <p:nvPr/>
        </p:nvSpPr>
        <p:spPr>
          <a:xfrm>
            <a:off x="663113" y="3150362"/>
            <a:ext cx="6272835" cy="677108"/>
          </a:xfrm>
          <a:prstGeom prst="rect">
            <a:avLst/>
          </a:prstGeom>
          <a:noFill/>
        </p:spPr>
        <p:txBody>
          <a:bodyPr wrap="square" lIns="0" tIns="0" rIns="0" bIns="0" rtlCol="0">
            <a:spAutoFit/>
          </a:bodyPr>
          <a:lstStyle/>
          <a:p>
            <a:r>
              <a:rPr lang="zh-CN" altLang="en-US" sz="4400" spc="300">
                <a:solidFill>
                  <a:schemeClr val="bg1"/>
                </a:solidFill>
                <a:latin typeface="+mj-ea"/>
                <a:ea typeface="+mj-ea"/>
                <a:cs typeface="+mn-ea"/>
                <a:sym typeface="+mn-lt"/>
              </a:rPr>
              <a:t>图文型参考版式</a:t>
            </a:r>
          </a:p>
        </p:txBody>
      </p:sp>
      <p:cxnSp>
        <p:nvCxnSpPr>
          <p:cNvPr id="7" name="直接连接符 6">
            <a:extLst>
              <a:ext uri="{FF2B5EF4-FFF2-40B4-BE49-F238E27FC236}">
                <a16:creationId xmlns:a16="http://schemas.microsoft.com/office/drawing/2014/main" id="{B0FBD9BC-0714-4D65-ABFE-DCE19A4F3E60}"/>
              </a:ext>
            </a:extLst>
          </p:cNvPr>
          <p:cNvCxnSpPr>
            <a:cxnSpLocks/>
          </p:cNvCxnSpPr>
          <p:nvPr/>
        </p:nvCxnSpPr>
        <p:spPr>
          <a:xfrm>
            <a:off x="674688" y="2992690"/>
            <a:ext cx="2231072" cy="0"/>
          </a:xfrm>
          <a:prstGeom prst="line">
            <a:avLst/>
          </a:prstGeom>
          <a:ln w="25400" cap="rnd">
            <a:gradFill>
              <a:gsLst>
                <a:gs pos="0">
                  <a:schemeClr val="bg1"/>
                </a:gs>
                <a:gs pos="100000">
                  <a:schemeClr val="accent1">
                    <a:alpha val="0"/>
                  </a:schemeClr>
                </a:gs>
              </a:gsLst>
              <a:lin ang="0" scaled="0"/>
            </a:gradFill>
          </a:ln>
        </p:spPr>
        <p:style>
          <a:lnRef idx="1">
            <a:schemeClr val="accent1"/>
          </a:lnRef>
          <a:fillRef idx="0">
            <a:schemeClr val="accent1"/>
          </a:fillRef>
          <a:effectRef idx="0">
            <a:schemeClr val="accent1"/>
          </a:effectRef>
          <a:fontRef idx="minor">
            <a:schemeClr val="tx1"/>
          </a:fontRef>
        </p:style>
      </p:cxnSp>
      <p:grpSp>
        <p:nvGrpSpPr>
          <p:cNvPr id="14" name="组合 13">
            <a:extLst>
              <a:ext uri="{FF2B5EF4-FFF2-40B4-BE49-F238E27FC236}">
                <a16:creationId xmlns:a16="http://schemas.microsoft.com/office/drawing/2014/main" id="{27C00B96-40AD-4331-A4E1-7C77D7A06C90}"/>
              </a:ext>
            </a:extLst>
          </p:cNvPr>
          <p:cNvGrpSpPr/>
          <p:nvPr/>
        </p:nvGrpSpPr>
        <p:grpSpPr>
          <a:xfrm>
            <a:off x="660401" y="2332310"/>
            <a:ext cx="2625691" cy="523220"/>
            <a:chOff x="660401" y="2332310"/>
            <a:chExt cx="2625691" cy="523220"/>
          </a:xfrm>
        </p:grpSpPr>
        <p:sp>
          <p:nvSpPr>
            <p:cNvPr id="8" name="文本框 7">
              <a:extLst>
                <a:ext uri="{FF2B5EF4-FFF2-40B4-BE49-F238E27FC236}">
                  <a16:creationId xmlns:a16="http://schemas.microsoft.com/office/drawing/2014/main" id="{A02608C1-7207-4D59-A45C-0A83AF1A1757}"/>
                </a:ext>
              </a:extLst>
            </p:cNvPr>
            <p:cNvSpPr txBox="1"/>
            <p:nvPr/>
          </p:nvSpPr>
          <p:spPr>
            <a:xfrm>
              <a:off x="1095570" y="2332310"/>
              <a:ext cx="2190522" cy="523220"/>
            </a:xfrm>
            <a:prstGeom prst="rect">
              <a:avLst/>
            </a:prstGeom>
            <a:noFill/>
          </p:spPr>
          <p:txBody>
            <a:bodyPr wrap="square" rtlCol="0">
              <a:spAutoFit/>
            </a:bodyPr>
            <a:lstStyle/>
            <a:p>
              <a:pPr algn="ctr"/>
              <a:r>
                <a:rPr lang="en-US" altLang="zh-CN" sz="2800" spc="300">
                  <a:solidFill>
                    <a:schemeClr val="bg1"/>
                  </a:solidFill>
                  <a:cs typeface="+mn-ea"/>
                  <a:sym typeface="+mn-lt"/>
                </a:rPr>
                <a:t>PART 01</a:t>
              </a:r>
              <a:endParaRPr lang="zh-CN" altLang="en-US" sz="2800" spc="300">
                <a:solidFill>
                  <a:schemeClr val="bg1"/>
                </a:solidFill>
                <a:cs typeface="+mn-ea"/>
                <a:sym typeface="+mn-lt"/>
              </a:endParaRPr>
            </a:p>
          </p:txBody>
        </p:sp>
        <p:grpSp>
          <p:nvGrpSpPr>
            <p:cNvPr id="9" name="组合 8">
              <a:extLst>
                <a:ext uri="{FF2B5EF4-FFF2-40B4-BE49-F238E27FC236}">
                  <a16:creationId xmlns:a16="http://schemas.microsoft.com/office/drawing/2014/main" id="{47500BA0-6E25-43B7-A4A8-92E571F3ECCF}"/>
                </a:ext>
              </a:extLst>
            </p:cNvPr>
            <p:cNvGrpSpPr/>
            <p:nvPr/>
          </p:nvGrpSpPr>
          <p:grpSpPr>
            <a:xfrm>
              <a:off x="660401" y="2373633"/>
              <a:ext cx="526158" cy="431002"/>
              <a:chOff x="5117023" y="3520600"/>
              <a:chExt cx="298450" cy="244475"/>
            </a:xfrm>
            <a:solidFill>
              <a:schemeClr val="bg1"/>
            </a:solidFill>
          </p:grpSpPr>
          <p:sp>
            <p:nvSpPr>
              <p:cNvPr id="10" name="Freeform 26">
                <a:extLst>
                  <a:ext uri="{FF2B5EF4-FFF2-40B4-BE49-F238E27FC236}">
                    <a16:creationId xmlns:a16="http://schemas.microsoft.com/office/drawing/2014/main" id="{4277BDF4-4789-4423-8881-003FD56AF09B}"/>
                  </a:ext>
                </a:extLst>
              </p:cNvPr>
              <p:cNvSpPr>
                <a:spLocks/>
              </p:cNvSpPr>
              <p:nvPr/>
            </p:nvSpPr>
            <p:spPr bwMode="auto">
              <a:xfrm>
                <a:off x="5117023" y="3569812"/>
                <a:ext cx="298450" cy="176213"/>
              </a:xfrm>
              <a:custGeom>
                <a:avLst/>
                <a:gdLst>
                  <a:gd name="T0" fmla="*/ 0 w 163"/>
                  <a:gd name="T1" fmla="*/ 92 h 96"/>
                  <a:gd name="T2" fmla="*/ 51 w 163"/>
                  <a:gd name="T3" fmla="*/ 82 h 96"/>
                  <a:gd name="T4" fmla="*/ 79 w 163"/>
                  <a:gd name="T5" fmla="*/ 63 h 96"/>
                  <a:gd name="T6" fmla="*/ 121 w 163"/>
                  <a:gd name="T7" fmla="*/ 25 h 96"/>
                  <a:gd name="T8" fmla="*/ 163 w 163"/>
                  <a:gd name="T9" fmla="*/ 3 h 96"/>
                  <a:gd name="T10" fmla="*/ 104 w 163"/>
                  <a:gd name="T11" fmla="*/ 19 h 96"/>
                  <a:gd name="T12" fmla="*/ 69 w 163"/>
                  <a:gd name="T13" fmla="*/ 18 h 96"/>
                  <a:gd name="T14" fmla="*/ 7 w 163"/>
                  <a:gd name="T15" fmla="*/ 9 h 96"/>
                  <a:gd name="T16" fmla="*/ 12 w 163"/>
                  <a:gd name="T17" fmla="*/ 11 h 96"/>
                  <a:gd name="T18" fmla="*/ 46 w 163"/>
                  <a:gd name="T19" fmla="*/ 24 h 96"/>
                  <a:gd name="T20" fmla="*/ 65 w 163"/>
                  <a:gd name="T21" fmla="*/ 53 h 96"/>
                  <a:gd name="T22" fmla="*/ 0 w 163"/>
                  <a:gd name="T23" fmla="*/ 92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3" h="96">
                    <a:moveTo>
                      <a:pt x="0" y="92"/>
                    </a:moveTo>
                    <a:cubicBezTo>
                      <a:pt x="15" y="96"/>
                      <a:pt x="39" y="88"/>
                      <a:pt x="51" y="82"/>
                    </a:cubicBezTo>
                    <a:cubicBezTo>
                      <a:pt x="61" y="76"/>
                      <a:pt x="70" y="70"/>
                      <a:pt x="79" y="63"/>
                    </a:cubicBezTo>
                    <a:cubicBezTo>
                      <a:pt x="97" y="49"/>
                      <a:pt x="110" y="34"/>
                      <a:pt x="121" y="25"/>
                    </a:cubicBezTo>
                    <a:cubicBezTo>
                      <a:pt x="141" y="8"/>
                      <a:pt x="154" y="8"/>
                      <a:pt x="163" y="3"/>
                    </a:cubicBezTo>
                    <a:cubicBezTo>
                      <a:pt x="142" y="0"/>
                      <a:pt x="120" y="7"/>
                      <a:pt x="104" y="19"/>
                    </a:cubicBezTo>
                    <a:cubicBezTo>
                      <a:pt x="89" y="30"/>
                      <a:pt x="84" y="27"/>
                      <a:pt x="69" y="18"/>
                    </a:cubicBezTo>
                    <a:cubicBezTo>
                      <a:pt x="52" y="7"/>
                      <a:pt x="27" y="6"/>
                      <a:pt x="7" y="9"/>
                    </a:cubicBezTo>
                    <a:cubicBezTo>
                      <a:pt x="12" y="11"/>
                      <a:pt x="12" y="11"/>
                      <a:pt x="12" y="11"/>
                    </a:cubicBezTo>
                    <a:cubicBezTo>
                      <a:pt x="26" y="15"/>
                      <a:pt x="33" y="17"/>
                      <a:pt x="46" y="24"/>
                    </a:cubicBezTo>
                    <a:cubicBezTo>
                      <a:pt x="54" y="27"/>
                      <a:pt x="77" y="40"/>
                      <a:pt x="65" y="53"/>
                    </a:cubicBezTo>
                    <a:cubicBezTo>
                      <a:pt x="56" y="63"/>
                      <a:pt x="21" y="90"/>
                      <a:pt x="0" y="9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1" name="Freeform 27">
                <a:extLst>
                  <a:ext uri="{FF2B5EF4-FFF2-40B4-BE49-F238E27FC236}">
                    <a16:creationId xmlns:a16="http://schemas.microsoft.com/office/drawing/2014/main" id="{986993F4-F01F-4EBC-8E57-3BC42F8591B5}"/>
                  </a:ext>
                </a:extLst>
              </p:cNvPr>
              <p:cNvSpPr>
                <a:spLocks/>
              </p:cNvSpPr>
              <p:nvPr/>
            </p:nvSpPr>
            <p:spPr bwMode="auto">
              <a:xfrm>
                <a:off x="5169410" y="3614262"/>
                <a:ext cx="222250" cy="150813"/>
              </a:xfrm>
              <a:custGeom>
                <a:avLst/>
                <a:gdLst>
                  <a:gd name="T0" fmla="*/ 0 w 121"/>
                  <a:gd name="T1" fmla="*/ 77 h 82"/>
                  <a:gd name="T2" fmla="*/ 44 w 121"/>
                  <a:gd name="T3" fmla="*/ 74 h 82"/>
                  <a:gd name="T4" fmla="*/ 74 w 121"/>
                  <a:gd name="T5" fmla="*/ 54 h 82"/>
                  <a:gd name="T6" fmla="*/ 121 w 121"/>
                  <a:gd name="T7" fmla="*/ 0 h 82"/>
                  <a:gd name="T8" fmla="*/ 91 w 121"/>
                  <a:gd name="T9" fmla="*/ 19 h 82"/>
                  <a:gd name="T10" fmla="*/ 78 w 121"/>
                  <a:gd name="T11" fmla="*/ 32 h 82"/>
                  <a:gd name="T12" fmla="*/ 72 w 121"/>
                  <a:gd name="T13" fmla="*/ 39 h 82"/>
                  <a:gd name="T14" fmla="*/ 66 w 121"/>
                  <a:gd name="T15" fmla="*/ 44 h 82"/>
                  <a:gd name="T16" fmla="*/ 0 w 121"/>
                  <a:gd name="T17" fmla="*/ 77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1" h="82">
                    <a:moveTo>
                      <a:pt x="0" y="77"/>
                    </a:moveTo>
                    <a:cubicBezTo>
                      <a:pt x="11" y="82"/>
                      <a:pt x="34" y="78"/>
                      <a:pt x="44" y="74"/>
                    </a:cubicBezTo>
                    <a:cubicBezTo>
                      <a:pt x="57" y="70"/>
                      <a:pt x="67" y="61"/>
                      <a:pt x="74" y="54"/>
                    </a:cubicBezTo>
                    <a:cubicBezTo>
                      <a:pt x="85" y="43"/>
                      <a:pt x="111" y="14"/>
                      <a:pt x="121" y="0"/>
                    </a:cubicBezTo>
                    <a:cubicBezTo>
                      <a:pt x="111" y="3"/>
                      <a:pt x="97" y="14"/>
                      <a:pt x="91" y="19"/>
                    </a:cubicBezTo>
                    <a:cubicBezTo>
                      <a:pt x="78" y="32"/>
                      <a:pt x="78" y="32"/>
                      <a:pt x="78" y="32"/>
                    </a:cubicBezTo>
                    <a:cubicBezTo>
                      <a:pt x="76" y="35"/>
                      <a:pt x="74" y="36"/>
                      <a:pt x="72" y="39"/>
                    </a:cubicBezTo>
                    <a:cubicBezTo>
                      <a:pt x="70" y="41"/>
                      <a:pt x="68" y="42"/>
                      <a:pt x="66" y="44"/>
                    </a:cubicBezTo>
                    <a:cubicBezTo>
                      <a:pt x="48" y="61"/>
                      <a:pt x="25" y="72"/>
                      <a:pt x="0" y="7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2" name="Freeform 28">
                <a:extLst>
                  <a:ext uri="{FF2B5EF4-FFF2-40B4-BE49-F238E27FC236}">
                    <a16:creationId xmlns:a16="http://schemas.microsoft.com/office/drawing/2014/main" id="{DFB7B474-DB1F-490E-BC1F-6FDD697B718B}"/>
                  </a:ext>
                </a:extLst>
              </p:cNvPr>
              <p:cNvSpPr>
                <a:spLocks/>
              </p:cNvSpPr>
              <p:nvPr/>
            </p:nvSpPr>
            <p:spPr bwMode="auto">
              <a:xfrm>
                <a:off x="5236085" y="3520600"/>
                <a:ext cx="68263" cy="60325"/>
              </a:xfrm>
              <a:custGeom>
                <a:avLst/>
                <a:gdLst>
                  <a:gd name="T0" fmla="*/ 18 w 37"/>
                  <a:gd name="T1" fmla="*/ 2 h 33"/>
                  <a:gd name="T2" fmla="*/ 25 w 37"/>
                  <a:gd name="T3" fmla="*/ 28 h 33"/>
                  <a:gd name="T4" fmla="*/ 34 w 37"/>
                  <a:gd name="T5" fmla="*/ 11 h 33"/>
                  <a:gd name="T6" fmla="*/ 18 w 37"/>
                  <a:gd name="T7" fmla="*/ 2 h 33"/>
                </a:gdLst>
                <a:ahLst/>
                <a:cxnLst>
                  <a:cxn ang="0">
                    <a:pos x="T0" y="T1"/>
                  </a:cxn>
                  <a:cxn ang="0">
                    <a:pos x="T2" y="T3"/>
                  </a:cxn>
                  <a:cxn ang="0">
                    <a:pos x="T4" y="T5"/>
                  </a:cxn>
                  <a:cxn ang="0">
                    <a:pos x="T6" y="T7"/>
                  </a:cxn>
                </a:cxnLst>
                <a:rect l="0" t="0" r="r" b="b"/>
                <a:pathLst>
                  <a:path w="37" h="33">
                    <a:moveTo>
                      <a:pt x="18" y="2"/>
                    </a:moveTo>
                    <a:cubicBezTo>
                      <a:pt x="0" y="8"/>
                      <a:pt x="8" y="33"/>
                      <a:pt x="25" y="28"/>
                    </a:cubicBezTo>
                    <a:cubicBezTo>
                      <a:pt x="31" y="27"/>
                      <a:pt x="37" y="20"/>
                      <a:pt x="34" y="11"/>
                    </a:cubicBezTo>
                    <a:cubicBezTo>
                      <a:pt x="33" y="5"/>
                      <a:pt x="26" y="0"/>
                      <a:pt x="18" y="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grpSp>
      <p:grpSp>
        <p:nvGrpSpPr>
          <p:cNvPr id="15" name="组合 14">
            <a:extLst>
              <a:ext uri="{FF2B5EF4-FFF2-40B4-BE49-F238E27FC236}">
                <a16:creationId xmlns:a16="http://schemas.microsoft.com/office/drawing/2014/main" id="{648B0B3C-16C1-4F1D-B907-47DF85BD9256}"/>
              </a:ext>
            </a:extLst>
          </p:cNvPr>
          <p:cNvGrpSpPr/>
          <p:nvPr/>
        </p:nvGrpSpPr>
        <p:grpSpPr>
          <a:xfrm>
            <a:off x="7288923" y="1594115"/>
            <a:ext cx="3434771" cy="2947457"/>
            <a:chOff x="7288923" y="1594115"/>
            <a:chExt cx="3434771" cy="2947457"/>
          </a:xfrm>
        </p:grpSpPr>
        <p:grpSp>
          <p:nvGrpSpPr>
            <p:cNvPr id="13" name="组合 12">
              <a:extLst>
                <a:ext uri="{FF2B5EF4-FFF2-40B4-BE49-F238E27FC236}">
                  <a16:creationId xmlns:a16="http://schemas.microsoft.com/office/drawing/2014/main" id="{797AF7B5-0582-4A17-9C49-2373FDDEE3E1}"/>
                </a:ext>
              </a:extLst>
            </p:cNvPr>
            <p:cNvGrpSpPr/>
            <p:nvPr/>
          </p:nvGrpSpPr>
          <p:grpSpPr>
            <a:xfrm>
              <a:off x="7288923" y="1594115"/>
              <a:ext cx="3434771" cy="2947457"/>
              <a:chOff x="7176386" y="1847945"/>
              <a:chExt cx="3434771" cy="2947457"/>
            </a:xfrm>
          </p:grpSpPr>
          <p:grpSp>
            <p:nvGrpSpPr>
              <p:cNvPr id="2" name="组合 1">
                <a:extLst>
                  <a:ext uri="{FF2B5EF4-FFF2-40B4-BE49-F238E27FC236}">
                    <a16:creationId xmlns:a16="http://schemas.microsoft.com/office/drawing/2014/main" id="{2AF399CF-BD67-4A17-A0E8-34B1B534A5F0}"/>
                  </a:ext>
                </a:extLst>
              </p:cNvPr>
              <p:cNvGrpSpPr/>
              <p:nvPr/>
            </p:nvGrpSpPr>
            <p:grpSpPr>
              <a:xfrm>
                <a:off x="7176386" y="1847945"/>
                <a:ext cx="1288511" cy="2947457"/>
                <a:chOff x="6713397" y="1847945"/>
                <a:chExt cx="1288511" cy="2947457"/>
              </a:xfrm>
            </p:grpSpPr>
            <p:sp>
              <p:nvSpPr>
                <p:cNvPr id="38" name="Freeform 46">
                  <a:extLst>
                    <a:ext uri="{FF2B5EF4-FFF2-40B4-BE49-F238E27FC236}">
                      <a16:creationId xmlns:a16="http://schemas.microsoft.com/office/drawing/2014/main" id="{9EF4F32F-B9CC-4510-B8D5-6CC7944A7CCA}"/>
                    </a:ext>
                  </a:extLst>
                </p:cNvPr>
                <p:cNvSpPr>
                  <a:spLocks noEditPoints="1"/>
                </p:cNvSpPr>
                <p:nvPr/>
              </p:nvSpPr>
              <p:spPr bwMode="auto">
                <a:xfrm>
                  <a:off x="6713397" y="2999550"/>
                  <a:ext cx="370445" cy="740891"/>
                </a:xfrm>
                <a:custGeom>
                  <a:avLst/>
                  <a:gdLst>
                    <a:gd name="T0" fmla="*/ 14 w 39"/>
                    <a:gd name="T1" fmla="*/ 41 h 80"/>
                    <a:gd name="T2" fmla="*/ 14 w 39"/>
                    <a:gd name="T3" fmla="*/ 41 h 80"/>
                    <a:gd name="T4" fmla="*/ 14 w 39"/>
                    <a:gd name="T5" fmla="*/ 41 h 80"/>
                    <a:gd name="T6" fmla="*/ 14 w 39"/>
                    <a:gd name="T7" fmla="*/ 58 h 80"/>
                    <a:gd name="T8" fmla="*/ 22 w 39"/>
                    <a:gd name="T9" fmla="*/ 75 h 80"/>
                    <a:gd name="T10" fmla="*/ 27 w 39"/>
                    <a:gd name="T11" fmla="*/ 80 h 80"/>
                    <a:gd name="T12" fmla="*/ 31 w 39"/>
                    <a:gd name="T13" fmla="*/ 70 h 80"/>
                    <a:gd name="T14" fmla="*/ 32 w 39"/>
                    <a:gd name="T15" fmla="*/ 58 h 80"/>
                    <a:gd name="T16" fmla="*/ 35 w 39"/>
                    <a:gd name="T17" fmla="*/ 38 h 80"/>
                    <a:gd name="T18" fmla="*/ 23 w 39"/>
                    <a:gd name="T19" fmla="*/ 53 h 80"/>
                    <a:gd name="T20" fmla="*/ 19 w 39"/>
                    <a:gd name="T21" fmla="*/ 48 h 80"/>
                    <a:gd name="T22" fmla="*/ 15 w 39"/>
                    <a:gd name="T23" fmla="*/ 43 h 80"/>
                    <a:gd name="T24" fmla="*/ 26 w 39"/>
                    <a:gd name="T25" fmla="*/ 21 h 80"/>
                    <a:gd name="T26" fmla="*/ 27 w 39"/>
                    <a:gd name="T27" fmla="*/ 4 h 80"/>
                    <a:gd name="T28" fmla="*/ 22 w 39"/>
                    <a:gd name="T29" fmla="*/ 9 h 80"/>
                    <a:gd name="T30" fmla="*/ 19 w 39"/>
                    <a:gd name="T31" fmla="*/ 12 h 80"/>
                    <a:gd name="T32" fmla="*/ 18 w 39"/>
                    <a:gd name="T33" fmla="*/ 14 h 80"/>
                    <a:gd name="T34" fmla="*/ 17 w 39"/>
                    <a:gd name="T35" fmla="*/ 16 h 80"/>
                    <a:gd name="T36" fmla="*/ 13 w 39"/>
                    <a:gd name="T37" fmla="*/ 4 h 80"/>
                    <a:gd name="T38" fmla="*/ 8 w 39"/>
                    <a:gd name="T39" fmla="*/ 1 h 80"/>
                    <a:gd name="T40" fmla="*/ 3 w 39"/>
                    <a:gd name="T41" fmla="*/ 5 h 80"/>
                    <a:gd name="T42" fmla="*/ 12 w 39"/>
                    <a:gd name="T43" fmla="*/ 30 h 80"/>
                    <a:gd name="T44" fmla="*/ 12 w 39"/>
                    <a:gd name="T45" fmla="*/ 35 h 80"/>
                    <a:gd name="T46" fmla="*/ 14 w 39"/>
                    <a:gd name="T47" fmla="*/ 41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9" h="80">
                      <a:moveTo>
                        <a:pt x="14" y="41"/>
                      </a:moveTo>
                      <a:cubicBezTo>
                        <a:pt x="14" y="41"/>
                        <a:pt x="14" y="41"/>
                        <a:pt x="14" y="41"/>
                      </a:cubicBezTo>
                      <a:moveTo>
                        <a:pt x="14" y="41"/>
                      </a:moveTo>
                      <a:cubicBezTo>
                        <a:pt x="0" y="40"/>
                        <a:pt x="9" y="52"/>
                        <a:pt x="14" y="58"/>
                      </a:cubicBezTo>
                      <a:cubicBezTo>
                        <a:pt x="24" y="71"/>
                        <a:pt x="17" y="63"/>
                        <a:pt x="22" y="75"/>
                      </a:cubicBezTo>
                      <a:cubicBezTo>
                        <a:pt x="24" y="79"/>
                        <a:pt x="25" y="79"/>
                        <a:pt x="27" y="80"/>
                      </a:cubicBezTo>
                      <a:cubicBezTo>
                        <a:pt x="30" y="78"/>
                        <a:pt x="30" y="74"/>
                        <a:pt x="31" y="70"/>
                      </a:cubicBezTo>
                      <a:cubicBezTo>
                        <a:pt x="31" y="63"/>
                        <a:pt x="28" y="65"/>
                        <a:pt x="32" y="58"/>
                      </a:cubicBezTo>
                      <a:cubicBezTo>
                        <a:pt x="36" y="49"/>
                        <a:pt x="39" y="44"/>
                        <a:pt x="35" y="38"/>
                      </a:cubicBezTo>
                      <a:cubicBezTo>
                        <a:pt x="27" y="38"/>
                        <a:pt x="23" y="49"/>
                        <a:pt x="23" y="53"/>
                      </a:cubicBezTo>
                      <a:cubicBezTo>
                        <a:pt x="19" y="48"/>
                        <a:pt x="19" y="48"/>
                        <a:pt x="19" y="48"/>
                      </a:cubicBezTo>
                      <a:cubicBezTo>
                        <a:pt x="18" y="46"/>
                        <a:pt x="17" y="45"/>
                        <a:pt x="15" y="43"/>
                      </a:cubicBezTo>
                      <a:cubicBezTo>
                        <a:pt x="24" y="41"/>
                        <a:pt x="20" y="28"/>
                        <a:pt x="26" y="21"/>
                      </a:cubicBezTo>
                      <a:cubicBezTo>
                        <a:pt x="36" y="11"/>
                        <a:pt x="36" y="0"/>
                        <a:pt x="27" y="4"/>
                      </a:cubicBezTo>
                      <a:cubicBezTo>
                        <a:pt x="25" y="5"/>
                        <a:pt x="23" y="7"/>
                        <a:pt x="22" y="9"/>
                      </a:cubicBezTo>
                      <a:cubicBezTo>
                        <a:pt x="21" y="10"/>
                        <a:pt x="20" y="11"/>
                        <a:pt x="19" y="12"/>
                      </a:cubicBezTo>
                      <a:cubicBezTo>
                        <a:pt x="19" y="13"/>
                        <a:pt x="19" y="13"/>
                        <a:pt x="18" y="14"/>
                      </a:cubicBezTo>
                      <a:cubicBezTo>
                        <a:pt x="17" y="15"/>
                        <a:pt x="18" y="14"/>
                        <a:pt x="17" y="16"/>
                      </a:cubicBezTo>
                      <a:cubicBezTo>
                        <a:pt x="16" y="10"/>
                        <a:pt x="14" y="7"/>
                        <a:pt x="13" y="4"/>
                      </a:cubicBezTo>
                      <a:cubicBezTo>
                        <a:pt x="11" y="3"/>
                        <a:pt x="10" y="1"/>
                        <a:pt x="8" y="1"/>
                      </a:cubicBezTo>
                      <a:cubicBezTo>
                        <a:pt x="5" y="1"/>
                        <a:pt x="3" y="2"/>
                        <a:pt x="3" y="5"/>
                      </a:cubicBezTo>
                      <a:cubicBezTo>
                        <a:pt x="2" y="11"/>
                        <a:pt x="10" y="20"/>
                        <a:pt x="12" y="30"/>
                      </a:cubicBezTo>
                      <a:cubicBezTo>
                        <a:pt x="12" y="31"/>
                        <a:pt x="12" y="33"/>
                        <a:pt x="12" y="35"/>
                      </a:cubicBezTo>
                      <a:cubicBezTo>
                        <a:pt x="13" y="38"/>
                        <a:pt x="13" y="39"/>
                        <a:pt x="14" y="41"/>
                      </a:cubicBezTo>
                    </a:path>
                  </a:pathLst>
                </a:custGeom>
                <a:solidFill>
                  <a:schemeClr val="bg1">
                    <a:alpha val="48000"/>
                  </a:schemeClr>
                </a:solid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9" name="Freeform 47">
                  <a:extLst>
                    <a:ext uri="{FF2B5EF4-FFF2-40B4-BE49-F238E27FC236}">
                      <a16:creationId xmlns:a16="http://schemas.microsoft.com/office/drawing/2014/main" id="{8FBDE0B6-C103-474D-9E07-3A089CC794FD}"/>
                    </a:ext>
                  </a:extLst>
                </p:cNvPr>
                <p:cNvSpPr>
                  <a:spLocks/>
                </p:cNvSpPr>
                <p:nvPr/>
              </p:nvSpPr>
              <p:spPr bwMode="auto">
                <a:xfrm>
                  <a:off x="7285174" y="4183362"/>
                  <a:ext cx="716734" cy="612040"/>
                </a:xfrm>
                <a:custGeom>
                  <a:avLst/>
                  <a:gdLst>
                    <a:gd name="T0" fmla="*/ 16 w 77"/>
                    <a:gd name="T1" fmla="*/ 13 h 66"/>
                    <a:gd name="T2" fmla="*/ 19 w 77"/>
                    <a:gd name="T3" fmla="*/ 24 h 66"/>
                    <a:gd name="T4" fmla="*/ 0 w 77"/>
                    <a:gd name="T5" fmla="*/ 26 h 66"/>
                    <a:gd name="T6" fmla="*/ 27 w 77"/>
                    <a:gd name="T7" fmla="*/ 39 h 66"/>
                    <a:gd name="T8" fmla="*/ 36 w 77"/>
                    <a:gd name="T9" fmla="*/ 43 h 66"/>
                    <a:gd name="T10" fmla="*/ 29 w 77"/>
                    <a:gd name="T11" fmla="*/ 50 h 66"/>
                    <a:gd name="T12" fmla="*/ 47 w 77"/>
                    <a:gd name="T13" fmla="*/ 56 h 66"/>
                    <a:gd name="T14" fmla="*/ 57 w 77"/>
                    <a:gd name="T15" fmla="*/ 58 h 66"/>
                    <a:gd name="T16" fmla="*/ 60 w 77"/>
                    <a:gd name="T17" fmla="*/ 48 h 66"/>
                    <a:gd name="T18" fmla="*/ 57 w 77"/>
                    <a:gd name="T19" fmla="*/ 43 h 66"/>
                    <a:gd name="T20" fmla="*/ 43 w 77"/>
                    <a:gd name="T21" fmla="*/ 34 h 66"/>
                    <a:gd name="T22" fmla="*/ 47 w 77"/>
                    <a:gd name="T23" fmla="*/ 46 h 66"/>
                    <a:gd name="T24" fmla="*/ 38 w 77"/>
                    <a:gd name="T25" fmla="*/ 44 h 66"/>
                    <a:gd name="T26" fmla="*/ 30 w 77"/>
                    <a:gd name="T27" fmla="*/ 25 h 66"/>
                    <a:gd name="T28" fmla="*/ 28 w 77"/>
                    <a:gd name="T29" fmla="*/ 19 h 66"/>
                    <a:gd name="T30" fmla="*/ 16 w 77"/>
                    <a:gd name="T31" fmla="*/ 13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7" h="66">
                      <a:moveTo>
                        <a:pt x="16" y="13"/>
                      </a:moveTo>
                      <a:cubicBezTo>
                        <a:pt x="16" y="17"/>
                        <a:pt x="17" y="21"/>
                        <a:pt x="19" y="24"/>
                      </a:cubicBezTo>
                      <a:cubicBezTo>
                        <a:pt x="16" y="24"/>
                        <a:pt x="0" y="16"/>
                        <a:pt x="0" y="26"/>
                      </a:cubicBezTo>
                      <a:cubicBezTo>
                        <a:pt x="0" y="33"/>
                        <a:pt x="18" y="32"/>
                        <a:pt x="27" y="39"/>
                      </a:cubicBezTo>
                      <a:cubicBezTo>
                        <a:pt x="29" y="41"/>
                        <a:pt x="32" y="42"/>
                        <a:pt x="36" y="43"/>
                      </a:cubicBezTo>
                      <a:cubicBezTo>
                        <a:pt x="33" y="45"/>
                        <a:pt x="29" y="44"/>
                        <a:pt x="29" y="50"/>
                      </a:cubicBezTo>
                      <a:cubicBezTo>
                        <a:pt x="29" y="55"/>
                        <a:pt x="42" y="55"/>
                        <a:pt x="47" y="56"/>
                      </a:cubicBezTo>
                      <a:cubicBezTo>
                        <a:pt x="54" y="57"/>
                        <a:pt x="51" y="55"/>
                        <a:pt x="57" y="58"/>
                      </a:cubicBezTo>
                      <a:cubicBezTo>
                        <a:pt x="70" y="66"/>
                        <a:pt x="77" y="61"/>
                        <a:pt x="60" y="48"/>
                      </a:cubicBezTo>
                      <a:cubicBezTo>
                        <a:pt x="58" y="46"/>
                        <a:pt x="58" y="47"/>
                        <a:pt x="57" y="43"/>
                      </a:cubicBezTo>
                      <a:cubicBezTo>
                        <a:pt x="51" y="25"/>
                        <a:pt x="43" y="22"/>
                        <a:pt x="43" y="34"/>
                      </a:cubicBezTo>
                      <a:cubicBezTo>
                        <a:pt x="43" y="39"/>
                        <a:pt x="46" y="41"/>
                        <a:pt x="47" y="46"/>
                      </a:cubicBezTo>
                      <a:cubicBezTo>
                        <a:pt x="44" y="45"/>
                        <a:pt x="41" y="44"/>
                        <a:pt x="38" y="44"/>
                      </a:cubicBezTo>
                      <a:cubicBezTo>
                        <a:pt x="41" y="37"/>
                        <a:pt x="31" y="30"/>
                        <a:pt x="30" y="25"/>
                      </a:cubicBezTo>
                      <a:cubicBezTo>
                        <a:pt x="29" y="24"/>
                        <a:pt x="29" y="21"/>
                        <a:pt x="28" y="19"/>
                      </a:cubicBezTo>
                      <a:cubicBezTo>
                        <a:pt x="24" y="0"/>
                        <a:pt x="16" y="4"/>
                        <a:pt x="16" y="13"/>
                      </a:cubicBezTo>
                    </a:path>
                  </a:pathLst>
                </a:custGeom>
                <a:solidFill>
                  <a:schemeClr val="bg1">
                    <a:alpha val="48000"/>
                  </a:schemeClr>
                </a:solid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0" name="Freeform 48">
                  <a:extLst>
                    <a:ext uri="{FF2B5EF4-FFF2-40B4-BE49-F238E27FC236}">
                      <a16:creationId xmlns:a16="http://schemas.microsoft.com/office/drawing/2014/main" id="{6EBAB5DE-1009-4AC4-BAE8-57148E2D131F}"/>
                    </a:ext>
                  </a:extLst>
                </p:cNvPr>
                <p:cNvSpPr>
                  <a:spLocks/>
                </p:cNvSpPr>
                <p:nvPr/>
              </p:nvSpPr>
              <p:spPr bwMode="auto">
                <a:xfrm>
                  <a:off x="6995260" y="3965929"/>
                  <a:ext cx="386552" cy="394607"/>
                </a:xfrm>
                <a:custGeom>
                  <a:avLst/>
                  <a:gdLst>
                    <a:gd name="T0" fmla="*/ 22 w 41"/>
                    <a:gd name="T1" fmla="*/ 12 h 42"/>
                    <a:gd name="T2" fmla="*/ 22 w 41"/>
                    <a:gd name="T3" fmla="*/ 18 h 42"/>
                    <a:gd name="T4" fmla="*/ 8 w 41"/>
                    <a:gd name="T5" fmla="*/ 11 h 42"/>
                    <a:gd name="T6" fmla="*/ 10 w 41"/>
                    <a:gd name="T7" fmla="*/ 23 h 42"/>
                    <a:gd name="T8" fmla="*/ 28 w 41"/>
                    <a:gd name="T9" fmla="*/ 35 h 42"/>
                    <a:gd name="T10" fmla="*/ 37 w 41"/>
                    <a:gd name="T11" fmla="*/ 42 h 42"/>
                    <a:gd name="T12" fmla="*/ 33 w 41"/>
                    <a:gd name="T13" fmla="*/ 21 h 42"/>
                    <a:gd name="T14" fmla="*/ 27 w 41"/>
                    <a:gd name="T15" fmla="*/ 0 h 42"/>
                    <a:gd name="T16" fmla="*/ 25 w 41"/>
                    <a:gd name="T17" fmla="*/ 2 h 42"/>
                    <a:gd name="T18" fmla="*/ 22 w 41"/>
                    <a:gd name="T19" fmla="*/ 1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42">
                      <a:moveTo>
                        <a:pt x="22" y="12"/>
                      </a:moveTo>
                      <a:cubicBezTo>
                        <a:pt x="22" y="15"/>
                        <a:pt x="22" y="14"/>
                        <a:pt x="22" y="18"/>
                      </a:cubicBezTo>
                      <a:cubicBezTo>
                        <a:pt x="19" y="16"/>
                        <a:pt x="12" y="10"/>
                        <a:pt x="8" y="11"/>
                      </a:cubicBezTo>
                      <a:cubicBezTo>
                        <a:pt x="5" y="12"/>
                        <a:pt x="0" y="17"/>
                        <a:pt x="10" y="23"/>
                      </a:cubicBezTo>
                      <a:cubicBezTo>
                        <a:pt x="24" y="31"/>
                        <a:pt x="20" y="26"/>
                        <a:pt x="28" y="35"/>
                      </a:cubicBezTo>
                      <a:cubicBezTo>
                        <a:pt x="30" y="38"/>
                        <a:pt x="33" y="41"/>
                        <a:pt x="37" y="42"/>
                      </a:cubicBezTo>
                      <a:cubicBezTo>
                        <a:pt x="41" y="35"/>
                        <a:pt x="33" y="28"/>
                        <a:pt x="33" y="21"/>
                      </a:cubicBezTo>
                      <a:cubicBezTo>
                        <a:pt x="32" y="9"/>
                        <a:pt x="36" y="4"/>
                        <a:pt x="27" y="0"/>
                      </a:cubicBezTo>
                      <a:cubicBezTo>
                        <a:pt x="25" y="2"/>
                        <a:pt x="25" y="2"/>
                        <a:pt x="25" y="2"/>
                      </a:cubicBezTo>
                      <a:cubicBezTo>
                        <a:pt x="23" y="4"/>
                        <a:pt x="22" y="9"/>
                        <a:pt x="22" y="12"/>
                      </a:cubicBezTo>
                    </a:path>
                  </a:pathLst>
                </a:custGeom>
                <a:solidFill>
                  <a:schemeClr val="bg1">
                    <a:alpha val="48000"/>
                  </a:schemeClr>
                </a:solid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1" name="Freeform 49">
                  <a:extLst>
                    <a:ext uri="{FF2B5EF4-FFF2-40B4-BE49-F238E27FC236}">
                      <a16:creationId xmlns:a16="http://schemas.microsoft.com/office/drawing/2014/main" id="{82EACD07-BCDF-4D96-B40C-E7CF9ACD8132}"/>
                    </a:ext>
                  </a:extLst>
                </p:cNvPr>
                <p:cNvSpPr>
                  <a:spLocks/>
                </p:cNvSpPr>
                <p:nvPr/>
              </p:nvSpPr>
              <p:spPr bwMode="auto">
                <a:xfrm>
                  <a:off x="6834197" y="3667960"/>
                  <a:ext cx="354339" cy="386552"/>
                </a:xfrm>
                <a:custGeom>
                  <a:avLst/>
                  <a:gdLst>
                    <a:gd name="T0" fmla="*/ 21 w 38"/>
                    <a:gd name="T1" fmla="*/ 17 h 41"/>
                    <a:gd name="T2" fmla="*/ 9 w 38"/>
                    <a:gd name="T3" fmla="*/ 8 h 41"/>
                    <a:gd name="T4" fmla="*/ 9 w 38"/>
                    <a:gd name="T5" fmla="*/ 20 h 41"/>
                    <a:gd name="T6" fmla="*/ 18 w 38"/>
                    <a:gd name="T7" fmla="*/ 27 h 41"/>
                    <a:gd name="T8" fmla="*/ 33 w 38"/>
                    <a:gd name="T9" fmla="*/ 41 h 41"/>
                    <a:gd name="T10" fmla="*/ 31 w 38"/>
                    <a:gd name="T11" fmla="*/ 24 h 41"/>
                    <a:gd name="T12" fmla="*/ 28 w 38"/>
                    <a:gd name="T13" fmla="*/ 0 h 41"/>
                    <a:gd name="T14" fmla="*/ 21 w 38"/>
                    <a:gd name="T15" fmla="*/ 17 h 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41">
                      <a:moveTo>
                        <a:pt x="21" y="17"/>
                      </a:moveTo>
                      <a:cubicBezTo>
                        <a:pt x="18" y="15"/>
                        <a:pt x="13" y="8"/>
                        <a:pt x="9" y="8"/>
                      </a:cubicBezTo>
                      <a:cubicBezTo>
                        <a:pt x="3" y="8"/>
                        <a:pt x="0" y="13"/>
                        <a:pt x="9" y="20"/>
                      </a:cubicBezTo>
                      <a:cubicBezTo>
                        <a:pt x="18" y="27"/>
                        <a:pt x="18" y="27"/>
                        <a:pt x="18" y="27"/>
                      </a:cubicBezTo>
                      <a:cubicBezTo>
                        <a:pt x="25" y="32"/>
                        <a:pt x="25" y="41"/>
                        <a:pt x="33" y="41"/>
                      </a:cubicBezTo>
                      <a:cubicBezTo>
                        <a:pt x="35" y="31"/>
                        <a:pt x="31" y="26"/>
                        <a:pt x="31" y="24"/>
                      </a:cubicBezTo>
                      <a:cubicBezTo>
                        <a:pt x="31" y="19"/>
                        <a:pt x="38" y="0"/>
                        <a:pt x="28" y="0"/>
                      </a:cubicBezTo>
                      <a:cubicBezTo>
                        <a:pt x="23" y="0"/>
                        <a:pt x="21" y="11"/>
                        <a:pt x="21" y="17"/>
                      </a:cubicBezTo>
                    </a:path>
                  </a:pathLst>
                </a:custGeom>
                <a:solidFill>
                  <a:schemeClr val="bg1">
                    <a:alpha val="48000"/>
                  </a:schemeClr>
                </a:solid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2" name="Freeform 50">
                  <a:extLst>
                    <a:ext uri="{FF2B5EF4-FFF2-40B4-BE49-F238E27FC236}">
                      <a16:creationId xmlns:a16="http://schemas.microsoft.com/office/drawing/2014/main" id="{B7C64650-1919-49F3-A521-7F4CDC546BD5}"/>
                    </a:ext>
                  </a:extLst>
                </p:cNvPr>
                <p:cNvSpPr>
                  <a:spLocks/>
                </p:cNvSpPr>
                <p:nvPr/>
              </p:nvSpPr>
              <p:spPr bwMode="auto">
                <a:xfrm>
                  <a:off x="6769772" y="2621049"/>
                  <a:ext cx="297970" cy="426820"/>
                </a:xfrm>
                <a:custGeom>
                  <a:avLst/>
                  <a:gdLst>
                    <a:gd name="T0" fmla="*/ 7 w 32"/>
                    <a:gd name="T1" fmla="*/ 45 h 46"/>
                    <a:gd name="T2" fmla="*/ 10 w 32"/>
                    <a:gd name="T3" fmla="*/ 46 h 46"/>
                    <a:gd name="T4" fmla="*/ 21 w 32"/>
                    <a:gd name="T5" fmla="*/ 28 h 46"/>
                    <a:gd name="T6" fmla="*/ 28 w 32"/>
                    <a:gd name="T7" fmla="*/ 21 h 46"/>
                    <a:gd name="T8" fmla="*/ 31 w 32"/>
                    <a:gd name="T9" fmla="*/ 10 h 46"/>
                    <a:gd name="T10" fmla="*/ 14 w 32"/>
                    <a:gd name="T11" fmla="*/ 19 h 46"/>
                    <a:gd name="T12" fmla="*/ 2 w 32"/>
                    <a:gd name="T13" fmla="*/ 5 h 46"/>
                    <a:gd name="T14" fmla="*/ 5 w 32"/>
                    <a:gd name="T15" fmla="*/ 25 h 46"/>
                    <a:gd name="T16" fmla="*/ 7 w 32"/>
                    <a:gd name="T17" fmla="*/ 45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 h="46">
                      <a:moveTo>
                        <a:pt x="7" y="45"/>
                      </a:moveTo>
                      <a:cubicBezTo>
                        <a:pt x="9" y="46"/>
                        <a:pt x="8" y="46"/>
                        <a:pt x="10" y="46"/>
                      </a:cubicBezTo>
                      <a:cubicBezTo>
                        <a:pt x="18" y="39"/>
                        <a:pt x="15" y="32"/>
                        <a:pt x="21" y="28"/>
                      </a:cubicBezTo>
                      <a:cubicBezTo>
                        <a:pt x="23" y="26"/>
                        <a:pt x="26" y="23"/>
                        <a:pt x="28" y="21"/>
                      </a:cubicBezTo>
                      <a:cubicBezTo>
                        <a:pt x="31" y="17"/>
                        <a:pt x="32" y="15"/>
                        <a:pt x="31" y="10"/>
                      </a:cubicBezTo>
                      <a:cubicBezTo>
                        <a:pt x="22" y="8"/>
                        <a:pt x="20" y="15"/>
                        <a:pt x="14" y="19"/>
                      </a:cubicBezTo>
                      <a:cubicBezTo>
                        <a:pt x="13" y="15"/>
                        <a:pt x="13" y="0"/>
                        <a:pt x="2" y="5"/>
                      </a:cubicBezTo>
                      <a:cubicBezTo>
                        <a:pt x="0" y="13"/>
                        <a:pt x="3" y="19"/>
                        <a:pt x="5" y="25"/>
                      </a:cubicBezTo>
                      <a:cubicBezTo>
                        <a:pt x="9" y="34"/>
                        <a:pt x="4" y="33"/>
                        <a:pt x="7" y="45"/>
                      </a:cubicBezTo>
                    </a:path>
                  </a:pathLst>
                </a:custGeom>
                <a:solidFill>
                  <a:schemeClr val="bg1">
                    <a:alpha val="48000"/>
                  </a:schemeClr>
                </a:solid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3" name="Freeform 51">
                  <a:extLst>
                    <a:ext uri="{FF2B5EF4-FFF2-40B4-BE49-F238E27FC236}">
                      <a16:creationId xmlns:a16="http://schemas.microsoft.com/office/drawing/2014/main" id="{55DBD086-B722-4DB1-B86A-8F48BD24F4E0}"/>
                    </a:ext>
                  </a:extLst>
                </p:cNvPr>
                <p:cNvSpPr>
                  <a:spLocks/>
                </p:cNvSpPr>
                <p:nvPr/>
              </p:nvSpPr>
              <p:spPr bwMode="auto">
                <a:xfrm>
                  <a:off x="7043579" y="1984851"/>
                  <a:ext cx="306020" cy="378501"/>
                </a:xfrm>
                <a:custGeom>
                  <a:avLst/>
                  <a:gdLst>
                    <a:gd name="T0" fmla="*/ 0 w 33"/>
                    <a:gd name="T1" fmla="*/ 38 h 41"/>
                    <a:gd name="T2" fmla="*/ 0 w 33"/>
                    <a:gd name="T3" fmla="*/ 41 h 41"/>
                    <a:gd name="T4" fmla="*/ 16 w 33"/>
                    <a:gd name="T5" fmla="*/ 28 h 41"/>
                    <a:gd name="T6" fmla="*/ 33 w 33"/>
                    <a:gd name="T7" fmla="*/ 16 h 41"/>
                    <a:gd name="T8" fmla="*/ 15 w 33"/>
                    <a:gd name="T9" fmla="*/ 18 h 41"/>
                    <a:gd name="T10" fmla="*/ 10 w 33"/>
                    <a:gd name="T11" fmla="*/ 0 h 41"/>
                    <a:gd name="T12" fmla="*/ 5 w 33"/>
                    <a:gd name="T13" fmla="*/ 19 h 41"/>
                    <a:gd name="T14" fmla="*/ 0 w 33"/>
                    <a:gd name="T15" fmla="*/ 38 h 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 h="41">
                      <a:moveTo>
                        <a:pt x="0" y="38"/>
                      </a:moveTo>
                      <a:cubicBezTo>
                        <a:pt x="0" y="41"/>
                        <a:pt x="0" y="41"/>
                        <a:pt x="0" y="41"/>
                      </a:cubicBezTo>
                      <a:cubicBezTo>
                        <a:pt x="9" y="41"/>
                        <a:pt x="11" y="31"/>
                        <a:pt x="16" y="28"/>
                      </a:cubicBezTo>
                      <a:cubicBezTo>
                        <a:pt x="20" y="27"/>
                        <a:pt x="33" y="23"/>
                        <a:pt x="33" y="16"/>
                      </a:cubicBezTo>
                      <a:cubicBezTo>
                        <a:pt x="33" y="9"/>
                        <a:pt x="21" y="14"/>
                        <a:pt x="15" y="18"/>
                      </a:cubicBezTo>
                      <a:cubicBezTo>
                        <a:pt x="15" y="11"/>
                        <a:pt x="19" y="0"/>
                        <a:pt x="10" y="0"/>
                      </a:cubicBezTo>
                      <a:cubicBezTo>
                        <a:pt x="5" y="0"/>
                        <a:pt x="4" y="13"/>
                        <a:pt x="5" y="19"/>
                      </a:cubicBezTo>
                      <a:cubicBezTo>
                        <a:pt x="5" y="30"/>
                        <a:pt x="0" y="30"/>
                        <a:pt x="0" y="38"/>
                      </a:cubicBezTo>
                    </a:path>
                  </a:pathLst>
                </a:custGeom>
                <a:solidFill>
                  <a:schemeClr val="bg1">
                    <a:alpha val="48000"/>
                  </a:schemeClr>
                </a:solid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4" name="Freeform 52">
                  <a:extLst>
                    <a:ext uri="{FF2B5EF4-FFF2-40B4-BE49-F238E27FC236}">
                      <a16:creationId xmlns:a16="http://schemas.microsoft.com/office/drawing/2014/main" id="{8F78FB5B-1BEB-446F-80D1-C6EB2AE97941}"/>
                    </a:ext>
                  </a:extLst>
                </p:cNvPr>
                <p:cNvSpPr>
                  <a:spLocks/>
                </p:cNvSpPr>
                <p:nvPr/>
              </p:nvSpPr>
              <p:spPr bwMode="auto">
                <a:xfrm>
                  <a:off x="6890567" y="2306978"/>
                  <a:ext cx="297970" cy="386552"/>
                </a:xfrm>
                <a:custGeom>
                  <a:avLst/>
                  <a:gdLst>
                    <a:gd name="T0" fmla="*/ 2 w 32"/>
                    <a:gd name="T1" fmla="*/ 4 h 41"/>
                    <a:gd name="T2" fmla="*/ 4 w 32"/>
                    <a:gd name="T3" fmla="*/ 24 h 41"/>
                    <a:gd name="T4" fmla="*/ 5 w 32"/>
                    <a:gd name="T5" fmla="*/ 41 h 41"/>
                    <a:gd name="T6" fmla="*/ 15 w 32"/>
                    <a:gd name="T7" fmla="*/ 28 h 41"/>
                    <a:gd name="T8" fmla="*/ 19 w 32"/>
                    <a:gd name="T9" fmla="*/ 24 h 41"/>
                    <a:gd name="T10" fmla="*/ 31 w 32"/>
                    <a:gd name="T11" fmla="*/ 12 h 41"/>
                    <a:gd name="T12" fmla="*/ 28 w 32"/>
                    <a:gd name="T13" fmla="*/ 8 h 41"/>
                    <a:gd name="T14" fmla="*/ 13 w 32"/>
                    <a:gd name="T15" fmla="*/ 16 h 41"/>
                    <a:gd name="T16" fmla="*/ 5 w 32"/>
                    <a:gd name="T17" fmla="*/ 0 h 41"/>
                    <a:gd name="T18" fmla="*/ 2 w 32"/>
                    <a:gd name="T19" fmla="*/ 4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41">
                      <a:moveTo>
                        <a:pt x="2" y="4"/>
                      </a:moveTo>
                      <a:cubicBezTo>
                        <a:pt x="2" y="15"/>
                        <a:pt x="4" y="20"/>
                        <a:pt x="4" y="24"/>
                      </a:cubicBezTo>
                      <a:cubicBezTo>
                        <a:pt x="4" y="29"/>
                        <a:pt x="0" y="41"/>
                        <a:pt x="5" y="41"/>
                      </a:cubicBezTo>
                      <a:cubicBezTo>
                        <a:pt x="10" y="41"/>
                        <a:pt x="14" y="30"/>
                        <a:pt x="15" y="28"/>
                      </a:cubicBezTo>
                      <a:cubicBezTo>
                        <a:pt x="16" y="26"/>
                        <a:pt x="17" y="26"/>
                        <a:pt x="19" y="24"/>
                      </a:cubicBezTo>
                      <a:cubicBezTo>
                        <a:pt x="23" y="22"/>
                        <a:pt x="31" y="17"/>
                        <a:pt x="31" y="12"/>
                      </a:cubicBezTo>
                      <a:cubicBezTo>
                        <a:pt x="32" y="9"/>
                        <a:pt x="31" y="8"/>
                        <a:pt x="28" y="8"/>
                      </a:cubicBezTo>
                      <a:cubicBezTo>
                        <a:pt x="20" y="8"/>
                        <a:pt x="18" y="13"/>
                        <a:pt x="13" y="16"/>
                      </a:cubicBezTo>
                      <a:cubicBezTo>
                        <a:pt x="13" y="4"/>
                        <a:pt x="12" y="0"/>
                        <a:pt x="5" y="0"/>
                      </a:cubicBezTo>
                      <a:cubicBezTo>
                        <a:pt x="3" y="0"/>
                        <a:pt x="2" y="2"/>
                        <a:pt x="2" y="4"/>
                      </a:cubicBezTo>
                    </a:path>
                  </a:pathLst>
                </a:custGeom>
                <a:solidFill>
                  <a:schemeClr val="bg1">
                    <a:alpha val="48000"/>
                  </a:schemeClr>
                </a:solid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5" name="Freeform 53">
                  <a:extLst>
                    <a:ext uri="{FF2B5EF4-FFF2-40B4-BE49-F238E27FC236}">
                      <a16:creationId xmlns:a16="http://schemas.microsoft.com/office/drawing/2014/main" id="{02308D06-4FF1-4172-8110-3C3D11D4F52C}"/>
                    </a:ext>
                  </a:extLst>
                </p:cNvPr>
                <p:cNvSpPr>
                  <a:spLocks/>
                </p:cNvSpPr>
                <p:nvPr/>
              </p:nvSpPr>
              <p:spPr bwMode="auto">
                <a:xfrm>
                  <a:off x="7228799" y="1847945"/>
                  <a:ext cx="201332" cy="209382"/>
                </a:xfrm>
                <a:custGeom>
                  <a:avLst/>
                  <a:gdLst>
                    <a:gd name="T0" fmla="*/ 4 w 22"/>
                    <a:gd name="T1" fmla="*/ 23 h 23"/>
                    <a:gd name="T2" fmla="*/ 19 w 22"/>
                    <a:gd name="T3" fmla="*/ 9 h 23"/>
                    <a:gd name="T4" fmla="*/ 4 w 22"/>
                    <a:gd name="T5" fmla="*/ 10 h 23"/>
                    <a:gd name="T6" fmla="*/ 4 w 22"/>
                    <a:gd name="T7" fmla="*/ 23 h 23"/>
                  </a:gdLst>
                  <a:ahLst/>
                  <a:cxnLst>
                    <a:cxn ang="0">
                      <a:pos x="T0" y="T1"/>
                    </a:cxn>
                    <a:cxn ang="0">
                      <a:pos x="T2" y="T3"/>
                    </a:cxn>
                    <a:cxn ang="0">
                      <a:pos x="T4" y="T5"/>
                    </a:cxn>
                    <a:cxn ang="0">
                      <a:pos x="T6" y="T7"/>
                    </a:cxn>
                  </a:cxnLst>
                  <a:rect l="0" t="0" r="r" b="b"/>
                  <a:pathLst>
                    <a:path w="22" h="23">
                      <a:moveTo>
                        <a:pt x="4" y="23"/>
                      </a:moveTo>
                      <a:cubicBezTo>
                        <a:pt x="10" y="23"/>
                        <a:pt x="18" y="15"/>
                        <a:pt x="19" y="9"/>
                      </a:cubicBezTo>
                      <a:cubicBezTo>
                        <a:pt x="22" y="1"/>
                        <a:pt x="12" y="0"/>
                        <a:pt x="4" y="10"/>
                      </a:cubicBezTo>
                      <a:cubicBezTo>
                        <a:pt x="0" y="16"/>
                        <a:pt x="0" y="23"/>
                        <a:pt x="4" y="23"/>
                      </a:cubicBezTo>
                    </a:path>
                  </a:pathLst>
                </a:custGeom>
                <a:solidFill>
                  <a:schemeClr val="bg1">
                    <a:alpha val="48000"/>
                  </a:schemeClr>
                </a:solid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grpSp>
            <p:nvGrpSpPr>
              <p:cNvPr id="3" name="组合 2">
                <a:extLst>
                  <a:ext uri="{FF2B5EF4-FFF2-40B4-BE49-F238E27FC236}">
                    <a16:creationId xmlns:a16="http://schemas.microsoft.com/office/drawing/2014/main" id="{4BC2D811-4E2E-4EB1-803B-A212EB62FD9F}"/>
                  </a:ext>
                </a:extLst>
              </p:cNvPr>
              <p:cNvGrpSpPr/>
              <p:nvPr/>
            </p:nvGrpSpPr>
            <p:grpSpPr>
              <a:xfrm>
                <a:off x="9322651" y="1847945"/>
                <a:ext cx="1288506" cy="2947457"/>
                <a:chOff x="9507847" y="1847945"/>
                <a:chExt cx="1288506" cy="2947457"/>
              </a:xfrm>
            </p:grpSpPr>
            <p:sp>
              <p:nvSpPr>
                <p:cNvPr id="46" name="Freeform 54">
                  <a:extLst>
                    <a:ext uri="{FF2B5EF4-FFF2-40B4-BE49-F238E27FC236}">
                      <a16:creationId xmlns:a16="http://schemas.microsoft.com/office/drawing/2014/main" id="{FD1283F9-2E0F-4C80-9FF1-49D09FADB795}"/>
                    </a:ext>
                  </a:extLst>
                </p:cNvPr>
                <p:cNvSpPr>
                  <a:spLocks noEditPoints="1"/>
                </p:cNvSpPr>
                <p:nvPr/>
              </p:nvSpPr>
              <p:spPr bwMode="auto">
                <a:xfrm>
                  <a:off x="10425908" y="2999550"/>
                  <a:ext cx="370445" cy="740891"/>
                </a:xfrm>
                <a:custGeom>
                  <a:avLst/>
                  <a:gdLst>
                    <a:gd name="T0" fmla="*/ 25 w 39"/>
                    <a:gd name="T1" fmla="*/ 41 h 80"/>
                    <a:gd name="T2" fmla="*/ 25 w 39"/>
                    <a:gd name="T3" fmla="*/ 41 h 80"/>
                    <a:gd name="T4" fmla="*/ 25 w 39"/>
                    <a:gd name="T5" fmla="*/ 41 h 80"/>
                    <a:gd name="T6" fmla="*/ 25 w 39"/>
                    <a:gd name="T7" fmla="*/ 58 h 80"/>
                    <a:gd name="T8" fmla="*/ 16 w 39"/>
                    <a:gd name="T9" fmla="*/ 75 h 80"/>
                    <a:gd name="T10" fmla="*/ 12 w 39"/>
                    <a:gd name="T11" fmla="*/ 80 h 80"/>
                    <a:gd name="T12" fmla="*/ 8 w 39"/>
                    <a:gd name="T13" fmla="*/ 70 h 80"/>
                    <a:gd name="T14" fmla="*/ 7 w 39"/>
                    <a:gd name="T15" fmla="*/ 58 h 80"/>
                    <a:gd name="T16" fmla="*/ 4 w 39"/>
                    <a:gd name="T17" fmla="*/ 38 h 80"/>
                    <a:gd name="T18" fmla="*/ 16 w 39"/>
                    <a:gd name="T19" fmla="*/ 53 h 80"/>
                    <a:gd name="T20" fmla="*/ 19 w 39"/>
                    <a:gd name="T21" fmla="*/ 48 h 80"/>
                    <a:gd name="T22" fmla="*/ 23 w 39"/>
                    <a:gd name="T23" fmla="*/ 43 h 80"/>
                    <a:gd name="T24" fmla="*/ 13 w 39"/>
                    <a:gd name="T25" fmla="*/ 21 h 80"/>
                    <a:gd name="T26" fmla="*/ 11 w 39"/>
                    <a:gd name="T27" fmla="*/ 4 h 80"/>
                    <a:gd name="T28" fmla="*/ 17 w 39"/>
                    <a:gd name="T29" fmla="*/ 9 h 80"/>
                    <a:gd name="T30" fmla="*/ 19 w 39"/>
                    <a:gd name="T31" fmla="*/ 12 h 80"/>
                    <a:gd name="T32" fmla="*/ 20 w 39"/>
                    <a:gd name="T33" fmla="*/ 14 h 80"/>
                    <a:gd name="T34" fmla="*/ 22 w 39"/>
                    <a:gd name="T35" fmla="*/ 16 h 80"/>
                    <a:gd name="T36" fmla="*/ 26 w 39"/>
                    <a:gd name="T37" fmla="*/ 4 h 80"/>
                    <a:gd name="T38" fmla="*/ 31 w 39"/>
                    <a:gd name="T39" fmla="*/ 1 h 80"/>
                    <a:gd name="T40" fmla="*/ 36 w 39"/>
                    <a:gd name="T41" fmla="*/ 5 h 80"/>
                    <a:gd name="T42" fmla="*/ 27 w 39"/>
                    <a:gd name="T43" fmla="*/ 30 h 80"/>
                    <a:gd name="T44" fmla="*/ 26 w 39"/>
                    <a:gd name="T45" fmla="*/ 35 h 80"/>
                    <a:gd name="T46" fmla="*/ 25 w 39"/>
                    <a:gd name="T47" fmla="*/ 41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9" h="80">
                      <a:moveTo>
                        <a:pt x="25" y="41"/>
                      </a:moveTo>
                      <a:cubicBezTo>
                        <a:pt x="25" y="41"/>
                        <a:pt x="25" y="41"/>
                        <a:pt x="25" y="41"/>
                      </a:cubicBezTo>
                      <a:moveTo>
                        <a:pt x="25" y="41"/>
                      </a:moveTo>
                      <a:cubicBezTo>
                        <a:pt x="39" y="40"/>
                        <a:pt x="30" y="52"/>
                        <a:pt x="25" y="58"/>
                      </a:cubicBezTo>
                      <a:cubicBezTo>
                        <a:pt x="15" y="71"/>
                        <a:pt x="22" y="63"/>
                        <a:pt x="16" y="75"/>
                      </a:cubicBezTo>
                      <a:cubicBezTo>
                        <a:pt x="15" y="79"/>
                        <a:pt x="14" y="79"/>
                        <a:pt x="12" y="80"/>
                      </a:cubicBezTo>
                      <a:cubicBezTo>
                        <a:pt x="9" y="78"/>
                        <a:pt x="9" y="74"/>
                        <a:pt x="8" y="70"/>
                      </a:cubicBezTo>
                      <a:cubicBezTo>
                        <a:pt x="7" y="63"/>
                        <a:pt x="11" y="65"/>
                        <a:pt x="7" y="58"/>
                      </a:cubicBezTo>
                      <a:cubicBezTo>
                        <a:pt x="3" y="49"/>
                        <a:pt x="0" y="44"/>
                        <a:pt x="4" y="38"/>
                      </a:cubicBezTo>
                      <a:cubicBezTo>
                        <a:pt x="12" y="38"/>
                        <a:pt x="16" y="49"/>
                        <a:pt x="16" y="53"/>
                      </a:cubicBezTo>
                      <a:cubicBezTo>
                        <a:pt x="19" y="48"/>
                        <a:pt x="19" y="48"/>
                        <a:pt x="19" y="48"/>
                      </a:cubicBezTo>
                      <a:cubicBezTo>
                        <a:pt x="21" y="46"/>
                        <a:pt x="22" y="45"/>
                        <a:pt x="23" y="43"/>
                      </a:cubicBezTo>
                      <a:cubicBezTo>
                        <a:pt x="15" y="41"/>
                        <a:pt x="19" y="28"/>
                        <a:pt x="13" y="21"/>
                      </a:cubicBezTo>
                      <a:cubicBezTo>
                        <a:pt x="3" y="11"/>
                        <a:pt x="3" y="0"/>
                        <a:pt x="11" y="4"/>
                      </a:cubicBezTo>
                      <a:cubicBezTo>
                        <a:pt x="13" y="5"/>
                        <a:pt x="16" y="7"/>
                        <a:pt x="17" y="9"/>
                      </a:cubicBezTo>
                      <a:cubicBezTo>
                        <a:pt x="18" y="10"/>
                        <a:pt x="19" y="11"/>
                        <a:pt x="19" y="12"/>
                      </a:cubicBezTo>
                      <a:cubicBezTo>
                        <a:pt x="20" y="13"/>
                        <a:pt x="20" y="13"/>
                        <a:pt x="20" y="14"/>
                      </a:cubicBezTo>
                      <a:cubicBezTo>
                        <a:pt x="21" y="15"/>
                        <a:pt x="21" y="14"/>
                        <a:pt x="22" y="16"/>
                      </a:cubicBezTo>
                      <a:cubicBezTo>
                        <a:pt x="23" y="10"/>
                        <a:pt x="25" y="7"/>
                        <a:pt x="26" y="4"/>
                      </a:cubicBezTo>
                      <a:cubicBezTo>
                        <a:pt x="28" y="3"/>
                        <a:pt x="28" y="1"/>
                        <a:pt x="31" y="1"/>
                      </a:cubicBezTo>
                      <a:cubicBezTo>
                        <a:pt x="33" y="1"/>
                        <a:pt x="35" y="2"/>
                        <a:pt x="36" y="5"/>
                      </a:cubicBezTo>
                      <a:cubicBezTo>
                        <a:pt x="37" y="11"/>
                        <a:pt x="28" y="20"/>
                        <a:pt x="27" y="30"/>
                      </a:cubicBezTo>
                      <a:cubicBezTo>
                        <a:pt x="27" y="31"/>
                        <a:pt x="27" y="33"/>
                        <a:pt x="26" y="35"/>
                      </a:cubicBezTo>
                      <a:cubicBezTo>
                        <a:pt x="26" y="38"/>
                        <a:pt x="25" y="39"/>
                        <a:pt x="25" y="41"/>
                      </a:cubicBezTo>
                    </a:path>
                  </a:pathLst>
                </a:custGeom>
                <a:solidFill>
                  <a:schemeClr val="bg1">
                    <a:alpha val="48000"/>
                  </a:schemeClr>
                </a:solid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7" name="Freeform 55">
                  <a:extLst>
                    <a:ext uri="{FF2B5EF4-FFF2-40B4-BE49-F238E27FC236}">
                      <a16:creationId xmlns:a16="http://schemas.microsoft.com/office/drawing/2014/main" id="{330BC081-7239-4AD4-87E9-031565025650}"/>
                    </a:ext>
                  </a:extLst>
                </p:cNvPr>
                <p:cNvSpPr>
                  <a:spLocks/>
                </p:cNvSpPr>
                <p:nvPr/>
              </p:nvSpPr>
              <p:spPr bwMode="auto">
                <a:xfrm>
                  <a:off x="9507847" y="4183362"/>
                  <a:ext cx="716734" cy="612040"/>
                </a:xfrm>
                <a:custGeom>
                  <a:avLst/>
                  <a:gdLst>
                    <a:gd name="T0" fmla="*/ 60 w 77"/>
                    <a:gd name="T1" fmla="*/ 13 h 66"/>
                    <a:gd name="T2" fmla="*/ 58 w 77"/>
                    <a:gd name="T3" fmla="*/ 24 h 66"/>
                    <a:gd name="T4" fmla="*/ 77 w 77"/>
                    <a:gd name="T5" fmla="*/ 26 h 66"/>
                    <a:gd name="T6" fmla="*/ 50 w 77"/>
                    <a:gd name="T7" fmla="*/ 39 h 66"/>
                    <a:gd name="T8" fmla="*/ 41 w 77"/>
                    <a:gd name="T9" fmla="*/ 43 h 66"/>
                    <a:gd name="T10" fmla="*/ 48 w 77"/>
                    <a:gd name="T11" fmla="*/ 50 h 66"/>
                    <a:gd name="T12" fmla="*/ 30 w 77"/>
                    <a:gd name="T13" fmla="*/ 56 h 66"/>
                    <a:gd name="T14" fmla="*/ 20 w 77"/>
                    <a:gd name="T15" fmla="*/ 58 h 66"/>
                    <a:gd name="T16" fmla="*/ 16 w 77"/>
                    <a:gd name="T17" fmla="*/ 48 h 66"/>
                    <a:gd name="T18" fmla="*/ 20 w 77"/>
                    <a:gd name="T19" fmla="*/ 43 h 66"/>
                    <a:gd name="T20" fmla="*/ 34 w 77"/>
                    <a:gd name="T21" fmla="*/ 34 h 66"/>
                    <a:gd name="T22" fmla="*/ 30 w 77"/>
                    <a:gd name="T23" fmla="*/ 46 h 66"/>
                    <a:gd name="T24" fmla="*/ 39 w 77"/>
                    <a:gd name="T25" fmla="*/ 44 h 66"/>
                    <a:gd name="T26" fmla="*/ 47 w 77"/>
                    <a:gd name="T27" fmla="*/ 25 h 66"/>
                    <a:gd name="T28" fmla="*/ 48 w 77"/>
                    <a:gd name="T29" fmla="*/ 19 h 66"/>
                    <a:gd name="T30" fmla="*/ 60 w 77"/>
                    <a:gd name="T31" fmla="*/ 13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7" h="66">
                      <a:moveTo>
                        <a:pt x="60" y="13"/>
                      </a:moveTo>
                      <a:cubicBezTo>
                        <a:pt x="60" y="17"/>
                        <a:pt x="60" y="21"/>
                        <a:pt x="58" y="24"/>
                      </a:cubicBezTo>
                      <a:cubicBezTo>
                        <a:pt x="61" y="24"/>
                        <a:pt x="77" y="16"/>
                        <a:pt x="77" y="26"/>
                      </a:cubicBezTo>
                      <a:cubicBezTo>
                        <a:pt x="77" y="33"/>
                        <a:pt x="59" y="32"/>
                        <a:pt x="50" y="39"/>
                      </a:cubicBezTo>
                      <a:cubicBezTo>
                        <a:pt x="47" y="41"/>
                        <a:pt x="45" y="42"/>
                        <a:pt x="41" y="43"/>
                      </a:cubicBezTo>
                      <a:cubicBezTo>
                        <a:pt x="43" y="45"/>
                        <a:pt x="48" y="44"/>
                        <a:pt x="48" y="50"/>
                      </a:cubicBezTo>
                      <a:cubicBezTo>
                        <a:pt x="48" y="55"/>
                        <a:pt x="35" y="55"/>
                        <a:pt x="30" y="56"/>
                      </a:cubicBezTo>
                      <a:cubicBezTo>
                        <a:pt x="23" y="57"/>
                        <a:pt x="26" y="55"/>
                        <a:pt x="20" y="58"/>
                      </a:cubicBezTo>
                      <a:cubicBezTo>
                        <a:pt x="7" y="66"/>
                        <a:pt x="0" y="61"/>
                        <a:pt x="16" y="48"/>
                      </a:cubicBezTo>
                      <a:cubicBezTo>
                        <a:pt x="19" y="46"/>
                        <a:pt x="18" y="47"/>
                        <a:pt x="20" y="43"/>
                      </a:cubicBezTo>
                      <a:cubicBezTo>
                        <a:pt x="25" y="25"/>
                        <a:pt x="34" y="22"/>
                        <a:pt x="34" y="34"/>
                      </a:cubicBezTo>
                      <a:cubicBezTo>
                        <a:pt x="34" y="39"/>
                        <a:pt x="31" y="41"/>
                        <a:pt x="30" y="46"/>
                      </a:cubicBezTo>
                      <a:cubicBezTo>
                        <a:pt x="33" y="45"/>
                        <a:pt x="36" y="44"/>
                        <a:pt x="39" y="44"/>
                      </a:cubicBezTo>
                      <a:cubicBezTo>
                        <a:pt x="35" y="37"/>
                        <a:pt x="46" y="30"/>
                        <a:pt x="47" y="25"/>
                      </a:cubicBezTo>
                      <a:cubicBezTo>
                        <a:pt x="48" y="24"/>
                        <a:pt x="48" y="21"/>
                        <a:pt x="48" y="19"/>
                      </a:cubicBezTo>
                      <a:cubicBezTo>
                        <a:pt x="53" y="0"/>
                        <a:pt x="60" y="4"/>
                        <a:pt x="60" y="13"/>
                      </a:cubicBezTo>
                    </a:path>
                  </a:pathLst>
                </a:custGeom>
                <a:solidFill>
                  <a:schemeClr val="bg1">
                    <a:alpha val="48000"/>
                  </a:schemeClr>
                </a:solid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8" name="Freeform 56">
                  <a:extLst>
                    <a:ext uri="{FF2B5EF4-FFF2-40B4-BE49-F238E27FC236}">
                      <a16:creationId xmlns:a16="http://schemas.microsoft.com/office/drawing/2014/main" id="{42DCDA2A-6BBB-47EC-B762-07D20229BD36}"/>
                    </a:ext>
                  </a:extLst>
                </p:cNvPr>
                <p:cNvSpPr>
                  <a:spLocks/>
                </p:cNvSpPr>
                <p:nvPr/>
              </p:nvSpPr>
              <p:spPr bwMode="auto">
                <a:xfrm>
                  <a:off x="10127938" y="3965929"/>
                  <a:ext cx="386552" cy="394607"/>
                </a:xfrm>
                <a:custGeom>
                  <a:avLst/>
                  <a:gdLst>
                    <a:gd name="T0" fmla="*/ 19 w 41"/>
                    <a:gd name="T1" fmla="*/ 12 h 42"/>
                    <a:gd name="T2" fmla="*/ 18 w 41"/>
                    <a:gd name="T3" fmla="*/ 18 h 42"/>
                    <a:gd name="T4" fmla="*/ 32 w 41"/>
                    <a:gd name="T5" fmla="*/ 11 h 42"/>
                    <a:gd name="T6" fmla="*/ 30 w 41"/>
                    <a:gd name="T7" fmla="*/ 23 h 42"/>
                    <a:gd name="T8" fmla="*/ 13 w 41"/>
                    <a:gd name="T9" fmla="*/ 35 h 42"/>
                    <a:gd name="T10" fmla="*/ 4 w 41"/>
                    <a:gd name="T11" fmla="*/ 42 h 42"/>
                    <a:gd name="T12" fmla="*/ 8 w 41"/>
                    <a:gd name="T13" fmla="*/ 21 h 42"/>
                    <a:gd name="T14" fmla="*/ 14 w 41"/>
                    <a:gd name="T15" fmla="*/ 0 h 42"/>
                    <a:gd name="T16" fmla="*/ 16 w 41"/>
                    <a:gd name="T17" fmla="*/ 2 h 42"/>
                    <a:gd name="T18" fmla="*/ 19 w 41"/>
                    <a:gd name="T19" fmla="*/ 1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42">
                      <a:moveTo>
                        <a:pt x="19" y="12"/>
                      </a:moveTo>
                      <a:cubicBezTo>
                        <a:pt x="19" y="15"/>
                        <a:pt x="18" y="14"/>
                        <a:pt x="18" y="18"/>
                      </a:cubicBezTo>
                      <a:cubicBezTo>
                        <a:pt x="21" y="16"/>
                        <a:pt x="29" y="10"/>
                        <a:pt x="32" y="11"/>
                      </a:cubicBezTo>
                      <a:cubicBezTo>
                        <a:pt x="36" y="12"/>
                        <a:pt x="41" y="17"/>
                        <a:pt x="30" y="23"/>
                      </a:cubicBezTo>
                      <a:cubicBezTo>
                        <a:pt x="17" y="31"/>
                        <a:pt x="21" y="26"/>
                        <a:pt x="13" y="35"/>
                      </a:cubicBezTo>
                      <a:cubicBezTo>
                        <a:pt x="11" y="38"/>
                        <a:pt x="8" y="41"/>
                        <a:pt x="4" y="42"/>
                      </a:cubicBezTo>
                      <a:cubicBezTo>
                        <a:pt x="0" y="35"/>
                        <a:pt x="8" y="28"/>
                        <a:pt x="8" y="21"/>
                      </a:cubicBezTo>
                      <a:cubicBezTo>
                        <a:pt x="9" y="9"/>
                        <a:pt x="5" y="4"/>
                        <a:pt x="14" y="0"/>
                      </a:cubicBezTo>
                      <a:cubicBezTo>
                        <a:pt x="16" y="2"/>
                        <a:pt x="16" y="2"/>
                        <a:pt x="16" y="2"/>
                      </a:cubicBezTo>
                      <a:cubicBezTo>
                        <a:pt x="18" y="4"/>
                        <a:pt x="19" y="9"/>
                        <a:pt x="19" y="12"/>
                      </a:cubicBezTo>
                    </a:path>
                  </a:pathLst>
                </a:custGeom>
                <a:solidFill>
                  <a:schemeClr val="bg1">
                    <a:alpha val="48000"/>
                  </a:schemeClr>
                </a:solid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9" name="Freeform 57">
                  <a:extLst>
                    <a:ext uri="{FF2B5EF4-FFF2-40B4-BE49-F238E27FC236}">
                      <a16:creationId xmlns:a16="http://schemas.microsoft.com/office/drawing/2014/main" id="{E47A4198-45B4-4FCF-81F4-EE6B15B7E9A1}"/>
                    </a:ext>
                  </a:extLst>
                </p:cNvPr>
                <p:cNvSpPr>
                  <a:spLocks/>
                </p:cNvSpPr>
                <p:nvPr/>
              </p:nvSpPr>
              <p:spPr bwMode="auto">
                <a:xfrm>
                  <a:off x="10321214" y="3667960"/>
                  <a:ext cx="346289" cy="386552"/>
                </a:xfrm>
                <a:custGeom>
                  <a:avLst/>
                  <a:gdLst>
                    <a:gd name="T0" fmla="*/ 17 w 38"/>
                    <a:gd name="T1" fmla="*/ 17 h 41"/>
                    <a:gd name="T2" fmla="*/ 29 w 38"/>
                    <a:gd name="T3" fmla="*/ 8 h 41"/>
                    <a:gd name="T4" fmla="*/ 29 w 38"/>
                    <a:gd name="T5" fmla="*/ 20 h 41"/>
                    <a:gd name="T6" fmla="*/ 20 w 38"/>
                    <a:gd name="T7" fmla="*/ 27 h 41"/>
                    <a:gd name="T8" fmla="*/ 5 w 38"/>
                    <a:gd name="T9" fmla="*/ 41 h 41"/>
                    <a:gd name="T10" fmla="*/ 7 w 38"/>
                    <a:gd name="T11" fmla="*/ 24 h 41"/>
                    <a:gd name="T12" fmla="*/ 10 w 38"/>
                    <a:gd name="T13" fmla="*/ 0 h 41"/>
                    <a:gd name="T14" fmla="*/ 17 w 38"/>
                    <a:gd name="T15" fmla="*/ 17 h 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41">
                      <a:moveTo>
                        <a:pt x="17" y="17"/>
                      </a:moveTo>
                      <a:cubicBezTo>
                        <a:pt x="20" y="15"/>
                        <a:pt x="25" y="8"/>
                        <a:pt x="29" y="8"/>
                      </a:cubicBezTo>
                      <a:cubicBezTo>
                        <a:pt x="35" y="8"/>
                        <a:pt x="38" y="13"/>
                        <a:pt x="29" y="20"/>
                      </a:cubicBezTo>
                      <a:cubicBezTo>
                        <a:pt x="20" y="27"/>
                        <a:pt x="20" y="27"/>
                        <a:pt x="20" y="27"/>
                      </a:cubicBezTo>
                      <a:cubicBezTo>
                        <a:pt x="13" y="32"/>
                        <a:pt x="13" y="41"/>
                        <a:pt x="5" y="41"/>
                      </a:cubicBezTo>
                      <a:cubicBezTo>
                        <a:pt x="2" y="31"/>
                        <a:pt x="7" y="26"/>
                        <a:pt x="7" y="24"/>
                      </a:cubicBezTo>
                      <a:cubicBezTo>
                        <a:pt x="7" y="19"/>
                        <a:pt x="0" y="0"/>
                        <a:pt x="10" y="0"/>
                      </a:cubicBezTo>
                      <a:cubicBezTo>
                        <a:pt x="14" y="0"/>
                        <a:pt x="17" y="11"/>
                        <a:pt x="17" y="17"/>
                      </a:cubicBezTo>
                    </a:path>
                  </a:pathLst>
                </a:custGeom>
                <a:solidFill>
                  <a:schemeClr val="bg1">
                    <a:alpha val="48000"/>
                  </a:schemeClr>
                </a:solid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0" name="Freeform 58">
                  <a:extLst>
                    <a:ext uri="{FF2B5EF4-FFF2-40B4-BE49-F238E27FC236}">
                      <a16:creationId xmlns:a16="http://schemas.microsoft.com/office/drawing/2014/main" id="{9312D8DC-7ED7-4770-A6E5-AA08CF599A17}"/>
                    </a:ext>
                  </a:extLst>
                </p:cNvPr>
                <p:cNvSpPr>
                  <a:spLocks/>
                </p:cNvSpPr>
                <p:nvPr/>
              </p:nvSpPr>
              <p:spPr bwMode="auto">
                <a:xfrm>
                  <a:off x="10425908" y="2621049"/>
                  <a:ext cx="297970" cy="426820"/>
                </a:xfrm>
                <a:custGeom>
                  <a:avLst/>
                  <a:gdLst>
                    <a:gd name="T0" fmla="*/ 26 w 32"/>
                    <a:gd name="T1" fmla="*/ 45 h 46"/>
                    <a:gd name="T2" fmla="*/ 22 w 32"/>
                    <a:gd name="T3" fmla="*/ 46 h 46"/>
                    <a:gd name="T4" fmla="*/ 12 w 32"/>
                    <a:gd name="T5" fmla="*/ 28 h 46"/>
                    <a:gd name="T6" fmla="*/ 5 w 32"/>
                    <a:gd name="T7" fmla="*/ 21 h 46"/>
                    <a:gd name="T8" fmla="*/ 2 w 32"/>
                    <a:gd name="T9" fmla="*/ 10 h 46"/>
                    <a:gd name="T10" fmla="*/ 19 w 32"/>
                    <a:gd name="T11" fmla="*/ 19 h 46"/>
                    <a:gd name="T12" fmla="*/ 31 w 32"/>
                    <a:gd name="T13" fmla="*/ 5 h 46"/>
                    <a:gd name="T14" fmla="*/ 27 w 32"/>
                    <a:gd name="T15" fmla="*/ 25 h 46"/>
                    <a:gd name="T16" fmla="*/ 26 w 32"/>
                    <a:gd name="T17" fmla="*/ 45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 h="46">
                      <a:moveTo>
                        <a:pt x="26" y="45"/>
                      </a:moveTo>
                      <a:cubicBezTo>
                        <a:pt x="24" y="46"/>
                        <a:pt x="25" y="46"/>
                        <a:pt x="22" y="46"/>
                      </a:cubicBezTo>
                      <a:cubicBezTo>
                        <a:pt x="15" y="39"/>
                        <a:pt x="18" y="32"/>
                        <a:pt x="12" y="28"/>
                      </a:cubicBezTo>
                      <a:cubicBezTo>
                        <a:pt x="10" y="26"/>
                        <a:pt x="6" y="23"/>
                        <a:pt x="5" y="21"/>
                      </a:cubicBezTo>
                      <a:cubicBezTo>
                        <a:pt x="2" y="17"/>
                        <a:pt x="0" y="15"/>
                        <a:pt x="2" y="10"/>
                      </a:cubicBezTo>
                      <a:cubicBezTo>
                        <a:pt x="11" y="8"/>
                        <a:pt x="13" y="15"/>
                        <a:pt x="19" y="19"/>
                      </a:cubicBezTo>
                      <a:cubicBezTo>
                        <a:pt x="20" y="15"/>
                        <a:pt x="20" y="0"/>
                        <a:pt x="31" y="5"/>
                      </a:cubicBezTo>
                      <a:cubicBezTo>
                        <a:pt x="32" y="13"/>
                        <a:pt x="29" y="19"/>
                        <a:pt x="27" y="25"/>
                      </a:cubicBezTo>
                      <a:cubicBezTo>
                        <a:pt x="24" y="34"/>
                        <a:pt x="28" y="33"/>
                        <a:pt x="26" y="45"/>
                      </a:cubicBezTo>
                    </a:path>
                  </a:pathLst>
                </a:custGeom>
                <a:solidFill>
                  <a:schemeClr val="bg1">
                    <a:alpha val="48000"/>
                  </a:schemeClr>
                </a:solid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1" name="Freeform 59">
                  <a:extLst>
                    <a:ext uri="{FF2B5EF4-FFF2-40B4-BE49-F238E27FC236}">
                      <a16:creationId xmlns:a16="http://schemas.microsoft.com/office/drawing/2014/main" id="{EED41978-8FB5-4CEF-B597-2791468A308B}"/>
                    </a:ext>
                  </a:extLst>
                </p:cNvPr>
                <p:cNvSpPr>
                  <a:spLocks/>
                </p:cNvSpPr>
                <p:nvPr/>
              </p:nvSpPr>
              <p:spPr bwMode="auto">
                <a:xfrm>
                  <a:off x="10152100" y="1984851"/>
                  <a:ext cx="314076" cy="378501"/>
                </a:xfrm>
                <a:custGeom>
                  <a:avLst/>
                  <a:gdLst>
                    <a:gd name="T0" fmla="*/ 34 w 34"/>
                    <a:gd name="T1" fmla="*/ 38 h 41"/>
                    <a:gd name="T2" fmla="*/ 34 w 34"/>
                    <a:gd name="T3" fmla="*/ 41 h 41"/>
                    <a:gd name="T4" fmla="*/ 18 w 34"/>
                    <a:gd name="T5" fmla="*/ 28 h 41"/>
                    <a:gd name="T6" fmla="*/ 0 w 34"/>
                    <a:gd name="T7" fmla="*/ 16 h 41"/>
                    <a:gd name="T8" fmla="*/ 19 w 34"/>
                    <a:gd name="T9" fmla="*/ 18 h 41"/>
                    <a:gd name="T10" fmla="*/ 24 w 34"/>
                    <a:gd name="T11" fmla="*/ 0 h 41"/>
                    <a:gd name="T12" fmla="*/ 29 w 34"/>
                    <a:gd name="T13" fmla="*/ 19 h 41"/>
                    <a:gd name="T14" fmla="*/ 34 w 34"/>
                    <a:gd name="T15" fmla="*/ 38 h 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4" h="41">
                      <a:moveTo>
                        <a:pt x="34" y="38"/>
                      </a:moveTo>
                      <a:cubicBezTo>
                        <a:pt x="34" y="41"/>
                        <a:pt x="34" y="41"/>
                        <a:pt x="34" y="41"/>
                      </a:cubicBezTo>
                      <a:cubicBezTo>
                        <a:pt x="24" y="41"/>
                        <a:pt x="22" y="31"/>
                        <a:pt x="18" y="28"/>
                      </a:cubicBezTo>
                      <a:cubicBezTo>
                        <a:pt x="14" y="27"/>
                        <a:pt x="0" y="23"/>
                        <a:pt x="0" y="16"/>
                      </a:cubicBezTo>
                      <a:cubicBezTo>
                        <a:pt x="0" y="9"/>
                        <a:pt x="13" y="14"/>
                        <a:pt x="19" y="18"/>
                      </a:cubicBezTo>
                      <a:cubicBezTo>
                        <a:pt x="19" y="11"/>
                        <a:pt x="15" y="0"/>
                        <a:pt x="24" y="0"/>
                      </a:cubicBezTo>
                      <a:cubicBezTo>
                        <a:pt x="29" y="0"/>
                        <a:pt x="29" y="13"/>
                        <a:pt x="29" y="19"/>
                      </a:cubicBezTo>
                      <a:cubicBezTo>
                        <a:pt x="29" y="30"/>
                        <a:pt x="34" y="30"/>
                        <a:pt x="34" y="38"/>
                      </a:cubicBezTo>
                    </a:path>
                  </a:pathLst>
                </a:custGeom>
                <a:solidFill>
                  <a:schemeClr val="bg1">
                    <a:alpha val="48000"/>
                  </a:schemeClr>
                </a:solid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2" name="Freeform 60">
                  <a:extLst>
                    <a:ext uri="{FF2B5EF4-FFF2-40B4-BE49-F238E27FC236}">
                      <a16:creationId xmlns:a16="http://schemas.microsoft.com/office/drawing/2014/main" id="{5867C61D-C5F5-412E-9552-208CEFEF9EE5}"/>
                    </a:ext>
                  </a:extLst>
                </p:cNvPr>
                <p:cNvSpPr>
                  <a:spLocks/>
                </p:cNvSpPr>
                <p:nvPr/>
              </p:nvSpPr>
              <p:spPr bwMode="auto">
                <a:xfrm>
                  <a:off x="10321214" y="2306978"/>
                  <a:ext cx="297970" cy="386552"/>
                </a:xfrm>
                <a:custGeom>
                  <a:avLst/>
                  <a:gdLst>
                    <a:gd name="T0" fmla="*/ 30 w 32"/>
                    <a:gd name="T1" fmla="*/ 4 h 41"/>
                    <a:gd name="T2" fmla="*/ 27 w 32"/>
                    <a:gd name="T3" fmla="*/ 24 h 41"/>
                    <a:gd name="T4" fmla="*/ 26 w 32"/>
                    <a:gd name="T5" fmla="*/ 41 h 41"/>
                    <a:gd name="T6" fmla="*/ 17 w 32"/>
                    <a:gd name="T7" fmla="*/ 28 h 41"/>
                    <a:gd name="T8" fmla="*/ 12 w 32"/>
                    <a:gd name="T9" fmla="*/ 24 h 41"/>
                    <a:gd name="T10" fmla="*/ 0 w 32"/>
                    <a:gd name="T11" fmla="*/ 12 h 41"/>
                    <a:gd name="T12" fmla="*/ 4 w 32"/>
                    <a:gd name="T13" fmla="*/ 8 h 41"/>
                    <a:gd name="T14" fmla="*/ 18 w 32"/>
                    <a:gd name="T15" fmla="*/ 16 h 41"/>
                    <a:gd name="T16" fmla="*/ 26 w 32"/>
                    <a:gd name="T17" fmla="*/ 0 h 41"/>
                    <a:gd name="T18" fmla="*/ 30 w 32"/>
                    <a:gd name="T19" fmla="*/ 4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41">
                      <a:moveTo>
                        <a:pt x="30" y="4"/>
                      </a:moveTo>
                      <a:cubicBezTo>
                        <a:pt x="30" y="15"/>
                        <a:pt x="27" y="20"/>
                        <a:pt x="27" y="24"/>
                      </a:cubicBezTo>
                      <a:cubicBezTo>
                        <a:pt x="27" y="29"/>
                        <a:pt x="32" y="41"/>
                        <a:pt x="26" y="41"/>
                      </a:cubicBezTo>
                      <a:cubicBezTo>
                        <a:pt x="22" y="41"/>
                        <a:pt x="18" y="30"/>
                        <a:pt x="17" y="28"/>
                      </a:cubicBezTo>
                      <a:cubicBezTo>
                        <a:pt x="15" y="26"/>
                        <a:pt x="15" y="26"/>
                        <a:pt x="12" y="24"/>
                      </a:cubicBezTo>
                      <a:cubicBezTo>
                        <a:pt x="9" y="22"/>
                        <a:pt x="1" y="17"/>
                        <a:pt x="0" y="12"/>
                      </a:cubicBezTo>
                      <a:cubicBezTo>
                        <a:pt x="0" y="9"/>
                        <a:pt x="1" y="8"/>
                        <a:pt x="4" y="8"/>
                      </a:cubicBezTo>
                      <a:cubicBezTo>
                        <a:pt x="12" y="8"/>
                        <a:pt x="14" y="13"/>
                        <a:pt x="18" y="16"/>
                      </a:cubicBezTo>
                      <a:cubicBezTo>
                        <a:pt x="18" y="4"/>
                        <a:pt x="20" y="0"/>
                        <a:pt x="26" y="0"/>
                      </a:cubicBezTo>
                      <a:cubicBezTo>
                        <a:pt x="29" y="0"/>
                        <a:pt x="30" y="2"/>
                        <a:pt x="30" y="4"/>
                      </a:cubicBezTo>
                    </a:path>
                  </a:pathLst>
                </a:custGeom>
                <a:solidFill>
                  <a:schemeClr val="bg1">
                    <a:alpha val="48000"/>
                  </a:schemeClr>
                </a:solid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3" name="Freeform 61">
                  <a:extLst>
                    <a:ext uri="{FF2B5EF4-FFF2-40B4-BE49-F238E27FC236}">
                      <a16:creationId xmlns:a16="http://schemas.microsoft.com/office/drawing/2014/main" id="{2E23AF7F-937E-44AE-AF5A-76D1E335F1FF}"/>
                    </a:ext>
                  </a:extLst>
                </p:cNvPr>
                <p:cNvSpPr>
                  <a:spLocks/>
                </p:cNvSpPr>
                <p:nvPr/>
              </p:nvSpPr>
              <p:spPr bwMode="auto">
                <a:xfrm>
                  <a:off x="10079619" y="1847945"/>
                  <a:ext cx="201332" cy="209382"/>
                </a:xfrm>
                <a:custGeom>
                  <a:avLst/>
                  <a:gdLst>
                    <a:gd name="T0" fmla="*/ 18 w 22"/>
                    <a:gd name="T1" fmla="*/ 23 h 23"/>
                    <a:gd name="T2" fmla="*/ 3 w 22"/>
                    <a:gd name="T3" fmla="*/ 9 h 23"/>
                    <a:gd name="T4" fmla="*/ 17 w 22"/>
                    <a:gd name="T5" fmla="*/ 10 h 23"/>
                    <a:gd name="T6" fmla="*/ 18 w 22"/>
                    <a:gd name="T7" fmla="*/ 23 h 23"/>
                  </a:gdLst>
                  <a:ahLst/>
                  <a:cxnLst>
                    <a:cxn ang="0">
                      <a:pos x="T0" y="T1"/>
                    </a:cxn>
                    <a:cxn ang="0">
                      <a:pos x="T2" y="T3"/>
                    </a:cxn>
                    <a:cxn ang="0">
                      <a:pos x="T4" y="T5"/>
                    </a:cxn>
                    <a:cxn ang="0">
                      <a:pos x="T6" y="T7"/>
                    </a:cxn>
                  </a:cxnLst>
                  <a:rect l="0" t="0" r="r" b="b"/>
                  <a:pathLst>
                    <a:path w="22" h="23">
                      <a:moveTo>
                        <a:pt x="18" y="23"/>
                      </a:moveTo>
                      <a:cubicBezTo>
                        <a:pt x="12" y="23"/>
                        <a:pt x="4" y="15"/>
                        <a:pt x="3" y="9"/>
                      </a:cubicBezTo>
                      <a:cubicBezTo>
                        <a:pt x="0" y="1"/>
                        <a:pt x="9" y="0"/>
                        <a:pt x="17" y="10"/>
                      </a:cubicBezTo>
                      <a:cubicBezTo>
                        <a:pt x="22" y="16"/>
                        <a:pt x="22" y="23"/>
                        <a:pt x="18" y="23"/>
                      </a:cubicBezTo>
                    </a:path>
                  </a:pathLst>
                </a:custGeom>
                <a:solidFill>
                  <a:schemeClr val="bg1">
                    <a:alpha val="48000"/>
                  </a:schemeClr>
                </a:solid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grpSp>
        <p:sp>
          <p:nvSpPr>
            <p:cNvPr id="58" name="Freeform 5">
              <a:extLst>
                <a:ext uri="{FF2B5EF4-FFF2-40B4-BE49-F238E27FC236}">
                  <a16:creationId xmlns:a16="http://schemas.microsoft.com/office/drawing/2014/main" id="{E8B5A018-80FC-4AEF-877F-00BCA2726CA2}"/>
                </a:ext>
              </a:extLst>
            </p:cNvPr>
            <p:cNvSpPr>
              <a:spLocks noEditPoints="1"/>
            </p:cNvSpPr>
            <p:nvPr/>
          </p:nvSpPr>
          <p:spPr bwMode="auto">
            <a:xfrm>
              <a:off x="8470768" y="1893777"/>
              <a:ext cx="1071080" cy="2348132"/>
            </a:xfrm>
            <a:custGeom>
              <a:avLst/>
              <a:gdLst>
                <a:gd name="T0" fmla="*/ 13 w 90"/>
                <a:gd name="T1" fmla="*/ 22 h 197"/>
                <a:gd name="T2" fmla="*/ 24 w 90"/>
                <a:gd name="T3" fmla="*/ 6 h 197"/>
                <a:gd name="T4" fmla="*/ 35 w 90"/>
                <a:gd name="T5" fmla="*/ 16 h 197"/>
                <a:gd name="T6" fmla="*/ 42 w 90"/>
                <a:gd name="T7" fmla="*/ 20 h 197"/>
                <a:gd name="T8" fmla="*/ 24 w 90"/>
                <a:gd name="T9" fmla="*/ 41 h 197"/>
                <a:gd name="T10" fmla="*/ 17 w 90"/>
                <a:gd name="T11" fmla="*/ 38 h 197"/>
                <a:gd name="T12" fmla="*/ 3 w 90"/>
                <a:gd name="T13" fmla="*/ 4 h 197"/>
                <a:gd name="T14" fmla="*/ 48 w 90"/>
                <a:gd name="T15" fmla="*/ 52 h 197"/>
                <a:gd name="T16" fmla="*/ 61 w 90"/>
                <a:gd name="T17" fmla="*/ 98 h 197"/>
                <a:gd name="T18" fmla="*/ 48 w 90"/>
                <a:gd name="T19" fmla="*/ 140 h 197"/>
                <a:gd name="T20" fmla="*/ 74 w 90"/>
                <a:gd name="T21" fmla="*/ 135 h 197"/>
                <a:gd name="T22" fmla="*/ 66 w 90"/>
                <a:gd name="T23" fmla="*/ 115 h 197"/>
                <a:gd name="T24" fmla="*/ 74 w 90"/>
                <a:gd name="T25" fmla="*/ 90 h 197"/>
                <a:gd name="T26" fmla="*/ 66 w 90"/>
                <a:gd name="T27" fmla="*/ 70 h 197"/>
                <a:gd name="T28" fmla="*/ 87 w 90"/>
                <a:gd name="T29" fmla="*/ 56 h 197"/>
                <a:gd name="T30" fmla="*/ 82 w 90"/>
                <a:gd name="T31" fmla="*/ 89 h 197"/>
                <a:gd name="T32" fmla="*/ 88 w 90"/>
                <a:gd name="T33" fmla="*/ 100 h 197"/>
                <a:gd name="T34" fmla="*/ 82 w 90"/>
                <a:gd name="T35" fmla="*/ 135 h 197"/>
                <a:gd name="T36" fmla="*/ 64 w 90"/>
                <a:gd name="T37" fmla="*/ 156 h 197"/>
                <a:gd name="T38" fmla="*/ 86 w 90"/>
                <a:gd name="T39" fmla="*/ 166 h 197"/>
                <a:gd name="T40" fmla="*/ 82 w 90"/>
                <a:gd name="T41" fmla="*/ 192 h 197"/>
                <a:gd name="T42" fmla="*/ 48 w 90"/>
                <a:gd name="T43" fmla="*/ 177 h 197"/>
                <a:gd name="T44" fmla="*/ 41 w 90"/>
                <a:gd name="T45" fmla="*/ 177 h 197"/>
                <a:gd name="T46" fmla="*/ 7 w 90"/>
                <a:gd name="T47" fmla="*/ 192 h 197"/>
                <a:gd name="T48" fmla="*/ 4 w 90"/>
                <a:gd name="T49" fmla="*/ 166 h 197"/>
                <a:gd name="T50" fmla="*/ 25 w 90"/>
                <a:gd name="T51" fmla="*/ 156 h 197"/>
                <a:gd name="T52" fmla="*/ 2 w 90"/>
                <a:gd name="T53" fmla="*/ 130 h 197"/>
                <a:gd name="T54" fmla="*/ 7 w 90"/>
                <a:gd name="T55" fmla="*/ 96 h 197"/>
                <a:gd name="T56" fmla="*/ 2 w 90"/>
                <a:gd name="T57" fmla="*/ 85 h 197"/>
                <a:gd name="T58" fmla="*/ 11 w 90"/>
                <a:gd name="T59" fmla="*/ 52 h 197"/>
                <a:gd name="T60" fmla="*/ 23 w 90"/>
                <a:gd name="T61" fmla="*/ 71 h 197"/>
                <a:gd name="T62" fmla="*/ 15 w 90"/>
                <a:gd name="T63" fmla="*/ 96 h 197"/>
                <a:gd name="T64" fmla="*/ 23 w 90"/>
                <a:gd name="T65" fmla="*/ 116 h 197"/>
                <a:gd name="T66" fmla="*/ 14 w 90"/>
                <a:gd name="T67" fmla="*/ 140 h 197"/>
                <a:gd name="T68" fmla="*/ 31 w 90"/>
                <a:gd name="T69" fmla="*/ 126 h 197"/>
                <a:gd name="T70" fmla="*/ 41 w 90"/>
                <a:gd name="T71" fmla="*/ 52 h 197"/>
                <a:gd name="T72" fmla="*/ 48 w 90"/>
                <a:gd name="T73" fmla="*/ 47 h 197"/>
                <a:gd name="T74" fmla="*/ 7 w 90"/>
                <a:gd name="T75" fmla="*/ 74 h 197"/>
                <a:gd name="T76" fmla="*/ 16 w 90"/>
                <a:gd name="T77" fmla="*/ 73 h 197"/>
                <a:gd name="T78" fmla="*/ 9 w 90"/>
                <a:gd name="T79" fmla="*/ 69 h 197"/>
                <a:gd name="T80" fmla="*/ 7 w 90"/>
                <a:gd name="T81" fmla="*/ 114 h 197"/>
                <a:gd name="T82" fmla="*/ 13 w 90"/>
                <a:gd name="T83" fmla="*/ 118 h 197"/>
                <a:gd name="T84" fmla="*/ 15 w 90"/>
                <a:gd name="T85" fmla="*/ 113 h 197"/>
                <a:gd name="T86" fmla="*/ 7 w 90"/>
                <a:gd name="T87" fmla="*/ 114 h 197"/>
                <a:gd name="T88" fmla="*/ 54 w 90"/>
                <a:gd name="T89" fmla="*/ 85 h 197"/>
                <a:gd name="T90" fmla="*/ 40 w 90"/>
                <a:gd name="T91" fmla="*/ 69 h 197"/>
                <a:gd name="T92" fmla="*/ 34 w 90"/>
                <a:gd name="T93" fmla="*/ 100 h 197"/>
                <a:gd name="T94" fmla="*/ 48 w 90"/>
                <a:gd name="T95" fmla="*/ 120 h 197"/>
                <a:gd name="T96" fmla="*/ 34 w 90"/>
                <a:gd name="T97" fmla="*/ 100 h 197"/>
                <a:gd name="T98" fmla="*/ 55 w 90"/>
                <a:gd name="T99" fmla="*/ 21 h 197"/>
                <a:gd name="T100" fmla="*/ 69 w 90"/>
                <a:gd name="T101" fmla="*/ 0 h 197"/>
                <a:gd name="T102" fmla="*/ 81 w 90"/>
                <a:gd name="T103" fmla="*/ 21 h 197"/>
                <a:gd name="T104" fmla="*/ 90 w 90"/>
                <a:gd name="T105" fmla="*/ 6 h 197"/>
                <a:gd name="T106" fmla="*/ 72 w 90"/>
                <a:gd name="T107" fmla="*/ 38 h 197"/>
                <a:gd name="T108" fmla="*/ 65 w 90"/>
                <a:gd name="T109" fmla="*/ 38 h 197"/>
                <a:gd name="T110" fmla="*/ 46 w 90"/>
                <a:gd name="T111" fmla="*/ 6 h 197"/>
                <a:gd name="T112" fmla="*/ 73 w 90"/>
                <a:gd name="T113" fmla="*/ 114 h 197"/>
                <a:gd name="T114" fmla="*/ 80 w 90"/>
                <a:gd name="T115" fmla="*/ 118 h 197"/>
                <a:gd name="T116" fmla="*/ 82 w 90"/>
                <a:gd name="T117" fmla="*/ 113 h 197"/>
                <a:gd name="T118" fmla="*/ 73 w 90"/>
                <a:gd name="T119" fmla="*/ 114 h 197"/>
                <a:gd name="T120" fmla="*/ 74 w 90"/>
                <a:gd name="T121" fmla="*/ 74 h 197"/>
                <a:gd name="T122" fmla="*/ 82 w 90"/>
                <a:gd name="T123" fmla="*/ 73 h 197"/>
                <a:gd name="T124" fmla="*/ 76 w 90"/>
                <a:gd name="T125" fmla="*/ 69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0" h="197">
                  <a:moveTo>
                    <a:pt x="7" y="9"/>
                  </a:moveTo>
                  <a:cubicBezTo>
                    <a:pt x="7" y="18"/>
                    <a:pt x="7" y="18"/>
                    <a:pt x="7" y="18"/>
                  </a:cubicBezTo>
                  <a:cubicBezTo>
                    <a:pt x="7" y="19"/>
                    <a:pt x="7" y="20"/>
                    <a:pt x="8" y="21"/>
                  </a:cubicBezTo>
                  <a:cubicBezTo>
                    <a:pt x="9" y="22"/>
                    <a:pt x="11" y="22"/>
                    <a:pt x="13" y="22"/>
                  </a:cubicBezTo>
                  <a:cubicBezTo>
                    <a:pt x="17" y="22"/>
                    <a:pt x="17" y="22"/>
                    <a:pt x="17" y="22"/>
                  </a:cubicBezTo>
                  <a:cubicBezTo>
                    <a:pt x="17" y="6"/>
                    <a:pt x="17" y="6"/>
                    <a:pt x="17" y="6"/>
                  </a:cubicBezTo>
                  <a:cubicBezTo>
                    <a:pt x="17" y="3"/>
                    <a:pt x="18" y="1"/>
                    <a:pt x="20" y="1"/>
                  </a:cubicBezTo>
                  <a:cubicBezTo>
                    <a:pt x="23" y="1"/>
                    <a:pt x="24" y="3"/>
                    <a:pt x="24" y="6"/>
                  </a:cubicBezTo>
                  <a:cubicBezTo>
                    <a:pt x="24" y="22"/>
                    <a:pt x="24" y="22"/>
                    <a:pt x="24" y="22"/>
                  </a:cubicBezTo>
                  <a:cubicBezTo>
                    <a:pt x="28" y="22"/>
                    <a:pt x="28" y="22"/>
                    <a:pt x="28" y="22"/>
                  </a:cubicBezTo>
                  <a:cubicBezTo>
                    <a:pt x="31" y="22"/>
                    <a:pt x="32" y="22"/>
                    <a:pt x="34" y="21"/>
                  </a:cubicBezTo>
                  <a:cubicBezTo>
                    <a:pt x="35" y="20"/>
                    <a:pt x="35" y="18"/>
                    <a:pt x="35" y="16"/>
                  </a:cubicBezTo>
                  <a:cubicBezTo>
                    <a:pt x="35" y="6"/>
                    <a:pt x="35" y="6"/>
                    <a:pt x="35" y="6"/>
                  </a:cubicBezTo>
                  <a:cubicBezTo>
                    <a:pt x="35" y="3"/>
                    <a:pt x="36" y="1"/>
                    <a:pt x="39" y="1"/>
                  </a:cubicBezTo>
                  <a:cubicBezTo>
                    <a:pt x="41" y="1"/>
                    <a:pt x="42" y="3"/>
                    <a:pt x="42" y="6"/>
                  </a:cubicBezTo>
                  <a:cubicBezTo>
                    <a:pt x="42" y="20"/>
                    <a:pt x="42" y="20"/>
                    <a:pt x="42" y="20"/>
                  </a:cubicBezTo>
                  <a:cubicBezTo>
                    <a:pt x="42" y="26"/>
                    <a:pt x="41" y="31"/>
                    <a:pt x="38" y="34"/>
                  </a:cubicBezTo>
                  <a:cubicBezTo>
                    <a:pt x="36" y="37"/>
                    <a:pt x="31" y="38"/>
                    <a:pt x="25" y="38"/>
                  </a:cubicBezTo>
                  <a:cubicBezTo>
                    <a:pt x="24" y="38"/>
                    <a:pt x="24" y="38"/>
                    <a:pt x="24" y="38"/>
                  </a:cubicBezTo>
                  <a:cubicBezTo>
                    <a:pt x="24" y="41"/>
                    <a:pt x="24" y="41"/>
                    <a:pt x="24" y="41"/>
                  </a:cubicBezTo>
                  <a:cubicBezTo>
                    <a:pt x="24" y="45"/>
                    <a:pt x="23" y="47"/>
                    <a:pt x="20" y="47"/>
                  </a:cubicBezTo>
                  <a:cubicBezTo>
                    <a:pt x="18" y="47"/>
                    <a:pt x="17" y="45"/>
                    <a:pt x="17" y="41"/>
                  </a:cubicBezTo>
                  <a:cubicBezTo>
                    <a:pt x="17" y="38"/>
                    <a:pt x="17" y="38"/>
                    <a:pt x="17" y="38"/>
                  </a:cubicBezTo>
                  <a:cubicBezTo>
                    <a:pt x="17" y="38"/>
                    <a:pt x="17" y="38"/>
                    <a:pt x="17" y="38"/>
                  </a:cubicBezTo>
                  <a:cubicBezTo>
                    <a:pt x="11" y="38"/>
                    <a:pt x="6" y="37"/>
                    <a:pt x="4" y="34"/>
                  </a:cubicBezTo>
                  <a:cubicBezTo>
                    <a:pt x="1" y="32"/>
                    <a:pt x="0" y="28"/>
                    <a:pt x="0" y="22"/>
                  </a:cubicBezTo>
                  <a:cubicBezTo>
                    <a:pt x="0" y="9"/>
                    <a:pt x="0" y="9"/>
                    <a:pt x="0" y="9"/>
                  </a:cubicBezTo>
                  <a:cubicBezTo>
                    <a:pt x="0" y="6"/>
                    <a:pt x="1" y="4"/>
                    <a:pt x="3" y="4"/>
                  </a:cubicBezTo>
                  <a:cubicBezTo>
                    <a:pt x="6" y="4"/>
                    <a:pt x="7" y="6"/>
                    <a:pt x="7" y="9"/>
                  </a:cubicBezTo>
                  <a:moveTo>
                    <a:pt x="48" y="47"/>
                  </a:moveTo>
                  <a:cubicBezTo>
                    <a:pt x="48" y="47"/>
                    <a:pt x="48" y="47"/>
                    <a:pt x="48" y="47"/>
                  </a:cubicBezTo>
                  <a:cubicBezTo>
                    <a:pt x="48" y="52"/>
                    <a:pt x="48" y="52"/>
                    <a:pt x="48" y="52"/>
                  </a:cubicBezTo>
                  <a:cubicBezTo>
                    <a:pt x="48" y="52"/>
                    <a:pt x="48" y="52"/>
                    <a:pt x="48" y="52"/>
                  </a:cubicBezTo>
                  <a:cubicBezTo>
                    <a:pt x="52" y="52"/>
                    <a:pt x="56" y="55"/>
                    <a:pt x="58" y="61"/>
                  </a:cubicBezTo>
                  <a:cubicBezTo>
                    <a:pt x="60" y="67"/>
                    <a:pt x="61" y="76"/>
                    <a:pt x="61" y="89"/>
                  </a:cubicBezTo>
                  <a:cubicBezTo>
                    <a:pt x="61" y="98"/>
                    <a:pt x="61" y="98"/>
                    <a:pt x="61" y="98"/>
                  </a:cubicBezTo>
                  <a:cubicBezTo>
                    <a:pt x="61" y="110"/>
                    <a:pt x="60" y="120"/>
                    <a:pt x="58" y="126"/>
                  </a:cubicBezTo>
                  <a:cubicBezTo>
                    <a:pt x="56" y="132"/>
                    <a:pt x="52" y="135"/>
                    <a:pt x="48" y="135"/>
                  </a:cubicBezTo>
                  <a:cubicBezTo>
                    <a:pt x="48" y="135"/>
                    <a:pt x="48" y="135"/>
                    <a:pt x="48" y="135"/>
                  </a:cubicBezTo>
                  <a:cubicBezTo>
                    <a:pt x="48" y="140"/>
                    <a:pt x="48" y="140"/>
                    <a:pt x="48" y="140"/>
                  </a:cubicBezTo>
                  <a:cubicBezTo>
                    <a:pt x="64" y="140"/>
                    <a:pt x="64" y="140"/>
                    <a:pt x="64" y="140"/>
                  </a:cubicBezTo>
                  <a:cubicBezTo>
                    <a:pt x="68" y="140"/>
                    <a:pt x="70" y="140"/>
                    <a:pt x="72" y="139"/>
                  </a:cubicBezTo>
                  <a:cubicBezTo>
                    <a:pt x="74" y="139"/>
                    <a:pt x="74" y="138"/>
                    <a:pt x="74" y="137"/>
                  </a:cubicBezTo>
                  <a:cubicBezTo>
                    <a:pt x="74" y="135"/>
                    <a:pt x="74" y="135"/>
                    <a:pt x="74" y="135"/>
                  </a:cubicBezTo>
                  <a:cubicBezTo>
                    <a:pt x="74" y="135"/>
                    <a:pt x="74" y="135"/>
                    <a:pt x="74" y="135"/>
                  </a:cubicBezTo>
                  <a:cubicBezTo>
                    <a:pt x="71" y="135"/>
                    <a:pt x="69" y="134"/>
                    <a:pt x="68" y="131"/>
                  </a:cubicBezTo>
                  <a:cubicBezTo>
                    <a:pt x="66" y="128"/>
                    <a:pt x="66" y="123"/>
                    <a:pt x="66" y="116"/>
                  </a:cubicBezTo>
                  <a:cubicBezTo>
                    <a:pt x="66" y="115"/>
                    <a:pt x="66" y="115"/>
                    <a:pt x="66" y="115"/>
                  </a:cubicBezTo>
                  <a:cubicBezTo>
                    <a:pt x="66" y="108"/>
                    <a:pt x="66" y="103"/>
                    <a:pt x="68" y="100"/>
                  </a:cubicBezTo>
                  <a:cubicBezTo>
                    <a:pt x="69" y="97"/>
                    <a:pt x="71" y="96"/>
                    <a:pt x="74" y="96"/>
                  </a:cubicBezTo>
                  <a:cubicBezTo>
                    <a:pt x="74" y="96"/>
                    <a:pt x="74" y="96"/>
                    <a:pt x="74" y="96"/>
                  </a:cubicBezTo>
                  <a:cubicBezTo>
                    <a:pt x="74" y="90"/>
                    <a:pt x="74" y="90"/>
                    <a:pt x="74" y="90"/>
                  </a:cubicBezTo>
                  <a:cubicBezTo>
                    <a:pt x="74" y="90"/>
                    <a:pt x="74" y="90"/>
                    <a:pt x="74" y="90"/>
                  </a:cubicBezTo>
                  <a:cubicBezTo>
                    <a:pt x="71" y="90"/>
                    <a:pt x="69" y="88"/>
                    <a:pt x="68" y="85"/>
                  </a:cubicBezTo>
                  <a:cubicBezTo>
                    <a:pt x="66" y="82"/>
                    <a:pt x="66" y="78"/>
                    <a:pt x="66" y="71"/>
                  </a:cubicBezTo>
                  <a:cubicBezTo>
                    <a:pt x="66" y="70"/>
                    <a:pt x="66" y="70"/>
                    <a:pt x="66" y="70"/>
                  </a:cubicBezTo>
                  <a:cubicBezTo>
                    <a:pt x="66" y="64"/>
                    <a:pt x="67" y="59"/>
                    <a:pt x="68" y="56"/>
                  </a:cubicBezTo>
                  <a:cubicBezTo>
                    <a:pt x="70" y="53"/>
                    <a:pt x="73" y="52"/>
                    <a:pt x="78" y="52"/>
                  </a:cubicBezTo>
                  <a:cubicBezTo>
                    <a:pt x="78" y="52"/>
                    <a:pt x="78" y="52"/>
                    <a:pt x="78" y="52"/>
                  </a:cubicBezTo>
                  <a:cubicBezTo>
                    <a:pt x="82" y="52"/>
                    <a:pt x="85" y="53"/>
                    <a:pt x="87" y="56"/>
                  </a:cubicBezTo>
                  <a:cubicBezTo>
                    <a:pt x="89" y="59"/>
                    <a:pt x="90" y="64"/>
                    <a:pt x="90" y="70"/>
                  </a:cubicBezTo>
                  <a:cubicBezTo>
                    <a:pt x="90" y="71"/>
                    <a:pt x="90" y="71"/>
                    <a:pt x="90" y="71"/>
                  </a:cubicBezTo>
                  <a:cubicBezTo>
                    <a:pt x="90" y="78"/>
                    <a:pt x="89" y="82"/>
                    <a:pt x="88" y="85"/>
                  </a:cubicBezTo>
                  <a:cubicBezTo>
                    <a:pt x="86" y="88"/>
                    <a:pt x="84" y="89"/>
                    <a:pt x="82" y="89"/>
                  </a:cubicBezTo>
                  <a:cubicBezTo>
                    <a:pt x="81" y="89"/>
                    <a:pt x="81" y="89"/>
                    <a:pt x="81" y="89"/>
                  </a:cubicBezTo>
                  <a:cubicBezTo>
                    <a:pt x="81" y="96"/>
                    <a:pt x="81" y="96"/>
                    <a:pt x="81" y="96"/>
                  </a:cubicBezTo>
                  <a:cubicBezTo>
                    <a:pt x="82" y="96"/>
                    <a:pt x="82" y="96"/>
                    <a:pt x="82" y="96"/>
                  </a:cubicBezTo>
                  <a:cubicBezTo>
                    <a:pt x="84" y="96"/>
                    <a:pt x="86" y="97"/>
                    <a:pt x="88" y="100"/>
                  </a:cubicBezTo>
                  <a:cubicBezTo>
                    <a:pt x="89" y="103"/>
                    <a:pt x="90" y="108"/>
                    <a:pt x="90" y="115"/>
                  </a:cubicBezTo>
                  <a:cubicBezTo>
                    <a:pt x="90" y="116"/>
                    <a:pt x="90" y="116"/>
                    <a:pt x="90" y="116"/>
                  </a:cubicBezTo>
                  <a:cubicBezTo>
                    <a:pt x="90" y="122"/>
                    <a:pt x="89" y="127"/>
                    <a:pt x="88" y="130"/>
                  </a:cubicBezTo>
                  <a:cubicBezTo>
                    <a:pt x="86" y="133"/>
                    <a:pt x="84" y="135"/>
                    <a:pt x="82" y="135"/>
                  </a:cubicBezTo>
                  <a:cubicBezTo>
                    <a:pt x="81" y="135"/>
                    <a:pt x="81" y="135"/>
                    <a:pt x="81" y="135"/>
                  </a:cubicBezTo>
                  <a:cubicBezTo>
                    <a:pt x="81" y="135"/>
                    <a:pt x="81" y="135"/>
                    <a:pt x="81" y="135"/>
                  </a:cubicBezTo>
                  <a:cubicBezTo>
                    <a:pt x="81" y="143"/>
                    <a:pt x="80" y="148"/>
                    <a:pt x="77" y="151"/>
                  </a:cubicBezTo>
                  <a:cubicBezTo>
                    <a:pt x="74" y="155"/>
                    <a:pt x="70" y="156"/>
                    <a:pt x="64" y="156"/>
                  </a:cubicBezTo>
                  <a:cubicBezTo>
                    <a:pt x="48" y="156"/>
                    <a:pt x="48" y="156"/>
                    <a:pt x="48" y="156"/>
                  </a:cubicBezTo>
                  <a:cubicBezTo>
                    <a:pt x="48" y="162"/>
                    <a:pt x="48" y="162"/>
                    <a:pt x="48" y="162"/>
                  </a:cubicBezTo>
                  <a:cubicBezTo>
                    <a:pt x="72" y="162"/>
                    <a:pt x="72" y="162"/>
                    <a:pt x="72" y="162"/>
                  </a:cubicBezTo>
                  <a:cubicBezTo>
                    <a:pt x="78" y="162"/>
                    <a:pt x="83" y="164"/>
                    <a:pt x="86" y="166"/>
                  </a:cubicBezTo>
                  <a:cubicBezTo>
                    <a:pt x="88" y="169"/>
                    <a:pt x="90" y="173"/>
                    <a:pt x="90" y="179"/>
                  </a:cubicBezTo>
                  <a:cubicBezTo>
                    <a:pt x="90" y="192"/>
                    <a:pt x="90" y="192"/>
                    <a:pt x="90" y="192"/>
                  </a:cubicBezTo>
                  <a:cubicBezTo>
                    <a:pt x="90" y="195"/>
                    <a:pt x="88" y="197"/>
                    <a:pt x="86" y="197"/>
                  </a:cubicBezTo>
                  <a:cubicBezTo>
                    <a:pt x="84" y="197"/>
                    <a:pt x="82" y="195"/>
                    <a:pt x="82" y="192"/>
                  </a:cubicBezTo>
                  <a:cubicBezTo>
                    <a:pt x="82" y="183"/>
                    <a:pt x="82" y="183"/>
                    <a:pt x="82" y="183"/>
                  </a:cubicBezTo>
                  <a:cubicBezTo>
                    <a:pt x="82" y="181"/>
                    <a:pt x="82" y="179"/>
                    <a:pt x="80" y="179"/>
                  </a:cubicBezTo>
                  <a:cubicBezTo>
                    <a:pt x="78" y="178"/>
                    <a:pt x="76" y="177"/>
                    <a:pt x="72" y="177"/>
                  </a:cubicBezTo>
                  <a:cubicBezTo>
                    <a:pt x="48" y="177"/>
                    <a:pt x="48" y="177"/>
                    <a:pt x="48" y="177"/>
                  </a:cubicBezTo>
                  <a:cubicBezTo>
                    <a:pt x="48" y="192"/>
                    <a:pt x="48" y="192"/>
                    <a:pt x="48" y="192"/>
                  </a:cubicBezTo>
                  <a:cubicBezTo>
                    <a:pt x="48" y="195"/>
                    <a:pt x="47" y="197"/>
                    <a:pt x="44" y="197"/>
                  </a:cubicBezTo>
                  <a:cubicBezTo>
                    <a:pt x="42" y="197"/>
                    <a:pt x="41" y="195"/>
                    <a:pt x="41" y="192"/>
                  </a:cubicBezTo>
                  <a:cubicBezTo>
                    <a:pt x="41" y="177"/>
                    <a:pt x="41" y="177"/>
                    <a:pt x="41" y="177"/>
                  </a:cubicBezTo>
                  <a:cubicBezTo>
                    <a:pt x="17" y="177"/>
                    <a:pt x="17" y="177"/>
                    <a:pt x="17" y="177"/>
                  </a:cubicBezTo>
                  <a:cubicBezTo>
                    <a:pt x="14" y="177"/>
                    <a:pt x="11" y="178"/>
                    <a:pt x="9" y="179"/>
                  </a:cubicBezTo>
                  <a:cubicBezTo>
                    <a:pt x="8" y="179"/>
                    <a:pt x="7" y="181"/>
                    <a:pt x="7" y="183"/>
                  </a:cubicBezTo>
                  <a:cubicBezTo>
                    <a:pt x="7" y="192"/>
                    <a:pt x="7" y="192"/>
                    <a:pt x="7" y="192"/>
                  </a:cubicBezTo>
                  <a:cubicBezTo>
                    <a:pt x="7" y="195"/>
                    <a:pt x="6" y="197"/>
                    <a:pt x="3" y="197"/>
                  </a:cubicBezTo>
                  <a:cubicBezTo>
                    <a:pt x="1" y="197"/>
                    <a:pt x="0" y="195"/>
                    <a:pt x="0" y="192"/>
                  </a:cubicBezTo>
                  <a:cubicBezTo>
                    <a:pt x="0" y="179"/>
                    <a:pt x="0" y="179"/>
                    <a:pt x="0" y="179"/>
                  </a:cubicBezTo>
                  <a:cubicBezTo>
                    <a:pt x="0" y="173"/>
                    <a:pt x="1" y="169"/>
                    <a:pt x="4" y="166"/>
                  </a:cubicBezTo>
                  <a:cubicBezTo>
                    <a:pt x="6" y="164"/>
                    <a:pt x="11" y="162"/>
                    <a:pt x="17" y="162"/>
                  </a:cubicBezTo>
                  <a:cubicBezTo>
                    <a:pt x="41" y="162"/>
                    <a:pt x="41" y="162"/>
                    <a:pt x="41" y="162"/>
                  </a:cubicBezTo>
                  <a:cubicBezTo>
                    <a:pt x="41" y="156"/>
                    <a:pt x="41" y="156"/>
                    <a:pt x="41" y="156"/>
                  </a:cubicBezTo>
                  <a:cubicBezTo>
                    <a:pt x="25" y="156"/>
                    <a:pt x="25" y="156"/>
                    <a:pt x="25" y="156"/>
                  </a:cubicBezTo>
                  <a:cubicBezTo>
                    <a:pt x="19" y="156"/>
                    <a:pt x="14" y="155"/>
                    <a:pt x="12" y="151"/>
                  </a:cubicBezTo>
                  <a:cubicBezTo>
                    <a:pt x="9" y="148"/>
                    <a:pt x="7" y="143"/>
                    <a:pt x="7" y="135"/>
                  </a:cubicBezTo>
                  <a:cubicBezTo>
                    <a:pt x="7" y="135"/>
                    <a:pt x="7" y="135"/>
                    <a:pt x="7" y="135"/>
                  </a:cubicBezTo>
                  <a:cubicBezTo>
                    <a:pt x="4" y="135"/>
                    <a:pt x="3" y="133"/>
                    <a:pt x="2" y="130"/>
                  </a:cubicBezTo>
                  <a:cubicBezTo>
                    <a:pt x="0" y="127"/>
                    <a:pt x="0" y="122"/>
                    <a:pt x="0" y="116"/>
                  </a:cubicBezTo>
                  <a:cubicBezTo>
                    <a:pt x="0" y="115"/>
                    <a:pt x="0" y="115"/>
                    <a:pt x="0" y="115"/>
                  </a:cubicBezTo>
                  <a:cubicBezTo>
                    <a:pt x="0" y="108"/>
                    <a:pt x="0" y="103"/>
                    <a:pt x="2" y="100"/>
                  </a:cubicBezTo>
                  <a:cubicBezTo>
                    <a:pt x="3" y="97"/>
                    <a:pt x="5" y="96"/>
                    <a:pt x="7" y="96"/>
                  </a:cubicBezTo>
                  <a:cubicBezTo>
                    <a:pt x="8" y="96"/>
                    <a:pt x="8" y="96"/>
                    <a:pt x="8" y="96"/>
                  </a:cubicBezTo>
                  <a:cubicBezTo>
                    <a:pt x="8" y="90"/>
                    <a:pt x="8" y="90"/>
                    <a:pt x="8" y="90"/>
                  </a:cubicBezTo>
                  <a:cubicBezTo>
                    <a:pt x="7" y="90"/>
                    <a:pt x="7" y="90"/>
                    <a:pt x="7" y="90"/>
                  </a:cubicBezTo>
                  <a:cubicBezTo>
                    <a:pt x="5" y="90"/>
                    <a:pt x="3" y="88"/>
                    <a:pt x="2" y="85"/>
                  </a:cubicBezTo>
                  <a:cubicBezTo>
                    <a:pt x="0" y="82"/>
                    <a:pt x="0" y="78"/>
                    <a:pt x="0" y="71"/>
                  </a:cubicBezTo>
                  <a:cubicBezTo>
                    <a:pt x="0" y="70"/>
                    <a:pt x="0" y="70"/>
                    <a:pt x="0" y="70"/>
                  </a:cubicBezTo>
                  <a:cubicBezTo>
                    <a:pt x="0" y="64"/>
                    <a:pt x="0" y="59"/>
                    <a:pt x="2" y="56"/>
                  </a:cubicBezTo>
                  <a:cubicBezTo>
                    <a:pt x="4" y="53"/>
                    <a:pt x="7" y="52"/>
                    <a:pt x="11" y="52"/>
                  </a:cubicBezTo>
                  <a:cubicBezTo>
                    <a:pt x="12" y="52"/>
                    <a:pt x="12" y="52"/>
                    <a:pt x="12" y="52"/>
                  </a:cubicBezTo>
                  <a:cubicBezTo>
                    <a:pt x="16" y="52"/>
                    <a:pt x="18" y="53"/>
                    <a:pt x="20" y="56"/>
                  </a:cubicBezTo>
                  <a:cubicBezTo>
                    <a:pt x="22" y="59"/>
                    <a:pt x="23" y="64"/>
                    <a:pt x="23" y="70"/>
                  </a:cubicBezTo>
                  <a:cubicBezTo>
                    <a:pt x="23" y="71"/>
                    <a:pt x="23" y="71"/>
                    <a:pt x="23" y="71"/>
                  </a:cubicBezTo>
                  <a:cubicBezTo>
                    <a:pt x="23" y="78"/>
                    <a:pt x="22" y="82"/>
                    <a:pt x="21" y="85"/>
                  </a:cubicBezTo>
                  <a:cubicBezTo>
                    <a:pt x="20" y="88"/>
                    <a:pt x="18" y="89"/>
                    <a:pt x="15" y="89"/>
                  </a:cubicBezTo>
                  <a:cubicBezTo>
                    <a:pt x="15" y="89"/>
                    <a:pt x="15" y="89"/>
                    <a:pt x="15" y="89"/>
                  </a:cubicBezTo>
                  <a:cubicBezTo>
                    <a:pt x="15" y="96"/>
                    <a:pt x="15" y="96"/>
                    <a:pt x="15" y="96"/>
                  </a:cubicBezTo>
                  <a:cubicBezTo>
                    <a:pt x="15" y="96"/>
                    <a:pt x="15" y="96"/>
                    <a:pt x="15" y="96"/>
                  </a:cubicBezTo>
                  <a:cubicBezTo>
                    <a:pt x="18" y="96"/>
                    <a:pt x="20" y="97"/>
                    <a:pt x="21" y="100"/>
                  </a:cubicBezTo>
                  <a:cubicBezTo>
                    <a:pt x="22" y="103"/>
                    <a:pt x="23" y="108"/>
                    <a:pt x="23" y="115"/>
                  </a:cubicBezTo>
                  <a:cubicBezTo>
                    <a:pt x="23" y="116"/>
                    <a:pt x="23" y="116"/>
                    <a:pt x="23" y="116"/>
                  </a:cubicBezTo>
                  <a:cubicBezTo>
                    <a:pt x="23" y="123"/>
                    <a:pt x="22" y="128"/>
                    <a:pt x="21" y="131"/>
                  </a:cubicBezTo>
                  <a:cubicBezTo>
                    <a:pt x="20" y="134"/>
                    <a:pt x="18" y="136"/>
                    <a:pt x="15" y="136"/>
                  </a:cubicBezTo>
                  <a:cubicBezTo>
                    <a:pt x="14" y="136"/>
                    <a:pt x="14" y="136"/>
                    <a:pt x="14" y="136"/>
                  </a:cubicBezTo>
                  <a:cubicBezTo>
                    <a:pt x="14" y="140"/>
                    <a:pt x="14" y="140"/>
                    <a:pt x="14" y="140"/>
                  </a:cubicBezTo>
                  <a:cubicBezTo>
                    <a:pt x="41" y="140"/>
                    <a:pt x="41" y="140"/>
                    <a:pt x="41" y="140"/>
                  </a:cubicBezTo>
                  <a:cubicBezTo>
                    <a:pt x="41" y="135"/>
                    <a:pt x="41" y="135"/>
                    <a:pt x="41" y="135"/>
                  </a:cubicBezTo>
                  <a:cubicBezTo>
                    <a:pt x="41" y="135"/>
                    <a:pt x="41" y="135"/>
                    <a:pt x="41" y="135"/>
                  </a:cubicBezTo>
                  <a:cubicBezTo>
                    <a:pt x="36" y="135"/>
                    <a:pt x="33" y="132"/>
                    <a:pt x="31" y="126"/>
                  </a:cubicBezTo>
                  <a:cubicBezTo>
                    <a:pt x="28" y="120"/>
                    <a:pt x="28" y="110"/>
                    <a:pt x="28" y="98"/>
                  </a:cubicBezTo>
                  <a:cubicBezTo>
                    <a:pt x="28" y="89"/>
                    <a:pt x="28" y="89"/>
                    <a:pt x="28" y="89"/>
                  </a:cubicBezTo>
                  <a:cubicBezTo>
                    <a:pt x="28" y="76"/>
                    <a:pt x="28" y="67"/>
                    <a:pt x="31" y="61"/>
                  </a:cubicBezTo>
                  <a:cubicBezTo>
                    <a:pt x="33" y="55"/>
                    <a:pt x="36" y="52"/>
                    <a:pt x="41" y="52"/>
                  </a:cubicBezTo>
                  <a:cubicBezTo>
                    <a:pt x="41" y="52"/>
                    <a:pt x="41" y="52"/>
                    <a:pt x="41" y="52"/>
                  </a:cubicBezTo>
                  <a:cubicBezTo>
                    <a:pt x="41" y="47"/>
                    <a:pt x="41" y="47"/>
                    <a:pt x="41" y="47"/>
                  </a:cubicBezTo>
                  <a:cubicBezTo>
                    <a:pt x="41" y="43"/>
                    <a:pt x="42" y="41"/>
                    <a:pt x="44" y="41"/>
                  </a:cubicBezTo>
                  <a:cubicBezTo>
                    <a:pt x="47" y="41"/>
                    <a:pt x="48" y="43"/>
                    <a:pt x="48" y="47"/>
                  </a:cubicBezTo>
                  <a:moveTo>
                    <a:pt x="7" y="70"/>
                  </a:moveTo>
                  <a:cubicBezTo>
                    <a:pt x="7" y="70"/>
                    <a:pt x="7" y="70"/>
                    <a:pt x="7" y="70"/>
                  </a:cubicBezTo>
                  <a:cubicBezTo>
                    <a:pt x="7" y="73"/>
                    <a:pt x="7" y="73"/>
                    <a:pt x="7" y="73"/>
                  </a:cubicBezTo>
                  <a:cubicBezTo>
                    <a:pt x="7" y="74"/>
                    <a:pt x="7" y="74"/>
                    <a:pt x="7" y="74"/>
                  </a:cubicBezTo>
                  <a:cubicBezTo>
                    <a:pt x="8" y="74"/>
                    <a:pt x="8" y="75"/>
                    <a:pt x="9" y="75"/>
                  </a:cubicBezTo>
                  <a:cubicBezTo>
                    <a:pt x="13" y="75"/>
                    <a:pt x="13" y="75"/>
                    <a:pt x="13" y="75"/>
                  </a:cubicBezTo>
                  <a:cubicBezTo>
                    <a:pt x="14" y="75"/>
                    <a:pt x="15" y="74"/>
                    <a:pt x="15" y="74"/>
                  </a:cubicBezTo>
                  <a:cubicBezTo>
                    <a:pt x="16" y="74"/>
                    <a:pt x="16" y="74"/>
                    <a:pt x="16" y="73"/>
                  </a:cubicBezTo>
                  <a:cubicBezTo>
                    <a:pt x="16" y="70"/>
                    <a:pt x="16" y="70"/>
                    <a:pt x="16" y="70"/>
                  </a:cubicBezTo>
                  <a:cubicBezTo>
                    <a:pt x="16" y="70"/>
                    <a:pt x="16" y="69"/>
                    <a:pt x="15" y="69"/>
                  </a:cubicBezTo>
                  <a:cubicBezTo>
                    <a:pt x="15" y="69"/>
                    <a:pt x="14" y="69"/>
                    <a:pt x="13" y="69"/>
                  </a:cubicBezTo>
                  <a:cubicBezTo>
                    <a:pt x="9" y="69"/>
                    <a:pt x="9" y="69"/>
                    <a:pt x="9" y="69"/>
                  </a:cubicBezTo>
                  <a:cubicBezTo>
                    <a:pt x="8" y="69"/>
                    <a:pt x="8" y="69"/>
                    <a:pt x="7" y="69"/>
                  </a:cubicBezTo>
                  <a:cubicBezTo>
                    <a:pt x="7" y="69"/>
                    <a:pt x="7" y="70"/>
                    <a:pt x="7" y="70"/>
                  </a:cubicBezTo>
                  <a:moveTo>
                    <a:pt x="7" y="114"/>
                  </a:moveTo>
                  <a:cubicBezTo>
                    <a:pt x="7" y="114"/>
                    <a:pt x="7" y="114"/>
                    <a:pt x="7" y="114"/>
                  </a:cubicBezTo>
                  <a:cubicBezTo>
                    <a:pt x="7" y="117"/>
                    <a:pt x="7" y="117"/>
                    <a:pt x="7" y="117"/>
                  </a:cubicBezTo>
                  <a:cubicBezTo>
                    <a:pt x="7" y="117"/>
                    <a:pt x="7" y="118"/>
                    <a:pt x="7" y="118"/>
                  </a:cubicBezTo>
                  <a:cubicBezTo>
                    <a:pt x="8" y="118"/>
                    <a:pt x="8" y="118"/>
                    <a:pt x="9" y="118"/>
                  </a:cubicBezTo>
                  <a:cubicBezTo>
                    <a:pt x="13" y="118"/>
                    <a:pt x="13" y="118"/>
                    <a:pt x="13" y="118"/>
                  </a:cubicBezTo>
                  <a:cubicBezTo>
                    <a:pt x="14" y="118"/>
                    <a:pt x="15" y="118"/>
                    <a:pt x="15" y="118"/>
                  </a:cubicBezTo>
                  <a:cubicBezTo>
                    <a:pt x="16" y="118"/>
                    <a:pt x="16" y="117"/>
                    <a:pt x="16" y="117"/>
                  </a:cubicBezTo>
                  <a:cubicBezTo>
                    <a:pt x="16" y="114"/>
                    <a:pt x="16" y="114"/>
                    <a:pt x="16" y="114"/>
                  </a:cubicBezTo>
                  <a:cubicBezTo>
                    <a:pt x="16" y="113"/>
                    <a:pt x="16" y="113"/>
                    <a:pt x="15" y="113"/>
                  </a:cubicBezTo>
                  <a:cubicBezTo>
                    <a:pt x="15" y="113"/>
                    <a:pt x="14" y="113"/>
                    <a:pt x="13" y="113"/>
                  </a:cubicBezTo>
                  <a:cubicBezTo>
                    <a:pt x="9" y="113"/>
                    <a:pt x="9" y="113"/>
                    <a:pt x="9" y="113"/>
                  </a:cubicBezTo>
                  <a:cubicBezTo>
                    <a:pt x="8" y="113"/>
                    <a:pt x="8" y="113"/>
                    <a:pt x="7" y="113"/>
                  </a:cubicBezTo>
                  <a:cubicBezTo>
                    <a:pt x="7" y="113"/>
                    <a:pt x="7" y="113"/>
                    <a:pt x="7" y="114"/>
                  </a:cubicBezTo>
                  <a:moveTo>
                    <a:pt x="34" y="78"/>
                  </a:moveTo>
                  <a:cubicBezTo>
                    <a:pt x="34" y="78"/>
                    <a:pt x="34" y="78"/>
                    <a:pt x="34" y="78"/>
                  </a:cubicBezTo>
                  <a:cubicBezTo>
                    <a:pt x="34" y="85"/>
                    <a:pt x="34" y="85"/>
                    <a:pt x="34" y="85"/>
                  </a:cubicBezTo>
                  <a:cubicBezTo>
                    <a:pt x="54" y="85"/>
                    <a:pt x="54" y="85"/>
                    <a:pt x="54" y="85"/>
                  </a:cubicBezTo>
                  <a:cubicBezTo>
                    <a:pt x="54" y="78"/>
                    <a:pt x="54" y="78"/>
                    <a:pt x="54" y="78"/>
                  </a:cubicBezTo>
                  <a:cubicBezTo>
                    <a:pt x="54" y="75"/>
                    <a:pt x="54" y="72"/>
                    <a:pt x="52" y="71"/>
                  </a:cubicBezTo>
                  <a:cubicBezTo>
                    <a:pt x="52" y="70"/>
                    <a:pt x="50" y="69"/>
                    <a:pt x="48" y="69"/>
                  </a:cubicBezTo>
                  <a:cubicBezTo>
                    <a:pt x="40" y="69"/>
                    <a:pt x="40" y="69"/>
                    <a:pt x="40" y="69"/>
                  </a:cubicBezTo>
                  <a:cubicBezTo>
                    <a:pt x="38" y="69"/>
                    <a:pt x="36" y="70"/>
                    <a:pt x="35" y="71"/>
                  </a:cubicBezTo>
                  <a:cubicBezTo>
                    <a:pt x="34" y="72"/>
                    <a:pt x="34" y="75"/>
                    <a:pt x="34" y="78"/>
                  </a:cubicBezTo>
                  <a:moveTo>
                    <a:pt x="34" y="100"/>
                  </a:moveTo>
                  <a:cubicBezTo>
                    <a:pt x="34" y="100"/>
                    <a:pt x="34" y="100"/>
                    <a:pt x="34" y="100"/>
                  </a:cubicBezTo>
                  <a:cubicBezTo>
                    <a:pt x="34" y="108"/>
                    <a:pt x="34" y="108"/>
                    <a:pt x="34" y="108"/>
                  </a:cubicBezTo>
                  <a:cubicBezTo>
                    <a:pt x="34" y="112"/>
                    <a:pt x="35" y="115"/>
                    <a:pt x="36" y="117"/>
                  </a:cubicBezTo>
                  <a:cubicBezTo>
                    <a:pt x="37" y="119"/>
                    <a:pt x="38" y="120"/>
                    <a:pt x="40" y="120"/>
                  </a:cubicBezTo>
                  <a:cubicBezTo>
                    <a:pt x="48" y="120"/>
                    <a:pt x="48" y="120"/>
                    <a:pt x="48" y="120"/>
                  </a:cubicBezTo>
                  <a:cubicBezTo>
                    <a:pt x="50" y="120"/>
                    <a:pt x="52" y="119"/>
                    <a:pt x="53" y="117"/>
                  </a:cubicBezTo>
                  <a:cubicBezTo>
                    <a:pt x="54" y="115"/>
                    <a:pt x="54" y="112"/>
                    <a:pt x="54" y="108"/>
                  </a:cubicBezTo>
                  <a:cubicBezTo>
                    <a:pt x="54" y="100"/>
                    <a:pt x="54" y="100"/>
                    <a:pt x="54" y="100"/>
                  </a:cubicBezTo>
                  <a:lnTo>
                    <a:pt x="34" y="100"/>
                  </a:lnTo>
                  <a:close/>
                  <a:moveTo>
                    <a:pt x="53" y="6"/>
                  </a:moveTo>
                  <a:cubicBezTo>
                    <a:pt x="53" y="6"/>
                    <a:pt x="53" y="6"/>
                    <a:pt x="53" y="6"/>
                  </a:cubicBezTo>
                  <a:cubicBezTo>
                    <a:pt x="53" y="16"/>
                    <a:pt x="53" y="16"/>
                    <a:pt x="53" y="16"/>
                  </a:cubicBezTo>
                  <a:cubicBezTo>
                    <a:pt x="53" y="18"/>
                    <a:pt x="54" y="20"/>
                    <a:pt x="55" y="21"/>
                  </a:cubicBezTo>
                  <a:cubicBezTo>
                    <a:pt x="56" y="22"/>
                    <a:pt x="58" y="22"/>
                    <a:pt x="60" y="22"/>
                  </a:cubicBezTo>
                  <a:cubicBezTo>
                    <a:pt x="65" y="22"/>
                    <a:pt x="65" y="22"/>
                    <a:pt x="65" y="22"/>
                  </a:cubicBezTo>
                  <a:cubicBezTo>
                    <a:pt x="65" y="5"/>
                    <a:pt x="65" y="5"/>
                    <a:pt x="65" y="5"/>
                  </a:cubicBezTo>
                  <a:cubicBezTo>
                    <a:pt x="65" y="2"/>
                    <a:pt x="66" y="0"/>
                    <a:pt x="69" y="0"/>
                  </a:cubicBezTo>
                  <a:cubicBezTo>
                    <a:pt x="71" y="0"/>
                    <a:pt x="72" y="2"/>
                    <a:pt x="72" y="5"/>
                  </a:cubicBezTo>
                  <a:cubicBezTo>
                    <a:pt x="72" y="22"/>
                    <a:pt x="72" y="22"/>
                    <a:pt x="72" y="22"/>
                  </a:cubicBezTo>
                  <a:cubicBezTo>
                    <a:pt x="76" y="22"/>
                    <a:pt x="76" y="22"/>
                    <a:pt x="76" y="22"/>
                  </a:cubicBezTo>
                  <a:cubicBezTo>
                    <a:pt x="78" y="22"/>
                    <a:pt x="80" y="22"/>
                    <a:pt x="81" y="21"/>
                  </a:cubicBezTo>
                  <a:cubicBezTo>
                    <a:pt x="82" y="20"/>
                    <a:pt x="82" y="18"/>
                    <a:pt x="82" y="16"/>
                  </a:cubicBezTo>
                  <a:cubicBezTo>
                    <a:pt x="82" y="6"/>
                    <a:pt x="82" y="6"/>
                    <a:pt x="82" y="6"/>
                  </a:cubicBezTo>
                  <a:cubicBezTo>
                    <a:pt x="82" y="3"/>
                    <a:pt x="84" y="1"/>
                    <a:pt x="86" y="1"/>
                  </a:cubicBezTo>
                  <a:cubicBezTo>
                    <a:pt x="88" y="1"/>
                    <a:pt x="90" y="3"/>
                    <a:pt x="90" y="6"/>
                  </a:cubicBezTo>
                  <a:cubicBezTo>
                    <a:pt x="90" y="20"/>
                    <a:pt x="90" y="20"/>
                    <a:pt x="90" y="20"/>
                  </a:cubicBezTo>
                  <a:cubicBezTo>
                    <a:pt x="90" y="26"/>
                    <a:pt x="88" y="31"/>
                    <a:pt x="86" y="34"/>
                  </a:cubicBezTo>
                  <a:cubicBezTo>
                    <a:pt x="83" y="37"/>
                    <a:pt x="78" y="38"/>
                    <a:pt x="72" y="38"/>
                  </a:cubicBezTo>
                  <a:cubicBezTo>
                    <a:pt x="72" y="38"/>
                    <a:pt x="72" y="38"/>
                    <a:pt x="72" y="38"/>
                  </a:cubicBezTo>
                  <a:cubicBezTo>
                    <a:pt x="72" y="41"/>
                    <a:pt x="72" y="41"/>
                    <a:pt x="72" y="41"/>
                  </a:cubicBezTo>
                  <a:cubicBezTo>
                    <a:pt x="72" y="45"/>
                    <a:pt x="71" y="47"/>
                    <a:pt x="69" y="47"/>
                  </a:cubicBezTo>
                  <a:cubicBezTo>
                    <a:pt x="66" y="47"/>
                    <a:pt x="65" y="45"/>
                    <a:pt x="65" y="41"/>
                  </a:cubicBezTo>
                  <a:cubicBezTo>
                    <a:pt x="65" y="38"/>
                    <a:pt x="65" y="38"/>
                    <a:pt x="65" y="38"/>
                  </a:cubicBezTo>
                  <a:cubicBezTo>
                    <a:pt x="64" y="38"/>
                    <a:pt x="64" y="38"/>
                    <a:pt x="64" y="38"/>
                  </a:cubicBezTo>
                  <a:cubicBezTo>
                    <a:pt x="58" y="38"/>
                    <a:pt x="54" y="37"/>
                    <a:pt x="51" y="34"/>
                  </a:cubicBezTo>
                  <a:cubicBezTo>
                    <a:pt x="48" y="31"/>
                    <a:pt x="46" y="26"/>
                    <a:pt x="46" y="20"/>
                  </a:cubicBezTo>
                  <a:cubicBezTo>
                    <a:pt x="46" y="6"/>
                    <a:pt x="46" y="6"/>
                    <a:pt x="46" y="6"/>
                  </a:cubicBezTo>
                  <a:cubicBezTo>
                    <a:pt x="46" y="2"/>
                    <a:pt x="48" y="1"/>
                    <a:pt x="50" y="1"/>
                  </a:cubicBezTo>
                  <a:cubicBezTo>
                    <a:pt x="52" y="1"/>
                    <a:pt x="53" y="2"/>
                    <a:pt x="53" y="6"/>
                  </a:cubicBezTo>
                  <a:moveTo>
                    <a:pt x="73" y="114"/>
                  </a:moveTo>
                  <a:cubicBezTo>
                    <a:pt x="73" y="114"/>
                    <a:pt x="73" y="114"/>
                    <a:pt x="73" y="114"/>
                  </a:cubicBezTo>
                  <a:cubicBezTo>
                    <a:pt x="73" y="117"/>
                    <a:pt x="73" y="117"/>
                    <a:pt x="73" y="117"/>
                  </a:cubicBezTo>
                  <a:cubicBezTo>
                    <a:pt x="73" y="117"/>
                    <a:pt x="73" y="118"/>
                    <a:pt x="73" y="118"/>
                  </a:cubicBezTo>
                  <a:cubicBezTo>
                    <a:pt x="74" y="118"/>
                    <a:pt x="74" y="118"/>
                    <a:pt x="76" y="118"/>
                  </a:cubicBezTo>
                  <a:cubicBezTo>
                    <a:pt x="80" y="118"/>
                    <a:pt x="80" y="118"/>
                    <a:pt x="80" y="118"/>
                  </a:cubicBezTo>
                  <a:cubicBezTo>
                    <a:pt x="80" y="118"/>
                    <a:pt x="81" y="118"/>
                    <a:pt x="82" y="118"/>
                  </a:cubicBezTo>
                  <a:cubicBezTo>
                    <a:pt x="82" y="118"/>
                    <a:pt x="82" y="117"/>
                    <a:pt x="82" y="117"/>
                  </a:cubicBezTo>
                  <a:cubicBezTo>
                    <a:pt x="82" y="114"/>
                    <a:pt x="82" y="114"/>
                    <a:pt x="82" y="114"/>
                  </a:cubicBezTo>
                  <a:cubicBezTo>
                    <a:pt x="82" y="113"/>
                    <a:pt x="82" y="113"/>
                    <a:pt x="82" y="113"/>
                  </a:cubicBezTo>
                  <a:cubicBezTo>
                    <a:pt x="81" y="113"/>
                    <a:pt x="81" y="113"/>
                    <a:pt x="80" y="113"/>
                  </a:cubicBezTo>
                  <a:cubicBezTo>
                    <a:pt x="76" y="113"/>
                    <a:pt x="76" y="113"/>
                    <a:pt x="76" y="113"/>
                  </a:cubicBezTo>
                  <a:cubicBezTo>
                    <a:pt x="74" y="113"/>
                    <a:pt x="74" y="113"/>
                    <a:pt x="73" y="113"/>
                  </a:cubicBezTo>
                  <a:cubicBezTo>
                    <a:pt x="73" y="113"/>
                    <a:pt x="73" y="113"/>
                    <a:pt x="73" y="114"/>
                  </a:cubicBezTo>
                  <a:moveTo>
                    <a:pt x="74" y="70"/>
                  </a:moveTo>
                  <a:cubicBezTo>
                    <a:pt x="74" y="70"/>
                    <a:pt x="74" y="70"/>
                    <a:pt x="74" y="70"/>
                  </a:cubicBezTo>
                  <a:cubicBezTo>
                    <a:pt x="74" y="73"/>
                    <a:pt x="74" y="73"/>
                    <a:pt x="74" y="73"/>
                  </a:cubicBezTo>
                  <a:cubicBezTo>
                    <a:pt x="74" y="74"/>
                    <a:pt x="74" y="74"/>
                    <a:pt x="74" y="74"/>
                  </a:cubicBezTo>
                  <a:cubicBezTo>
                    <a:pt x="74" y="74"/>
                    <a:pt x="75" y="75"/>
                    <a:pt x="76" y="75"/>
                  </a:cubicBezTo>
                  <a:cubicBezTo>
                    <a:pt x="80" y="75"/>
                    <a:pt x="80" y="75"/>
                    <a:pt x="80" y="75"/>
                  </a:cubicBezTo>
                  <a:cubicBezTo>
                    <a:pt x="81" y="75"/>
                    <a:pt x="81" y="74"/>
                    <a:pt x="82" y="74"/>
                  </a:cubicBezTo>
                  <a:cubicBezTo>
                    <a:pt x="82" y="74"/>
                    <a:pt x="82" y="74"/>
                    <a:pt x="82" y="73"/>
                  </a:cubicBezTo>
                  <a:cubicBezTo>
                    <a:pt x="82" y="70"/>
                    <a:pt x="82" y="70"/>
                    <a:pt x="82" y="70"/>
                  </a:cubicBezTo>
                  <a:cubicBezTo>
                    <a:pt x="82" y="70"/>
                    <a:pt x="82" y="69"/>
                    <a:pt x="82" y="69"/>
                  </a:cubicBezTo>
                  <a:cubicBezTo>
                    <a:pt x="81" y="69"/>
                    <a:pt x="81" y="69"/>
                    <a:pt x="80" y="69"/>
                  </a:cubicBezTo>
                  <a:cubicBezTo>
                    <a:pt x="76" y="69"/>
                    <a:pt x="76" y="69"/>
                    <a:pt x="76" y="69"/>
                  </a:cubicBezTo>
                  <a:cubicBezTo>
                    <a:pt x="75" y="69"/>
                    <a:pt x="74" y="69"/>
                    <a:pt x="74" y="69"/>
                  </a:cubicBezTo>
                  <a:cubicBezTo>
                    <a:pt x="74" y="69"/>
                    <a:pt x="74" y="70"/>
                    <a:pt x="74" y="70"/>
                  </a:cubicBezTo>
                </a:path>
              </a:pathLst>
            </a:custGeom>
            <a:solidFill>
              <a:schemeClr val="bg1">
                <a:alpha val="48000"/>
              </a:schemeClr>
            </a:solid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spTree>
    <p:extLst>
      <p:ext uri="{BB962C8B-B14F-4D97-AF65-F5344CB8AC3E}">
        <p14:creationId xmlns:p14="http://schemas.microsoft.com/office/powerpoint/2010/main" val="30010089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 presetClass="entr" presetSubtype="4" fill="hold" nodeType="afterEffect">
                                  <p:stCondLst>
                                    <p:cond delay="0"/>
                                  </p:stCondLst>
                                  <p:childTnLst>
                                    <p:set>
                                      <p:cBhvr>
                                        <p:cTn id="15" dur="1" fill="hold">
                                          <p:stCondLst>
                                            <p:cond delay="0"/>
                                          </p:stCondLst>
                                        </p:cTn>
                                        <p:tgtEl>
                                          <p:spTgt spid="14"/>
                                        </p:tgtEl>
                                        <p:attrNameLst>
                                          <p:attrName>style.visibility</p:attrName>
                                        </p:attrNameLst>
                                      </p:cBhvr>
                                      <p:to>
                                        <p:strVal val="visible"/>
                                      </p:to>
                                    </p:set>
                                    <p:anim calcmode="lin" valueType="num">
                                      <p:cBhvr additive="base">
                                        <p:cTn id="16" dur="500" fill="hold"/>
                                        <p:tgtEl>
                                          <p:spTgt spid="14"/>
                                        </p:tgtEl>
                                        <p:attrNameLst>
                                          <p:attrName>ppt_x</p:attrName>
                                        </p:attrNameLst>
                                      </p:cBhvr>
                                      <p:tavLst>
                                        <p:tav tm="0">
                                          <p:val>
                                            <p:strVal val="#ppt_x"/>
                                          </p:val>
                                        </p:tav>
                                        <p:tav tm="100000">
                                          <p:val>
                                            <p:strVal val="#ppt_x"/>
                                          </p:val>
                                        </p:tav>
                                      </p:tavLst>
                                    </p:anim>
                                    <p:anim calcmode="lin" valueType="num">
                                      <p:cBhvr additive="base">
                                        <p:cTn id="17" dur="500" fill="hold"/>
                                        <p:tgtEl>
                                          <p:spTgt spid="14"/>
                                        </p:tgtEl>
                                        <p:attrNameLst>
                                          <p:attrName>ppt_y</p:attrName>
                                        </p:attrNameLst>
                                      </p:cBhvr>
                                      <p:tavLst>
                                        <p:tav tm="0">
                                          <p:val>
                                            <p:strVal val="1+#ppt_h/2"/>
                                          </p:val>
                                        </p:tav>
                                        <p:tav tm="100000">
                                          <p:val>
                                            <p:strVal val="#ppt_y"/>
                                          </p:val>
                                        </p:tav>
                                      </p:tavLst>
                                    </p:anim>
                                  </p:childTnLst>
                                </p:cTn>
                              </p:par>
                              <p:par>
                                <p:cTn id="18" presetID="2" presetClass="entr" presetSubtype="4" fill="hold" nodeType="withEffect">
                                  <p:stCondLst>
                                    <p:cond delay="0"/>
                                  </p:stCondLst>
                                  <p:childTnLst>
                                    <p:set>
                                      <p:cBhvr>
                                        <p:cTn id="19" dur="1" fill="hold">
                                          <p:stCondLst>
                                            <p:cond delay="0"/>
                                          </p:stCondLst>
                                        </p:cTn>
                                        <p:tgtEl>
                                          <p:spTgt spid="7"/>
                                        </p:tgtEl>
                                        <p:attrNameLst>
                                          <p:attrName>style.visibility</p:attrName>
                                        </p:attrNameLst>
                                      </p:cBhvr>
                                      <p:to>
                                        <p:strVal val="visible"/>
                                      </p:to>
                                    </p:set>
                                    <p:anim calcmode="lin" valueType="num">
                                      <p:cBhvr additive="base">
                                        <p:cTn id="20" dur="500" fill="hold"/>
                                        <p:tgtEl>
                                          <p:spTgt spid="7"/>
                                        </p:tgtEl>
                                        <p:attrNameLst>
                                          <p:attrName>ppt_x</p:attrName>
                                        </p:attrNameLst>
                                      </p:cBhvr>
                                      <p:tavLst>
                                        <p:tav tm="0">
                                          <p:val>
                                            <p:strVal val="#ppt_x"/>
                                          </p:val>
                                        </p:tav>
                                        <p:tav tm="100000">
                                          <p:val>
                                            <p:strVal val="#ppt_x"/>
                                          </p:val>
                                        </p:tav>
                                      </p:tavLst>
                                    </p:anim>
                                    <p:anim calcmode="lin" valueType="num">
                                      <p:cBhvr additive="base">
                                        <p:cTn id="21" dur="500" fill="hold"/>
                                        <p:tgtEl>
                                          <p:spTgt spid="7"/>
                                        </p:tgtEl>
                                        <p:attrNameLst>
                                          <p:attrName>ppt_y</p:attrName>
                                        </p:attrNameLst>
                                      </p:cBhvr>
                                      <p:tavLst>
                                        <p:tav tm="0">
                                          <p:val>
                                            <p:strVal val="1+#ppt_h/2"/>
                                          </p:val>
                                        </p:tav>
                                        <p:tav tm="100000">
                                          <p:val>
                                            <p:strVal val="#ppt_y"/>
                                          </p:val>
                                        </p:tav>
                                      </p:tavLst>
                                    </p:anim>
                                  </p:childTnLst>
                                </p:cTn>
                              </p:par>
                            </p:childTnLst>
                          </p:cTn>
                        </p:par>
                        <p:par>
                          <p:cTn id="22" fill="hold">
                            <p:stCondLst>
                              <p:cond delay="1500"/>
                            </p:stCondLst>
                            <p:childTnLst>
                              <p:par>
                                <p:cTn id="23" presetID="2" presetClass="entr" presetSubtype="4" fill="hold" grpId="0" nodeType="after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par>
                          <p:cTn id="27" fill="hold">
                            <p:stCondLst>
                              <p:cond delay="2000"/>
                            </p:stCondLst>
                            <p:childTnLst>
                              <p:par>
                                <p:cTn id="28" presetID="2" presetClass="entr" presetSubtype="4" fill="hold" nodeType="afterEffect">
                                  <p:stCondLst>
                                    <p:cond delay="0"/>
                                  </p:stCondLst>
                                  <p:childTnLst>
                                    <p:set>
                                      <p:cBhvr>
                                        <p:cTn id="29" dur="1" fill="hold">
                                          <p:stCondLst>
                                            <p:cond delay="0"/>
                                          </p:stCondLst>
                                        </p:cTn>
                                        <p:tgtEl>
                                          <p:spTgt spid="15"/>
                                        </p:tgtEl>
                                        <p:attrNameLst>
                                          <p:attrName>style.visibility</p:attrName>
                                        </p:attrNameLst>
                                      </p:cBhvr>
                                      <p:to>
                                        <p:strVal val="visible"/>
                                      </p:to>
                                    </p:set>
                                    <p:anim calcmode="lin" valueType="num">
                                      <p:cBhvr additive="base">
                                        <p:cTn id="30" dur="500" fill="hold"/>
                                        <p:tgtEl>
                                          <p:spTgt spid="15"/>
                                        </p:tgtEl>
                                        <p:attrNameLst>
                                          <p:attrName>ppt_x</p:attrName>
                                        </p:attrNameLst>
                                      </p:cBhvr>
                                      <p:tavLst>
                                        <p:tav tm="0">
                                          <p:val>
                                            <p:strVal val="#ppt_x"/>
                                          </p:val>
                                        </p:tav>
                                        <p:tav tm="100000">
                                          <p:val>
                                            <p:strVal val="#ppt_x"/>
                                          </p:val>
                                        </p:tav>
                                      </p:tavLst>
                                    </p:anim>
                                    <p:anim calcmode="lin" valueType="num">
                                      <p:cBhvr additive="base">
                                        <p:cTn id="31"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 name="矩形 160">
            <a:extLst>
              <a:ext uri="{FF2B5EF4-FFF2-40B4-BE49-F238E27FC236}">
                <a16:creationId xmlns:a16="http://schemas.microsoft.com/office/drawing/2014/main" id="{3F2B9CB4-9545-45D4-B9D4-26C8E3D7C6E6}"/>
              </a:ext>
            </a:extLst>
          </p:cNvPr>
          <p:cNvSpPr/>
          <p:nvPr/>
        </p:nvSpPr>
        <p:spPr>
          <a:xfrm>
            <a:off x="657285" y="1874770"/>
            <a:ext cx="10877430" cy="4205990"/>
          </a:xfrm>
          <a:prstGeom prst="rect">
            <a:avLst/>
          </a:prstGeom>
          <a:solidFill>
            <a:schemeClr val="bg1"/>
          </a:solidFill>
          <a:ln>
            <a:noFill/>
          </a:ln>
          <a:effectLst>
            <a:outerShdw blurRad="127000" dist="38100" dir="5400000" algn="t" rotWithShape="0">
              <a:schemeClr val="accent1">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92" name="文本框 191">
            <a:extLst>
              <a:ext uri="{FF2B5EF4-FFF2-40B4-BE49-F238E27FC236}">
                <a16:creationId xmlns:a16="http://schemas.microsoft.com/office/drawing/2014/main" id="{D4BF15DF-2EB5-4F93-A453-A578474294C5}"/>
              </a:ext>
            </a:extLst>
          </p:cNvPr>
          <p:cNvSpPr txBox="1"/>
          <p:nvPr/>
        </p:nvSpPr>
        <p:spPr>
          <a:xfrm>
            <a:off x="3538651" y="624840"/>
            <a:ext cx="5114699" cy="523220"/>
          </a:xfrm>
          <a:prstGeom prst="rect">
            <a:avLst/>
          </a:prstGeom>
          <a:noFill/>
        </p:spPr>
        <p:txBody>
          <a:bodyPr wrap="square" rtlCol="0">
            <a:spAutoFit/>
          </a:bodyPr>
          <a:lstStyle/>
          <a:p>
            <a:pPr algn="ctr"/>
            <a:r>
              <a:rPr lang="zh-CN" altLang="en-US" sz="2800">
                <a:solidFill>
                  <a:schemeClr val="accent1"/>
                </a:solidFill>
                <a:latin typeface="+mj-ea"/>
                <a:ea typeface="+mj-ea"/>
                <a:cs typeface="+mn-ea"/>
                <a:sym typeface="+mn-lt"/>
              </a:rPr>
              <a:t>医药卫生相关图标</a:t>
            </a:r>
          </a:p>
        </p:txBody>
      </p:sp>
      <p:grpSp>
        <p:nvGrpSpPr>
          <p:cNvPr id="83" name="组合 82">
            <a:extLst>
              <a:ext uri="{FF2B5EF4-FFF2-40B4-BE49-F238E27FC236}">
                <a16:creationId xmlns:a16="http://schemas.microsoft.com/office/drawing/2014/main" id="{1A184815-3350-4446-88B0-9955C13F1CB7}"/>
              </a:ext>
            </a:extLst>
          </p:cNvPr>
          <p:cNvGrpSpPr/>
          <p:nvPr/>
        </p:nvGrpSpPr>
        <p:grpSpPr>
          <a:xfrm>
            <a:off x="7456345" y="4578199"/>
            <a:ext cx="152534" cy="344030"/>
            <a:chOff x="5254063" y="4042636"/>
            <a:chExt cx="263499" cy="594304"/>
          </a:xfrm>
        </p:grpSpPr>
        <p:sp>
          <p:nvSpPr>
            <p:cNvPr id="84" name="Freeform 5">
              <a:extLst>
                <a:ext uri="{FF2B5EF4-FFF2-40B4-BE49-F238E27FC236}">
                  <a16:creationId xmlns:a16="http://schemas.microsoft.com/office/drawing/2014/main" id="{395ED544-7E3E-41A0-AD7B-8EF7369705E8}"/>
                </a:ext>
              </a:extLst>
            </p:cNvPr>
            <p:cNvSpPr>
              <a:spLocks noEditPoints="1"/>
            </p:cNvSpPr>
            <p:nvPr/>
          </p:nvSpPr>
          <p:spPr bwMode="auto">
            <a:xfrm>
              <a:off x="5254063" y="4042636"/>
              <a:ext cx="263499" cy="594304"/>
            </a:xfrm>
            <a:custGeom>
              <a:avLst/>
              <a:gdLst>
                <a:gd name="T0" fmla="*/ 80 w 160"/>
                <a:gd name="T1" fmla="*/ 359 h 359"/>
                <a:gd name="T2" fmla="*/ 30 w 160"/>
                <a:gd name="T3" fmla="*/ 338 h 359"/>
                <a:gd name="T4" fmla="*/ 11 w 160"/>
                <a:gd name="T5" fmla="*/ 292 h 359"/>
                <a:gd name="T6" fmla="*/ 11 w 160"/>
                <a:gd name="T7" fmla="*/ 175 h 359"/>
                <a:gd name="T8" fmla="*/ 11 w 160"/>
                <a:gd name="T9" fmla="*/ 126 h 359"/>
                <a:gd name="T10" fmla="*/ 11 w 160"/>
                <a:gd name="T11" fmla="*/ 53 h 359"/>
                <a:gd name="T12" fmla="*/ 11 w 160"/>
                <a:gd name="T13" fmla="*/ 28 h 359"/>
                <a:gd name="T14" fmla="*/ 0 w 160"/>
                <a:gd name="T15" fmla="*/ 15 h 359"/>
                <a:gd name="T16" fmla="*/ 0 w 160"/>
                <a:gd name="T17" fmla="*/ 14 h 359"/>
                <a:gd name="T18" fmla="*/ 17 w 160"/>
                <a:gd name="T19" fmla="*/ 0 h 359"/>
                <a:gd name="T20" fmla="*/ 53 w 160"/>
                <a:gd name="T21" fmla="*/ 0 h 359"/>
                <a:gd name="T22" fmla="*/ 126 w 160"/>
                <a:gd name="T23" fmla="*/ 0 h 359"/>
                <a:gd name="T24" fmla="*/ 129 w 160"/>
                <a:gd name="T25" fmla="*/ 0 h 359"/>
                <a:gd name="T26" fmla="*/ 133 w 160"/>
                <a:gd name="T27" fmla="*/ 0 h 359"/>
                <a:gd name="T28" fmla="*/ 156 w 160"/>
                <a:gd name="T29" fmla="*/ 6 h 359"/>
                <a:gd name="T30" fmla="*/ 160 w 160"/>
                <a:gd name="T31" fmla="*/ 14 h 359"/>
                <a:gd name="T32" fmla="*/ 149 w 160"/>
                <a:gd name="T33" fmla="*/ 28 h 359"/>
                <a:gd name="T34" fmla="*/ 149 w 160"/>
                <a:gd name="T35" fmla="*/ 118 h 359"/>
                <a:gd name="T36" fmla="*/ 149 w 160"/>
                <a:gd name="T37" fmla="*/ 289 h 359"/>
                <a:gd name="T38" fmla="*/ 106 w 160"/>
                <a:gd name="T39" fmla="*/ 354 h 359"/>
                <a:gd name="T40" fmla="*/ 80 w 160"/>
                <a:gd name="T41" fmla="*/ 359 h 359"/>
                <a:gd name="T42" fmla="*/ 12 w 160"/>
                <a:gd name="T43" fmla="*/ 14 h 359"/>
                <a:gd name="T44" fmla="*/ 18 w 160"/>
                <a:gd name="T45" fmla="*/ 18 h 359"/>
                <a:gd name="T46" fmla="*/ 23 w 160"/>
                <a:gd name="T47" fmla="*/ 19 h 359"/>
                <a:gd name="T48" fmla="*/ 23 w 160"/>
                <a:gd name="T49" fmla="*/ 53 h 359"/>
                <a:gd name="T50" fmla="*/ 23 w 160"/>
                <a:gd name="T51" fmla="*/ 126 h 359"/>
                <a:gd name="T52" fmla="*/ 23 w 160"/>
                <a:gd name="T53" fmla="*/ 175 h 359"/>
                <a:gd name="T54" fmla="*/ 23 w 160"/>
                <a:gd name="T55" fmla="*/ 292 h 359"/>
                <a:gd name="T56" fmla="*/ 39 w 160"/>
                <a:gd name="T57" fmla="*/ 330 h 359"/>
                <a:gd name="T58" fmla="*/ 80 w 160"/>
                <a:gd name="T59" fmla="*/ 347 h 359"/>
                <a:gd name="T60" fmla="*/ 101 w 160"/>
                <a:gd name="T61" fmla="*/ 343 h 359"/>
                <a:gd name="T62" fmla="*/ 137 w 160"/>
                <a:gd name="T63" fmla="*/ 289 h 359"/>
                <a:gd name="T64" fmla="*/ 137 w 160"/>
                <a:gd name="T65" fmla="*/ 118 h 359"/>
                <a:gd name="T66" fmla="*/ 137 w 160"/>
                <a:gd name="T67" fmla="*/ 18 h 359"/>
                <a:gd name="T68" fmla="*/ 142 w 160"/>
                <a:gd name="T69" fmla="*/ 18 h 359"/>
                <a:gd name="T70" fmla="*/ 148 w 160"/>
                <a:gd name="T71" fmla="*/ 14 h 359"/>
                <a:gd name="T72" fmla="*/ 133 w 160"/>
                <a:gd name="T73" fmla="*/ 12 h 359"/>
                <a:gd name="T74" fmla="*/ 129 w 160"/>
                <a:gd name="T75" fmla="*/ 12 h 359"/>
                <a:gd name="T76" fmla="*/ 126 w 160"/>
                <a:gd name="T77" fmla="*/ 12 h 359"/>
                <a:gd name="T78" fmla="*/ 53 w 160"/>
                <a:gd name="T79" fmla="*/ 12 h 359"/>
                <a:gd name="T80" fmla="*/ 17 w 160"/>
                <a:gd name="T81" fmla="*/ 12 h 359"/>
                <a:gd name="T82" fmla="*/ 12 w 160"/>
                <a:gd name="T83" fmla="*/ 14 h 3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60" h="359">
                  <a:moveTo>
                    <a:pt x="80" y="359"/>
                  </a:moveTo>
                  <a:cubicBezTo>
                    <a:pt x="61" y="359"/>
                    <a:pt x="44" y="352"/>
                    <a:pt x="30" y="338"/>
                  </a:cubicBezTo>
                  <a:cubicBezTo>
                    <a:pt x="18" y="325"/>
                    <a:pt x="11" y="309"/>
                    <a:pt x="11" y="292"/>
                  </a:cubicBezTo>
                  <a:cubicBezTo>
                    <a:pt x="11" y="253"/>
                    <a:pt x="11" y="213"/>
                    <a:pt x="11" y="175"/>
                  </a:cubicBezTo>
                  <a:cubicBezTo>
                    <a:pt x="11" y="159"/>
                    <a:pt x="11" y="142"/>
                    <a:pt x="11" y="126"/>
                  </a:cubicBezTo>
                  <a:cubicBezTo>
                    <a:pt x="11" y="102"/>
                    <a:pt x="11" y="77"/>
                    <a:pt x="11" y="53"/>
                  </a:cubicBezTo>
                  <a:cubicBezTo>
                    <a:pt x="11" y="28"/>
                    <a:pt x="11" y="28"/>
                    <a:pt x="11" y="28"/>
                  </a:cubicBezTo>
                  <a:cubicBezTo>
                    <a:pt x="5" y="25"/>
                    <a:pt x="1" y="21"/>
                    <a:pt x="0" y="15"/>
                  </a:cubicBezTo>
                  <a:cubicBezTo>
                    <a:pt x="0" y="14"/>
                    <a:pt x="0" y="14"/>
                    <a:pt x="0" y="14"/>
                  </a:cubicBezTo>
                  <a:cubicBezTo>
                    <a:pt x="0" y="3"/>
                    <a:pt x="12" y="0"/>
                    <a:pt x="17" y="0"/>
                  </a:cubicBezTo>
                  <a:cubicBezTo>
                    <a:pt x="53" y="0"/>
                    <a:pt x="53" y="0"/>
                    <a:pt x="53" y="0"/>
                  </a:cubicBezTo>
                  <a:cubicBezTo>
                    <a:pt x="78" y="0"/>
                    <a:pt x="102" y="0"/>
                    <a:pt x="126" y="0"/>
                  </a:cubicBezTo>
                  <a:cubicBezTo>
                    <a:pt x="127" y="0"/>
                    <a:pt x="128" y="0"/>
                    <a:pt x="129" y="0"/>
                  </a:cubicBezTo>
                  <a:cubicBezTo>
                    <a:pt x="130" y="0"/>
                    <a:pt x="132" y="0"/>
                    <a:pt x="133" y="0"/>
                  </a:cubicBezTo>
                  <a:cubicBezTo>
                    <a:pt x="145" y="0"/>
                    <a:pt x="152" y="2"/>
                    <a:pt x="156" y="6"/>
                  </a:cubicBezTo>
                  <a:cubicBezTo>
                    <a:pt x="158" y="8"/>
                    <a:pt x="160" y="11"/>
                    <a:pt x="160" y="14"/>
                  </a:cubicBezTo>
                  <a:cubicBezTo>
                    <a:pt x="160" y="18"/>
                    <a:pt x="158" y="25"/>
                    <a:pt x="149" y="28"/>
                  </a:cubicBezTo>
                  <a:cubicBezTo>
                    <a:pt x="149" y="118"/>
                    <a:pt x="149" y="118"/>
                    <a:pt x="149" y="118"/>
                  </a:cubicBezTo>
                  <a:cubicBezTo>
                    <a:pt x="149" y="175"/>
                    <a:pt x="149" y="232"/>
                    <a:pt x="149" y="289"/>
                  </a:cubicBezTo>
                  <a:cubicBezTo>
                    <a:pt x="149" y="318"/>
                    <a:pt x="132" y="344"/>
                    <a:pt x="106" y="354"/>
                  </a:cubicBezTo>
                  <a:cubicBezTo>
                    <a:pt x="97" y="358"/>
                    <a:pt x="89" y="359"/>
                    <a:pt x="80" y="359"/>
                  </a:cubicBezTo>
                  <a:close/>
                  <a:moveTo>
                    <a:pt x="12" y="14"/>
                  </a:moveTo>
                  <a:cubicBezTo>
                    <a:pt x="13" y="16"/>
                    <a:pt x="14" y="17"/>
                    <a:pt x="18" y="18"/>
                  </a:cubicBezTo>
                  <a:cubicBezTo>
                    <a:pt x="23" y="19"/>
                    <a:pt x="23" y="19"/>
                    <a:pt x="23" y="19"/>
                  </a:cubicBezTo>
                  <a:cubicBezTo>
                    <a:pt x="23" y="53"/>
                    <a:pt x="23" y="53"/>
                    <a:pt x="23" y="53"/>
                  </a:cubicBezTo>
                  <a:cubicBezTo>
                    <a:pt x="23" y="77"/>
                    <a:pt x="23" y="102"/>
                    <a:pt x="23" y="126"/>
                  </a:cubicBezTo>
                  <a:cubicBezTo>
                    <a:pt x="23" y="142"/>
                    <a:pt x="23" y="159"/>
                    <a:pt x="23" y="175"/>
                  </a:cubicBezTo>
                  <a:cubicBezTo>
                    <a:pt x="23" y="213"/>
                    <a:pt x="23" y="253"/>
                    <a:pt x="23" y="292"/>
                  </a:cubicBezTo>
                  <a:cubicBezTo>
                    <a:pt x="23" y="306"/>
                    <a:pt x="28" y="319"/>
                    <a:pt x="39" y="330"/>
                  </a:cubicBezTo>
                  <a:cubicBezTo>
                    <a:pt x="50" y="341"/>
                    <a:pt x="64" y="347"/>
                    <a:pt x="80" y="347"/>
                  </a:cubicBezTo>
                  <a:cubicBezTo>
                    <a:pt x="87" y="347"/>
                    <a:pt x="94" y="346"/>
                    <a:pt x="101" y="343"/>
                  </a:cubicBezTo>
                  <a:cubicBezTo>
                    <a:pt x="123" y="334"/>
                    <a:pt x="137" y="313"/>
                    <a:pt x="137" y="289"/>
                  </a:cubicBezTo>
                  <a:cubicBezTo>
                    <a:pt x="137" y="232"/>
                    <a:pt x="137" y="175"/>
                    <a:pt x="137" y="118"/>
                  </a:cubicBezTo>
                  <a:cubicBezTo>
                    <a:pt x="137" y="18"/>
                    <a:pt x="137" y="18"/>
                    <a:pt x="137" y="18"/>
                  </a:cubicBezTo>
                  <a:cubicBezTo>
                    <a:pt x="142" y="18"/>
                    <a:pt x="142" y="18"/>
                    <a:pt x="142" y="18"/>
                  </a:cubicBezTo>
                  <a:cubicBezTo>
                    <a:pt x="147" y="17"/>
                    <a:pt x="147" y="15"/>
                    <a:pt x="148" y="14"/>
                  </a:cubicBezTo>
                  <a:cubicBezTo>
                    <a:pt x="147" y="14"/>
                    <a:pt x="144" y="12"/>
                    <a:pt x="133" y="12"/>
                  </a:cubicBezTo>
                  <a:cubicBezTo>
                    <a:pt x="132" y="12"/>
                    <a:pt x="130" y="12"/>
                    <a:pt x="129" y="12"/>
                  </a:cubicBezTo>
                  <a:cubicBezTo>
                    <a:pt x="128" y="12"/>
                    <a:pt x="127" y="12"/>
                    <a:pt x="126" y="12"/>
                  </a:cubicBezTo>
                  <a:cubicBezTo>
                    <a:pt x="102" y="12"/>
                    <a:pt x="78" y="12"/>
                    <a:pt x="53" y="12"/>
                  </a:cubicBezTo>
                  <a:cubicBezTo>
                    <a:pt x="17" y="12"/>
                    <a:pt x="17" y="12"/>
                    <a:pt x="17" y="12"/>
                  </a:cubicBezTo>
                  <a:cubicBezTo>
                    <a:pt x="16" y="12"/>
                    <a:pt x="13" y="13"/>
                    <a:pt x="12" y="14"/>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85" name="Freeform 6">
              <a:extLst>
                <a:ext uri="{FF2B5EF4-FFF2-40B4-BE49-F238E27FC236}">
                  <a16:creationId xmlns:a16="http://schemas.microsoft.com/office/drawing/2014/main" id="{3AE9C7DC-67D0-4C86-8FBB-3CEF612942E5}"/>
                </a:ext>
              </a:extLst>
            </p:cNvPr>
            <p:cNvSpPr>
              <a:spLocks/>
            </p:cNvSpPr>
            <p:nvPr/>
          </p:nvSpPr>
          <p:spPr bwMode="auto">
            <a:xfrm>
              <a:off x="5312778" y="4412106"/>
              <a:ext cx="147502" cy="176144"/>
            </a:xfrm>
            <a:custGeom>
              <a:avLst/>
              <a:gdLst>
                <a:gd name="T0" fmla="*/ 88 w 89"/>
                <a:gd name="T1" fmla="*/ 0 h 107"/>
                <a:gd name="T2" fmla="*/ 88 w 89"/>
                <a:gd name="T3" fmla="*/ 68 h 107"/>
                <a:gd name="T4" fmla="*/ 46 w 89"/>
                <a:gd name="T5" fmla="*/ 106 h 107"/>
                <a:gd name="T6" fmla="*/ 2 w 89"/>
                <a:gd name="T7" fmla="*/ 71 h 107"/>
                <a:gd name="T8" fmla="*/ 1 w 89"/>
                <a:gd name="T9" fmla="*/ 36 h 107"/>
                <a:gd name="T10" fmla="*/ 1 w 89"/>
                <a:gd name="T11" fmla="*/ 0 h 107"/>
                <a:gd name="T12" fmla="*/ 88 w 89"/>
                <a:gd name="T13" fmla="*/ 0 h 107"/>
              </a:gdLst>
              <a:ahLst/>
              <a:cxnLst>
                <a:cxn ang="0">
                  <a:pos x="T0" y="T1"/>
                </a:cxn>
                <a:cxn ang="0">
                  <a:pos x="T2" y="T3"/>
                </a:cxn>
                <a:cxn ang="0">
                  <a:pos x="T4" y="T5"/>
                </a:cxn>
                <a:cxn ang="0">
                  <a:pos x="T6" y="T7"/>
                </a:cxn>
                <a:cxn ang="0">
                  <a:pos x="T8" y="T9"/>
                </a:cxn>
                <a:cxn ang="0">
                  <a:pos x="T10" y="T11"/>
                </a:cxn>
                <a:cxn ang="0">
                  <a:pos x="T12" y="T13"/>
                </a:cxn>
              </a:cxnLst>
              <a:rect l="0" t="0" r="r" b="b"/>
              <a:pathLst>
                <a:path w="89" h="107">
                  <a:moveTo>
                    <a:pt x="88" y="0"/>
                  </a:moveTo>
                  <a:cubicBezTo>
                    <a:pt x="88" y="23"/>
                    <a:pt x="89" y="46"/>
                    <a:pt x="88" y="68"/>
                  </a:cubicBezTo>
                  <a:cubicBezTo>
                    <a:pt x="86" y="89"/>
                    <a:pt x="68" y="105"/>
                    <a:pt x="46" y="106"/>
                  </a:cubicBezTo>
                  <a:cubicBezTo>
                    <a:pt x="25" y="107"/>
                    <a:pt x="5" y="92"/>
                    <a:pt x="2" y="71"/>
                  </a:cubicBezTo>
                  <a:cubicBezTo>
                    <a:pt x="0" y="59"/>
                    <a:pt x="1" y="47"/>
                    <a:pt x="1" y="36"/>
                  </a:cubicBezTo>
                  <a:cubicBezTo>
                    <a:pt x="1" y="24"/>
                    <a:pt x="1" y="12"/>
                    <a:pt x="1" y="0"/>
                  </a:cubicBezTo>
                  <a:lnTo>
                    <a:pt x="88"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grpSp>
        <p:nvGrpSpPr>
          <p:cNvPr id="86" name="组合 85">
            <a:extLst>
              <a:ext uri="{FF2B5EF4-FFF2-40B4-BE49-F238E27FC236}">
                <a16:creationId xmlns:a16="http://schemas.microsoft.com/office/drawing/2014/main" id="{BC21B21D-B1B0-4065-B6CA-A13E6EA528D0}"/>
              </a:ext>
            </a:extLst>
          </p:cNvPr>
          <p:cNvGrpSpPr/>
          <p:nvPr/>
        </p:nvGrpSpPr>
        <p:grpSpPr>
          <a:xfrm>
            <a:off x="8354791" y="4578614"/>
            <a:ext cx="150876" cy="343200"/>
            <a:chOff x="5952906" y="4041204"/>
            <a:chExt cx="260635" cy="592871"/>
          </a:xfrm>
        </p:grpSpPr>
        <p:sp>
          <p:nvSpPr>
            <p:cNvPr id="87" name="Freeform 7">
              <a:extLst>
                <a:ext uri="{FF2B5EF4-FFF2-40B4-BE49-F238E27FC236}">
                  <a16:creationId xmlns:a16="http://schemas.microsoft.com/office/drawing/2014/main" id="{1C3D4012-275A-48EE-9C08-59CCABAB33D4}"/>
                </a:ext>
              </a:extLst>
            </p:cNvPr>
            <p:cNvSpPr>
              <a:spLocks noEditPoints="1"/>
            </p:cNvSpPr>
            <p:nvPr/>
          </p:nvSpPr>
          <p:spPr bwMode="auto">
            <a:xfrm>
              <a:off x="5952906" y="4041204"/>
              <a:ext cx="260635" cy="592871"/>
            </a:xfrm>
            <a:custGeom>
              <a:avLst/>
              <a:gdLst>
                <a:gd name="T0" fmla="*/ 79 w 158"/>
                <a:gd name="T1" fmla="*/ 358 h 358"/>
                <a:gd name="T2" fmla="*/ 30 w 158"/>
                <a:gd name="T3" fmla="*/ 337 h 358"/>
                <a:gd name="T4" fmla="*/ 10 w 158"/>
                <a:gd name="T5" fmla="*/ 290 h 358"/>
                <a:gd name="T6" fmla="*/ 10 w 158"/>
                <a:gd name="T7" fmla="*/ 176 h 358"/>
                <a:gd name="T8" fmla="*/ 10 w 158"/>
                <a:gd name="T9" fmla="*/ 125 h 358"/>
                <a:gd name="T10" fmla="*/ 10 w 158"/>
                <a:gd name="T11" fmla="*/ 52 h 358"/>
                <a:gd name="T12" fmla="*/ 10 w 158"/>
                <a:gd name="T13" fmla="*/ 28 h 358"/>
                <a:gd name="T14" fmla="*/ 0 w 158"/>
                <a:gd name="T15" fmla="*/ 15 h 358"/>
                <a:gd name="T16" fmla="*/ 0 w 158"/>
                <a:gd name="T17" fmla="*/ 14 h 358"/>
                <a:gd name="T18" fmla="*/ 17 w 158"/>
                <a:gd name="T19" fmla="*/ 0 h 358"/>
                <a:gd name="T20" fmla="*/ 53 w 158"/>
                <a:gd name="T21" fmla="*/ 0 h 358"/>
                <a:gd name="T22" fmla="*/ 125 w 158"/>
                <a:gd name="T23" fmla="*/ 1 h 358"/>
                <a:gd name="T24" fmla="*/ 125 w 158"/>
                <a:gd name="T25" fmla="*/ 1 h 358"/>
                <a:gd name="T26" fmla="*/ 128 w 158"/>
                <a:gd name="T27" fmla="*/ 1 h 358"/>
                <a:gd name="T28" fmla="*/ 132 w 158"/>
                <a:gd name="T29" fmla="*/ 0 h 358"/>
                <a:gd name="T30" fmla="*/ 155 w 158"/>
                <a:gd name="T31" fmla="*/ 6 h 358"/>
                <a:gd name="T32" fmla="*/ 158 w 158"/>
                <a:gd name="T33" fmla="*/ 14 h 358"/>
                <a:gd name="T34" fmla="*/ 148 w 158"/>
                <a:gd name="T35" fmla="*/ 28 h 358"/>
                <a:gd name="T36" fmla="*/ 148 w 158"/>
                <a:gd name="T37" fmla="*/ 111 h 358"/>
                <a:gd name="T38" fmla="*/ 148 w 158"/>
                <a:gd name="T39" fmla="*/ 288 h 358"/>
                <a:gd name="T40" fmla="*/ 105 w 158"/>
                <a:gd name="T41" fmla="*/ 353 h 358"/>
                <a:gd name="T42" fmla="*/ 79 w 158"/>
                <a:gd name="T43" fmla="*/ 358 h 358"/>
                <a:gd name="T44" fmla="*/ 12 w 158"/>
                <a:gd name="T45" fmla="*/ 14 h 358"/>
                <a:gd name="T46" fmla="*/ 17 w 158"/>
                <a:gd name="T47" fmla="*/ 18 h 358"/>
                <a:gd name="T48" fmla="*/ 22 w 158"/>
                <a:gd name="T49" fmla="*/ 19 h 358"/>
                <a:gd name="T50" fmla="*/ 22 w 158"/>
                <a:gd name="T51" fmla="*/ 52 h 358"/>
                <a:gd name="T52" fmla="*/ 22 w 158"/>
                <a:gd name="T53" fmla="*/ 125 h 358"/>
                <a:gd name="T54" fmla="*/ 22 w 158"/>
                <a:gd name="T55" fmla="*/ 176 h 358"/>
                <a:gd name="T56" fmla="*/ 22 w 158"/>
                <a:gd name="T57" fmla="*/ 290 h 358"/>
                <a:gd name="T58" fmla="*/ 38 w 158"/>
                <a:gd name="T59" fmla="*/ 328 h 358"/>
                <a:gd name="T60" fmla="*/ 79 w 158"/>
                <a:gd name="T61" fmla="*/ 346 h 358"/>
                <a:gd name="T62" fmla="*/ 100 w 158"/>
                <a:gd name="T63" fmla="*/ 341 h 358"/>
                <a:gd name="T64" fmla="*/ 136 w 158"/>
                <a:gd name="T65" fmla="*/ 288 h 358"/>
                <a:gd name="T66" fmla="*/ 136 w 158"/>
                <a:gd name="T67" fmla="*/ 111 h 358"/>
                <a:gd name="T68" fmla="*/ 136 w 158"/>
                <a:gd name="T69" fmla="*/ 18 h 358"/>
                <a:gd name="T70" fmla="*/ 141 w 158"/>
                <a:gd name="T71" fmla="*/ 18 h 358"/>
                <a:gd name="T72" fmla="*/ 146 w 158"/>
                <a:gd name="T73" fmla="*/ 15 h 358"/>
                <a:gd name="T74" fmla="*/ 132 w 158"/>
                <a:gd name="T75" fmla="*/ 12 h 358"/>
                <a:gd name="T76" fmla="*/ 128 w 158"/>
                <a:gd name="T77" fmla="*/ 13 h 358"/>
                <a:gd name="T78" fmla="*/ 125 w 158"/>
                <a:gd name="T79" fmla="*/ 13 h 358"/>
                <a:gd name="T80" fmla="*/ 53 w 158"/>
                <a:gd name="T81" fmla="*/ 12 h 358"/>
                <a:gd name="T82" fmla="*/ 17 w 158"/>
                <a:gd name="T83" fmla="*/ 12 h 358"/>
                <a:gd name="T84" fmla="*/ 12 w 158"/>
                <a:gd name="T85" fmla="*/ 1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58" h="358">
                  <a:moveTo>
                    <a:pt x="79" y="358"/>
                  </a:moveTo>
                  <a:cubicBezTo>
                    <a:pt x="61" y="358"/>
                    <a:pt x="43" y="350"/>
                    <a:pt x="30" y="337"/>
                  </a:cubicBezTo>
                  <a:cubicBezTo>
                    <a:pt x="17" y="324"/>
                    <a:pt x="10" y="308"/>
                    <a:pt x="10" y="290"/>
                  </a:cubicBezTo>
                  <a:cubicBezTo>
                    <a:pt x="10" y="252"/>
                    <a:pt x="10" y="214"/>
                    <a:pt x="10" y="176"/>
                  </a:cubicBezTo>
                  <a:cubicBezTo>
                    <a:pt x="10" y="159"/>
                    <a:pt x="10" y="142"/>
                    <a:pt x="10" y="125"/>
                  </a:cubicBezTo>
                  <a:cubicBezTo>
                    <a:pt x="10" y="101"/>
                    <a:pt x="10" y="77"/>
                    <a:pt x="10" y="52"/>
                  </a:cubicBezTo>
                  <a:cubicBezTo>
                    <a:pt x="10" y="28"/>
                    <a:pt x="10" y="28"/>
                    <a:pt x="10" y="28"/>
                  </a:cubicBezTo>
                  <a:cubicBezTo>
                    <a:pt x="4" y="26"/>
                    <a:pt x="1" y="21"/>
                    <a:pt x="0" y="15"/>
                  </a:cubicBezTo>
                  <a:cubicBezTo>
                    <a:pt x="0" y="14"/>
                    <a:pt x="0" y="14"/>
                    <a:pt x="0" y="14"/>
                  </a:cubicBezTo>
                  <a:cubicBezTo>
                    <a:pt x="0" y="4"/>
                    <a:pt x="11" y="0"/>
                    <a:pt x="17" y="0"/>
                  </a:cubicBezTo>
                  <a:cubicBezTo>
                    <a:pt x="53" y="0"/>
                    <a:pt x="53" y="0"/>
                    <a:pt x="53" y="0"/>
                  </a:cubicBezTo>
                  <a:cubicBezTo>
                    <a:pt x="77" y="0"/>
                    <a:pt x="101" y="1"/>
                    <a:pt x="125" y="1"/>
                  </a:cubicBezTo>
                  <a:cubicBezTo>
                    <a:pt x="125" y="1"/>
                    <a:pt x="125" y="1"/>
                    <a:pt x="125" y="1"/>
                  </a:cubicBezTo>
                  <a:cubicBezTo>
                    <a:pt x="126" y="1"/>
                    <a:pt x="127" y="1"/>
                    <a:pt x="128" y="1"/>
                  </a:cubicBezTo>
                  <a:cubicBezTo>
                    <a:pt x="129" y="1"/>
                    <a:pt x="131" y="0"/>
                    <a:pt x="132" y="0"/>
                  </a:cubicBezTo>
                  <a:cubicBezTo>
                    <a:pt x="144" y="0"/>
                    <a:pt x="151" y="2"/>
                    <a:pt x="155" y="6"/>
                  </a:cubicBezTo>
                  <a:cubicBezTo>
                    <a:pt x="157" y="8"/>
                    <a:pt x="158" y="11"/>
                    <a:pt x="158" y="14"/>
                  </a:cubicBezTo>
                  <a:cubicBezTo>
                    <a:pt x="158" y="18"/>
                    <a:pt x="157" y="25"/>
                    <a:pt x="148" y="28"/>
                  </a:cubicBezTo>
                  <a:cubicBezTo>
                    <a:pt x="148" y="111"/>
                    <a:pt x="148" y="111"/>
                    <a:pt x="148" y="111"/>
                  </a:cubicBezTo>
                  <a:cubicBezTo>
                    <a:pt x="148" y="170"/>
                    <a:pt x="148" y="229"/>
                    <a:pt x="148" y="288"/>
                  </a:cubicBezTo>
                  <a:cubicBezTo>
                    <a:pt x="148" y="316"/>
                    <a:pt x="131" y="342"/>
                    <a:pt x="105" y="353"/>
                  </a:cubicBezTo>
                  <a:cubicBezTo>
                    <a:pt x="97" y="356"/>
                    <a:pt x="88" y="358"/>
                    <a:pt x="79" y="358"/>
                  </a:cubicBezTo>
                  <a:close/>
                  <a:moveTo>
                    <a:pt x="12" y="14"/>
                  </a:moveTo>
                  <a:cubicBezTo>
                    <a:pt x="13" y="16"/>
                    <a:pt x="14" y="17"/>
                    <a:pt x="17" y="18"/>
                  </a:cubicBezTo>
                  <a:cubicBezTo>
                    <a:pt x="22" y="19"/>
                    <a:pt x="22" y="19"/>
                    <a:pt x="22" y="19"/>
                  </a:cubicBezTo>
                  <a:cubicBezTo>
                    <a:pt x="22" y="52"/>
                    <a:pt x="22" y="52"/>
                    <a:pt x="22" y="52"/>
                  </a:cubicBezTo>
                  <a:cubicBezTo>
                    <a:pt x="22" y="77"/>
                    <a:pt x="22" y="101"/>
                    <a:pt x="22" y="125"/>
                  </a:cubicBezTo>
                  <a:cubicBezTo>
                    <a:pt x="22" y="142"/>
                    <a:pt x="22" y="159"/>
                    <a:pt x="22" y="176"/>
                  </a:cubicBezTo>
                  <a:cubicBezTo>
                    <a:pt x="22" y="214"/>
                    <a:pt x="22" y="252"/>
                    <a:pt x="22" y="290"/>
                  </a:cubicBezTo>
                  <a:cubicBezTo>
                    <a:pt x="22" y="305"/>
                    <a:pt x="28" y="318"/>
                    <a:pt x="38" y="328"/>
                  </a:cubicBezTo>
                  <a:cubicBezTo>
                    <a:pt x="49" y="339"/>
                    <a:pt x="64" y="346"/>
                    <a:pt x="79" y="346"/>
                  </a:cubicBezTo>
                  <a:cubicBezTo>
                    <a:pt x="86" y="346"/>
                    <a:pt x="93" y="344"/>
                    <a:pt x="100" y="341"/>
                  </a:cubicBezTo>
                  <a:cubicBezTo>
                    <a:pt x="122" y="333"/>
                    <a:pt x="136" y="312"/>
                    <a:pt x="136" y="288"/>
                  </a:cubicBezTo>
                  <a:cubicBezTo>
                    <a:pt x="136" y="229"/>
                    <a:pt x="136" y="170"/>
                    <a:pt x="136" y="111"/>
                  </a:cubicBezTo>
                  <a:cubicBezTo>
                    <a:pt x="136" y="18"/>
                    <a:pt x="136" y="18"/>
                    <a:pt x="136" y="18"/>
                  </a:cubicBezTo>
                  <a:cubicBezTo>
                    <a:pt x="141" y="18"/>
                    <a:pt x="141" y="18"/>
                    <a:pt x="141" y="18"/>
                  </a:cubicBezTo>
                  <a:cubicBezTo>
                    <a:pt x="146" y="17"/>
                    <a:pt x="146" y="16"/>
                    <a:pt x="146" y="15"/>
                  </a:cubicBezTo>
                  <a:cubicBezTo>
                    <a:pt x="146" y="14"/>
                    <a:pt x="143" y="12"/>
                    <a:pt x="132" y="12"/>
                  </a:cubicBezTo>
                  <a:cubicBezTo>
                    <a:pt x="131" y="12"/>
                    <a:pt x="129" y="13"/>
                    <a:pt x="128" y="13"/>
                  </a:cubicBezTo>
                  <a:cubicBezTo>
                    <a:pt x="127" y="13"/>
                    <a:pt x="126" y="13"/>
                    <a:pt x="125" y="13"/>
                  </a:cubicBezTo>
                  <a:cubicBezTo>
                    <a:pt x="101" y="13"/>
                    <a:pt x="77" y="12"/>
                    <a:pt x="53" y="12"/>
                  </a:cubicBezTo>
                  <a:cubicBezTo>
                    <a:pt x="17" y="12"/>
                    <a:pt x="17" y="12"/>
                    <a:pt x="17" y="12"/>
                  </a:cubicBezTo>
                  <a:cubicBezTo>
                    <a:pt x="15" y="12"/>
                    <a:pt x="13" y="13"/>
                    <a:pt x="12" y="14"/>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88" name="Freeform 8">
              <a:extLst>
                <a:ext uri="{FF2B5EF4-FFF2-40B4-BE49-F238E27FC236}">
                  <a16:creationId xmlns:a16="http://schemas.microsoft.com/office/drawing/2014/main" id="{D301B9D2-2D3E-42E4-AE2F-88F111D7024A}"/>
                </a:ext>
              </a:extLst>
            </p:cNvPr>
            <p:cNvSpPr>
              <a:spLocks/>
            </p:cNvSpPr>
            <p:nvPr/>
          </p:nvSpPr>
          <p:spPr bwMode="auto">
            <a:xfrm>
              <a:off x="6010188" y="4283221"/>
              <a:ext cx="146070" cy="322213"/>
            </a:xfrm>
            <a:custGeom>
              <a:avLst/>
              <a:gdLst>
                <a:gd name="T0" fmla="*/ 88 w 88"/>
                <a:gd name="T1" fmla="*/ 0 h 195"/>
                <a:gd name="T2" fmla="*/ 88 w 88"/>
                <a:gd name="T3" fmla="*/ 7 h 195"/>
                <a:gd name="T4" fmla="*/ 88 w 88"/>
                <a:gd name="T5" fmla="*/ 140 h 195"/>
                <a:gd name="T6" fmla="*/ 62 w 88"/>
                <a:gd name="T7" fmla="*/ 182 h 195"/>
                <a:gd name="T8" fmla="*/ 0 w 88"/>
                <a:gd name="T9" fmla="*/ 144 h 195"/>
                <a:gd name="T10" fmla="*/ 0 w 88"/>
                <a:gd name="T11" fmla="*/ 4 h 195"/>
                <a:gd name="T12" fmla="*/ 1 w 88"/>
                <a:gd name="T13" fmla="*/ 0 h 195"/>
                <a:gd name="T14" fmla="*/ 88 w 88"/>
                <a:gd name="T15" fmla="*/ 0 h 19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8" h="195">
                  <a:moveTo>
                    <a:pt x="88" y="0"/>
                  </a:moveTo>
                  <a:cubicBezTo>
                    <a:pt x="88" y="3"/>
                    <a:pt x="88" y="5"/>
                    <a:pt x="88" y="7"/>
                  </a:cubicBezTo>
                  <a:cubicBezTo>
                    <a:pt x="88" y="52"/>
                    <a:pt x="88" y="96"/>
                    <a:pt x="88" y="140"/>
                  </a:cubicBezTo>
                  <a:cubicBezTo>
                    <a:pt x="88" y="159"/>
                    <a:pt x="80" y="174"/>
                    <a:pt x="62" y="182"/>
                  </a:cubicBezTo>
                  <a:cubicBezTo>
                    <a:pt x="35" y="195"/>
                    <a:pt x="1" y="175"/>
                    <a:pt x="0" y="144"/>
                  </a:cubicBezTo>
                  <a:cubicBezTo>
                    <a:pt x="0" y="98"/>
                    <a:pt x="0" y="51"/>
                    <a:pt x="0" y="4"/>
                  </a:cubicBezTo>
                  <a:cubicBezTo>
                    <a:pt x="0" y="3"/>
                    <a:pt x="1" y="2"/>
                    <a:pt x="1" y="0"/>
                  </a:cubicBezTo>
                  <a:lnTo>
                    <a:pt x="88"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sp>
        <p:nvSpPr>
          <p:cNvPr id="97" name="Freeform 9">
            <a:extLst>
              <a:ext uri="{FF2B5EF4-FFF2-40B4-BE49-F238E27FC236}">
                <a16:creationId xmlns:a16="http://schemas.microsoft.com/office/drawing/2014/main" id="{6EFB3E2A-F85D-4DED-80EC-6B5C0655AF26}"/>
              </a:ext>
            </a:extLst>
          </p:cNvPr>
          <p:cNvSpPr>
            <a:spLocks noEditPoints="1"/>
          </p:cNvSpPr>
          <p:nvPr/>
        </p:nvSpPr>
        <p:spPr bwMode="auto">
          <a:xfrm>
            <a:off x="6101179" y="5356888"/>
            <a:ext cx="316673" cy="269421"/>
          </a:xfrm>
          <a:custGeom>
            <a:avLst/>
            <a:gdLst>
              <a:gd name="T0" fmla="*/ 170 w 331"/>
              <a:gd name="T1" fmla="*/ 281 h 281"/>
              <a:gd name="T2" fmla="*/ 160 w 331"/>
              <a:gd name="T3" fmla="*/ 277 h 281"/>
              <a:gd name="T4" fmla="*/ 27 w 331"/>
              <a:gd name="T5" fmla="*/ 144 h 281"/>
              <a:gd name="T6" fmla="*/ 53 w 331"/>
              <a:gd name="T7" fmla="*/ 13 h 281"/>
              <a:gd name="T8" fmla="*/ 97 w 331"/>
              <a:gd name="T9" fmla="*/ 0 h 281"/>
              <a:gd name="T10" fmla="*/ 169 w 331"/>
              <a:gd name="T11" fmla="*/ 44 h 281"/>
              <a:gd name="T12" fmla="*/ 241 w 331"/>
              <a:gd name="T13" fmla="*/ 0 h 281"/>
              <a:gd name="T14" fmla="*/ 242 w 331"/>
              <a:gd name="T15" fmla="*/ 0 h 281"/>
              <a:gd name="T16" fmla="*/ 312 w 331"/>
              <a:gd name="T17" fmla="*/ 40 h 281"/>
              <a:gd name="T18" fmla="*/ 316 w 331"/>
              <a:gd name="T19" fmla="*/ 135 h 281"/>
              <a:gd name="T20" fmla="*/ 235 w 331"/>
              <a:gd name="T21" fmla="*/ 233 h 281"/>
              <a:gd name="T22" fmla="*/ 182 w 331"/>
              <a:gd name="T23" fmla="*/ 274 h 281"/>
              <a:gd name="T24" fmla="*/ 180 w 331"/>
              <a:gd name="T25" fmla="*/ 276 h 281"/>
              <a:gd name="T26" fmla="*/ 170 w 331"/>
              <a:gd name="T27" fmla="*/ 281 h 281"/>
              <a:gd name="T28" fmla="*/ 97 w 331"/>
              <a:gd name="T29" fmla="*/ 12 h 281"/>
              <a:gd name="T30" fmla="*/ 60 w 331"/>
              <a:gd name="T31" fmla="*/ 23 h 281"/>
              <a:gd name="T32" fmla="*/ 38 w 331"/>
              <a:gd name="T33" fmla="*/ 138 h 281"/>
              <a:gd name="T34" fmla="*/ 168 w 331"/>
              <a:gd name="T35" fmla="*/ 267 h 281"/>
              <a:gd name="T36" fmla="*/ 170 w 331"/>
              <a:gd name="T37" fmla="*/ 269 h 281"/>
              <a:gd name="T38" fmla="*/ 173 w 331"/>
              <a:gd name="T39" fmla="*/ 266 h 281"/>
              <a:gd name="T40" fmla="*/ 174 w 331"/>
              <a:gd name="T41" fmla="*/ 265 h 281"/>
              <a:gd name="T42" fmla="*/ 227 w 331"/>
              <a:gd name="T43" fmla="*/ 224 h 281"/>
              <a:gd name="T44" fmla="*/ 305 w 331"/>
              <a:gd name="T45" fmla="*/ 130 h 281"/>
              <a:gd name="T46" fmla="*/ 302 w 331"/>
              <a:gd name="T47" fmla="*/ 47 h 281"/>
              <a:gd name="T48" fmla="*/ 242 w 331"/>
              <a:gd name="T49" fmla="*/ 12 h 281"/>
              <a:gd name="T50" fmla="*/ 241 w 331"/>
              <a:gd name="T51" fmla="*/ 12 h 281"/>
              <a:gd name="T52" fmla="*/ 175 w 331"/>
              <a:gd name="T53" fmla="*/ 58 h 281"/>
              <a:gd name="T54" fmla="*/ 170 w 331"/>
              <a:gd name="T55" fmla="*/ 67 h 281"/>
              <a:gd name="T56" fmla="*/ 161 w 331"/>
              <a:gd name="T57" fmla="*/ 54 h 281"/>
              <a:gd name="T58" fmla="*/ 97 w 331"/>
              <a:gd name="T59" fmla="*/ 12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31" h="281">
                <a:moveTo>
                  <a:pt x="170" y="281"/>
                </a:moveTo>
                <a:cubicBezTo>
                  <a:pt x="166" y="281"/>
                  <a:pt x="163" y="279"/>
                  <a:pt x="160" y="277"/>
                </a:cubicBezTo>
                <a:cubicBezTo>
                  <a:pt x="112" y="242"/>
                  <a:pt x="61" y="203"/>
                  <a:pt x="27" y="144"/>
                </a:cubicBezTo>
                <a:cubicBezTo>
                  <a:pt x="0" y="97"/>
                  <a:pt x="11" y="41"/>
                  <a:pt x="53" y="13"/>
                </a:cubicBezTo>
                <a:cubicBezTo>
                  <a:pt x="67" y="4"/>
                  <a:pt x="82" y="0"/>
                  <a:pt x="97" y="0"/>
                </a:cubicBezTo>
                <a:cubicBezTo>
                  <a:pt x="125" y="0"/>
                  <a:pt x="151" y="16"/>
                  <a:pt x="169" y="44"/>
                </a:cubicBezTo>
                <a:cubicBezTo>
                  <a:pt x="187" y="15"/>
                  <a:pt x="211" y="1"/>
                  <a:pt x="241" y="0"/>
                </a:cubicBezTo>
                <a:cubicBezTo>
                  <a:pt x="242" y="0"/>
                  <a:pt x="242" y="0"/>
                  <a:pt x="242" y="0"/>
                </a:cubicBezTo>
                <a:cubicBezTo>
                  <a:pt x="270" y="0"/>
                  <a:pt x="296" y="15"/>
                  <a:pt x="312" y="40"/>
                </a:cubicBezTo>
                <a:cubicBezTo>
                  <a:pt x="330" y="69"/>
                  <a:pt x="331" y="104"/>
                  <a:pt x="316" y="135"/>
                </a:cubicBezTo>
                <a:cubicBezTo>
                  <a:pt x="295" y="177"/>
                  <a:pt x="264" y="208"/>
                  <a:pt x="235" y="233"/>
                </a:cubicBezTo>
                <a:cubicBezTo>
                  <a:pt x="218" y="248"/>
                  <a:pt x="199" y="261"/>
                  <a:pt x="182" y="274"/>
                </a:cubicBezTo>
                <a:cubicBezTo>
                  <a:pt x="180" y="276"/>
                  <a:pt x="180" y="276"/>
                  <a:pt x="180" y="276"/>
                </a:cubicBezTo>
                <a:cubicBezTo>
                  <a:pt x="176" y="278"/>
                  <a:pt x="174" y="281"/>
                  <a:pt x="170" y="281"/>
                </a:cubicBezTo>
                <a:close/>
                <a:moveTo>
                  <a:pt x="97" y="12"/>
                </a:moveTo>
                <a:cubicBezTo>
                  <a:pt x="84" y="12"/>
                  <a:pt x="71" y="16"/>
                  <a:pt x="60" y="23"/>
                </a:cubicBezTo>
                <a:cubicBezTo>
                  <a:pt x="23" y="47"/>
                  <a:pt x="14" y="97"/>
                  <a:pt x="38" y="138"/>
                </a:cubicBezTo>
                <a:cubicBezTo>
                  <a:pt x="70" y="195"/>
                  <a:pt x="120" y="233"/>
                  <a:pt x="168" y="267"/>
                </a:cubicBezTo>
                <a:cubicBezTo>
                  <a:pt x="168" y="267"/>
                  <a:pt x="169" y="268"/>
                  <a:pt x="170" y="269"/>
                </a:cubicBezTo>
                <a:cubicBezTo>
                  <a:pt x="170" y="268"/>
                  <a:pt x="172" y="267"/>
                  <a:pt x="173" y="266"/>
                </a:cubicBezTo>
                <a:cubicBezTo>
                  <a:pt x="174" y="265"/>
                  <a:pt x="174" y="265"/>
                  <a:pt x="174" y="265"/>
                </a:cubicBezTo>
                <a:cubicBezTo>
                  <a:pt x="192" y="252"/>
                  <a:pt x="210" y="238"/>
                  <a:pt x="227" y="224"/>
                </a:cubicBezTo>
                <a:cubicBezTo>
                  <a:pt x="255" y="200"/>
                  <a:pt x="286" y="170"/>
                  <a:pt x="305" y="130"/>
                </a:cubicBezTo>
                <a:cubicBezTo>
                  <a:pt x="319" y="103"/>
                  <a:pt x="317" y="72"/>
                  <a:pt x="302" y="47"/>
                </a:cubicBezTo>
                <a:cubicBezTo>
                  <a:pt x="288" y="25"/>
                  <a:pt x="266" y="12"/>
                  <a:pt x="242" y="12"/>
                </a:cubicBezTo>
                <a:cubicBezTo>
                  <a:pt x="241" y="12"/>
                  <a:pt x="241" y="12"/>
                  <a:pt x="241" y="12"/>
                </a:cubicBezTo>
                <a:cubicBezTo>
                  <a:pt x="212" y="13"/>
                  <a:pt x="191" y="27"/>
                  <a:pt x="175" y="58"/>
                </a:cubicBezTo>
                <a:cubicBezTo>
                  <a:pt x="170" y="67"/>
                  <a:pt x="170" y="67"/>
                  <a:pt x="170" y="67"/>
                </a:cubicBezTo>
                <a:cubicBezTo>
                  <a:pt x="170" y="67"/>
                  <a:pt x="162" y="55"/>
                  <a:pt x="161" y="54"/>
                </a:cubicBezTo>
                <a:cubicBezTo>
                  <a:pt x="146" y="27"/>
                  <a:pt x="122" y="12"/>
                  <a:pt x="97" y="1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nvGrpSpPr>
          <p:cNvPr id="98" name="组合 97">
            <a:extLst>
              <a:ext uri="{FF2B5EF4-FFF2-40B4-BE49-F238E27FC236}">
                <a16:creationId xmlns:a16="http://schemas.microsoft.com/office/drawing/2014/main" id="{AE51F36D-8687-4C12-889B-8E5CD8F1D868}"/>
              </a:ext>
            </a:extLst>
          </p:cNvPr>
          <p:cNvGrpSpPr/>
          <p:nvPr/>
        </p:nvGrpSpPr>
        <p:grpSpPr>
          <a:xfrm>
            <a:off x="1314084" y="4007120"/>
            <a:ext cx="318331" cy="186522"/>
            <a:chOff x="823281" y="3202019"/>
            <a:chExt cx="549910" cy="322213"/>
          </a:xfrm>
        </p:grpSpPr>
        <p:sp>
          <p:nvSpPr>
            <p:cNvPr id="99" name="Freeform 10">
              <a:extLst>
                <a:ext uri="{FF2B5EF4-FFF2-40B4-BE49-F238E27FC236}">
                  <a16:creationId xmlns:a16="http://schemas.microsoft.com/office/drawing/2014/main" id="{F19A90DA-A35C-40FE-A087-C21C9FE6B6A7}"/>
                </a:ext>
              </a:extLst>
            </p:cNvPr>
            <p:cNvSpPr>
              <a:spLocks noEditPoints="1"/>
            </p:cNvSpPr>
            <p:nvPr/>
          </p:nvSpPr>
          <p:spPr bwMode="auto">
            <a:xfrm>
              <a:off x="823281" y="3202019"/>
              <a:ext cx="549910" cy="322213"/>
            </a:xfrm>
            <a:custGeom>
              <a:avLst/>
              <a:gdLst>
                <a:gd name="T0" fmla="*/ 168 w 332"/>
                <a:gd name="T1" fmla="*/ 195 h 195"/>
                <a:gd name="T2" fmla="*/ 102 w 332"/>
                <a:gd name="T3" fmla="*/ 181 h 195"/>
                <a:gd name="T4" fmla="*/ 18 w 332"/>
                <a:gd name="T5" fmla="*/ 126 h 195"/>
                <a:gd name="T6" fmla="*/ 18 w 332"/>
                <a:gd name="T7" fmla="*/ 71 h 195"/>
                <a:gd name="T8" fmla="*/ 166 w 332"/>
                <a:gd name="T9" fmla="*/ 0 h 195"/>
                <a:gd name="T10" fmla="*/ 316 w 332"/>
                <a:gd name="T11" fmla="*/ 74 h 195"/>
                <a:gd name="T12" fmla="*/ 315 w 332"/>
                <a:gd name="T13" fmla="*/ 124 h 195"/>
                <a:gd name="T14" fmla="*/ 170 w 332"/>
                <a:gd name="T15" fmla="*/ 195 h 195"/>
                <a:gd name="T16" fmla="*/ 168 w 332"/>
                <a:gd name="T17" fmla="*/ 195 h 195"/>
                <a:gd name="T18" fmla="*/ 166 w 332"/>
                <a:gd name="T19" fmla="*/ 12 h 195"/>
                <a:gd name="T20" fmla="*/ 27 w 332"/>
                <a:gd name="T21" fmla="*/ 80 h 195"/>
                <a:gd name="T22" fmla="*/ 27 w 332"/>
                <a:gd name="T23" fmla="*/ 118 h 195"/>
                <a:gd name="T24" fmla="*/ 106 w 332"/>
                <a:gd name="T25" fmla="*/ 170 h 195"/>
                <a:gd name="T26" fmla="*/ 168 w 332"/>
                <a:gd name="T27" fmla="*/ 183 h 195"/>
                <a:gd name="T28" fmla="*/ 170 w 332"/>
                <a:gd name="T29" fmla="*/ 183 h 195"/>
                <a:gd name="T30" fmla="*/ 306 w 332"/>
                <a:gd name="T31" fmla="*/ 116 h 195"/>
                <a:gd name="T32" fmla="*/ 307 w 332"/>
                <a:gd name="T33" fmla="*/ 82 h 195"/>
                <a:gd name="T34" fmla="*/ 166 w 332"/>
                <a:gd name="T35" fmla="*/ 12 h 195"/>
                <a:gd name="T36" fmla="*/ 166 w 332"/>
                <a:gd name="T37" fmla="*/ 176 h 195"/>
                <a:gd name="T38" fmla="*/ 88 w 332"/>
                <a:gd name="T39" fmla="*/ 98 h 195"/>
                <a:gd name="T40" fmla="*/ 166 w 332"/>
                <a:gd name="T41" fmla="*/ 21 h 195"/>
                <a:gd name="T42" fmla="*/ 166 w 332"/>
                <a:gd name="T43" fmla="*/ 21 h 195"/>
                <a:gd name="T44" fmla="*/ 221 w 332"/>
                <a:gd name="T45" fmla="*/ 44 h 195"/>
                <a:gd name="T46" fmla="*/ 243 w 332"/>
                <a:gd name="T47" fmla="*/ 98 h 195"/>
                <a:gd name="T48" fmla="*/ 166 w 332"/>
                <a:gd name="T49" fmla="*/ 176 h 195"/>
                <a:gd name="T50" fmla="*/ 166 w 332"/>
                <a:gd name="T51" fmla="*/ 27 h 195"/>
                <a:gd name="T52" fmla="*/ 166 w 332"/>
                <a:gd name="T53" fmla="*/ 33 h 195"/>
                <a:gd name="T54" fmla="*/ 100 w 332"/>
                <a:gd name="T55" fmla="*/ 98 h 195"/>
                <a:gd name="T56" fmla="*/ 166 w 332"/>
                <a:gd name="T57" fmla="*/ 164 h 195"/>
                <a:gd name="T58" fmla="*/ 231 w 332"/>
                <a:gd name="T59" fmla="*/ 98 h 195"/>
                <a:gd name="T60" fmla="*/ 212 w 332"/>
                <a:gd name="T61" fmla="*/ 52 h 195"/>
                <a:gd name="T62" fmla="*/ 166 w 332"/>
                <a:gd name="T63" fmla="*/ 33 h 195"/>
                <a:gd name="T64" fmla="*/ 166 w 332"/>
                <a:gd name="T65" fmla="*/ 27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32" h="195">
                  <a:moveTo>
                    <a:pt x="168" y="195"/>
                  </a:moveTo>
                  <a:cubicBezTo>
                    <a:pt x="141" y="195"/>
                    <a:pt x="123" y="190"/>
                    <a:pt x="102" y="181"/>
                  </a:cubicBezTo>
                  <a:cubicBezTo>
                    <a:pt x="66" y="167"/>
                    <a:pt x="39" y="149"/>
                    <a:pt x="18" y="126"/>
                  </a:cubicBezTo>
                  <a:cubicBezTo>
                    <a:pt x="0" y="106"/>
                    <a:pt x="0" y="90"/>
                    <a:pt x="18" y="71"/>
                  </a:cubicBezTo>
                  <a:cubicBezTo>
                    <a:pt x="60" y="27"/>
                    <a:pt x="111" y="2"/>
                    <a:pt x="166" y="0"/>
                  </a:cubicBezTo>
                  <a:cubicBezTo>
                    <a:pt x="222" y="2"/>
                    <a:pt x="275" y="28"/>
                    <a:pt x="316" y="74"/>
                  </a:cubicBezTo>
                  <a:cubicBezTo>
                    <a:pt x="332" y="91"/>
                    <a:pt x="331" y="107"/>
                    <a:pt x="315" y="124"/>
                  </a:cubicBezTo>
                  <a:cubicBezTo>
                    <a:pt x="271" y="171"/>
                    <a:pt x="222" y="195"/>
                    <a:pt x="170" y="195"/>
                  </a:cubicBezTo>
                  <a:lnTo>
                    <a:pt x="168" y="195"/>
                  </a:lnTo>
                  <a:close/>
                  <a:moveTo>
                    <a:pt x="166" y="12"/>
                  </a:moveTo>
                  <a:cubicBezTo>
                    <a:pt x="115" y="14"/>
                    <a:pt x="67" y="37"/>
                    <a:pt x="27" y="80"/>
                  </a:cubicBezTo>
                  <a:cubicBezTo>
                    <a:pt x="13" y="94"/>
                    <a:pt x="13" y="103"/>
                    <a:pt x="27" y="118"/>
                  </a:cubicBezTo>
                  <a:cubicBezTo>
                    <a:pt x="47" y="140"/>
                    <a:pt x="73" y="157"/>
                    <a:pt x="106" y="170"/>
                  </a:cubicBezTo>
                  <a:cubicBezTo>
                    <a:pt x="126" y="178"/>
                    <a:pt x="143" y="183"/>
                    <a:pt x="168" y="183"/>
                  </a:cubicBezTo>
                  <a:cubicBezTo>
                    <a:pt x="170" y="183"/>
                    <a:pt x="170" y="183"/>
                    <a:pt x="170" y="183"/>
                  </a:cubicBezTo>
                  <a:cubicBezTo>
                    <a:pt x="219" y="183"/>
                    <a:pt x="265" y="161"/>
                    <a:pt x="306" y="116"/>
                  </a:cubicBezTo>
                  <a:cubicBezTo>
                    <a:pt x="318" y="103"/>
                    <a:pt x="319" y="95"/>
                    <a:pt x="307" y="82"/>
                  </a:cubicBezTo>
                  <a:cubicBezTo>
                    <a:pt x="268" y="39"/>
                    <a:pt x="218" y="14"/>
                    <a:pt x="166" y="12"/>
                  </a:cubicBezTo>
                  <a:close/>
                  <a:moveTo>
                    <a:pt x="166" y="176"/>
                  </a:moveTo>
                  <a:cubicBezTo>
                    <a:pt x="123" y="176"/>
                    <a:pt x="88" y="141"/>
                    <a:pt x="88" y="98"/>
                  </a:cubicBezTo>
                  <a:cubicBezTo>
                    <a:pt x="88" y="56"/>
                    <a:pt x="123" y="21"/>
                    <a:pt x="166" y="21"/>
                  </a:cubicBezTo>
                  <a:cubicBezTo>
                    <a:pt x="166" y="21"/>
                    <a:pt x="166" y="21"/>
                    <a:pt x="166" y="21"/>
                  </a:cubicBezTo>
                  <a:cubicBezTo>
                    <a:pt x="186" y="21"/>
                    <a:pt x="206" y="29"/>
                    <a:pt x="221" y="44"/>
                  </a:cubicBezTo>
                  <a:cubicBezTo>
                    <a:pt x="235" y="59"/>
                    <a:pt x="243" y="78"/>
                    <a:pt x="243" y="98"/>
                  </a:cubicBezTo>
                  <a:cubicBezTo>
                    <a:pt x="243" y="141"/>
                    <a:pt x="209" y="175"/>
                    <a:pt x="166" y="176"/>
                  </a:cubicBezTo>
                  <a:close/>
                  <a:moveTo>
                    <a:pt x="166" y="27"/>
                  </a:moveTo>
                  <a:cubicBezTo>
                    <a:pt x="166" y="33"/>
                    <a:pt x="166" y="33"/>
                    <a:pt x="166" y="33"/>
                  </a:cubicBezTo>
                  <a:cubicBezTo>
                    <a:pt x="130" y="33"/>
                    <a:pt x="100" y="63"/>
                    <a:pt x="100" y="98"/>
                  </a:cubicBezTo>
                  <a:cubicBezTo>
                    <a:pt x="100" y="134"/>
                    <a:pt x="130" y="164"/>
                    <a:pt x="166" y="164"/>
                  </a:cubicBezTo>
                  <a:cubicBezTo>
                    <a:pt x="202" y="163"/>
                    <a:pt x="231" y="134"/>
                    <a:pt x="231" y="98"/>
                  </a:cubicBezTo>
                  <a:cubicBezTo>
                    <a:pt x="231" y="81"/>
                    <a:pt x="225" y="65"/>
                    <a:pt x="212" y="52"/>
                  </a:cubicBezTo>
                  <a:cubicBezTo>
                    <a:pt x="200" y="40"/>
                    <a:pt x="183" y="33"/>
                    <a:pt x="166" y="33"/>
                  </a:cubicBezTo>
                  <a:lnTo>
                    <a:pt x="166" y="2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62" name="Freeform 11">
              <a:extLst>
                <a:ext uri="{FF2B5EF4-FFF2-40B4-BE49-F238E27FC236}">
                  <a16:creationId xmlns:a16="http://schemas.microsoft.com/office/drawing/2014/main" id="{1354F31A-1146-4664-A50E-762583068512}"/>
                </a:ext>
              </a:extLst>
            </p:cNvPr>
            <p:cNvSpPr>
              <a:spLocks/>
            </p:cNvSpPr>
            <p:nvPr/>
          </p:nvSpPr>
          <p:spPr bwMode="auto">
            <a:xfrm>
              <a:off x="1009448" y="3282214"/>
              <a:ext cx="177575" cy="173280"/>
            </a:xfrm>
            <a:custGeom>
              <a:avLst/>
              <a:gdLst>
                <a:gd name="T0" fmla="*/ 54 w 108"/>
                <a:gd name="T1" fmla="*/ 1 h 104"/>
                <a:gd name="T2" fmla="*/ 61 w 108"/>
                <a:gd name="T3" fmla="*/ 40 h 104"/>
                <a:gd name="T4" fmla="*/ 97 w 108"/>
                <a:gd name="T5" fmla="*/ 26 h 104"/>
                <a:gd name="T6" fmla="*/ 90 w 108"/>
                <a:gd name="T7" fmla="*/ 83 h 104"/>
                <a:gd name="T8" fmla="*/ 30 w 108"/>
                <a:gd name="T9" fmla="*/ 93 h 104"/>
                <a:gd name="T10" fmla="*/ 6 w 108"/>
                <a:gd name="T11" fmla="*/ 35 h 104"/>
                <a:gd name="T12" fmla="*/ 54 w 108"/>
                <a:gd name="T13" fmla="*/ 1 h 104"/>
              </a:gdLst>
              <a:ahLst/>
              <a:cxnLst>
                <a:cxn ang="0">
                  <a:pos x="T0" y="T1"/>
                </a:cxn>
                <a:cxn ang="0">
                  <a:pos x="T2" y="T3"/>
                </a:cxn>
                <a:cxn ang="0">
                  <a:pos x="T4" y="T5"/>
                </a:cxn>
                <a:cxn ang="0">
                  <a:pos x="T6" y="T7"/>
                </a:cxn>
                <a:cxn ang="0">
                  <a:pos x="T8" y="T9"/>
                </a:cxn>
                <a:cxn ang="0">
                  <a:pos x="T10" y="T11"/>
                </a:cxn>
                <a:cxn ang="0">
                  <a:pos x="T12" y="T13"/>
                </a:cxn>
              </a:cxnLst>
              <a:rect l="0" t="0" r="r" b="b"/>
              <a:pathLst>
                <a:path w="108" h="104">
                  <a:moveTo>
                    <a:pt x="54" y="1"/>
                  </a:moveTo>
                  <a:cubicBezTo>
                    <a:pt x="45" y="19"/>
                    <a:pt x="47" y="33"/>
                    <a:pt x="61" y="40"/>
                  </a:cubicBezTo>
                  <a:cubicBezTo>
                    <a:pt x="74" y="47"/>
                    <a:pt x="86" y="43"/>
                    <a:pt x="97" y="26"/>
                  </a:cubicBezTo>
                  <a:cubicBezTo>
                    <a:pt x="108" y="44"/>
                    <a:pt x="105" y="67"/>
                    <a:pt x="90" y="83"/>
                  </a:cubicBezTo>
                  <a:cubicBezTo>
                    <a:pt x="74" y="100"/>
                    <a:pt x="50" y="104"/>
                    <a:pt x="30" y="93"/>
                  </a:cubicBezTo>
                  <a:cubicBezTo>
                    <a:pt x="10" y="81"/>
                    <a:pt x="0" y="58"/>
                    <a:pt x="6" y="35"/>
                  </a:cubicBezTo>
                  <a:cubicBezTo>
                    <a:pt x="12" y="15"/>
                    <a:pt x="32" y="0"/>
                    <a:pt x="54" y="1"/>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grpSp>
        <p:nvGrpSpPr>
          <p:cNvPr id="163" name="组合 162">
            <a:extLst>
              <a:ext uri="{FF2B5EF4-FFF2-40B4-BE49-F238E27FC236}">
                <a16:creationId xmlns:a16="http://schemas.microsoft.com/office/drawing/2014/main" id="{88003C40-FAEF-4DED-AC09-556CE2001CAC}"/>
              </a:ext>
            </a:extLst>
          </p:cNvPr>
          <p:cNvGrpSpPr/>
          <p:nvPr/>
        </p:nvGrpSpPr>
        <p:grpSpPr>
          <a:xfrm>
            <a:off x="3433037" y="3166911"/>
            <a:ext cx="225485" cy="328280"/>
            <a:chOff x="2344124" y="2189555"/>
            <a:chExt cx="389520" cy="567095"/>
          </a:xfrm>
        </p:grpSpPr>
        <p:sp>
          <p:nvSpPr>
            <p:cNvPr id="164" name="Freeform 12">
              <a:extLst>
                <a:ext uri="{FF2B5EF4-FFF2-40B4-BE49-F238E27FC236}">
                  <a16:creationId xmlns:a16="http://schemas.microsoft.com/office/drawing/2014/main" id="{C6EF729B-E6B1-4E00-A9B4-F1C15D50D12E}"/>
                </a:ext>
              </a:extLst>
            </p:cNvPr>
            <p:cNvSpPr>
              <a:spLocks noEditPoints="1"/>
            </p:cNvSpPr>
            <p:nvPr/>
          </p:nvSpPr>
          <p:spPr bwMode="auto">
            <a:xfrm>
              <a:off x="2398543" y="2189555"/>
              <a:ext cx="335101" cy="558502"/>
            </a:xfrm>
            <a:custGeom>
              <a:avLst/>
              <a:gdLst>
                <a:gd name="T0" fmla="*/ 173 w 203"/>
                <a:gd name="T1" fmla="*/ 337 h 337"/>
                <a:gd name="T2" fmla="*/ 166 w 203"/>
                <a:gd name="T3" fmla="*/ 329 h 337"/>
                <a:gd name="T4" fmla="*/ 52 w 203"/>
                <a:gd name="T5" fmla="*/ 194 h 337"/>
                <a:gd name="T6" fmla="*/ 12 w 203"/>
                <a:gd name="T7" fmla="*/ 133 h 337"/>
                <a:gd name="T8" fmla="*/ 12 w 203"/>
                <a:gd name="T9" fmla="*/ 63 h 337"/>
                <a:gd name="T10" fmla="*/ 53 w 203"/>
                <a:gd name="T11" fmla="*/ 13 h 337"/>
                <a:gd name="T12" fmla="*/ 97 w 203"/>
                <a:gd name="T13" fmla="*/ 0 h 337"/>
                <a:gd name="T14" fmla="*/ 137 w 203"/>
                <a:gd name="T15" fmla="*/ 12 h 337"/>
                <a:gd name="T16" fmla="*/ 173 w 203"/>
                <a:gd name="T17" fmla="*/ 93 h 337"/>
                <a:gd name="T18" fmla="*/ 155 w 203"/>
                <a:gd name="T19" fmla="*/ 165 h 337"/>
                <a:gd name="T20" fmla="*/ 152 w 203"/>
                <a:gd name="T21" fmla="*/ 176 h 337"/>
                <a:gd name="T22" fmla="*/ 96 w 203"/>
                <a:gd name="T23" fmla="*/ 110 h 337"/>
                <a:gd name="T24" fmla="*/ 98 w 203"/>
                <a:gd name="T25" fmla="*/ 106 h 337"/>
                <a:gd name="T26" fmla="*/ 114 w 203"/>
                <a:gd name="T27" fmla="*/ 73 h 337"/>
                <a:gd name="T28" fmla="*/ 66 w 203"/>
                <a:gd name="T29" fmla="*/ 72 h 337"/>
                <a:gd name="T30" fmla="*/ 120 w 203"/>
                <a:gd name="T31" fmla="*/ 155 h 337"/>
                <a:gd name="T32" fmla="*/ 201 w 203"/>
                <a:gd name="T33" fmla="*/ 249 h 337"/>
                <a:gd name="T34" fmla="*/ 203 w 203"/>
                <a:gd name="T35" fmla="*/ 252 h 337"/>
                <a:gd name="T36" fmla="*/ 173 w 203"/>
                <a:gd name="T37" fmla="*/ 337 h 337"/>
                <a:gd name="T38" fmla="*/ 97 w 203"/>
                <a:gd name="T39" fmla="*/ 12 h 337"/>
                <a:gd name="T40" fmla="*/ 59 w 203"/>
                <a:gd name="T41" fmla="*/ 23 h 337"/>
                <a:gd name="T42" fmla="*/ 23 w 203"/>
                <a:gd name="T43" fmla="*/ 68 h 337"/>
                <a:gd name="T44" fmla="*/ 23 w 203"/>
                <a:gd name="T45" fmla="*/ 127 h 337"/>
                <a:gd name="T46" fmla="*/ 61 w 203"/>
                <a:gd name="T47" fmla="*/ 187 h 337"/>
                <a:gd name="T48" fmla="*/ 168 w 203"/>
                <a:gd name="T49" fmla="*/ 314 h 337"/>
                <a:gd name="T50" fmla="*/ 190 w 203"/>
                <a:gd name="T51" fmla="*/ 254 h 337"/>
                <a:gd name="T52" fmla="*/ 112 w 203"/>
                <a:gd name="T53" fmla="*/ 164 h 337"/>
                <a:gd name="T54" fmla="*/ 52 w 203"/>
                <a:gd name="T55" fmla="*/ 68 h 337"/>
                <a:gd name="T56" fmla="*/ 53 w 203"/>
                <a:gd name="T57" fmla="*/ 65 h 337"/>
                <a:gd name="T58" fmla="*/ 56 w 203"/>
                <a:gd name="T59" fmla="*/ 63 h 337"/>
                <a:gd name="T60" fmla="*/ 121 w 203"/>
                <a:gd name="T61" fmla="*/ 64 h 337"/>
                <a:gd name="T62" fmla="*/ 126 w 203"/>
                <a:gd name="T63" fmla="*/ 75 h 337"/>
                <a:gd name="T64" fmla="*/ 110 w 203"/>
                <a:gd name="T65" fmla="*/ 108 h 337"/>
                <a:gd name="T66" fmla="*/ 146 w 203"/>
                <a:gd name="T67" fmla="*/ 151 h 337"/>
                <a:gd name="T68" fmla="*/ 161 w 203"/>
                <a:gd name="T69" fmla="*/ 92 h 337"/>
                <a:gd name="T70" fmla="*/ 130 w 203"/>
                <a:gd name="T71" fmla="*/ 22 h 337"/>
                <a:gd name="T72" fmla="*/ 97 w 203"/>
                <a:gd name="T73" fmla="*/ 12 h 3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03" h="337">
                  <a:moveTo>
                    <a:pt x="173" y="337"/>
                  </a:moveTo>
                  <a:cubicBezTo>
                    <a:pt x="166" y="329"/>
                    <a:pt x="166" y="329"/>
                    <a:pt x="166" y="329"/>
                  </a:cubicBezTo>
                  <a:cubicBezTo>
                    <a:pt x="165" y="329"/>
                    <a:pt x="85" y="239"/>
                    <a:pt x="52" y="194"/>
                  </a:cubicBezTo>
                  <a:cubicBezTo>
                    <a:pt x="35" y="172"/>
                    <a:pt x="23" y="152"/>
                    <a:pt x="12" y="133"/>
                  </a:cubicBezTo>
                  <a:cubicBezTo>
                    <a:pt x="1" y="110"/>
                    <a:pt x="0" y="87"/>
                    <a:pt x="12" y="63"/>
                  </a:cubicBezTo>
                  <a:cubicBezTo>
                    <a:pt x="22" y="39"/>
                    <a:pt x="35" y="23"/>
                    <a:pt x="53" y="13"/>
                  </a:cubicBezTo>
                  <a:cubicBezTo>
                    <a:pt x="67" y="5"/>
                    <a:pt x="82" y="0"/>
                    <a:pt x="97" y="0"/>
                  </a:cubicBezTo>
                  <a:cubicBezTo>
                    <a:pt x="111" y="0"/>
                    <a:pt x="125" y="4"/>
                    <a:pt x="137" y="12"/>
                  </a:cubicBezTo>
                  <a:cubicBezTo>
                    <a:pt x="162" y="28"/>
                    <a:pt x="175" y="57"/>
                    <a:pt x="173" y="93"/>
                  </a:cubicBezTo>
                  <a:cubicBezTo>
                    <a:pt x="173" y="102"/>
                    <a:pt x="158" y="154"/>
                    <a:pt x="155" y="165"/>
                  </a:cubicBezTo>
                  <a:cubicBezTo>
                    <a:pt x="152" y="176"/>
                    <a:pt x="152" y="176"/>
                    <a:pt x="152" y="176"/>
                  </a:cubicBezTo>
                  <a:cubicBezTo>
                    <a:pt x="96" y="110"/>
                    <a:pt x="96" y="110"/>
                    <a:pt x="96" y="110"/>
                  </a:cubicBezTo>
                  <a:cubicBezTo>
                    <a:pt x="98" y="106"/>
                    <a:pt x="98" y="106"/>
                    <a:pt x="98" y="106"/>
                  </a:cubicBezTo>
                  <a:cubicBezTo>
                    <a:pt x="101" y="99"/>
                    <a:pt x="111" y="81"/>
                    <a:pt x="114" y="73"/>
                  </a:cubicBezTo>
                  <a:cubicBezTo>
                    <a:pt x="98" y="66"/>
                    <a:pt x="82" y="65"/>
                    <a:pt x="66" y="72"/>
                  </a:cubicBezTo>
                  <a:cubicBezTo>
                    <a:pt x="72" y="86"/>
                    <a:pt x="97" y="130"/>
                    <a:pt x="120" y="155"/>
                  </a:cubicBezTo>
                  <a:cubicBezTo>
                    <a:pt x="157" y="195"/>
                    <a:pt x="201" y="248"/>
                    <a:pt x="201" y="249"/>
                  </a:cubicBezTo>
                  <a:cubicBezTo>
                    <a:pt x="203" y="252"/>
                    <a:pt x="203" y="252"/>
                    <a:pt x="203" y="252"/>
                  </a:cubicBezTo>
                  <a:lnTo>
                    <a:pt x="173" y="337"/>
                  </a:lnTo>
                  <a:close/>
                  <a:moveTo>
                    <a:pt x="97" y="12"/>
                  </a:moveTo>
                  <a:cubicBezTo>
                    <a:pt x="84" y="12"/>
                    <a:pt x="71" y="16"/>
                    <a:pt x="59" y="23"/>
                  </a:cubicBezTo>
                  <a:cubicBezTo>
                    <a:pt x="44" y="32"/>
                    <a:pt x="32" y="47"/>
                    <a:pt x="23" y="68"/>
                  </a:cubicBezTo>
                  <a:cubicBezTo>
                    <a:pt x="13" y="89"/>
                    <a:pt x="13" y="108"/>
                    <a:pt x="23" y="127"/>
                  </a:cubicBezTo>
                  <a:cubicBezTo>
                    <a:pt x="33" y="146"/>
                    <a:pt x="45" y="165"/>
                    <a:pt x="61" y="187"/>
                  </a:cubicBezTo>
                  <a:cubicBezTo>
                    <a:pt x="88" y="224"/>
                    <a:pt x="148" y="291"/>
                    <a:pt x="168" y="314"/>
                  </a:cubicBezTo>
                  <a:cubicBezTo>
                    <a:pt x="190" y="254"/>
                    <a:pt x="190" y="254"/>
                    <a:pt x="190" y="254"/>
                  </a:cubicBezTo>
                  <a:cubicBezTo>
                    <a:pt x="180" y="243"/>
                    <a:pt x="143" y="198"/>
                    <a:pt x="112" y="164"/>
                  </a:cubicBezTo>
                  <a:cubicBezTo>
                    <a:pt x="91" y="141"/>
                    <a:pt x="51" y="78"/>
                    <a:pt x="52" y="68"/>
                  </a:cubicBezTo>
                  <a:cubicBezTo>
                    <a:pt x="53" y="65"/>
                    <a:pt x="53" y="65"/>
                    <a:pt x="53" y="65"/>
                  </a:cubicBezTo>
                  <a:cubicBezTo>
                    <a:pt x="56" y="63"/>
                    <a:pt x="56" y="63"/>
                    <a:pt x="56" y="63"/>
                  </a:cubicBezTo>
                  <a:cubicBezTo>
                    <a:pt x="78" y="52"/>
                    <a:pt x="100" y="53"/>
                    <a:pt x="121" y="64"/>
                  </a:cubicBezTo>
                  <a:cubicBezTo>
                    <a:pt x="127" y="67"/>
                    <a:pt x="128" y="72"/>
                    <a:pt x="126" y="75"/>
                  </a:cubicBezTo>
                  <a:cubicBezTo>
                    <a:pt x="124" y="81"/>
                    <a:pt x="114" y="100"/>
                    <a:pt x="110" y="108"/>
                  </a:cubicBezTo>
                  <a:cubicBezTo>
                    <a:pt x="146" y="151"/>
                    <a:pt x="146" y="151"/>
                    <a:pt x="146" y="151"/>
                  </a:cubicBezTo>
                  <a:cubicBezTo>
                    <a:pt x="153" y="127"/>
                    <a:pt x="161" y="97"/>
                    <a:pt x="161" y="92"/>
                  </a:cubicBezTo>
                  <a:cubicBezTo>
                    <a:pt x="163" y="61"/>
                    <a:pt x="152" y="35"/>
                    <a:pt x="130" y="22"/>
                  </a:cubicBezTo>
                  <a:cubicBezTo>
                    <a:pt x="120" y="15"/>
                    <a:pt x="109" y="12"/>
                    <a:pt x="97" y="1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66" name="Freeform 13">
              <a:extLst>
                <a:ext uri="{FF2B5EF4-FFF2-40B4-BE49-F238E27FC236}">
                  <a16:creationId xmlns:a16="http://schemas.microsoft.com/office/drawing/2014/main" id="{E3B02852-DC5F-4F4F-BC87-4AFEB962C87E}"/>
                </a:ext>
              </a:extLst>
            </p:cNvPr>
            <p:cNvSpPr>
              <a:spLocks noEditPoints="1"/>
            </p:cNvSpPr>
            <p:nvPr/>
          </p:nvSpPr>
          <p:spPr bwMode="auto">
            <a:xfrm>
              <a:off x="2344124" y="2496015"/>
              <a:ext cx="184736" cy="260635"/>
            </a:xfrm>
            <a:custGeom>
              <a:avLst/>
              <a:gdLst>
                <a:gd name="T0" fmla="*/ 31 w 112"/>
                <a:gd name="T1" fmla="*/ 157 h 157"/>
                <a:gd name="T2" fmla="*/ 0 w 112"/>
                <a:gd name="T3" fmla="*/ 71 h 157"/>
                <a:gd name="T4" fmla="*/ 2 w 112"/>
                <a:gd name="T5" fmla="*/ 68 h 157"/>
                <a:gd name="T6" fmla="*/ 56 w 112"/>
                <a:gd name="T7" fmla="*/ 7 h 157"/>
                <a:gd name="T8" fmla="*/ 58 w 112"/>
                <a:gd name="T9" fmla="*/ 5 h 157"/>
                <a:gd name="T10" fmla="*/ 63 w 112"/>
                <a:gd name="T11" fmla="*/ 0 h 157"/>
                <a:gd name="T12" fmla="*/ 112 w 112"/>
                <a:gd name="T13" fmla="*/ 65 h 157"/>
                <a:gd name="T14" fmla="*/ 93 w 112"/>
                <a:gd name="T15" fmla="*/ 86 h 157"/>
                <a:gd name="T16" fmla="*/ 55 w 112"/>
                <a:gd name="T17" fmla="*/ 130 h 157"/>
                <a:gd name="T18" fmla="*/ 38 w 112"/>
                <a:gd name="T19" fmla="*/ 150 h 157"/>
                <a:gd name="T20" fmla="*/ 31 w 112"/>
                <a:gd name="T21" fmla="*/ 157 h 157"/>
                <a:gd name="T22" fmla="*/ 13 w 112"/>
                <a:gd name="T23" fmla="*/ 74 h 157"/>
                <a:gd name="T24" fmla="*/ 35 w 112"/>
                <a:gd name="T25" fmla="*/ 134 h 157"/>
                <a:gd name="T26" fmla="*/ 46 w 112"/>
                <a:gd name="T27" fmla="*/ 122 h 157"/>
                <a:gd name="T28" fmla="*/ 84 w 112"/>
                <a:gd name="T29" fmla="*/ 79 h 157"/>
                <a:gd name="T30" fmla="*/ 97 w 112"/>
                <a:gd name="T31" fmla="*/ 64 h 157"/>
                <a:gd name="T32" fmla="*/ 62 w 112"/>
                <a:gd name="T33" fmla="*/ 19 h 157"/>
                <a:gd name="T34" fmla="*/ 13 w 112"/>
                <a:gd name="T35" fmla="*/ 74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2" h="157">
                  <a:moveTo>
                    <a:pt x="31" y="157"/>
                  </a:moveTo>
                  <a:cubicBezTo>
                    <a:pt x="0" y="71"/>
                    <a:pt x="0" y="71"/>
                    <a:pt x="0" y="71"/>
                  </a:cubicBezTo>
                  <a:cubicBezTo>
                    <a:pt x="2" y="68"/>
                    <a:pt x="2" y="68"/>
                    <a:pt x="2" y="68"/>
                  </a:cubicBezTo>
                  <a:cubicBezTo>
                    <a:pt x="2" y="68"/>
                    <a:pt x="39" y="26"/>
                    <a:pt x="56" y="7"/>
                  </a:cubicBezTo>
                  <a:cubicBezTo>
                    <a:pt x="57" y="6"/>
                    <a:pt x="57" y="6"/>
                    <a:pt x="58" y="5"/>
                  </a:cubicBezTo>
                  <a:cubicBezTo>
                    <a:pt x="63" y="0"/>
                    <a:pt x="63" y="0"/>
                    <a:pt x="63" y="0"/>
                  </a:cubicBezTo>
                  <a:cubicBezTo>
                    <a:pt x="112" y="65"/>
                    <a:pt x="112" y="65"/>
                    <a:pt x="112" y="65"/>
                  </a:cubicBezTo>
                  <a:cubicBezTo>
                    <a:pt x="93" y="86"/>
                    <a:pt x="93" y="86"/>
                    <a:pt x="93" y="86"/>
                  </a:cubicBezTo>
                  <a:cubicBezTo>
                    <a:pt x="81" y="101"/>
                    <a:pt x="68" y="116"/>
                    <a:pt x="55" y="130"/>
                  </a:cubicBezTo>
                  <a:cubicBezTo>
                    <a:pt x="52" y="134"/>
                    <a:pt x="38" y="149"/>
                    <a:pt x="38" y="150"/>
                  </a:cubicBezTo>
                  <a:lnTo>
                    <a:pt x="31" y="157"/>
                  </a:lnTo>
                  <a:close/>
                  <a:moveTo>
                    <a:pt x="13" y="74"/>
                  </a:moveTo>
                  <a:cubicBezTo>
                    <a:pt x="35" y="134"/>
                    <a:pt x="35" y="134"/>
                    <a:pt x="35" y="134"/>
                  </a:cubicBezTo>
                  <a:cubicBezTo>
                    <a:pt x="40" y="130"/>
                    <a:pt x="44" y="124"/>
                    <a:pt x="46" y="122"/>
                  </a:cubicBezTo>
                  <a:cubicBezTo>
                    <a:pt x="59" y="108"/>
                    <a:pt x="72" y="93"/>
                    <a:pt x="84" y="79"/>
                  </a:cubicBezTo>
                  <a:cubicBezTo>
                    <a:pt x="97" y="64"/>
                    <a:pt x="97" y="64"/>
                    <a:pt x="97" y="64"/>
                  </a:cubicBezTo>
                  <a:cubicBezTo>
                    <a:pt x="62" y="19"/>
                    <a:pt x="62" y="19"/>
                    <a:pt x="62" y="19"/>
                  </a:cubicBezTo>
                  <a:cubicBezTo>
                    <a:pt x="46" y="36"/>
                    <a:pt x="21" y="65"/>
                    <a:pt x="13" y="74"/>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grpSp>
        <p:nvGrpSpPr>
          <p:cNvPr id="168" name="组合 167">
            <a:extLst>
              <a:ext uri="{FF2B5EF4-FFF2-40B4-BE49-F238E27FC236}">
                <a16:creationId xmlns:a16="http://schemas.microsoft.com/office/drawing/2014/main" id="{E5DB85B2-2DEE-42A3-852F-06A247F02654}"/>
              </a:ext>
            </a:extLst>
          </p:cNvPr>
          <p:cNvGrpSpPr/>
          <p:nvPr/>
        </p:nvGrpSpPr>
        <p:grpSpPr>
          <a:xfrm>
            <a:off x="2396851" y="3185564"/>
            <a:ext cx="267763" cy="290975"/>
            <a:chOff x="1579407" y="2206739"/>
            <a:chExt cx="462555" cy="502652"/>
          </a:xfrm>
        </p:grpSpPr>
        <p:sp>
          <p:nvSpPr>
            <p:cNvPr id="169" name="Freeform 14">
              <a:extLst>
                <a:ext uri="{FF2B5EF4-FFF2-40B4-BE49-F238E27FC236}">
                  <a16:creationId xmlns:a16="http://schemas.microsoft.com/office/drawing/2014/main" id="{F6965E2D-1E57-41CF-94D7-D56709892CF2}"/>
                </a:ext>
              </a:extLst>
            </p:cNvPr>
            <p:cNvSpPr>
              <a:spLocks noEditPoints="1"/>
            </p:cNvSpPr>
            <p:nvPr/>
          </p:nvSpPr>
          <p:spPr bwMode="auto">
            <a:xfrm>
              <a:off x="1579407" y="2206739"/>
              <a:ext cx="462555" cy="502652"/>
            </a:xfrm>
            <a:custGeom>
              <a:avLst/>
              <a:gdLst>
                <a:gd name="T0" fmla="*/ 224 w 280"/>
                <a:gd name="T1" fmla="*/ 41 h 304"/>
                <a:gd name="T2" fmla="*/ 268 w 280"/>
                <a:gd name="T3" fmla="*/ 83 h 304"/>
                <a:gd name="T4" fmla="*/ 263 w 280"/>
                <a:gd name="T5" fmla="*/ 151 h 304"/>
                <a:gd name="T6" fmla="*/ 251 w 280"/>
                <a:gd name="T7" fmla="*/ 218 h 304"/>
                <a:gd name="T8" fmla="*/ 225 w 280"/>
                <a:gd name="T9" fmla="*/ 266 h 304"/>
                <a:gd name="T10" fmla="*/ 205 w 280"/>
                <a:gd name="T11" fmla="*/ 274 h 304"/>
                <a:gd name="T12" fmla="*/ 139 w 280"/>
                <a:gd name="T13" fmla="*/ 289 h 304"/>
                <a:gd name="T14" fmla="*/ 98 w 280"/>
                <a:gd name="T15" fmla="*/ 297 h 304"/>
                <a:gd name="T16" fmla="*/ 65 w 280"/>
                <a:gd name="T17" fmla="*/ 274 h 304"/>
                <a:gd name="T18" fmla="*/ 31 w 280"/>
                <a:gd name="T19" fmla="*/ 220 h 304"/>
                <a:gd name="T20" fmla="*/ 14 w 280"/>
                <a:gd name="T21" fmla="*/ 155 h 304"/>
                <a:gd name="T22" fmla="*/ 6 w 280"/>
                <a:gd name="T23" fmla="*/ 106 h 304"/>
                <a:gd name="T24" fmla="*/ 55 w 280"/>
                <a:gd name="T25" fmla="*/ 40 h 304"/>
                <a:gd name="T26" fmla="*/ 139 w 280"/>
                <a:gd name="T27" fmla="*/ 17 h 304"/>
                <a:gd name="T28" fmla="*/ 255 w 280"/>
                <a:gd name="T29" fmla="*/ 163 h 304"/>
                <a:gd name="T30" fmla="*/ 203 w 280"/>
                <a:gd name="T31" fmla="*/ 183 h 304"/>
                <a:gd name="T32" fmla="*/ 207 w 280"/>
                <a:gd name="T33" fmla="*/ 170 h 304"/>
                <a:gd name="T34" fmla="*/ 259 w 280"/>
                <a:gd name="T35" fmla="*/ 95 h 304"/>
                <a:gd name="T36" fmla="*/ 214 w 280"/>
                <a:gd name="T37" fmla="*/ 50 h 304"/>
                <a:gd name="T38" fmla="*/ 157 w 280"/>
                <a:gd name="T39" fmla="*/ 21 h 304"/>
                <a:gd name="T40" fmla="*/ 146 w 280"/>
                <a:gd name="T41" fmla="*/ 45 h 304"/>
                <a:gd name="T42" fmla="*/ 146 w 280"/>
                <a:gd name="T43" fmla="*/ 269 h 304"/>
                <a:gd name="T44" fmla="*/ 195 w 280"/>
                <a:gd name="T45" fmla="*/ 267 h 304"/>
                <a:gd name="T46" fmla="*/ 168 w 280"/>
                <a:gd name="T47" fmla="*/ 224 h 304"/>
                <a:gd name="T48" fmla="*/ 180 w 280"/>
                <a:gd name="T49" fmla="*/ 223 h 304"/>
                <a:gd name="T50" fmla="*/ 224 w 280"/>
                <a:gd name="T51" fmla="*/ 254 h 304"/>
                <a:gd name="T52" fmla="*/ 229 w 280"/>
                <a:gd name="T53" fmla="*/ 213 h 304"/>
                <a:gd name="T54" fmla="*/ 255 w 280"/>
                <a:gd name="T55" fmla="*/ 163 h 304"/>
                <a:gd name="T56" fmla="*/ 44 w 280"/>
                <a:gd name="T57" fmla="*/ 224 h 304"/>
                <a:gd name="T58" fmla="*/ 75 w 280"/>
                <a:gd name="T59" fmla="*/ 263 h 304"/>
                <a:gd name="T60" fmla="*/ 100 w 280"/>
                <a:gd name="T61" fmla="*/ 284 h 304"/>
                <a:gd name="T62" fmla="*/ 133 w 280"/>
                <a:gd name="T63" fmla="*/ 267 h 304"/>
                <a:gd name="T64" fmla="*/ 132 w 280"/>
                <a:gd name="T65" fmla="*/ 32 h 304"/>
                <a:gd name="T66" fmla="*/ 99 w 280"/>
                <a:gd name="T67" fmla="*/ 23 h 304"/>
                <a:gd name="T68" fmla="*/ 59 w 280"/>
                <a:gd name="T69" fmla="*/ 55 h 304"/>
                <a:gd name="T70" fmla="*/ 19 w 280"/>
                <a:gd name="T71" fmla="*/ 115 h 304"/>
                <a:gd name="T72" fmla="*/ 63 w 280"/>
                <a:gd name="T73" fmla="*/ 130 h 304"/>
                <a:gd name="T74" fmla="*/ 98 w 280"/>
                <a:gd name="T75" fmla="*/ 151 h 304"/>
                <a:gd name="T76" fmla="*/ 84 w 280"/>
                <a:gd name="T77" fmla="*/ 149 h 304"/>
                <a:gd name="T78" fmla="*/ 27 w 280"/>
                <a:gd name="T79" fmla="*/ 159 h 304"/>
                <a:gd name="T80" fmla="*/ 49 w 280"/>
                <a:gd name="T81" fmla="*/ 214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80" h="304">
                  <a:moveTo>
                    <a:pt x="182" y="9"/>
                  </a:moveTo>
                  <a:cubicBezTo>
                    <a:pt x="201" y="13"/>
                    <a:pt x="214" y="23"/>
                    <a:pt x="224" y="41"/>
                  </a:cubicBezTo>
                  <a:cubicBezTo>
                    <a:pt x="225" y="43"/>
                    <a:pt x="227" y="44"/>
                    <a:pt x="228" y="45"/>
                  </a:cubicBezTo>
                  <a:cubicBezTo>
                    <a:pt x="248" y="51"/>
                    <a:pt x="261" y="64"/>
                    <a:pt x="268" y="83"/>
                  </a:cubicBezTo>
                  <a:cubicBezTo>
                    <a:pt x="270" y="87"/>
                    <a:pt x="279" y="117"/>
                    <a:pt x="263" y="151"/>
                  </a:cubicBezTo>
                  <a:cubicBezTo>
                    <a:pt x="262" y="152"/>
                    <a:pt x="262" y="151"/>
                    <a:pt x="263" y="151"/>
                  </a:cubicBezTo>
                  <a:cubicBezTo>
                    <a:pt x="266" y="158"/>
                    <a:pt x="269" y="162"/>
                    <a:pt x="272" y="168"/>
                  </a:cubicBezTo>
                  <a:cubicBezTo>
                    <a:pt x="274" y="173"/>
                    <a:pt x="280" y="206"/>
                    <a:pt x="251" y="218"/>
                  </a:cubicBezTo>
                  <a:cubicBezTo>
                    <a:pt x="247" y="219"/>
                    <a:pt x="246" y="222"/>
                    <a:pt x="247" y="226"/>
                  </a:cubicBezTo>
                  <a:cubicBezTo>
                    <a:pt x="253" y="245"/>
                    <a:pt x="245" y="261"/>
                    <a:pt x="225" y="266"/>
                  </a:cubicBezTo>
                  <a:cubicBezTo>
                    <a:pt x="222" y="267"/>
                    <a:pt x="217" y="268"/>
                    <a:pt x="213" y="268"/>
                  </a:cubicBezTo>
                  <a:cubicBezTo>
                    <a:pt x="210" y="269"/>
                    <a:pt x="206" y="270"/>
                    <a:pt x="205" y="274"/>
                  </a:cubicBezTo>
                  <a:cubicBezTo>
                    <a:pt x="199" y="289"/>
                    <a:pt x="179" y="304"/>
                    <a:pt x="155" y="298"/>
                  </a:cubicBezTo>
                  <a:cubicBezTo>
                    <a:pt x="150" y="295"/>
                    <a:pt x="144" y="292"/>
                    <a:pt x="139" y="289"/>
                  </a:cubicBezTo>
                  <a:cubicBezTo>
                    <a:pt x="134" y="292"/>
                    <a:pt x="129" y="295"/>
                    <a:pt x="123" y="298"/>
                  </a:cubicBezTo>
                  <a:cubicBezTo>
                    <a:pt x="113" y="301"/>
                    <a:pt x="106" y="299"/>
                    <a:pt x="98" y="297"/>
                  </a:cubicBezTo>
                  <a:cubicBezTo>
                    <a:pt x="87" y="294"/>
                    <a:pt x="79" y="289"/>
                    <a:pt x="74" y="280"/>
                  </a:cubicBezTo>
                  <a:cubicBezTo>
                    <a:pt x="72" y="276"/>
                    <a:pt x="69" y="275"/>
                    <a:pt x="65" y="274"/>
                  </a:cubicBezTo>
                  <a:cubicBezTo>
                    <a:pt x="46" y="271"/>
                    <a:pt x="32" y="258"/>
                    <a:pt x="29" y="238"/>
                  </a:cubicBezTo>
                  <a:cubicBezTo>
                    <a:pt x="29" y="233"/>
                    <a:pt x="31" y="226"/>
                    <a:pt x="31" y="220"/>
                  </a:cubicBezTo>
                  <a:cubicBezTo>
                    <a:pt x="31" y="220"/>
                    <a:pt x="30" y="219"/>
                    <a:pt x="30" y="219"/>
                  </a:cubicBezTo>
                  <a:cubicBezTo>
                    <a:pt x="5" y="206"/>
                    <a:pt x="0" y="178"/>
                    <a:pt x="14" y="155"/>
                  </a:cubicBezTo>
                  <a:cubicBezTo>
                    <a:pt x="15" y="153"/>
                    <a:pt x="15" y="150"/>
                    <a:pt x="15" y="148"/>
                  </a:cubicBezTo>
                  <a:cubicBezTo>
                    <a:pt x="9" y="135"/>
                    <a:pt x="6" y="121"/>
                    <a:pt x="6" y="106"/>
                  </a:cubicBezTo>
                  <a:cubicBezTo>
                    <a:pt x="7" y="79"/>
                    <a:pt x="22" y="53"/>
                    <a:pt x="51" y="44"/>
                  </a:cubicBezTo>
                  <a:cubicBezTo>
                    <a:pt x="52" y="44"/>
                    <a:pt x="54" y="42"/>
                    <a:pt x="55" y="40"/>
                  </a:cubicBezTo>
                  <a:cubicBezTo>
                    <a:pt x="61" y="31"/>
                    <a:pt x="70" y="20"/>
                    <a:pt x="79" y="14"/>
                  </a:cubicBezTo>
                  <a:cubicBezTo>
                    <a:pt x="104" y="0"/>
                    <a:pt x="136" y="11"/>
                    <a:pt x="139" y="17"/>
                  </a:cubicBezTo>
                  <a:cubicBezTo>
                    <a:pt x="149" y="1"/>
                    <a:pt x="181" y="9"/>
                    <a:pt x="182" y="9"/>
                  </a:cubicBezTo>
                  <a:moveTo>
                    <a:pt x="255" y="163"/>
                  </a:moveTo>
                  <a:cubicBezTo>
                    <a:pt x="253" y="164"/>
                    <a:pt x="253" y="165"/>
                    <a:pt x="252" y="166"/>
                  </a:cubicBezTo>
                  <a:cubicBezTo>
                    <a:pt x="238" y="179"/>
                    <a:pt x="221" y="182"/>
                    <a:pt x="203" y="183"/>
                  </a:cubicBezTo>
                  <a:cubicBezTo>
                    <a:pt x="199" y="183"/>
                    <a:pt x="197" y="180"/>
                    <a:pt x="197" y="176"/>
                  </a:cubicBezTo>
                  <a:cubicBezTo>
                    <a:pt x="197" y="169"/>
                    <a:pt x="205" y="170"/>
                    <a:pt x="207" y="170"/>
                  </a:cubicBezTo>
                  <a:cubicBezTo>
                    <a:pt x="229" y="170"/>
                    <a:pt x="245" y="161"/>
                    <a:pt x="254" y="140"/>
                  </a:cubicBezTo>
                  <a:cubicBezTo>
                    <a:pt x="260" y="126"/>
                    <a:pt x="262" y="110"/>
                    <a:pt x="259" y="95"/>
                  </a:cubicBezTo>
                  <a:cubicBezTo>
                    <a:pt x="254" y="74"/>
                    <a:pt x="242" y="60"/>
                    <a:pt x="220" y="56"/>
                  </a:cubicBezTo>
                  <a:cubicBezTo>
                    <a:pt x="217" y="55"/>
                    <a:pt x="215" y="53"/>
                    <a:pt x="214" y="50"/>
                  </a:cubicBezTo>
                  <a:cubicBezTo>
                    <a:pt x="213" y="47"/>
                    <a:pt x="211" y="44"/>
                    <a:pt x="209" y="42"/>
                  </a:cubicBezTo>
                  <a:cubicBezTo>
                    <a:pt x="196" y="25"/>
                    <a:pt x="178" y="20"/>
                    <a:pt x="157" y="21"/>
                  </a:cubicBezTo>
                  <a:cubicBezTo>
                    <a:pt x="152" y="22"/>
                    <a:pt x="148" y="25"/>
                    <a:pt x="147" y="31"/>
                  </a:cubicBezTo>
                  <a:cubicBezTo>
                    <a:pt x="146" y="35"/>
                    <a:pt x="146" y="40"/>
                    <a:pt x="146" y="45"/>
                  </a:cubicBezTo>
                  <a:cubicBezTo>
                    <a:pt x="146" y="101"/>
                    <a:pt x="146" y="158"/>
                    <a:pt x="146" y="214"/>
                  </a:cubicBezTo>
                  <a:cubicBezTo>
                    <a:pt x="146" y="232"/>
                    <a:pt x="146" y="251"/>
                    <a:pt x="146" y="269"/>
                  </a:cubicBezTo>
                  <a:cubicBezTo>
                    <a:pt x="146" y="278"/>
                    <a:pt x="151" y="284"/>
                    <a:pt x="159" y="285"/>
                  </a:cubicBezTo>
                  <a:cubicBezTo>
                    <a:pt x="169" y="287"/>
                    <a:pt x="190" y="280"/>
                    <a:pt x="195" y="267"/>
                  </a:cubicBezTo>
                  <a:cubicBezTo>
                    <a:pt x="193" y="266"/>
                    <a:pt x="191" y="265"/>
                    <a:pt x="189" y="264"/>
                  </a:cubicBezTo>
                  <a:cubicBezTo>
                    <a:pt x="174" y="255"/>
                    <a:pt x="168" y="241"/>
                    <a:pt x="168" y="224"/>
                  </a:cubicBezTo>
                  <a:cubicBezTo>
                    <a:pt x="168" y="220"/>
                    <a:pt x="169" y="217"/>
                    <a:pt x="173" y="217"/>
                  </a:cubicBezTo>
                  <a:cubicBezTo>
                    <a:pt x="178" y="216"/>
                    <a:pt x="180" y="219"/>
                    <a:pt x="180" y="223"/>
                  </a:cubicBezTo>
                  <a:cubicBezTo>
                    <a:pt x="180" y="224"/>
                    <a:pt x="181" y="226"/>
                    <a:pt x="181" y="227"/>
                  </a:cubicBezTo>
                  <a:cubicBezTo>
                    <a:pt x="180" y="247"/>
                    <a:pt x="199" y="264"/>
                    <a:pt x="224" y="254"/>
                  </a:cubicBezTo>
                  <a:cubicBezTo>
                    <a:pt x="235" y="249"/>
                    <a:pt x="239" y="241"/>
                    <a:pt x="235" y="229"/>
                  </a:cubicBezTo>
                  <a:cubicBezTo>
                    <a:pt x="234" y="224"/>
                    <a:pt x="232" y="219"/>
                    <a:pt x="229" y="213"/>
                  </a:cubicBezTo>
                  <a:cubicBezTo>
                    <a:pt x="240" y="210"/>
                    <a:pt x="251" y="206"/>
                    <a:pt x="256" y="195"/>
                  </a:cubicBezTo>
                  <a:cubicBezTo>
                    <a:pt x="262" y="184"/>
                    <a:pt x="261" y="174"/>
                    <a:pt x="255" y="163"/>
                  </a:cubicBezTo>
                  <a:moveTo>
                    <a:pt x="49" y="214"/>
                  </a:moveTo>
                  <a:cubicBezTo>
                    <a:pt x="48" y="217"/>
                    <a:pt x="46" y="221"/>
                    <a:pt x="44" y="224"/>
                  </a:cubicBezTo>
                  <a:cubicBezTo>
                    <a:pt x="39" y="235"/>
                    <a:pt x="42" y="247"/>
                    <a:pt x="52" y="255"/>
                  </a:cubicBezTo>
                  <a:cubicBezTo>
                    <a:pt x="58" y="260"/>
                    <a:pt x="66" y="263"/>
                    <a:pt x="75" y="263"/>
                  </a:cubicBezTo>
                  <a:cubicBezTo>
                    <a:pt x="79" y="263"/>
                    <a:pt x="81" y="264"/>
                    <a:pt x="82" y="269"/>
                  </a:cubicBezTo>
                  <a:cubicBezTo>
                    <a:pt x="85" y="278"/>
                    <a:pt x="91" y="283"/>
                    <a:pt x="100" y="284"/>
                  </a:cubicBezTo>
                  <a:cubicBezTo>
                    <a:pt x="105" y="285"/>
                    <a:pt x="109" y="286"/>
                    <a:pt x="114" y="286"/>
                  </a:cubicBezTo>
                  <a:cubicBezTo>
                    <a:pt x="127" y="286"/>
                    <a:pt x="133" y="280"/>
                    <a:pt x="133" y="267"/>
                  </a:cubicBezTo>
                  <a:cubicBezTo>
                    <a:pt x="133" y="193"/>
                    <a:pt x="133" y="119"/>
                    <a:pt x="133" y="45"/>
                  </a:cubicBezTo>
                  <a:cubicBezTo>
                    <a:pt x="133" y="40"/>
                    <a:pt x="132" y="36"/>
                    <a:pt x="132" y="32"/>
                  </a:cubicBezTo>
                  <a:cubicBezTo>
                    <a:pt x="130" y="25"/>
                    <a:pt x="126" y="21"/>
                    <a:pt x="119" y="21"/>
                  </a:cubicBezTo>
                  <a:cubicBezTo>
                    <a:pt x="112" y="21"/>
                    <a:pt x="105" y="22"/>
                    <a:pt x="99" y="23"/>
                  </a:cubicBezTo>
                  <a:cubicBezTo>
                    <a:pt x="83" y="27"/>
                    <a:pt x="70" y="36"/>
                    <a:pt x="64" y="52"/>
                  </a:cubicBezTo>
                  <a:cubicBezTo>
                    <a:pt x="63" y="54"/>
                    <a:pt x="61" y="55"/>
                    <a:pt x="59" y="55"/>
                  </a:cubicBezTo>
                  <a:cubicBezTo>
                    <a:pt x="48" y="57"/>
                    <a:pt x="39" y="62"/>
                    <a:pt x="32" y="70"/>
                  </a:cubicBezTo>
                  <a:cubicBezTo>
                    <a:pt x="21" y="83"/>
                    <a:pt x="17" y="98"/>
                    <a:pt x="19" y="115"/>
                  </a:cubicBezTo>
                  <a:cubicBezTo>
                    <a:pt x="20" y="124"/>
                    <a:pt x="23" y="133"/>
                    <a:pt x="25" y="143"/>
                  </a:cubicBezTo>
                  <a:cubicBezTo>
                    <a:pt x="42" y="132"/>
                    <a:pt x="48" y="130"/>
                    <a:pt x="63" y="130"/>
                  </a:cubicBezTo>
                  <a:cubicBezTo>
                    <a:pt x="75" y="131"/>
                    <a:pt x="86" y="134"/>
                    <a:pt x="96" y="142"/>
                  </a:cubicBezTo>
                  <a:cubicBezTo>
                    <a:pt x="99" y="144"/>
                    <a:pt x="100" y="148"/>
                    <a:pt x="98" y="151"/>
                  </a:cubicBezTo>
                  <a:cubicBezTo>
                    <a:pt x="95" y="155"/>
                    <a:pt x="92" y="154"/>
                    <a:pt x="89" y="152"/>
                  </a:cubicBezTo>
                  <a:cubicBezTo>
                    <a:pt x="87" y="151"/>
                    <a:pt x="85" y="150"/>
                    <a:pt x="84" y="149"/>
                  </a:cubicBezTo>
                  <a:cubicBezTo>
                    <a:pt x="74" y="143"/>
                    <a:pt x="63" y="141"/>
                    <a:pt x="51" y="143"/>
                  </a:cubicBezTo>
                  <a:cubicBezTo>
                    <a:pt x="41" y="146"/>
                    <a:pt x="33" y="151"/>
                    <a:pt x="27" y="159"/>
                  </a:cubicBezTo>
                  <a:cubicBezTo>
                    <a:pt x="14" y="176"/>
                    <a:pt x="16" y="200"/>
                    <a:pt x="40" y="210"/>
                  </a:cubicBezTo>
                  <a:cubicBezTo>
                    <a:pt x="43" y="211"/>
                    <a:pt x="46" y="212"/>
                    <a:pt x="49" y="214"/>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70" name="Freeform 15">
              <a:extLst>
                <a:ext uri="{FF2B5EF4-FFF2-40B4-BE49-F238E27FC236}">
                  <a16:creationId xmlns:a16="http://schemas.microsoft.com/office/drawing/2014/main" id="{110EFB2C-1CA6-4F84-9BF5-B4B68B52E29B}"/>
                </a:ext>
              </a:extLst>
            </p:cNvPr>
            <p:cNvSpPr>
              <a:spLocks/>
            </p:cNvSpPr>
            <p:nvPr/>
          </p:nvSpPr>
          <p:spPr bwMode="auto">
            <a:xfrm>
              <a:off x="1875842" y="2334193"/>
              <a:ext cx="97380" cy="78764"/>
            </a:xfrm>
            <a:custGeom>
              <a:avLst/>
              <a:gdLst>
                <a:gd name="T0" fmla="*/ 50 w 59"/>
                <a:gd name="T1" fmla="*/ 48 h 48"/>
                <a:gd name="T2" fmla="*/ 1 w 59"/>
                <a:gd name="T3" fmla="*/ 10 h 48"/>
                <a:gd name="T4" fmla="*/ 6 w 59"/>
                <a:gd name="T5" fmla="*/ 1 h 48"/>
                <a:gd name="T6" fmla="*/ 13 w 59"/>
                <a:gd name="T7" fmla="*/ 8 h 48"/>
                <a:gd name="T8" fmla="*/ 51 w 59"/>
                <a:gd name="T9" fmla="*/ 36 h 48"/>
                <a:gd name="T10" fmla="*/ 58 w 59"/>
                <a:gd name="T11" fmla="*/ 42 h 48"/>
                <a:gd name="T12" fmla="*/ 50 w 59"/>
                <a:gd name="T13" fmla="*/ 48 h 48"/>
              </a:gdLst>
              <a:ahLst/>
              <a:cxnLst>
                <a:cxn ang="0">
                  <a:pos x="T0" y="T1"/>
                </a:cxn>
                <a:cxn ang="0">
                  <a:pos x="T2" y="T3"/>
                </a:cxn>
                <a:cxn ang="0">
                  <a:pos x="T4" y="T5"/>
                </a:cxn>
                <a:cxn ang="0">
                  <a:pos x="T6" y="T7"/>
                </a:cxn>
                <a:cxn ang="0">
                  <a:pos x="T8" y="T9"/>
                </a:cxn>
                <a:cxn ang="0">
                  <a:pos x="T10" y="T11"/>
                </a:cxn>
                <a:cxn ang="0">
                  <a:pos x="T12" y="T13"/>
                </a:cxn>
              </a:cxnLst>
              <a:rect l="0" t="0" r="r" b="b"/>
              <a:pathLst>
                <a:path w="59" h="48">
                  <a:moveTo>
                    <a:pt x="50" y="48"/>
                  </a:moveTo>
                  <a:cubicBezTo>
                    <a:pt x="13" y="44"/>
                    <a:pt x="1" y="12"/>
                    <a:pt x="1" y="10"/>
                  </a:cubicBezTo>
                  <a:cubicBezTo>
                    <a:pt x="0" y="6"/>
                    <a:pt x="1" y="2"/>
                    <a:pt x="6" y="1"/>
                  </a:cubicBezTo>
                  <a:cubicBezTo>
                    <a:pt x="10" y="0"/>
                    <a:pt x="12" y="4"/>
                    <a:pt x="13" y="8"/>
                  </a:cubicBezTo>
                  <a:cubicBezTo>
                    <a:pt x="18" y="30"/>
                    <a:pt x="44" y="35"/>
                    <a:pt x="51" y="36"/>
                  </a:cubicBezTo>
                  <a:cubicBezTo>
                    <a:pt x="55" y="36"/>
                    <a:pt x="59" y="37"/>
                    <a:pt x="58" y="42"/>
                  </a:cubicBezTo>
                  <a:cubicBezTo>
                    <a:pt x="58" y="48"/>
                    <a:pt x="54" y="48"/>
                    <a:pt x="50" y="48"/>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71" name="Freeform 16">
              <a:extLst>
                <a:ext uri="{FF2B5EF4-FFF2-40B4-BE49-F238E27FC236}">
                  <a16:creationId xmlns:a16="http://schemas.microsoft.com/office/drawing/2014/main" id="{5D280117-491F-4F7C-9B79-630B01BC35D1}"/>
                </a:ext>
              </a:extLst>
            </p:cNvPr>
            <p:cNvSpPr>
              <a:spLocks/>
            </p:cNvSpPr>
            <p:nvPr/>
          </p:nvSpPr>
          <p:spPr bwMode="auto">
            <a:xfrm>
              <a:off x="1665329" y="2506040"/>
              <a:ext cx="80195" cy="97380"/>
            </a:xfrm>
            <a:custGeom>
              <a:avLst/>
              <a:gdLst>
                <a:gd name="T0" fmla="*/ 40 w 48"/>
                <a:gd name="T1" fmla="*/ 59 h 59"/>
                <a:gd name="T2" fmla="*/ 35 w 48"/>
                <a:gd name="T3" fmla="*/ 50 h 59"/>
                <a:gd name="T4" fmla="*/ 5 w 48"/>
                <a:gd name="T5" fmla="*/ 13 h 59"/>
                <a:gd name="T6" fmla="*/ 1 w 48"/>
                <a:gd name="T7" fmla="*/ 6 h 59"/>
                <a:gd name="T8" fmla="*/ 8 w 48"/>
                <a:gd name="T9" fmla="*/ 1 h 59"/>
                <a:gd name="T10" fmla="*/ 47 w 48"/>
                <a:gd name="T11" fmla="*/ 50 h 59"/>
                <a:gd name="T12" fmla="*/ 40 w 48"/>
                <a:gd name="T13" fmla="*/ 59 h 59"/>
              </a:gdLst>
              <a:ahLst/>
              <a:cxnLst>
                <a:cxn ang="0">
                  <a:pos x="T0" y="T1"/>
                </a:cxn>
                <a:cxn ang="0">
                  <a:pos x="T2" y="T3"/>
                </a:cxn>
                <a:cxn ang="0">
                  <a:pos x="T4" y="T5"/>
                </a:cxn>
                <a:cxn ang="0">
                  <a:pos x="T6" y="T7"/>
                </a:cxn>
                <a:cxn ang="0">
                  <a:pos x="T8" y="T9"/>
                </a:cxn>
                <a:cxn ang="0">
                  <a:pos x="T10" y="T11"/>
                </a:cxn>
                <a:cxn ang="0">
                  <a:pos x="T12" y="T13"/>
                </a:cxn>
              </a:cxnLst>
              <a:rect l="0" t="0" r="r" b="b"/>
              <a:pathLst>
                <a:path w="48" h="59">
                  <a:moveTo>
                    <a:pt x="40" y="59"/>
                  </a:moveTo>
                  <a:cubicBezTo>
                    <a:pt x="35" y="59"/>
                    <a:pt x="35" y="55"/>
                    <a:pt x="35" y="50"/>
                  </a:cubicBezTo>
                  <a:cubicBezTo>
                    <a:pt x="31" y="25"/>
                    <a:pt x="6" y="13"/>
                    <a:pt x="5" y="13"/>
                  </a:cubicBezTo>
                  <a:cubicBezTo>
                    <a:pt x="1" y="12"/>
                    <a:pt x="0" y="9"/>
                    <a:pt x="1" y="6"/>
                  </a:cubicBezTo>
                  <a:cubicBezTo>
                    <a:pt x="1" y="2"/>
                    <a:pt x="4" y="0"/>
                    <a:pt x="8" y="1"/>
                  </a:cubicBezTo>
                  <a:cubicBezTo>
                    <a:pt x="42" y="10"/>
                    <a:pt x="47" y="46"/>
                    <a:pt x="47" y="50"/>
                  </a:cubicBezTo>
                  <a:cubicBezTo>
                    <a:pt x="48" y="55"/>
                    <a:pt x="45" y="59"/>
                    <a:pt x="40" y="59"/>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72" name="Freeform 17">
              <a:extLst>
                <a:ext uri="{FF2B5EF4-FFF2-40B4-BE49-F238E27FC236}">
                  <a16:creationId xmlns:a16="http://schemas.microsoft.com/office/drawing/2014/main" id="{03DE2BB3-1D34-40D2-9CDD-A77C81D58A91}"/>
                </a:ext>
              </a:extLst>
            </p:cNvPr>
            <p:cNvSpPr>
              <a:spLocks/>
            </p:cNvSpPr>
            <p:nvPr/>
          </p:nvSpPr>
          <p:spPr bwMode="auto">
            <a:xfrm>
              <a:off x="1685378" y="2315576"/>
              <a:ext cx="77331" cy="60146"/>
            </a:xfrm>
            <a:custGeom>
              <a:avLst/>
              <a:gdLst>
                <a:gd name="T0" fmla="*/ 7 w 47"/>
                <a:gd name="T1" fmla="*/ 35 h 36"/>
                <a:gd name="T2" fmla="*/ 0 w 47"/>
                <a:gd name="T3" fmla="*/ 30 h 36"/>
                <a:gd name="T4" fmla="*/ 7 w 47"/>
                <a:gd name="T5" fmla="*/ 23 h 36"/>
                <a:gd name="T6" fmla="*/ 34 w 47"/>
                <a:gd name="T7" fmla="*/ 7 h 36"/>
                <a:gd name="T8" fmla="*/ 42 w 47"/>
                <a:gd name="T9" fmla="*/ 1 h 36"/>
                <a:gd name="T10" fmla="*/ 46 w 47"/>
                <a:gd name="T11" fmla="*/ 10 h 36"/>
                <a:gd name="T12" fmla="*/ 7 w 47"/>
                <a:gd name="T13" fmla="*/ 35 h 36"/>
              </a:gdLst>
              <a:ahLst/>
              <a:cxnLst>
                <a:cxn ang="0">
                  <a:pos x="T0" y="T1"/>
                </a:cxn>
                <a:cxn ang="0">
                  <a:pos x="T2" y="T3"/>
                </a:cxn>
                <a:cxn ang="0">
                  <a:pos x="T4" y="T5"/>
                </a:cxn>
                <a:cxn ang="0">
                  <a:pos x="T6" y="T7"/>
                </a:cxn>
                <a:cxn ang="0">
                  <a:pos x="T8" y="T9"/>
                </a:cxn>
                <a:cxn ang="0">
                  <a:pos x="T10" y="T11"/>
                </a:cxn>
                <a:cxn ang="0">
                  <a:pos x="T12" y="T13"/>
                </a:cxn>
              </a:cxnLst>
              <a:rect l="0" t="0" r="r" b="b"/>
              <a:pathLst>
                <a:path w="47" h="36">
                  <a:moveTo>
                    <a:pt x="7" y="35"/>
                  </a:moveTo>
                  <a:cubicBezTo>
                    <a:pt x="3" y="36"/>
                    <a:pt x="0" y="34"/>
                    <a:pt x="0" y="30"/>
                  </a:cubicBezTo>
                  <a:cubicBezTo>
                    <a:pt x="0" y="25"/>
                    <a:pt x="3" y="24"/>
                    <a:pt x="7" y="23"/>
                  </a:cubicBezTo>
                  <a:cubicBezTo>
                    <a:pt x="12" y="23"/>
                    <a:pt x="31" y="18"/>
                    <a:pt x="34" y="7"/>
                  </a:cubicBezTo>
                  <a:cubicBezTo>
                    <a:pt x="36" y="3"/>
                    <a:pt x="37" y="0"/>
                    <a:pt x="42" y="1"/>
                  </a:cubicBezTo>
                  <a:cubicBezTo>
                    <a:pt x="46" y="1"/>
                    <a:pt x="47" y="5"/>
                    <a:pt x="46" y="10"/>
                  </a:cubicBezTo>
                  <a:cubicBezTo>
                    <a:pt x="42" y="29"/>
                    <a:pt x="8" y="35"/>
                    <a:pt x="7" y="35"/>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sp>
        <p:nvSpPr>
          <p:cNvPr id="173" name="Freeform 18">
            <a:extLst>
              <a:ext uri="{FF2B5EF4-FFF2-40B4-BE49-F238E27FC236}">
                <a16:creationId xmlns:a16="http://schemas.microsoft.com/office/drawing/2014/main" id="{0413A284-8F5E-4556-8869-AF3AF46EADFA}"/>
              </a:ext>
            </a:extLst>
          </p:cNvPr>
          <p:cNvSpPr>
            <a:spLocks noEditPoints="1"/>
          </p:cNvSpPr>
          <p:nvPr/>
        </p:nvSpPr>
        <p:spPr bwMode="auto">
          <a:xfrm>
            <a:off x="9372900" y="3955308"/>
            <a:ext cx="265276" cy="290146"/>
          </a:xfrm>
          <a:custGeom>
            <a:avLst/>
            <a:gdLst>
              <a:gd name="T0" fmla="*/ 276 w 277"/>
              <a:gd name="T1" fmla="*/ 12 h 302"/>
              <a:gd name="T2" fmla="*/ 274 w 277"/>
              <a:gd name="T3" fmla="*/ 0 h 302"/>
              <a:gd name="T4" fmla="*/ 189 w 277"/>
              <a:gd name="T5" fmla="*/ 82 h 302"/>
              <a:gd name="T6" fmla="*/ 185 w 277"/>
              <a:gd name="T7" fmla="*/ 82 h 302"/>
              <a:gd name="T8" fmla="*/ 169 w 277"/>
              <a:gd name="T9" fmla="*/ 92 h 302"/>
              <a:gd name="T10" fmla="*/ 10 w 277"/>
              <a:gd name="T11" fmla="*/ 250 h 302"/>
              <a:gd name="T12" fmla="*/ 0 w 277"/>
              <a:gd name="T13" fmla="*/ 272 h 302"/>
              <a:gd name="T14" fmla="*/ 18 w 277"/>
              <a:gd name="T15" fmla="*/ 299 h 302"/>
              <a:gd name="T16" fmla="*/ 30 w 277"/>
              <a:gd name="T17" fmla="*/ 302 h 302"/>
              <a:gd name="T18" fmla="*/ 51 w 277"/>
              <a:gd name="T19" fmla="*/ 292 h 302"/>
              <a:gd name="T20" fmla="*/ 211 w 277"/>
              <a:gd name="T21" fmla="*/ 132 h 302"/>
              <a:gd name="T22" fmla="*/ 217 w 277"/>
              <a:gd name="T23" fmla="*/ 125 h 302"/>
              <a:gd name="T24" fmla="*/ 218 w 277"/>
              <a:gd name="T25" fmla="*/ 124 h 302"/>
              <a:gd name="T26" fmla="*/ 220 w 277"/>
              <a:gd name="T27" fmla="*/ 112 h 302"/>
              <a:gd name="T28" fmla="*/ 220 w 277"/>
              <a:gd name="T29" fmla="*/ 110 h 302"/>
              <a:gd name="T30" fmla="*/ 245 w 277"/>
              <a:gd name="T31" fmla="*/ 73 h 302"/>
              <a:gd name="T32" fmla="*/ 265 w 277"/>
              <a:gd name="T33" fmla="*/ 55 h 302"/>
              <a:gd name="T34" fmla="*/ 276 w 277"/>
              <a:gd name="T35" fmla="*/ 12 h 302"/>
              <a:gd name="T36" fmla="*/ 207 w 277"/>
              <a:gd name="T37" fmla="*/ 117 h 302"/>
              <a:gd name="T38" fmla="*/ 202 w 277"/>
              <a:gd name="T39" fmla="*/ 123 h 302"/>
              <a:gd name="T40" fmla="*/ 42 w 277"/>
              <a:gd name="T41" fmla="*/ 284 h 302"/>
              <a:gd name="T42" fmla="*/ 23 w 277"/>
              <a:gd name="T43" fmla="*/ 288 h 302"/>
              <a:gd name="T44" fmla="*/ 12 w 277"/>
              <a:gd name="T45" fmla="*/ 272 h 302"/>
              <a:gd name="T46" fmla="*/ 19 w 277"/>
              <a:gd name="T47" fmla="*/ 259 h 302"/>
              <a:gd name="T48" fmla="*/ 177 w 277"/>
              <a:gd name="T49" fmla="*/ 101 h 302"/>
              <a:gd name="T50" fmla="*/ 185 w 277"/>
              <a:gd name="T51" fmla="*/ 94 h 302"/>
              <a:gd name="T52" fmla="*/ 186 w 277"/>
              <a:gd name="T53" fmla="*/ 94 h 302"/>
              <a:gd name="T54" fmla="*/ 195 w 277"/>
              <a:gd name="T55" fmla="*/ 104 h 302"/>
              <a:gd name="T56" fmla="*/ 198 w 277"/>
              <a:gd name="T57" fmla="*/ 106 h 302"/>
              <a:gd name="T58" fmla="*/ 208 w 277"/>
              <a:gd name="T59" fmla="*/ 116 h 302"/>
              <a:gd name="T60" fmla="*/ 208 w 277"/>
              <a:gd name="T61" fmla="*/ 116 h 302"/>
              <a:gd name="T62" fmla="*/ 207 w 277"/>
              <a:gd name="T63" fmla="*/ 117 h 302"/>
              <a:gd name="T64" fmla="*/ 256 w 277"/>
              <a:gd name="T65" fmla="*/ 48 h 302"/>
              <a:gd name="T66" fmla="*/ 238 w 277"/>
              <a:gd name="T67" fmla="*/ 63 h 302"/>
              <a:gd name="T68" fmla="*/ 209 w 277"/>
              <a:gd name="T69" fmla="*/ 100 h 302"/>
              <a:gd name="T70" fmla="*/ 204 w 277"/>
              <a:gd name="T71" fmla="*/ 95 h 302"/>
              <a:gd name="T72" fmla="*/ 201 w 277"/>
              <a:gd name="T73" fmla="*/ 92 h 302"/>
              <a:gd name="T74" fmla="*/ 198 w 277"/>
              <a:gd name="T75" fmla="*/ 90 h 302"/>
              <a:gd name="T76" fmla="*/ 264 w 277"/>
              <a:gd name="T77" fmla="*/ 26 h 302"/>
              <a:gd name="T78" fmla="*/ 256 w 277"/>
              <a:gd name="T79" fmla="*/ 48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77" h="302">
                <a:moveTo>
                  <a:pt x="276" y="12"/>
                </a:moveTo>
                <a:cubicBezTo>
                  <a:pt x="274" y="0"/>
                  <a:pt x="274" y="0"/>
                  <a:pt x="274" y="0"/>
                </a:cubicBezTo>
                <a:cubicBezTo>
                  <a:pt x="189" y="82"/>
                  <a:pt x="189" y="82"/>
                  <a:pt x="189" y="82"/>
                </a:cubicBezTo>
                <a:cubicBezTo>
                  <a:pt x="187" y="82"/>
                  <a:pt x="186" y="82"/>
                  <a:pt x="185" y="82"/>
                </a:cubicBezTo>
                <a:cubicBezTo>
                  <a:pt x="179" y="82"/>
                  <a:pt x="176" y="85"/>
                  <a:pt x="169" y="92"/>
                </a:cubicBezTo>
                <a:cubicBezTo>
                  <a:pt x="149" y="112"/>
                  <a:pt x="31" y="230"/>
                  <a:pt x="10" y="250"/>
                </a:cubicBezTo>
                <a:cubicBezTo>
                  <a:pt x="6" y="255"/>
                  <a:pt x="0" y="262"/>
                  <a:pt x="0" y="272"/>
                </a:cubicBezTo>
                <a:cubicBezTo>
                  <a:pt x="0" y="284"/>
                  <a:pt x="7" y="295"/>
                  <a:pt x="18" y="299"/>
                </a:cubicBezTo>
                <a:cubicBezTo>
                  <a:pt x="22" y="301"/>
                  <a:pt x="26" y="302"/>
                  <a:pt x="30" y="302"/>
                </a:cubicBezTo>
                <a:cubicBezTo>
                  <a:pt x="37" y="302"/>
                  <a:pt x="44" y="298"/>
                  <a:pt x="51" y="292"/>
                </a:cubicBezTo>
                <a:cubicBezTo>
                  <a:pt x="104" y="239"/>
                  <a:pt x="157" y="185"/>
                  <a:pt x="211" y="132"/>
                </a:cubicBezTo>
                <a:cubicBezTo>
                  <a:pt x="213" y="130"/>
                  <a:pt x="215" y="127"/>
                  <a:pt x="217" y="125"/>
                </a:cubicBezTo>
                <a:cubicBezTo>
                  <a:pt x="218" y="124"/>
                  <a:pt x="218" y="124"/>
                  <a:pt x="218" y="124"/>
                </a:cubicBezTo>
                <a:cubicBezTo>
                  <a:pt x="221" y="120"/>
                  <a:pt x="221" y="116"/>
                  <a:pt x="220" y="112"/>
                </a:cubicBezTo>
                <a:cubicBezTo>
                  <a:pt x="220" y="111"/>
                  <a:pt x="220" y="110"/>
                  <a:pt x="220" y="110"/>
                </a:cubicBezTo>
                <a:cubicBezTo>
                  <a:pt x="222" y="95"/>
                  <a:pt x="229" y="83"/>
                  <a:pt x="245" y="73"/>
                </a:cubicBezTo>
                <a:cubicBezTo>
                  <a:pt x="252" y="69"/>
                  <a:pt x="259" y="62"/>
                  <a:pt x="265" y="55"/>
                </a:cubicBezTo>
                <a:cubicBezTo>
                  <a:pt x="277" y="41"/>
                  <a:pt x="277" y="23"/>
                  <a:pt x="276" y="12"/>
                </a:cubicBezTo>
                <a:close/>
                <a:moveTo>
                  <a:pt x="207" y="117"/>
                </a:moveTo>
                <a:cubicBezTo>
                  <a:pt x="206" y="120"/>
                  <a:pt x="204" y="122"/>
                  <a:pt x="202" y="123"/>
                </a:cubicBezTo>
                <a:cubicBezTo>
                  <a:pt x="149" y="177"/>
                  <a:pt x="96" y="230"/>
                  <a:pt x="42" y="284"/>
                </a:cubicBezTo>
                <a:cubicBezTo>
                  <a:pt x="36" y="290"/>
                  <a:pt x="30" y="291"/>
                  <a:pt x="23" y="288"/>
                </a:cubicBezTo>
                <a:cubicBezTo>
                  <a:pt x="16" y="286"/>
                  <a:pt x="12" y="279"/>
                  <a:pt x="12" y="272"/>
                </a:cubicBezTo>
                <a:cubicBezTo>
                  <a:pt x="12" y="268"/>
                  <a:pt x="14" y="264"/>
                  <a:pt x="19" y="259"/>
                </a:cubicBezTo>
                <a:cubicBezTo>
                  <a:pt x="39" y="239"/>
                  <a:pt x="157" y="120"/>
                  <a:pt x="177" y="101"/>
                </a:cubicBezTo>
                <a:cubicBezTo>
                  <a:pt x="180" y="98"/>
                  <a:pt x="183" y="94"/>
                  <a:pt x="185" y="94"/>
                </a:cubicBezTo>
                <a:cubicBezTo>
                  <a:pt x="185" y="94"/>
                  <a:pt x="185" y="94"/>
                  <a:pt x="186" y="94"/>
                </a:cubicBezTo>
                <a:cubicBezTo>
                  <a:pt x="195" y="104"/>
                  <a:pt x="195" y="104"/>
                  <a:pt x="195" y="104"/>
                </a:cubicBezTo>
                <a:cubicBezTo>
                  <a:pt x="196" y="105"/>
                  <a:pt x="197" y="105"/>
                  <a:pt x="198" y="106"/>
                </a:cubicBezTo>
                <a:cubicBezTo>
                  <a:pt x="201" y="110"/>
                  <a:pt x="205" y="113"/>
                  <a:pt x="208" y="116"/>
                </a:cubicBezTo>
                <a:cubicBezTo>
                  <a:pt x="208" y="116"/>
                  <a:pt x="208" y="116"/>
                  <a:pt x="208" y="116"/>
                </a:cubicBezTo>
                <a:lnTo>
                  <a:pt x="207" y="117"/>
                </a:lnTo>
                <a:close/>
                <a:moveTo>
                  <a:pt x="256" y="48"/>
                </a:moveTo>
                <a:cubicBezTo>
                  <a:pt x="250" y="54"/>
                  <a:pt x="244" y="59"/>
                  <a:pt x="238" y="63"/>
                </a:cubicBezTo>
                <a:cubicBezTo>
                  <a:pt x="223" y="73"/>
                  <a:pt x="213" y="85"/>
                  <a:pt x="209" y="100"/>
                </a:cubicBezTo>
                <a:cubicBezTo>
                  <a:pt x="204" y="95"/>
                  <a:pt x="204" y="95"/>
                  <a:pt x="204" y="95"/>
                </a:cubicBezTo>
                <a:cubicBezTo>
                  <a:pt x="203" y="94"/>
                  <a:pt x="202" y="93"/>
                  <a:pt x="201" y="92"/>
                </a:cubicBezTo>
                <a:cubicBezTo>
                  <a:pt x="200" y="91"/>
                  <a:pt x="199" y="90"/>
                  <a:pt x="198" y="90"/>
                </a:cubicBezTo>
                <a:cubicBezTo>
                  <a:pt x="264" y="26"/>
                  <a:pt x="264" y="26"/>
                  <a:pt x="264" y="26"/>
                </a:cubicBezTo>
                <a:cubicBezTo>
                  <a:pt x="263" y="35"/>
                  <a:pt x="261" y="42"/>
                  <a:pt x="256" y="48"/>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nvGrpSpPr>
          <p:cNvPr id="174" name="组合 173">
            <a:extLst>
              <a:ext uri="{FF2B5EF4-FFF2-40B4-BE49-F238E27FC236}">
                <a16:creationId xmlns:a16="http://schemas.microsoft.com/office/drawing/2014/main" id="{8834BC4A-A6DA-4146-ACE2-5986FC7F0DE0}"/>
              </a:ext>
            </a:extLst>
          </p:cNvPr>
          <p:cNvGrpSpPr/>
          <p:nvPr/>
        </p:nvGrpSpPr>
        <p:grpSpPr>
          <a:xfrm>
            <a:off x="4363472" y="2432498"/>
            <a:ext cx="323304" cy="283513"/>
            <a:chOff x="4351089" y="1058153"/>
            <a:chExt cx="657734" cy="576782"/>
          </a:xfrm>
        </p:grpSpPr>
        <p:sp>
          <p:nvSpPr>
            <p:cNvPr id="182" name="Freeform 19">
              <a:extLst>
                <a:ext uri="{FF2B5EF4-FFF2-40B4-BE49-F238E27FC236}">
                  <a16:creationId xmlns:a16="http://schemas.microsoft.com/office/drawing/2014/main" id="{314D58F7-A4D4-46F4-BBCB-4F7A90AF286F}"/>
                </a:ext>
              </a:extLst>
            </p:cNvPr>
            <p:cNvSpPr>
              <a:spLocks noEditPoints="1"/>
            </p:cNvSpPr>
            <p:nvPr/>
          </p:nvSpPr>
          <p:spPr bwMode="auto">
            <a:xfrm>
              <a:off x="4351089" y="1058153"/>
              <a:ext cx="657734" cy="576782"/>
            </a:xfrm>
            <a:custGeom>
              <a:avLst/>
              <a:gdLst>
                <a:gd name="T0" fmla="*/ 256 w 338"/>
                <a:gd name="T1" fmla="*/ 4 h 296"/>
                <a:gd name="T2" fmla="*/ 169 w 338"/>
                <a:gd name="T3" fmla="*/ 44 h 296"/>
                <a:gd name="T4" fmla="*/ 81 w 338"/>
                <a:gd name="T5" fmla="*/ 4 h 296"/>
                <a:gd name="T6" fmla="*/ 0 w 338"/>
                <a:gd name="T7" fmla="*/ 145 h 296"/>
                <a:gd name="T8" fmla="*/ 68 w 338"/>
                <a:gd name="T9" fmla="*/ 224 h 296"/>
                <a:gd name="T10" fmla="*/ 96 w 338"/>
                <a:gd name="T11" fmla="*/ 296 h 296"/>
                <a:gd name="T12" fmla="*/ 169 w 338"/>
                <a:gd name="T13" fmla="*/ 252 h 296"/>
                <a:gd name="T14" fmla="*/ 256 w 338"/>
                <a:gd name="T15" fmla="*/ 292 h 296"/>
                <a:gd name="T16" fmla="*/ 286 w 338"/>
                <a:gd name="T17" fmla="*/ 190 h 296"/>
                <a:gd name="T18" fmla="*/ 264 w 338"/>
                <a:gd name="T19" fmla="*/ 91 h 296"/>
                <a:gd name="T20" fmla="*/ 250 w 338"/>
                <a:gd name="T21" fmla="*/ 14 h 296"/>
                <a:gd name="T22" fmla="*/ 201 w 338"/>
                <a:gd name="T23" fmla="*/ 82 h 296"/>
                <a:gd name="T24" fmla="*/ 241 w 338"/>
                <a:gd name="T25" fmla="*/ 12 h 296"/>
                <a:gd name="T26" fmla="*/ 200 w 338"/>
                <a:gd name="T27" fmla="*/ 195 h 296"/>
                <a:gd name="T28" fmla="*/ 167 w 338"/>
                <a:gd name="T29" fmla="*/ 196 h 296"/>
                <a:gd name="T30" fmla="*/ 125 w 338"/>
                <a:gd name="T31" fmla="*/ 175 h 296"/>
                <a:gd name="T32" fmla="*/ 125 w 338"/>
                <a:gd name="T33" fmla="*/ 121 h 296"/>
                <a:gd name="T34" fmla="*/ 168 w 338"/>
                <a:gd name="T35" fmla="*/ 93 h 296"/>
                <a:gd name="T36" fmla="*/ 194 w 338"/>
                <a:gd name="T37" fmla="*/ 93 h 296"/>
                <a:gd name="T38" fmla="*/ 228 w 338"/>
                <a:gd name="T39" fmla="*/ 148 h 296"/>
                <a:gd name="T40" fmla="*/ 234 w 338"/>
                <a:gd name="T41" fmla="*/ 161 h 296"/>
                <a:gd name="T42" fmla="*/ 215 w 338"/>
                <a:gd name="T43" fmla="*/ 193 h 296"/>
                <a:gd name="T44" fmla="*/ 234 w 338"/>
                <a:gd name="T45" fmla="*/ 161 h 296"/>
                <a:gd name="T46" fmla="*/ 169 w 338"/>
                <a:gd name="T47" fmla="*/ 235 h 296"/>
                <a:gd name="T48" fmla="*/ 167 w 338"/>
                <a:gd name="T49" fmla="*/ 208 h 296"/>
                <a:gd name="T50" fmla="*/ 191 w 338"/>
                <a:gd name="T51" fmla="*/ 207 h 296"/>
                <a:gd name="T52" fmla="*/ 91 w 338"/>
                <a:gd name="T53" fmla="*/ 189 h 296"/>
                <a:gd name="T54" fmla="*/ 114 w 338"/>
                <a:gd name="T55" fmla="*/ 181 h 296"/>
                <a:gd name="T56" fmla="*/ 103 w 338"/>
                <a:gd name="T57" fmla="*/ 135 h 296"/>
                <a:gd name="T58" fmla="*/ 127 w 338"/>
                <a:gd name="T59" fmla="*/ 95 h 296"/>
                <a:gd name="T60" fmla="*/ 103 w 338"/>
                <a:gd name="T61" fmla="*/ 135 h 296"/>
                <a:gd name="T62" fmla="*/ 169 w 338"/>
                <a:gd name="T63" fmla="*/ 61 h 296"/>
                <a:gd name="T64" fmla="*/ 170 w 338"/>
                <a:gd name="T65" fmla="*/ 81 h 296"/>
                <a:gd name="T66" fmla="*/ 152 w 338"/>
                <a:gd name="T67" fmla="*/ 81 h 296"/>
                <a:gd name="T68" fmla="*/ 210 w 338"/>
                <a:gd name="T69" fmla="*/ 94 h 296"/>
                <a:gd name="T70" fmla="*/ 234 w 338"/>
                <a:gd name="T71" fmla="*/ 135 h 296"/>
                <a:gd name="T72" fmla="*/ 87 w 338"/>
                <a:gd name="T73" fmla="*/ 14 h 296"/>
                <a:gd name="T74" fmla="*/ 160 w 338"/>
                <a:gd name="T75" fmla="*/ 53 h 296"/>
                <a:gd name="T76" fmla="*/ 85 w 338"/>
                <a:gd name="T77" fmla="*/ 89 h 296"/>
                <a:gd name="T78" fmla="*/ 12 w 338"/>
                <a:gd name="T79" fmla="*/ 145 h 296"/>
                <a:gd name="T80" fmla="*/ 96 w 338"/>
                <a:gd name="T81" fmla="*/ 148 h 296"/>
                <a:gd name="T82" fmla="*/ 12 w 338"/>
                <a:gd name="T83" fmla="*/ 145 h 296"/>
                <a:gd name="T84" fmla="*/ 96 w 338"/>
                <a:gd name="T85" fmla="*/ 284 h 296"/>
                <a:gd name="T86" fmla="*/ 80 w 338"/>
                <a:gd name="T87" fmla="*/ 227 h 296"/>
                <a:gd name="T88" fmla="*/ 131 w 338"/>
                <a:gd name="T89" fmla="*/ 206 h 296"/>
                <a:gd name="T90" fmla="*/ 96 w 338"/>
                <a:gd name="T91" fmla="*/ 284 h 296"/>
                <a:gd name="T92" fmla="*/ 241 w 338"/>
                <a:gd name="T93" fmla="*/ 284 h 296"/>
                <a:gd name="T94" fmla="*/ 207 w 338"/>
                <a:gd name="T95" fmla="*/ 206 h 296"/>
                <a:gd name="T96" fmla="*/ 250 w 338"/>
                <a:gd name="T97" fmla="*/ 282 h 296"/>
                <a:gd name="T98" fmla="*/ 258 w 338"/>
                <a:gd name="T99" fmla="*/ 186 h 296"/>
                <a:gd name="T100" fmla="*/ 260 w 338"/>
                <a:gd name="T101" fmla="*/ 102 h 296"/>
                <a:gd name="T102" fmla="*/ 282 w 338"/>
                <a:gd name="T103" fmla="*/ 179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38" h="296">
                  <a:moveTo>
                    <a:pt x="264" y="91"/>
                  </a:moveTo>
                  <a:cubicBezTo>
                    <a:pt x="276" y="50"/>
                    <a:pt x="276" y="16"/>
                    <a:pt x="256" y="4"/>
                  </a:cubicBezTo>
                  <a:cubicBezTo>
                    <a:pt x="252" y="1"/>
                    <a:pt x="247" y="0"/>
                    <a:pt x="241" y="0"/>
                  </a:cubicBezTo>
                  <a:cubicBezTo>
                    <a:pt x="221" y="0"/>
                    <a:pt x="195" y="16"/>
                    <a:pt x="169" y="44"/>
                  </a:cubicBezTo>
                  <a:cubicBezTo>
                    <a:pt x="142" y="16"/>
                    <a:pt x="116" y="0"/>
                    <a:pt x="96" y="0"/>
                  </a:cubicBezTo>
                  <a:cubicBezTo>
                    <a:pt x="91" y="0"/>
                    <a:pt x="85" y="1"/>
                    <a:pt x="81" y="4"/>
                  </a:cubicBezTo>
                  <a:cubicBezTo>
                    <a:pt x="61" y="16"/>
                    <a:pt x="61" y="51"/>
                    <a:pt x="74" y="92"/>
                  </a:cubicBezTo>
                  <a:cubicBezTo>
                    <a:pt x="31" y="103"/>
                    <a:pt x="0" y="121"/>
                    <a:pt x="0" y="145"/>
                  </a:cubicBezTo>
                  <a:cubicBezTo>
                    <a:pt x="0" y="168"/>
                    <a:pt x="29" y="187"/>
                    <a:pt x="75" y="198"/>
                  </a:cubicBezTo>
                  <a:cubicBezTo>
                    <a:pt x="72" y="207"/>
                    <a:pt x="70" y="216"/>
                    <a:pt x="68" y="224"/>
                  </a:cubicBezTo>
                  <a:cubicBezTo>
                    <a:pt x="61" y="259"/>
                    <a:pt x="65" y="283"/>
                    <a:pt x="81" y="292"/>
                  </a:cubicBezTo>
                  <a:cubicBezTo>
                    <a:pt x="85" y="295"/>
                    <a:pt x="91" y="296"/>
                    <a:pt x="96" y="296"/>
                  </a:cubicBezTo>
                  <a:cubicBezTo>
                    <a:pt x="96" y="296"/>
                    <a:pt x="96" y="296"/>
                    <a:pt x="96" y="296"/>
                  </a:cubicBezTo>
                  <a:cubicBezTo>
                    <a:pt x="116" y="296"/>
                    <a:pt x="142" y="280"/>
                    <a:pt x="169" y="252"/>
                  </a:cubicBezTo>
                  <a:cubicBezTo>
                    <a:pt x="195" y="280"/>
                    <a:pt x="221" y="296"/>
                    <a:pt x="241" y="296"/>
                  </a:cubicBezTo>
                  <a:cubicBezTo>
                    <a:pt x="247" y="296"/>
                    <a:pt x="252" y="295"/>
                    <a:pt x="256" y="292"/>
                  </a:cubicBezTo>
                  <a:cubicBezTo>
                    <a:pt x="278" y="279"/>
                    <a:pt x="276" y="241"/>
                    <a:pt x="262" y="197"/>
                  </a:cubicBezTo>
                  <a:cubicBezTo>
                    <a:pt x="270" y="195"/>
                    <a:pt x="278" y="193"/>
                    <a:pt x="286" y="190"/>
                  </a:cubicBezTo>
                  <a:cubicBezTo>
                    <a:pt x="319" y="178"/>
                    <a:pt x="338" y="162"/>
                    <a:pt x="337" y="144"/>
                  </a:cubicBezTo>
                  <a:cubicBezTo>
                    <a:pt x="337" y="121"/>
                    <a:pt x="309" y="102"/>
                    <a:pt x="264" y="91"/>
                  </a:cubicBezTo>
                  <a:close/>
                  <a:moveTo>
                    <a:pt x="241" y="12"/>
                  </a:moveTo>
                  <a:cubicBezTo>
                    <a:pt x="245" y="12"/>
                    <a:pt x="248" y="13"/>
                    <a:pt x="250" y="14"/>
                  </a:cubicBezTo>
                  <a:cubicBezTo>
                    <a:pt x="265" y="23"/>
                    <a:pt x="263" y="53"/>
                    <a:pt x="252" y="88"/>
                  </a:cubicBezTo>
                  <a:cubicBezTo>
                    <a:pt x="237" y="85"/>
                    <a:pt x="219" y="83"/>
                    <a:pt x="201" y="82"/>
                  </a:cubicBezTo>
                  <a:cubicBezTo>
                    <a:pt x="193" y="71"/>
                    <a:pt x="185" y="61"/>
                    <a:pt x="177" y="53"/>
                  </a:cubicBezTo>
                  <a:cubicBezTo>
                    <a:pt x="201" y="27"/>
                    <a:pt x="225" y="12"/>
                    <a:pt x="241" y="12"/>
                  </a:cubicBezTo>
                  <a:close/>
                  <a:moveTo>
                    <a:pt x="213" y="175"/>
                  </a:moveTo>
                  <a:cubicBezTo>
                    <a:pt x="209" y="182"/>
                    <a:pt x="204" y="188"/>
                    <a:pt x="200" y="195"/>
                  </a:cubicBezTo>
                  <a:cubicBezTo>
                    <a:pt x="190" y="195"/>
                    <a:pt x="179" y="196"/>
                    <a:pt x="169" y="196"/>
                  </a:cubicBezTo>
                  <a:cubicBezTo>
                    <a:pt x="167" y="196"/>
                    <a:pt x="167" y="196"/>
                    <a:pt x="167" y="196"/>
                  </a:cubicBezTo>
                  <a:cubicBezTo>
                    <a:pt x="157" y="196"/>
                    <a:pt x="147" y="195"/>
                    <a:pt x="138" y="195"/>
                  </a:cubicBezTo>
                  <a:cubicBezTo>
                    <a:pt x="133" y="188"/>
                    <a:pt x="129" y="182"/>
                    <a:pt x="125" y="175"/>
                  </a:cubicBezTo>
                  <a:cubicBezTo>
                    <a:pt x="119" y="166"/>
                    <a:pt x="114" y="157"/>
                    <a:pt x="110" y="148"/>
                  </a:cubicBezTo>
                  <a:cubicBezTo>
                    <a:pt x="114" y="139"/>
                    <a:pt x="119" y="130"/>
                    <a:pt x="125" y="121"/>
                  </a:cubicBezTo>
                  <a:cubicBezTo>
                    <a:pt x="131" y="112"/>
                    <a:pt x="137" y="102"/>
                    <a:pt x="143" y="94"/>
                  </a:cubicBezTo>
                  <a:cubicBezTo>
                    <a:pt x="151" y="93"/>
                    <a:pt x="160" y="93"/>
                    <a:pt x="168" y="93"/>
                  </a:cubicBezTo>
                  <a:cubicBezTo>
                    <a:pt x="170" y="93"/>
                    <a:pt x="170" y="93"/>
                    <a:pt x="170" y="93"/>
                  </a:cubicBezTo>
                  <a:cubicBezTo>
                    <a:pt x="178" y="93"/>
                    <a:pt x="186" y="93"/>
                    <a:pt x="194" y="93"/>
                  </a:cubicBezTo>
                  <a:cubicBezTo>
                    <a:pt x="200" y="102"/>
                    <a:pt x="207" y="112"/>
                    <a:pt x="213" y="121"/>
                  </a:cubicBezTo>
                  <a:cubicBezTo>
                    <a:pt x="218" y="130"/>
                    <a:pt x="223" y="139"/>
                    <a:pt x="228" y="148"/>
                  </a:cubicBezTo>
                  <a:cubicBezTo>
                    <a:pt x="223" y="157"/>
                    <a:pt x="218" y="166"/>
                    <a:pt x="213" y="175"/>
                  </a:cubicBezTo>
                  <a:close/>
                  <a:moveTo>
                    <a:pt x="234" y="161"/>
                  </a:moveTo>
                  <a:cubicBezTo>
                    <a:pt x="238" y="171"/>
                    <a:pt x="242" y="180"/>
                    <a:pt x="246" y="189"/>
                  </a:cubicBezTo>
                  <a:cubicBezTo>
                    <a:pt x="236" y="190"/>
                    <a:pt x="226" y="192"/>
                    <a:pt x="215" y="193"/>
                  </a:cubicBezTo>
                  <a:cubicBezTo>
                    <a:pt x="218" y="189"/>
                    <a:pt x="220" y="185"/>
                    <a:pt x="223" y="181"/>
                  </a:cubicBezTo>
                  <a:cubicBezTo>
                    <a:pt x="227" y="175"/>
                    <a:pt x="231" y="168"/>
                    <a:pt x="234" y="161"/>
                  </a:cubicBezTo>
                  <a:close/>
                  <a:moveTo>
                    <a:pt x="191" y="207"/>
                  </a:moveTo>
                  <a:cubicBezTo>
                    <a:pt x="184" y="217"/>
                    <a:pt x="176" y="226"/>
                    <a:pt x="169" y="235"/>
                  </a:cubicBezTo>
                  <a:cubicBezTo>
                    <a:pt x="161" y="226"/>
                    <a:pt x="154" y="217"/>
                    <a:pt x="146" y="207"/>
                  </a:cubicBezTo>
                  <a:cubicBezTo>
                    <a:pt x="153" y="208"/>
                    <a:pt x="160" y="208"/>
                    <a:pt x="167" y="208"/>
                  </a:cubicBezTo>
                  <a:cubicBezTo>
                    <a:pt x="169" y="208"/>
                    <a:pt x="169" y="208"/>
                    <a:pt x="169" y="208"/>
                  </a:cubicBezTo>
                  <a:cubicBezTo>
                    <a:pt x="176" y="208"/>
                    <a:pt x="184" y="207"/>
                    <a:pt x="191" y="207"/>
                  </a:cubicBezTo>
                  <a:close/>
                  <a:moveTo>
                    <a:pt x="122" y="194"/>
                  </a:moveTo>
                  <a:cubicBezTo>
                    <a:pt x="111" y="192"/>
                    <a:pt x="101" y="191"/>
                    <a:pt x="91" y="189"/>
                  </a:cubicBezTo>
                  <a:cubicBezTo>
                    <a:pt x="95" y="180"/>
                    <a:pt x="99" y="171"/>
                    <a:pt x="103" y="161"/>
                  </a:cubicBezTo>
                  <a:cubicBezTo>
                    <a:pt x="107" y="168"/>
                    <a:pt x="110" y="175"/>
                    <a:pt x="114" y="181"/>
                  </a:cubicBezTo>
                  <a:cubicBezTo>
                    <a:pt x="117" y="185"/>
                    <a:pt x="120" y="189"/>
                    <a:pt x="122" y="194"/>
                  </a:cubicBezTo>
                  <a:close/>
                  <a:moveTo>
                    <a:pt x="103" y="135"/>
                  </a:moveTo>
                  <a:cubicBezTo>
                    <a:pt x="98" y="123"/>
                    <a:pt x="93" y="112"/>
                    <a:pt x="89" y="101"/>
                  </a:cubicBezTo>
                  <a:cubicBezTo>
                    <a:pt x="101" y="98"/>
                    <a:pt x="114" y="96"/>
                    <a:pt x="127" y="95"/>
                  </a:cubicBezTo>
                  <a:cubicBezTo>
                    <a:pt x="123" y="101"/>
                    <a:pt x="119" y="108"/>
                    <a:pt x="114" y="115"/>
                  </a:cubicBezTo>
                  <a:cubicBezTo>
                    <a:pt x="110" y="122"/>
                    <a:pt x="107" y="128"/>
                    <a:pt x="103" y="135"/>
                  </a:cubicBezTo>
                  <a:close/>
                  <a:moveTo>
                    <a:pt x="152" y="81"/>
                  </a:moveTo>
                  <a:cubicBezTo>
                    <a:pt x="158" y="74"/>
                    <a:pt x="163" y="68"/>
                    <a:pt x="169" y="61"/>
                  </a:cubicBezTo>
                  <a:cubicBezTo>
                    <a:pt x="174" y="68"/>
                    <a:pt x="179" y="74"/>
                    <a:pt x="185" y="81"/>
                  </a:cubicBezTo>
                  <a:cubicBezTo>
                    <a:pt x="180" y="81"/>
                    <a:pt x="175" y="81"/>
                    <a:pt x="170" y="81"/>
                  </a:cubicBezTo>
                  <a:cubicBezTo>
                    <a:pt x="168" y="81"/>
                    <a:pt x="168" y="81"/>
                    <a:pt x="168" y="81"/>
                  </a:cubicBezTo>
                  <a:cubicBezTo>
                    <a:pt x="163" y="81"/>
                    <a:pt x="158" y="81"/>
                    <a:pt x="152" y="81"/>
                  </a:cubicBezTo>
                  <a:close/>
                  <a:moveTo>
                    <a:pt x="223" y="115"/>
                  </a:moveTo>
                  <a:cubicBezTo>
                    <a:pt x="219" y="108"/>
                    <a:pt x="214" y="101"/>
                    <a:pt x="210" y="94"/>
                  </a:cubicBezTo>
                  <a:cubicBezTo>
                    <a:pt x="224" y="96"/>
                    <a:pt x="237" y="97"/>
                    <a:pt x="248" y="100"/>
                  </a:cubicBezTo>
                  <a:cubicBezTo>
                    <a:pt x="244" y="111"/>
                    <a:pt x="240" y="123"/>
                    <a:pt x="234" y="135"/>
                  </a:cubicBezTo>
                  <a:cubicBezTo>
                    <a:pt x="231" y="128"/>
                    <a:pt x="227" y="121"/>
                    <a:pt x="223" y="115"/>
                  </a:cubicBezTo>
                  <a:close/>
                  <a:moveTo>
                    <a:pt x="87" y="14"/>
                  </a:moveTo>
                  <a:cubicBezTo>
                    <a:pt x="90" y="13"/>
                    <a:pt x="93" y="12"/>
                    <a:pt x="96" y="12"/>
                  </a:cubicBezTo>
                  <a:cubicBezTo>
                    <a:pt x="113" y="12"/>
                    <a:pt x="136" y="27"/>
                    <a:pt x="160" y="53"/>
                  </a:cubicBezTo>
                  <a:cubicBezTo>
                    <a:pt x="152" y="61"/>
                    <a:pt x="144" y="71"/>
                    <a:pt x="137" y="82"/>
                  </a:cubicBezTo>
                  <a:cubicBezTo>
                    <a:pt x="119" y="83"/>
                    <a:pt x="101" y="86"/>
                    <a:pt x="85" y="89"/>
                  </a:cubicBezTo>
                  <a:cubicBezTo>
                    <a:pt x="74" y="53"/>
                    <a:pt x="72" y="23"/>
                    <a:pt x="87" y="14"/>
                  </a:cubicBezTo>
                  <a:close/>
                  <a:moveTo>
                    <a:pt x="12" y="145"/>
                  </a:moveTo>
                  <a:cubicBezTo>
                    <a:pt x="12" y="127"/>
                    <a:pt x="40" y="113"/>
                    <a:pt x="77" y="103"/>
                  </a:cubicBezTo>
                  <a:cubicBezTo>
                    <a:pt x="82" y="118"/>
                    <a:pt x="89" y="133"/>
                    <a:pt x="96" y="148"/>
                  </a:cubicBezTo>
                  <a:cubicBezTo>
                    <a:pt x="90" y="161"/>
                    <a:pt x="84" y="174"/>
                    <a:pt x="79" y="187"/>
                  </a:cubicBezTo>
                  <a:cubicBezTo>
                    <a:pt x="37" y="177"/>
                    <a:pt x="12" y="160"/>
                    <a:pt x="12" y="145"/>
                  </a:cubicBezTo>
                  <a:close/>
                  <a:moveTo>
                    <a:pt x="96" y="284"/>
                  </a:moveTo>
                  <a:cubicBezTo>
                    <a:pt x="96" y="284"/>
                    <a:pt x="96" y="284"/>
                    <a:pt x="96" y="284"/>
                  </a:cubicBezTo>
                  <a:cubicBezTo>
                    <a:pt x="93" y="284"/>
                    <a:pt x="90" y="284"/>
                    <a:pt x="87" y="282"/>
                  </a:cubicBezTo>
                  <a:cubicBezTo>
                    <a:pt x="77" y="276"/>
                    <a:pt x="74" y="255"/>
                    <a:pt x="80" y="227"/>
                  </a:cubicBezTo>
                  <a:cubicBezTo>
                    <a:pt x="82" y="218"/>
                    <a:pt x="84" y="210"/>
                    <a:pt x="87" y="201"/>
                  </a:cubicBezTo>
                  <a:cubicBezTo>
                    <a:pt x="101" y="203"/>
                    <a:pt x="115" y="205"/>
                    <a:pt x="131" y="206"/>
                  </a:cubicBezTo>
                  <a:cubicBezTo>
                    <a:pt x="141" y="220"/>
                    <a:pt x="150" y="232"/>
                    <a:pt x="160" y="244"/>
                  </a:cubicBezTo>
                  <a:cubicBezTo>
                    <a:pt x="136" y="269"/>
                    <a:pt x="113" y="284"/>
                    <a:pt x="96" y="284"/>
                  </a:cubicBezTo>
                  <a:close/>
                  <a:moveTo>
                    <a:pt x="250" y="282"/>
                  </a:moveTo>
                  <a:cubicBezTo>
                    <a:pt x="248" y="284"/>
                    <a:pt x="245" y="284"/>
                    <a:pt x="241" y="284"/>
                  </a:cubicBezTo>
                  <a:cubicBezTo>
                    <a:pt x="225" y="284"/>
                    <a:pt x="201" y="269"/>
                    <a:pt x="177" y="244"/>
                  </a:cubicBezTo>
                  <a:cubicBezTo>
                    <a:pt x="187" y="232"/>
                    <a:pt x="197" y="220"/>
                    <a:pt x="207" y="206"/>
                  </a:cubicBezTo>
                  <a:cubicBezTo>
                    <a:pt x="222" y="205"/>
                    <a:pt x="236" y="203"/>
                    <a:pt x="250" y="200"/>
                  </a:cubicBezTo>
                  <a:cubicBezTo>
                    <a:pt x="263" y="239"/>
                    <a:pt x="266" y="273"/>
                    <a:pt x="250" y="282"/>
                  </a:cubicBezTo>
                  <a:close/>
                  <a:moveTo>
                    <a:pt x="282" y="179"/>
                  </a:moveTo>
                  <a:cubicBezTo>
                    <a:pt x="274" y="181"/>
                    <a:pt x="266" y="184"/>
                    <a:pt x="258" y="186"/>
                  </a:cubicBezTo>
                  <a:cubicBezTo>
                    <a:pt x="253" y="174"/>
                    <a:pt x="247" y="161"/>
                    <a:pt x="241" y="148"/>
                  </a:cubicBezTo>
                  <a:cubicBezTo>
                    <a:pt x="249" y="133"/>
                    <a:pt x="255" y="117"/>
                    <a:pt x="260" y="102"/>
                  </a:cubicBezTo>
                  <a:cubicBezTo>
                    <a:pt x="301" y="112"/>
                    <a:pt x="325" y="128"/>
                    <a:pt x="325" y="144"/>
                  </a:cubicBezTo>
                  <a:cubicBezTo>
                    <a:pt x="326" y="156"/>
                    <a:pt x="310" y="169"/>
                    <a:pt x="282" y="179"/>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83" name="Oval 20">
              <a:extLst>
                <a:ext uri="{FF2B5EF4-FFF2-40B4-BE49-F238E27FC236}">
                  <a16:creationId xmlns:a16="http://schemas.microsoft.com/office/drawing/2014/main" id="{BFBF7217-D803-4DF6-AE72-51FA4DE4BEBA}"/>
                </a:ext>
              </a:extLst>
            </p:cNvPr>
            <p:cNvSpPr>
              <a:spLocks noChangeArrowheads="1"/>
            </p:cNvSpPr>
            <p:nvPr/>
          </p:nvSpPr>
          <p:spPr bwMode="auto">
            <a:xfrm>
              <a:off x="4637794" y="1297635"/>
              <a:ext cx="80952" cy="84325"/>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grpSp>
        <p:nvGrpSpPr>
          <p:cNvPr id="184" name="组合 183">
            <a:extLst>
              <a:ext uri="{FF2B5EF4-FFF2-40B4-BE49-F238E27FC236}">
                <a16:creationId xmlns:a16="http://schemas.microsoft.com/office/drawing/2014/main" id="{15B81B43-C705-4293-94EB-8D2C8F6DA7F0}"/>
              </a:ext>
            </a:extLst>
          </p:cNvPr>
          <p:cNvGrpSpPr/>
          <p:nvPr/>
        </p:nvGrpSpPr>
        <p:grpSpPr>
          <a:xfrm>
            <a:off x="7361839" y="2428353"/>
            <a:ext cx="367241" cy="291803"/>
            <a:chOff x="5083649" y="1208597"/>
            <a:chExt cx="634401" cy="504083"/>
          </a:xfrm>
        </p:grpSpPr>
        <p:sp>
          <p:nvSpPr>
            <p:cNvPr id="185" name="Freeform 21">
              <a:extLst>
                <a:ext uri="{FF2B5EF4-FFF2-40B4-BE49-F238E27FC236}">
                  <a16:creationId xmlns:a16="http://schemas.microsoft.com/office/drawing/2014/main" id="{4898AC3E-45C8-4EA6-943A-AF3D200416B1}"/>
                </a:ext>
              </a:extLst>
            </p:cNvPr>
            <p:cNvSpPr>
              <a:spLocks/>
            </p:cNvSpPr>
            <p:nvPr/>
          </p:nvSpPr>
          <p:spPr bwMode="auto">
            <a:xfrm>
              <a:off x="5248335" y="1305977"/>
              <a:ext cx="20049" cy="71603"/>
            </a:xfrm>
            <a:custGeom>
              <a:avLst/>
              <a:gdLst>
                <a:gd name="T0" fmla="*/ 6 w 12"/>
                <a:gd name="T1" fmla="*/ 43 h 43"/>
                <a:gd name="T2" fmla="*/ 0 w 12"/>
                <a:gd name="T3" fmla="*/ 37 h 43"/>
                <a:gd name="T4" fmla="*/ 0 w 12"/>
                <a:gd name="T5" fmla="*/ 6 h 43"/>
                <a:gd name="T6" fmla="*/ 6 w 12"/>
                <a:gd name="T7" fmla="*/ 0 h 43"/>
                <a:gd name="T8" fmla="*/ 12 w 12"/>
                <a:gd name="T9" fmla="*/ 6 h 43"/>
                <a:gd name="T10" fmla="*/ 12 w 12"/>
                <a:gd name="T11" fmla="*/ 37 h 43"/>
                <a:gd name="T12" fmla="*/ 6 w 12"/>
                <a:gd name="T13" fmla="*/ 43 h 43"/>
              </a:gdLst>
              <a:ahLst/>
              <a:cxnLst>
                <a:cxn ang="0">
                  <a:pos x="T0" y="T1"/>
                </a:cxn>
                <a:cxn ang="0">
                  <a:pos x="T2" y="T3"/>
                </a:cxn>
                <a:cxn ang="0">
                  <a:pos x="T4" y="T5"/>
                </a:cxn>
                <a:cxn ang="0">
                  <a:pos x="T6" y="T7"/>
                </a:cxn>
                <a:cxn ang="0">
                  <a:pos x="T8" y="T9"/>
                </a:cxn>
                <a:cxn ang="0">
                  <a:pos x="T10" y="T11"/>
                </a:cxn>
                <a:cxn ang="0">
                  <a:pos x="T12" y="T13"/>
                </a:cxn>
              </a:cxnLst>
              <a:rect l="0" t="0" r="r" b="b"/>
              <a:pathLst>
                <a:path w="12" h="43">
                  <a:moveTo>
                    <a:pt x="6" y="43"/>
                  </a:moveTo>
                  <a:cubicBezTo>
                    <a:pt x="2" y="43"/>
                    <a:pt x="0" y="40"/>
                    <a:pt x="0" y="37"/>
                  </a:cubicBezTo>
                  <a:cubicBezTo>
                    <a:pt x="0" y="6"/>
                    <a:pt x="0" y="6"/>
                    <a:pt x="0" y="6"/>
                  </a:cubicBezTo>
                  <a:cubicBezTo>
                    <a:pt x="0" y="3"/>
                    <a:pt x="2" y="0"/>
                    <a:pt x="6" y="0"/>
                  </a:cubicBezTo>
                  <a:cubicBezTo>
                    <a:pt x="9" y="0"/>
                    <a:pt x="12" y="3"/>
                    <a:pt x="12" y="6"/>
                  </a:cubicBezTo>
                  <a:cubicBezTo>
                    <a:pt x="12" y="37"/>
                    <a:pt x="12" y="37"/>
                    <a:pt x="12" y="37"/>
                  </a:cubicBezTo>
                  <a:cubicBezTo>
                    <a:pt x="12" y="40"/>
                    <a:pt x="9" y="43"/>
                    <a:pt x="6" y="4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86" name="Freeform 22">
              <a:extLst>
                <a:ext uri="{FF2B5EF4-FFF2-40B4-BE49-F238E27FC236}">
                  <a16:creationId xmlns:a16="http://schemas.microsoft.com/office/drawing/2014/main" id="{CF9322DC-D370-48D6-86CF-E1360E9B242B}"/>
                </a:ext>
              </a:extLst>
            </p:cNvPr>
            <p:cNvSpPr>
              <a:spLocks/>
            </p:cNvSpPr>
            <p:nvPr/>
          </p:nvSpPr>
          <p:spPr bwMode="auto">
            <a:xfrm>
              <a:off x="5158116" y="1453478"/>
              <a:ext cx="57282" cy="57282"/>
            </a:xfrm>
            <a:custGeom>
              <a:avLst/>
              <a:gdLst>
                <a:gd name="T0" fmla="*/ 7 w 35"/>
                <a:gd name="T1" fmla="*/ 35 h 35"/>
                <a:gd name="T2" fmla="*/ 3 w 35"/>
                <a:gd name="T3" fmla="*/ 33 h 35"/>
                <a:gd name="T4" fmla="*/ 3 w 35"/>
                <a:gd name="T5" fmla="*/ 24 h 35"/>
                <a:gd name="T6" fmla="*/ 24 w 35"/>
                <a:gd name="T7" fmla="*/ 3 h 35"/>
                <a:gd name="T8" fmla="*/ 33 w 35"/>
                <a:gd name="T9" fmla="*/ 3 h 35"/>
                <a:gd name="T10" fmla="*/ 33 w 35"/>
                <a:gd name="T11" fmla="*/ 11 h 35"/>
                <a:gd name="T12" fmla="*/ 11 w 35"/>
                <a:gd name="T13" fmla="*/ 33 h 35"/>
                <a:gd name="T14" fmla="*/ 7 w 35"/>
                <a:gd name="T15" fmla="*/ 35 h 3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5" h="35">
                  <a:moveTo>
                    <a:pt x="7" y="35"/>
                  </a:moveTo>
                  <a:cubicBezTo>
                    <a:pt x="6" y="35"/>
                    <a:pt x="4" y="34"/>
                    <a:pt x="3" y="33"/>
                  </a:cubicBezTo>
                  <a:cubicBezTo>
                    <a:pt x="0" y="30"/>
                    <a:pt x="0" y="27"/>
                    <a:pt x="3" y="24"/>
                  </a:cubicBezTo>
                  <a:cubicBezTo>
                    <a:pt x="24" y="3"/>
                    <a:pt x="24" y="3"/>
                    <a:pt x="24" y="3"/>
                  </a:cubicBezTo>
                  <a:cubicBezTo>
                    <a:pt x="27" y="0"/>
                    <a:pt x="31" y="0"/>
                    <a:pt x="33" y="3"/>
                  </a:cubicBezTo>
                  <a:cubicBezTo>
                    <a:pt x="35" y="5"/>
                    <a:pt x="35" y="9"/>
                    <a:pt x="33" y="11"/>
                  </a:cubicBezTo>
                  <a:cubicBezTo>
                    <a:pt x="11" y="33"/>
                    <a:pt x="11" y="33"/>
                    <a:pt x="11" y="33"/>
                  </a:cubicBezTo>
                  <a:cubicBezTo>
                    <a:pt x="10" y="34"/>
                    <a:pt x="9" y="35"/>
                    <a:pt x="7" y="35"/>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87" name="Freeform 23">
              <a:extLst>
                <a:ext uri="{FF2B5EF4-FFF2-40B4-BE49-F238E27FC236}">
                  <a16:creationId xmlns:a16="http://schemas.microsoft.com/office/drawing/2014/main" id="{B27AE48E-F376-47D1-9551-2751BEEB83CF}"/>
                </a:ext>
              </a:extLst>
            </p:cNvPr>
            <p:cNvSpPr>
              <a:spLocks/>
            </p:cNvSpPr>
            <p:nvPr/>
          </p:nvSpPr>
          <p:spPr bwMode="auto">
            <a:xfrm>
              <a:off x="5302753" y="1452047"/>
              <a:ext cx="58715" cy="55851"/>
            </a:xfrm>
            <a:custGeom>
              <a:avLst/>
              <a:gdLst>
                <a:gd name="T0" fmla="*/ 29 w 35"/>
                <a:gd name="T1" fmla="*/ 34 h 34"/>
                <a:gd name="T2" fmla="*/ 24 w 35"/>
                <a:gd name="T3" fmla="*/ 32 h 34"/>
                <a:gd name="T4" fmla="*/ 3 w 35"/>
                <a:gd name="T5" fmla="*/ 11 h 34"/>
                <a:gd name="T6" fmla="*/ 3 w 35"/>
                <a:gd name="T7" fmla="*/ 2 h 34"/>
                <a:gd name="T8" fmla="*/ 11 w 35"/>
                <a:gd name="T9" fmla="*/ 2 h 34"/>
                <a:gd name="T10" fmla="*/ 33 w 35"/>
                <a:gd name="T11" fmla="*/ 24 h 34"/>
                <a:gd name="T12" fmla="*/ 33 w 35"/>
                <a:gd name="T13" fmla="*/ 32 h 34"/>
                <a:gd name="T14" fmla="*/ 29 w 35"/>
                <a:gd name="T15" fmla="*/ 34 h 3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5" h="34">
                  <a:moveTo>
                    <a:pt x="29" y="34"/>
                  </a:moveTo>
                  <a:cubicBezTo>
                    <a:pt x="27" y="34"/>
                    <a:pt x="25" y="33"/>
                    <a:pt x="24" y="32"/>
                  </a:cubicBezTo>
                  <a:cubicBezTo>
                    <a:pt x="3" y="11"/>
                    <a:pt x="3" y="11"/>
                    <a:pt x="3" y="11"/>
                  </a:cubicBezTo>
                  <a:cubicBezTo>
                    <a:pt x="0" y="8"/>
                    <a:pt x="0" y="5"/>
                    <a:pt x="3" y="2"/>
                  </a:cubicBezTo>
                  <a:cubicBezTo>
                    <a:pt x="5" y="0"/>
                    <a:pt x="9" y="0"/>
                    <a:pt x="11" y="2"/>
                  </a:cubicBezTo>
                  <a:cubicBezTo>
                    <a:pt x="33" y="24"/>
                    <a:pt x="33" y="24"/>
                    <a:pt x="33" y="24"/>
                  </a:cubicBezTo>
                  <a:cubicBezTo>
                    <a:pt x="35" y="26"/>
                    <a:pt x="35" y="30"/>
                    <a:pt x="33" y="32"/>
                  </a:cubicBezTo>
                  <a:cubicBezTo>
                    <a:pt x="32" y="33"/>
                    <a:pt x="30" y="34"/>
                    <a:pt x="29" y="34"/>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88" name="Freeform 24">
              <a:extLst>
                <a:ext uri="{FF2B5EF4-FFF2-40B4-BE49-F238E27FC236}">
                  <a16:creationId xmlns:a16="http://schemas.microsoft.com/office/drawing/2014/main" id="{A918DAA5-1FB5-4D94-A849-4E1EA50BEBA8}"/>
                </a:ext>
              </a:extLst>
            </p:cNvPr>
            <p:cNvSpPr>
              <a:spLocks/>
            </p:cNvSpPr>
            <p:nvPr/>
          </p:nvSpPr>
          <p:spPr bwMode="auto">
            <a:xfrm>
              <a:off x="5421614" y="1585227"/>
              <a:ext cx="58715" cy="57282"/>
            </a:xfrm>
            <a:custGeom>
              <a:avLst/>
              <a:gdLst>
                <a:gd name="T0" fmla="*/ 28 w 35"/>
                <a:gd name="T1" fmla="*/ 34 h 34"/>
                <a:gd name="T2" fmla="*/ 24 w 35"/>
                <a:gd name="T3" fmla="*/ 32 h 34"/>
                <a:gd name="T4" fmla="*/ 2 w 35"/>
                <a:gd name="T5" fmla="*/ 11 h 34"/>
                <a:gd name="T6" fmla="*/ 2 w 35"/>
                <a:gd name="T7" fmla="*/ 2 h 34"/>
                <a:gd name="T8" fmla="*/ 11 w 35"/>
                <a:gd name="T9" fmla="*/ 2 h 34"/>
                <a:gd name="T10" fmla="*/ 32 w 35"/>
                <a:gd name="T11" fmla="*/ 24 h 34"/>
                <a:gd name="T12" fmla="*/ 32 w 35"/>
                <a:gd name="T13" fmla="*/ 32 h 34"/>
                <a:gd name="T14" fmla="*/ 28 w 35"/>
                <a:gd name="T15" fmla="*/ 34 h 3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5" h="34">
                  <a:moveTo>
                    <a:pt x="28" y="34"/>
                  </a:moveTo>
                  <a:cubicBezTo>
                    <a:pt x="27" y="34"/>
                    <a:pt x="25" y="33"/>
                    <a:pt x="24" y="32"/>
                  </a:cubicBezTo>
                  <a:cubicBezTo>
                    <a:pt x="2" y="11"/>
                    <a:pt x="2" y="11"/>
                    <a:pt x="2" y="11"/>
                  </a:cubicBezTo>
                  <a:cubicBezTo>
                    <a:pt x="0" y="8"/>
                    <a:pt x="0" y="4"/>
                    <a:pt x="2" y="2"/>
                  </a:cubicBezTo>
                  <a:cubicBezTo>
                    <a:pt x="5" y="0"/>
                    <a:pt x="8" y="0"/>
                    <a:pt x="11" y="2"/>
                  </a:cubicBezTo>
                  <a:cubicBezTo>
                    <a:pt x="32" y="24"/>
                    <a:pt x="32" y="24"/>
                    <a:pt x="32" y="24"/>
                  </a:cubicBezTo>
                  <a:cubicBezTo>
                    <a:pt x="35" y="26"/>
                    <a:pt x="35" y="30"/>
                    <a:pt x="32" y="32"/>
                  </a:cubicBezTo>
                  <a:cubicBezTo>
                    <a:pt x="31" y="33"/>
                    <a:pt x="30" y="34"/>
                    <a:pt x="28" y="34"/>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89" name="Freeform 25">
              <a:extLst>
                <a:ext uri="{FF2B5EF4-FFF2-40B4-BE49-F238E27FC236}">
                  <a16:creationId xmlns:a16="http://schemas.microsoft.com/office/drawing/2014/main" id="{2C6BC94D-1489-4446-BF95-A15B2C0476BC}"/>
                </a:ext>
              </a:extLst>
            </p:cNvPr>
            <p:cNvSpPr>
              <a:spLocks/>
            </p:cNvSpPr>
            <p:nvPr/>
          </p:nvSpPr>
          <p:spPr bwMode="auto">
            <a:xfrm>
              <a:off x="5152387" y="1590955"/>
              <a:ext cx="58715" cy="57282"/>
            </a:xfrm>
            <a:custGeom>
              <a:avLst/>
              <a:gdLst>
                <a:gd name="T0" fmla="*/ 28 w 35"/>
                <a:gd name="T1" fmla="*/ 35 h 35"/>
                <a:gd name="T2" fmla="*/ 24 w 35"/>
                <a:gd name="T3" fmla="*/ 33 h 35"/>
                <a:gd name="T4" fmla="*/ 2 w 35"/>
                <a:gd name="T5" fmla="*/ 11 h 35"/>
                <a:gd name="T6" fmla="*/ 2 w 35"/>
                <a:gd name="T7" fmla="*/ 3 h 35"/>
                <a:gd name="T8" fmla="*/ 11 w 35"/>
                <a:gd name="T9" fmla="*/ 3 h 35"/>
                <a:gd name="T10" fmla="*/ 32 w 35"/>
                <a:gd name="T11" fmla="*/ 24 h 35"/>
                <a:gd name="T12" fmla="*/ 32 w 35"/>
                <a:gd name="T13" fmla="*/ 33 h 35"/>
                <a:gd name="T14" fmla="*/ 28 w 35"/>
                <a:gd name="T15" fmla="*/ 35 h 3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5" h="35">
                  <a:moveTo>
                    <a:pt x="28" y="35"/>
                  </a:moveTo>
                  <a:cubicBezTo>
                    <a:pt x="26" y="35"/>
                    <a:pt x="25" y="34"/>
                    <a:pt x="24" y="33"/>
                  </a:cubicBezTo>
                  <a:cubicBezTo>
                    <a:pt x="2" y="11"/>
                    <a:pt x="2" y="11"/>
                    <a:pt x="2" y="11"/>
                  </a:cubicBezTo>
                  <a:cubicBezTo>
                    <a:pt x="0" y="9"/>
                    <a:pt x="0" y="5"/>
                    <a:pt x="2" y="3"/>
                  </a:cubicBezTo>
                  <a:cubicBezTo>
                    <a:pt x="4" y="0"/>
                    <a:pt x="8" y="0"/>
                    <a:pt x="11" y="3"/>
                  </a:cubicBezTo>
                  <a:cubicBezTo>
                    <a:pt x="32" y="24"/>
                    <a:pt x="32" y="24"/>
                    <a:pt x="32" y="24"/>
                  </a:cubicBezTo>
                  <a:cubicBezTo>
                    <a:pt x="35" y="27"/>
                    <a:pt x="35" y="31"/>
                    <a:pt x="32" y="33"/>
                  </a:cubicBezTo>
                  <a:cubicBezTo>
                    <a:pt x="31" y="34"/>
                    <a:pt x="30" y="35"/>
                    <a:pt x="28" y="35"/>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90" name="Freeform 26">
              <a:extLst>
                <a:ext uri="{FF2B5EF4-FFF2-40B4-BE49-F238E27FC236}">
                  <a16:creationId xmlns:a16="http://schemas.microsoft.com/office/drawing/2014/main" id="{750731C5-62A4-4E22-B1F5-3B7CF642F8C2}"/>
                </a:ext>
              </a:extLst>
            </p:cNvPr>
            <p:cNvSpPr>
              <a:spLocks/>
            </p:cNvSpPr>
            <p:nvPr/>
          </p:nvSpPr>
          <p:spPr bwMode="auto">
            <a:xfrm>
              <a:off x="5302753" y="1590955"/>
              <a:ext cx="58715" cy="57282"/>
            </a:xfrm>
            <a:custGeom>
              <a:avLst/>
              <a:gdLst>
                <a:gd name="T0" fmla="*/ 7 w 35"/>
                <a:gd name="T1" fmla="*/ 35 h 35"/>
                <a:gd name="T2" fmla="*/ 3 w 35"/>
                <a:gd name="T3" fmla="*/ 33 h 35"/>
                <a:gd name="T4" fmla="*/ 3 w 35"/>
                <a:gd name="T5" fmla="*/ 24 h 35"/>
                <a:gd name="T6" fmla="*/ 24 w 35"/>
                <a:gd name="T7" fmla="*/ 3 h 35"/>
                <a:gd name="T8" fmla="*/ 33 w 35"/>
                <a:gd name="T9" fmla="*/ 3 h 35"/>
                <a:gd name="T10" fmla="*/ 33 w 35"/>
                <a:gd name="T11" fmla="*/ 11 h 35"/>
                <a:gd name="T12" fmla="*/ 11 w 35"/>
                <a:gd name="T13" fmla="*/ 33 h 35"/>
                <a:gd name="T14" fmla="*/ 7 w 35"/>
                <a:gd name="T15" fmla="*/ 35 h 3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5" h="35">
                  <a:moveTo>
                    <a:pt x="7" y="35"/>
                  </a:moveTo>
                  <a:cubicBezTo>
                    <a:pt x="5" y="35"/>
                    <a:pt x="4" y="34"/>
                    <a:pt x="3" y="33"/>
                  </a:cubicBezTo>
                  <a:cubicBezTo>
                    <a:pt x="0" y="31"/>
                    <a:pt x="0" y="27"/>
                    <a:pt x="3" y="24"/>
                  </a:cubicBezTo>
                  <a:cubicBezTo>
                    <a:pt x="24" y="3"/>
                    <a:pt x="24" y="3"/>
                    <a:pt x="24" y="3"/>
                  </a:cubicBezTo>
                  <a:cubicBezTo>
                    <a:pt x="27" y="0"/>
                    <a:pt x="30" y="0"/>
                    <a:pt x="33" y="3"/>
                  </a:cubicBezTo>
                  <a:cubicBezTo>
                    <a:pt x="35" y="5"/>
                    <a:pt x="35" y="9"/>
                    <a:pt x="33" y="11"/>
                  </a:cubicBezTo>
                  <a:cubicBezTo>
                    <a:pt x="11" y="33"/>
                    <a:pt x="11" y="33"/>
                    <a:pt x="11" y="33"/>
                  </a:cubicBezTo>
                  <a:cubicBezTo>
                    <a:pt x="10" y="34"/>
                    <a:pt x="8" y="35"/>
                    <a:pt x="7" y="35"/>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93" name="Freeform 27">
              <a:extLst>
                <a:ext uri="{FF2B5EF4-FFF2-40B4-BE49-F238E27FC236}">
                  <a16:creationId xmlns:a16="http://schemas.microsoft.com/office/drawing/2014/main" id="{6A1F9A97-4CEC-4A31-954B-16D5A9F75273}"/>
                </a:ext>
              </a:extLst>
            </p:cNvPr>
            <p:cNvSpPr>
              <a:spLocks/>
            </p:cNvSpPr>
            <p:nvPr/>
          </p:nvSpPr>
          <p:spPr bwMode="auto">
            <a:xfrm>
              <a:off x="5577708" y="1585227"/>
              <a:ext cx="55851" cy="57282"/>
            </a:xfrm>
            <a:custGeom>
              <a:avLst/>
              <a:gdLst>
                <a:gd name="T0" fmla="*/ 6 w 34"/>
                <a:gd name="T1" fmla="*/ 34 h 34"/>
                <a:gd name="T2" fmla="*/ 2 w 34"/>
                <a:gd name="T3" fmla="*/ 32 h 34"/>
                <a:gd name="T4" fmla="*/ 2 w 34"/>
                <a:gd name="T5" fmla="*/ 24 h 34"/>
                <a:gd name="T6" fmla="*/ 23 w 34"/>
                <a:gd name="T7" fmla="*/ 2 h 34"/>
                <a:gd name="T8" fmla="*/ 32 w 34"/>
                <a:gd name="T9" fmla="*/ 2 h 34"/>
                <a:gd name="T10" fmla="*/ 32 w 34"/>
                <a:gd name="T11" fmla="*/ 11 h 34"/>
                <a:gd name="T12" fmla="*/ 10 w 34"/>
                <a:gd name="T13" fmla="*/ 32 h 34"/>
                <a:gd name="T14" fmla="*/ 6 w 34"/>
                <a:gd name="T15" fmla="*/ 34 h 3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4" h="34">
                  <a:moveTo>
                    <a:pt x="6" y="34"/>
                  </a:moveTo>
                  <a:cubicBezTo>
                    <a:pt x="5" y="34"/>
                    <a:pt x="3" y="33"/>
                    <a:pt x="2" y="32"/>
                  </a:cubicBezTo>
                  <a:cubicBezTo>
                    <a:pt x="0" y="30"/>
                    <a:pt x="0" y="26"/>
                    <a:pt x="2" y="24"/>
                  </a:cubicBezTo>
                  <a:cubicBezTo>
                    <a:pt x="23" y="2"/>
                    <a:pt x="23" y="2"/>
                    <a:pt x="23" y="2"/>
                  </a:cubicBezTo>
                  <a:cubicBezTo>
                    <a:pt x="26" y="0"/>
                    <a:pt x="30" y="0"/>
                    <a:pt x="32" y="2"/>
                  </a:cubicBezTo>
                  <a:cubicBezTo>
                    <a:pt x="34" y="4"/>
                    <a:pt x="34" y="8"/>
                    <a:pt x="32" y="11"/>
                  </a:cubicBezTo>
                  <a:cubicBezTo>
                    <a:pt x="10" y="32"/>
                    <a:pt x="10" y="32"/>
                    <a:pt x="10" y="32"/>
                  </a:cubicBezTo>
                  <a:cubicBezTo>
                    <a:pt x="9" y="33"/>
                    <a:pt x="8" y="34"/>
                    <a:pt x="6" y="34"/>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94" name="Freeform 28">
              <a:extLst>
                <a:ext uri="{FF2B5EF4-FFF2-40B4-BE49-F238E27FC236}">
                  <a16:creationId xmlns:a16="http://schemas.microsoft.com/office/drawing/2014/main" id="{49B4E54A-C549-4F01-A5FD-0B6F6B65FDEA}"/>
                </a:ext>
              </a:extLst>
            </p:cNvPr>
            <p:cNvSpPr>
              <a:spLocks noEditPoints="1"/>
            </p:cNvSpPr>
            <p:nvPr/>
          </p:nvSpPr>
          <p:spPr bwMode="auto">
            <a:xfrm>
              <a:off x="5212534" y="1208597"/>
              <a:ext cx="90220" cy="90220"/>
            </a:xfrm>
            <a:custGeom>
              <a:avLst/>
              <a:gdLst>
                <a:gd name="T0" fmla="*/ 28 w 55"/>
                <a:gd name="T1" fmla="*/ 55 h 55"/>
                <a:gd name="T2" fmla="*/ 0 w 55"/>
                <a:gd name="T3" fmla="*/ 28 h 55"/>
                <a:gd name="T4" fmla="*/ 28 w 55"/>
                <a:gd name="T5" fmla="*/ 0 h 55"/>
                <a:gd name="T6" fmla="*/ 55 w 55"/>
                <a:gd name="T7" fmla="*/ 28 h 55"/>
                <a:gd name="T8" fmla="*/ 28 w 55"/>
                <a:gd name="T9" fmla="*/ 55 h 55"/>
                <a:gd name="T10" fmla="*/ 28 w 55"/>
                <a:gd name="T11" fmla="*/ 12 h 55"/>
                <a:gd name="T12" fmla="*/ 12 w 55"/>
                <a:gd name="T13" fmla="*/ 28 h 55"/>
                <a:gd name="T14" fmla="*/ 28 w 55"/>
                <a:gd name="T15" fmla="*/ 43 h 55"/>
                <a:gd name="T16" fmla="*/ 43 w 55"/>
                <a:gd name="T17" fmla="*/ 28 h 55"/>
                <a:gd name="T18" fmla="*/ 28 w 55"/>
                <a:gd name="T19" fmla="*/ 12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5" h="55">
                  <a:moveTo>
                    <a:pt x="28" y="55"/>
                  </a:moveTo>
                  <a:cubicBezTo>
                    <a:pt x="13" y="55"/>
                    <a:pt x="0" y="43"/>
                    <a:pt x="0" y="28"/>
                  </a:cubicBezTo>
                  <a:cubicBezTo>
                    <a:pt x="0" y="12"/>
                    <a:pt x="13" y="0"/>
                    <a:pt x="28" y="0"/>
                  </a:cubicBezTo>
                  <a:cubicBezTo>
                    <a:pt x="43" y="0"/>
                    <a:pt x="55" y="12"/>
                    <a:pt x="55" y="28"/>
                  </a:cubicBezTo>
                  <a:cubicBezTo>
                    <a:pt x="55" y="43"/>
                    <a:pt x="43" y="55"/>
                    <a:pt x="28" y="55"/>
                  </a:cubicBezTo>
                  <a:close/>
                  <a:moveTo>
                    <a:pt x="28" y="12"/>
                  </a:moveTo>
                  <a:cubicBezTo>
                    <a:pt x="19" y="12"/>
                    <a:pt x="12" y="19"/>
                    <a:pt x="12" y="28"/>
                  </a:cubicBezTo>
                  <a:cubicBezTo>
                    <a:pt x="12" y="36"/>
                    <a:pt x="19" y="43"/>
                    <a:pt x="28" y="43"/>
                  </a:cubicBezTo>
                  <a:cubicBezTo>
                    <a:pt x="36" y="43"/>
                    <a:pt x="43" y="36"/>
                    <a:pt x="43" y="28"/>
                  </a:cubicBezTo>
                  <a:cubicBezTo>
                    <a:pt x="43" y="19"/>
                    <a:pt x="36" y="12"/>
                    <a:pt x="28" y="1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95" name="Freeform 29">
              <a:extLst>
                <a:ext uri="{FF2B5EF4-FFF2-40B4-BE49-F238E27FC236}">
                  <a16:creationId xmlns:a16="http://schemas.microsoft.com/office/drawing/2014/main" id="{4557C524-2E5B-47C5-A0B9-F8E9A5F085A8}"/>
                </a:ext>
              </a:extLst>
            </p:cNvPr>
            <p:cNvSpPr>
              <a:spLocks noEditPoints="1"/>
            </p:cNvSpPr>
            <p:nvPr/>
          </p:nvSpPr>
          <p:spPr bwMode="auto">
            <a:xfrm>
              <a:off x="5212534" y="1389036"/>
              <a:ext cx="90220" cy="88788"/>
            </a:xfrm>
            <a:custGeom>
              <a:avLst/>
              <a:gdLst>
                <a:gd name="T0" fmla="*/ 28 w 55"/>
                <a:gd name="T1" fmla="*/ 54 h 54"/>
                <a:gd name="T2" fmla="*/ 0 w 55"/>
                <a:gd name="T3" fmla="*/ 27 h 54"/>
                <a:gd name="T4" fmla="*/ 28 w 55"/>
                <a:gd name="T5" fmla="*/ 0 h 54"/>
                <a:gd name="T6" fmla="*/ 55 w 55"/>
                <a:gd name="T7" fmla="*/ 27 h 54"/>
                <a:gd name="T8" fmla="*/ 28 w 55"/>
                <a:gd name="T9" fmla="*/ 54 h 54"/>
                <a:gd name="T10" fmla="*/ 28 w 55"/>
                <a:gd name="T11" fmla="*/ 12 h 54"/>
                <a:gd name="T12" fmla="*/ 12 w 55"/>
                <a:gd name="T13" fmla="*/ 27 h 54"/>
                <a:gd name="T14" fmla="*/ 28 w 55"/>
                <a:gd name="T15" fmla="*/ 42 h 54"/>
                <a:gd name="T16" fmla="*/ 43 w 55"/>
                <a:gd name="T17" fmla="*/ 27 h 54"/>
                <a:gd name="T18" fmla="*/ 28 w 55"/>
                <a:gd name="T19" fmla="*/ 1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5" h="54">
                  <a:moveTo>
                    <a:pt x="28" y="54"/>
                  </a:moveTo>
                  <a:cubicBezTo>
                    <a:pt x="13" y="54"/>
                    <a:pt x="0" y="42"/>
                    <a:pt x="0" y="27"/>
                  </a:cubicBezTo>
                  <a:cubicBezTo>
                    <a:pt x="0" y="12"/>
                    <a:pt x="13" y="0"/>
                    <a:pt x="28" y="0"/>
                  </a:cubicBezTo>
                  <a:cubicBezTo>
                    <a:pt x="43" y="0"/>
                    <a:pt x="55" y="12"/>
                    <a:pt x="55" y="27"/>
                  </a:cubicBezTo>
                  <a:cubicBezTo>
                    <a:pt x="55" y="42"/>
                    <a:pt x="43" y="54"/>
                    <a:pt x="28" y="54"/>
                  </a:cubicBezTo>
                  <a:close/>
                  <a:moveTo>
                    <a:pt x="28" y="12"/>
                  </a:moveTo>
                  <a:cubicBezTo>
                    <a:pt x="19" y="12"/>
                    <a:pt x="12" y="18"/>
                    <a:pt x="12" y="27"/>
                  </a:cubicBezTo>
                  <a:cubicBezTo>
                    <a:pt x="12" y="35"/>
                    <a:pt x="19" y="42"/>
                    <a:pt x="28" y="42"/>
                  </a:cubicBezTo>
                  <a:cubicBezTo>
                    <a:pt x="36" y="42"/>
                    <a:pt x="43" y="35"/>
                    <a:pt x="43" y="27"/>
                  </a:cubicBezTo>
                  <a:cubicBezTo>
                    <a:pt x="43" y="18"/>
                    <a:pt x="36" y="12"/>
                    <a:pt x="28" y="1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96" name="Freeform 30">
              <a:extLst>
                <a:ext uri="{FF2B5EF4-FFF2-40B4-BE49-F238E27FC236}">
                  <a16:creationId xmlns:a16="http://schemas.microsoft.com/office/drawing/2014/main" id="{FB8BFE54-3982-4201-BA67-B199553B4D3F}"/>
                </a:ext>
              </a:extLst>
            </p:cNvPr>
            <p:cNvSpPr>
              <a:spLocks noEditPoints="1"/>
            </p:cNvSpPr>
            <p:nvPr/>
          </p:nvSpPr>
          <p:spPr bwMode="auto">
            <a:xfrm>
              <a:off x="5212534" y="1622460"/>
              <a:ext cx="90220" cy="90220"/>
            </a:xfrm>
            <a:custGeom>
              <a:avLst/>
              <a:gdLst>
                <a:gd name="T0" fmla="*/ 28 w 55"/>
                <a:gd name="T1" fmla="*/ 55 h 55"/>
                <a:gd name="T2" fmla="*/ 0 w 55"/>
                <a:gd name="T3" fmla="*/ 27 h 55"/>
                <a:gd name="T4" fmla="*/ 28 w 55"/>
                <a:gd name="T5" fmla="*/ 0 h 55"/>
                <a:gd name="T6" fmla="*/ 55 w 55"/>
                <a:gd name="T7" fmla="*/ 27 h 55"/>
                <a:gd name="T8" fmla="*/ 28 w 55"/>
                <a:gd name="T9" fmla="*/ 55 h 55"/>
                <a:gd name="T10" fmla="*/ 28 w 55"/>
                <a:gd name="T11" fmla="*/ 12 h 55"/>
                <a:gd name="T12" fmla="*/ 12 w 55"/>
                <a:gd name="T13" fmla="*/ 27 h 55"/>
                <a:gd name="T14" fmla="*/ 28 w 55"/>
                <a:gd name="T15" fmla="*/ 43 h 55"/>
                <a:gd name="T16" fmla="*/ 43 w 55"/>
                <a:gd name="T17" fmla="*/ 27 h 55"/>
                <a:gd name="T18" fmla="*/ 28 w 55"/>
                <a:gd name="T19" fmla="*/ 12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5" h="55">
                  <a:moveTo>
                    <a:pt x="28" y="55"/>
                  </a:moveTo>
                  <a:cubicBezTo>
                    <a:pt x="13" y="55"/>
                    <a:pt x="0" y="42"/>
                    <a:pt x="0" y="27"/>
                  </a:cubicBezTo>
                  <a:cubicBezTo>
                    <a:pt x="0" y="12"/>
                    <a:pt x="13" y="0"/>
                    <a:pt x="28" y="0"/>
                  </a:cubicBezTo>
                  <a:cubicBezTo>
                    <a:pt x="43" y="0"/>
                    <a:pt x="55" y="12"/>
                    <a:pt x="55" y="27"/>
                  </a:cubicBezTo>
                  <a:cubicBezTo>
                    <a:pt x="55" y="42"/>
                    <a:pt x="43" y="55"/>
                    <a:pt x="28" y="55"/>
                  </a:cubicBezTo>
                  <a:close/>
                  <a:moveTo>
                    <a:pt x="28" y="12"/>
                  </a:moveTo>
                  <a:cubicBezTo>
                    <a:pt x="19" y="12"/>
                    <a:pt x="12" y="19"/>
                    <a:pt x="12" y="27"/>
                  </a:cubicBezTo>
                  <a:cubicBezTo>
                    <a:pt x="12" y="36"/>
                    <a:pt x="19" y="43"/>
                    <a:pt x="28" y="43"/>
                  </a:cubicBezTo>
                  <a:cubicBezTo>
                    <a:pt x="36" y="43"/>
                    <a:pt x="43" y="36"/>
                    <a:pt x="43" y="27"/>
                  </a:cubicBezTo>
                  <a:cubicBezTo>
                    <a:pt x="43" y="19"/>
                    <a:pt x="36" y="12"/>
                    <a:pt x="28" y="1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97" name="Freeform 31">
              <a:extLst>
                <a:ext uri="{FF2B5EF4-FFF2-40B4-BE49-F238E27FC236}">
                  <a16:creationId xmlns:a16="http://schemas.microsoft.com/office/drawing/2014/main" id="{00FBBF52-9335-445A-A191-FB6DDEEC19E3}"/>
                </a:ext>
              </a:extLst>
            </p:cNvPr>
            <p:cNvSpPr>
              <a:spLocks noEditPoints="1"/>
            </p:cNvSpPr>
            <p:nvPr/>
          </p:nvSpPr>
          <p:spPr bwMode="auto">
            <a:xfrm>
              <a:off x="5083649" y="1506464"/>
              <a:ext cx="88788" cy="90220"/>
            </a:xfrm>
            <a:custGeom>
              <a:avLst/>
              <a:gdLst>
                <a:gd name="T0" fmla="*/ 27 w 54"/>
                <a:gd name="T1" fmla="*/ 55 h 55"/>
                <a:gd name="T2" fmla="*/ 0 w 54"/>
                <a:gd name="T3" fmla="*/ 28 h 55"/>
                <a:gd name="T4" fmla="*/ 27 w 54"/>
                <a:gd name="T5" fmla="*/ 0 h 55"/>
                <a:gd name="T6" fmla="*/ 54 w 54"/>
                <a:gd name="T7" fmla="*/ 28 h 55"/>
                <a:gd name="T8" fmla="*/ 27 w 54"/>
                <a:gd name="T9" fmla="*/ 55 h 55"/>
                <a:gd name="T10" fmla="*/ 27 w 54"/>
                <a:gd name="T11" fmla="*/ 12 h 55"/>
                <a:gd name="T12" fmla="*/ 12 w 54"/>
                <a:gd name="T13" fmla="*/ 28 h 55"/>
                <a:gd name="T14" fmla="*/ 27 w 54"/>
                <a:gd name="T15" fmla="*/ 43 h 55"/>
                <a:gd name="T16" fmla="*/ 42 w 54"/>
                <a:gd name="T17" fmla="*/ 28 h 55"/>
                <a:gd name="T18" fmla="*/ 27 w 54"/>
                <a:gd name="T19" fmla="*/ 12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 h="55">
                  <a:moveTo>
                    <a:pt x="27" y="55"/>
                  </a:moveTo>
                  <a:cubicBezTo>
                    <a:pt x="12" y="55"/>
                    <a:pt x="0" y="43"/>
                    <a:pt x="0" y="28"/>
                  </a:cubicBezTo>
                  <a:cubicBezTo>
                    <a:pt x="0" y="13"/>
                    <a:pt x="12" y="0"/>
                    <a:pt x="27" y="0"/>
                  </a:cubicBezTo>
                  <a:cubicBezTo>
                    <a:pt x="42" y="0"/>
                    <a:pt x="54" y="13"/>
                    <a:pt x="54" y="28"/>
                  </a:cubicBezTo>
                  <a:cubicBezTo>
                    <a:pt x="54" y="43"/>
                    <a:pt x="42" y="55"/>
                    <a:pt x="27" y="55"/>
                  </a:cubicBezTo>
                  <a:close/>
                  <a:moveTo>
                    <a:pt x="27" y="12"/>
                  </a:moveTo>
                  <a:cubicBezTo>
                    <a:pt x="18" y="12"/>
                    <a:pt x="12" y="19"/>
                    <a:pt x="12" y="28"/>
                  </a:cubicBezTo>
                  <a:cubicBezTo>
                    <a:pt x="12" y="36"/>
                    <a:pt x="18" y="43"/>
                    <a:pt x="27" y="43"/>
                  </a:cubicBezTo>
                  <a:cubicBezTo>
                    <a:pt x="35" y="43"/>
                    <a:pt x="42" y="36"/>
                    <a:pt x="42" y="28"/>
                  </a:cubicBezTo>
                  <a:cubicBezTo>
                    <a:pt x="42" y="19"/>
                    <a:pt x="35" y="12"/>
                    <a:pt x="27" y="1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98" name="Freeform 32">
              <a:extLst>
                <a:ext uri="{FF2B5EF4-FFF2-40B4-BE49-F238E27FC236}">
                  <a16:creationId xmlns:a16="http://schemas.microsoft.com/office/drawing/2014/main" id="{06FC4915-A0D7-4D00-9F15-165D42681040}"/>
                </a:ext>
              </a:extLst>
            </p:cNvPr>
            <p:cNvSpPr>
              <a:spLocks noEditPoints="1"/>
            </p:cNvSpPr>
            <p:nvPr/>
          </p:nvSpPr>
          <p:spPr bwMode="auto">
            <a:xfrm>
              <a:off x="5341419" y="1506464"/>
              <a:ext cx="88788" cy="90220"/>
            </a:xfrm>
            <a:custGeom>
              <a:avLst/>
              <a:gdLst>
                <a:gd name="T0" fmla="*/ 27 w 54"/>
                <a:gd name="T1" fmla="*/ 55 h 55"/>
                <a:gd name="T2" fmla="*/ 0 w 54"/>
                <a:gd name="T3" fmla="*/ 28 h 55"/>
                <a:gd name="T4" fmla="*/ 27 w 54"/>
                <a:gd name="T5" fmla="*/ 0 h 55"/>
                <a:gd name="T6" fmla="*/ 54 w 54"/>
                <a:gd name="T7" fmla="*/ 28 h 55"/>
                <a:gd name="T8" fmla="*/ 27 w 54"/>
                <a:gd name="T9" fmla="*/ 55 h 55"/>
                <a:gd name="T10" fmla="*/ 27 w 54"/>
                <a:gd name="T11" fmla="*/ 12 h 55"/>
                <a:gd name="T12" fmla="*/ 12 w 54"/>
                <a:gd name="T13" fmla="*/ 28 h 55"/>
                <a:gd name="T14" fmla="*/ 27 w 54"/>
                <a:gd name="T15" fmla="*/ 43 h 55"/>
                <a:gd name="T16" fmla="*/ 42 w 54"/>
                <a:gd name="T17" fmla="*/ 28 h 55"/>
                <a:gd name="T18" fmla="*/ 27 w 54"/>
                <a:gd name="T19" fmla="*/ 12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 h="55">
                  <a:moveTo>
                    <a:pt x="27" y="55"/>
                  </a:moveTo>
                  <a:cubicBezTo>
                    <a:pt x="12" y="55"/>
                    <a:pt x="0" y="43"/>
                    <a:pt x="0" y="28"/>
                  </a:cubicBezTo>
                  <a:cubicBezTo>
                    <a:pt x="0" y="12"/>
                    <a:pt x="12" y="0"/>
                    <a:pt x="27" y="0"/>
                  </a:cubicBezTo>
                  <a:cubicBezTo>
                    <a:pt x="42" y="0"/>
                    <a:pt x="54" y="12"/>
                    <a:pt x="54" y="28"/>
                  </a:cubicBezTo>
                  <a:cubicBezTo>
                    <a:pt x="54" y="43"/>
                    <a:pt x="42" y="55"/>
                    <a:pt x="27" y="55"/>
                  </a:cubicBezTo>
                  <a:close/>
                  <a:moveTo>
                    <a:pt x="27" y="12"/>
                  </a:moveTo>
                  <a:cubicBezTo>
                    <a:pt x="18" y="12"/>
                    <a:pt x="12" y="19"/>
                    <a:pt x="12" y="28"/>
                  </a:cubicBezTo>
                  <a:cubicBezTo>
                    <a:pt x="12" y="36"/>
                    <a:pt x="18" y="43"/>
                    <a:pt x="27" y="43"/>
                  </a:cubicBezTo>
                  <a:cubicBezTo>
                    <a:pt x="35" y="43"/>
                    <a:pt x="42" y="36"/>
                    <a:pt x="42" y="28"/>
                  </a:cubicBezTo>
                  <a:cubicBezTo>
                    <a:pt x="42" y="19"/>
                    <a:pt x="35" y="12"/>
                    <a:pt x="27" y="1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99" name="Freeform 33">
              <a:extLst>
                <a:ext uri="{FF2B5EF4-FFF2-40B4-BE49-F238E27FC236}">
                  <a16:creationId xmlns:a16="http://schemas.microsoft.com/office/drawing/2014/main" id="{660EBEB0-563C-4A74-BA07-7FEB288EA512}"/>
                </a:ext>
              </a:extLst>
            </p:cNvPr>
            <p:cNvSpPr>
              <a:spLocks noEditPoints="1"/>
            </p:cNvSpPr>
            <p:nvPr/>
          </p:nvSpPr>
          <p:spPr bwMode="auto">
            <a:xfrm>
              <a:off x="5486056" y="1622460"/>
              <a:ext cx="90220" cy="90220"/>
            </a:xfrm>
            <a:custGeom>
              <a:avLst/>
              <a:gdLst>
                <a:gd name="T0" fmla="*/ 27 w 54"/>
                <a:gd name="T1" fmla="*/ 55 h 55"/>
                <a:gd name="T2" fmla="*/ 0 w 54"/>
                <a:gd name="T3" fmla="*/ 27 h 55"/>
                <a:gd name="T4" fmla="*/ 27 w 54"/>
                <a:gd name="T5" fmla="*/ 0 h 55"/>
                <a:gd name="T6" fmla="*/ 54 w 54"/>
                <a:gd name="T7" fmla="*/ 27 h 55"/>
                <a:gd name="T8" fmla="*/ 27 w 54"/>
                <a:gd name="T9" fmla="*/ 55 h 55"/>
                <a:gd name="T10" fmla="*/ 27 w 54"/>
                <a:gd name="T11" fmla="*/ 12 h 55"/>
                <a:gd name="T12" fmla="*/ 12 w 54"/>
                <a:gd name="T13" fmla="*/ 27 h 55"/>
                <a:gd name="T14" fmla="*/ 27 w 54"/>
                <a:gd name="T15" fmla="*/ 43 h 55"/>
                <a:gd name="T16" fmla="*/ 42 w 54"/>
                <a:gd name="T17" fmla="*/ 27 h 55"/>
                <a:gd name="T18" fmla="*/ 27 w 54"/>
                <a:gd name="T19" fmla="*/ 12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 h="55">
                  <a:moveTo>
                    <a:pt x="27" y="55"/>
                  </a:moveTo>
                  <a:cubicBezTo>
                    <a:pt x="12" y="55"/>
                    <a:pt x="0" y="42"/>
                    <a:pt x="0" y="27"/>
                  </a:cubicBezTo>
                  <a:cubicBezTo>
                    <a:pt x="0" y="12"/>
                    <a:pt x="12" y="0"/>
                    <a:pt x="27" y="0"/>
                  </a:cubicBezTo>
                  <a:cubicBezTo>
                    <a:pt x="42" y="0"/>
                    <a:pt x="54" y="12"/>
                    <a:pt x="54" y="27"/>
                  </a:cubicBezTo>
                  <a:cubicBezTo>
                    <a:pt x="54" y="42"/>
                    <a:pt x="42" y="55"/>
                    <a:pt x="27" y="55"/>
                  </a:cubicBezTo>
                  <a:close/>
                  <a:moveTo>
                    <a:pt x="27" y="12"/>
                  </a:moveTo>
                  <a:cubicBezTo>
                    <a:pt x="18" y="12"/>
                    <a:pt x="12" y="19"/>
                    <a:pt x="12" y="27"/>
                  </a:cubicBezTo>
                  <a:cubicBezTo>
                    <a:pt x="12" y="36"/>
                    <a:pt x="18" y="43"/>
                    <a:pt x="27" y="43"/>
                  </a:cubicBezTo>
                  <a:cubicBezTo>
                    <a:pt x="35" y="43"/>
                    <a:pt x="42" y="36"/>
                    <a:pt x="42" y="27"/>
                  </a:cubicBezTo>
                  <a:cubicBezTo>
                    <a:pt x="42" y="19"/>
                    <a:pt x="35" y="12"/>
                    <a:pt x="27" y="1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00" name="Freeform 34">
              <a:extLst>
                <a:ext uri="{FF2B5EF4-FFF2-40B4-BE49-F238E27FC236}">
                  <a16:creationId xmlns:a16="http://schemas.microsoft.com/office/drawing/2014/main" id="{BD51FA98-FD94-4C23-B50F-693ADBFF8D5E}"/>
                </a:ext>
              </a:extLst>
            </p:cNvPr>
            <p:cNvSpPr>
              <a:spLocks noEditPoints="1"/>
            </p:cNvSpPr>
            <p:nvPr/>
          </p:nvSpPr>
          <p:spPr bwMode="auto">
            <a:xfrm>
              <a:off x="5629262" y="1506464"/>
              <a:ext cx="88788" cy="90220"/>
            </a:xfrm>
            <a:custGeom>
              <a:avLst/>
              <a:gdLst>
                <a:gd name="T0" fmla="*/ 27 w 54"/>
                <a:gd name="T1" fmla="*/ 55 h 55"/>
                <a:gd name="T2" fmla="*/ 0 w 54"/>
                <a:gd name="T3" fmla="*/ 28 h 55"/>
                <a:gd name="T4" fmla="*/ 27 w 54"/>
                <a:gd name="T5" fmla="*/ 0 h 55"/>
                <a:gd name="T6" fmla="*/ 54 w 54"/>
                <a:gd name="T7" fmla="*/ 28 h 55"/>
                <a:gd name="T8" fmla="*/ 27 w 54"/>
                <a:gd name="T9" fmla="*/ 55 h 55"/>
                <a:gd name="T10" fmla="*/ 27 w 54"/>
                <a:gd name="T11" fmla="*/ 12 h 55"/>
                <a:gd name="T12" fmla="*/ 12 w 54"/>
                <a:gd name="T13" fmla="*/ 28 h 55"/>
                <a:gd name="T14" fmla="*/ 27 w 54"/>
                <a:gd name="T15" fmla="*/ 43 h 55"/>
                <a:gd name="T16" fmla="*/ 42 w 54"/>
                <a:gd name="T17" fmla="*/ 28 h 55"/>
                <a:gd name="T18" fmla="*/ 27 w 54"/>
                <a:gd name="T19" fmla="*/ 12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 h="55">
                  <a:moveTo>
                    <a:pt x="27" y="55"/>
                  </a:moveTo>
                  <a:cubicBezTo>
                    <a:pt x="12" y="55"/>
                    <a:pt x="0" y="43"/>
                    <a:pt x="0" y="28"/>
                  </a:cubicBezTo>
                  <a:cubicBezTo>
                    <a:pt x="0" y="12"/>
                    <a:pt x="12" y="0"/>
                    <a:pt x="27" y="0"/>
                  </a:cubicBezTo>
                  <a:cubicBezTo>
                    <a:pt x="42" y="0"/>
                    <a:pt x="54" y="12"/>
                    <a:pt x="54" y="28"/>
                  </a:cubicBezTo>
                  <a:cubicBezTo>
                    <a:pt x="54" y="43"/>
                    <a:pt x="42" y="55"/>
                    <a:pt x="27" y="55"/>
                  </a:cubicBezTo>
                  <a:close/>
                  <a:moveTo>
                    <a:pt x="27" y="12"/>
                  </a:moveTo>
                  <a:cubicBezTo>
                    <a:pt x="18" y="12"/>
                    <a:pt x="12" y="19"/>
                    <a:pt x="12" y="28"/>
                  </a:cubicBezTo>
                  <a:cubicBezTo>
                    <a:pt x="12" y="36"/>
                    <a:pt x="18" y="43"/>
                    <a:pt x="27" y="43"/>
                  </a:cubicBezTo>
                  <a:cubicBezTo>
                    <a:pt x="35" y="43"/>
                    <a:pt x="42" y="36"/>
                    <a:pt x="42" y="28"/>
                  </a:cubicBezTo>
                  <a:cubicBezTo>
                    <a:pt x="42" y="19"/>
                    <a:pt x="35" y="12"/>
                    <a:pt x="27" y="1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sp>
        <p:nvSpPr>
          <p:cNvPr id="201" name="Freeform 35">
            <a:extLst>
              <a:ext uri="{FF2B5EF4-FFF2-40B4-BE49-F238E27FC236}">
                <a16:creationId xmlns:a16="http://schemas.microsoft.com/office/drawing/2014/main" id="{E1775063-0501-48B0-A978-293AEC4DDC65}"/>
              </a:ext>
            </a:extLst>
          </p:cNvPr>
          <p:cNvSpPr>
            <a:spLocks noEditPoints="1"/>
          </p:cNvSpPr>
          <p:nvPr/>
        </p:nvSpPr>
        <p:spPr bwMode="auto">
          <a:xfrm>
            <a:off x="8459944" y="2449077"/>
            <a:ext cx="248696" cy="250354"/>
          </a:xfrm>
          <a:custGeom>
            <a:avLst/>
            <a:gdLst>
              <a:gd name="T0" fmla="*/ 206 w 260"/>
              <a:gd name="T1" fmla="*/ 200 h 261"/>
              <a:gd name="T2" fmla="*/ 175 w 260"/>
              <a:gd name="T3" fmla="*/ 145 h 261"/>
              <a:gd name="T4" fmla="*/ 206 w 260"/>
              <a:gd name="T5" fmla="*/ 103 h 261"/>
              <a:gd name="T6" fmla="*/ 260 w 260"/>
              <a:gd name="T7" fmla="*/ 76 h 261"/>
              <a:gd name="T8" fmla="*/ 192 w 260"/>
              <a:gd name="T9" fmla="*/ 76 h 261"/>
              <a:gd name="T10" fmla="*/ 164 w 260"/>
              <a:gd name="T11" fmla="*/ 120 h 261"/>
              <a:gd name="T12" fmla="*/ 137 w 260"/>
              <a:gd name="T13" fmla="*/ 111 h 261"/>
              <a:gd name="T14" fmla="*/ 147 w 260"/>
              <a:gd name="T15" fmla="*/ 34 h 261"/>
              <a:gd name="T16" fmla="*/ 79 w 260"/>
              <a:gd name="T17" fmla="*/ 34 h 261"/>
              <a:gd name="T18" fmla="*/ 114 w 260"/>
              <a:gd name="T19" fmla="*/ 68 h 261"/>
              <a:gd name="T20" fmla="*/ 112 w 260"/>
              <a:gd name="T21" fmla="*/ 126 h 261"/>
              <a:gd name="T22" fmla="*/ 67 w 260"/>
              <a:gd name="T23" fmla="*/ 95 h 261"/>
              <a:gd name="T24" fmla="*/ 0 w 260"/>
              <a:gd name="T25" fmla="*/ 95 h 261"/>
              <a:gd name="T26" fmla="*/ 59 w 260"/>
              <a:gd name="T27" fmla="*/ 118 h 261"/>
              <a:gd name="T28" fmla="*/ 107 w 260"/>
              <a:gd name="T29" fmla="*/ 145 h 261"/>
              <a:gd name="T30" fmla="*/ 62 w 260"/>
              <a:gd name="T31" fmla="*/ 194 h 261"/>
              <a:gd name="T32" fmla="*/ 7 w 260"/>
              <a:gd name="T33" fmla="*/ 221 h 261"/>
              <a:gd name="T34" fmla="*/ 75 w 260"/>
              <a:gd name="T35" fmla="*/ 221 h 261"/>
              <a:gd name="T36" fmla="*/ 117 w 260"/>
              <a:gd name="T37" fmla="*/ 169 h 261"/>
              <a:gd name="T38" fmla="*/ 157 w 260"/>
              <a:gd name="T39" fmla="*/ 175 h 261"/>
              <a:gd name="T40" fmla="*/ 192 w 260"/>
              <a:gd name="T41" fmla="*/ 227 h 261"/>
              <a:gd name="T42" fmla="*/ 260 w 260"/>
              <a:gd name="T43" fmla="*/ 227 h 261"/>
              <a:gd name="T44" fmla="*/ 91 w 260"/>
              <a:gd name="T45" fmla="*/ 34 h 261"/>
              <a:gd name="T46" fmla="*/ 135 w 260"/>
              <a:gd name="T47" fmla="*/ 34 h 261"/>
              <a:gd name="T48" fmla="*/ 91 w 260"/>
              <a:gd name="T49" fmla="*/ 34 h 261"/>
              <a:gd name="T50" fmla="*/ 12 w 260"/>
              <a:gd name="T51" fmla="*/ 95 h 261"/>
              <a:gd name="T52" fmla="*/ 55 w 260"/>
              <a:gd name="T53" fmla="*/ 95 h 261"/>
              <a:gd name="T54" fmla="*/ 226 w 260"/>
              <a:gd name="T55" fmla="*/ 54 h 261"/>
              <a:gd name="T56" fmla="*/ 226 w 260"/>
              <a:gd name="T57" fmla="*/ 98 h 261"/>
              <a:gd name="T58" fmla="*/ 226 w 260"/>
              <a:gd name="T59" fmla="*/ 54 h 261"/>
              <a:gd name="T60" fmla="*/ 19 w 260"/>
              <a:gd name="T61" fmla="*/ 221 h 261"/>
              <a:gd name="T62" fmla="*/ 63 w 260"/>
              <a:gd name="T63" fmla="*/ 221 h 261"/>
              <a:gd name="T64" fmla="*/ 119 w 260"/>
              <a:gd name="T65" fmla="*/ 145 h 261"/>
              <a:gd name="T66" fmla="*/ 163 w 260"/>
              <a:gd name="T67" fmla="*/ 145 h 261"/>
              <a:gd name="T68" fmla="*/ 119 w 260"/>
              <a:gd name="T69" fmla="*/ 145 h 261"/>
              <a:gd name="T70" fmla="*/ 204 w 260"/>
              <a:gd name="T71" fmla="*/ 227 h 261"/>
              <a:gd name="T72" fmla="*/ 248 w 260"/>
              <a:gd name="T73" fmla="*/ 227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60" h="261">
                <a:moveTo>
                  <a:pt x="226" y="193"/>
                </a:moveTo>
                <a:cubicBezTo>
                  <a:pt x="219" y="193"/>
                  <a:pt x="212" y="196"/>
                  <a:pt x="206" y="200"/>
                </a:cubicBezTo>
                <a:cubicBezTo>
                  <a:pt x="166" y="167"/>
                  <a:pt x="166" y="167"/>
                  <a:pt x="166" y="167"/>
                </a:cubicBezTo>
                <a:cubicBezTo>
                  <a:pt x="171" y="161"/>
                  <a:pt x="175" y="153"/>
                  <a:pt x="175" y="145"/>
                </a:cubicBezTo>
                <a:cubicBezTo>
                  <a:pt x="175" y="139"/>
                  <a:pt x="173" y="134"/>
                  <a:pt x="171" y="130"/>
                </a:cubicBezTo>
                <a:cubicBezTo>
                  <a:pt x="206" y="103"/>
                  <a:pt x="206" y="103"/>
                  <a:pt x="206" y="103"/>
                </a:cubicBezTo>
                <a:cubicBezTo>
                  <a:pt x="212" y="107"/>
                  <a:pt x="219" y="110"/>
                  <a:pt x="226" y="110"/>
                </a:cubicBezTo>
                <a:cubicBezTo>
                  <a:pt x="245" y="110"/>
                  <a:pt x="260" y="94"/>
                  <a:pt x="260" y="76"/>
                </a:cubicBezTo>
                <a:cubicBezTo>
                  <a:pt x="260" y="57"/>
                  <a:pt x="245" y="42"/>
                  <a:pt x="226" y="42"/>
                </a:cubicBezTo>
                <a:cubicBezTo>
                  <a:pt x="207" y="42"/>
                  <a:pt x="192" y="57"/>
                  <a:pt x="192" y="76"/>
                </a:cubicBezTo>
                <a:cubicBezTo>
                  <a:pt x="192" y="83"/>
                  <a:pt x="194" y="89"/>
                  <a:pt x="198" y="94"/>
                </a:cubicBezTo>
                <a:cubicBezTo>
                  <a:pt x="164" y="120"/>
                  <a:pt x="164" y="120"/>
                  <a:pt x="164" y="120"/>
                </a:cubicBezTo>
                <a:cubicBezTo>
                  <a:pt x="158" y="114"/>
                  <a:pt x="150" y="111"/>
                  <a:pt x="141" y="111"/>
                </a:cubicBezTo>
                <a:cubicBezTo>
                  <a:pt x="140" y="111"/>
                  <a:pt x="139" y="111"/>
                  <a:pt x="137" y="111"/>
                </a:cubicBezTo>
                <a:cubicBezTo>
                  <a:pt x="125" y="65"/>
                  <a:pt x="125" y="65"/>
                  <a:pt x="125" y="65"/>
                </a:cubicBezTo>
                <a:cubicBezTo>
                  <a:pt x="138" y="60"/>
                  <a:pt x="147" y="48"/>
                  <a:pt x="147" y="34"/>
                </a:cubicBezTo>
                <a:cubicBezTo>
                  <a:pt x="147" y="15"/>
                  <a:pt x="131" y="0"/>
                  <a:pt x="113" y="0"/>
                </a:cubicBezTo>
                <a:cubicBezTo>
                  <a:pt x="94" y="0"/>
                  <a:pt x="79" y="15"/>
                  <a:pt x="79" y="34"/>
                </a:cubicBezTo>
                <a:cubicBezTo>
                  <a:pt x="79" y="52"/>
                  <a:pt x="94" y="68"/>
                  <a:pt x="113" y="68"/>
                </a:cubicBezTo>
                <a:cubicBezTo>
                  <a:pt x="113" y="68"/>
                  <a:pt x="113" y="68"/>
                  <a:pt x="114" y="68"/>
                </a:cubicBezTo>
                <a:cubicBezTo>
                  <a:pt x="126" y="114"/>
                  <a:pt x="126" y="114"/>
                  <a:pt x="126" y="114"/>
                </a:cubicBezTo>
                <a:cubicBezTo>
                  <a:pt x="120" y="117"/>
                  <a:pt x="116" y="121"/>
                  <a:pt x="112" y="126"/>
                </a:cubicBezTo>
                <a:cubicBezTo>
                  <a:pt x="65" y="107"/>
                  <a:pt x="65" y="107"/>
                  <a:pt x="65" y="107"/>
                </a:cubicBezTo>
                <a:cubicBezTo>
                  <a:pt x="67" y="104"/>
                  <a:pt x="67" y="100"/>
                  <a:pt x="67" y="95"/>
                </a:cubicBezTo>
                <a:cubicBezTo>
                  <a:pt x="67" y="77"/>
                  <a:pt x="52" y="61"/>
                  <a:pt x="34" y="61"/>
                </a:cubicBezTo>
                <a:cubicBezTo>
                  <a:pt x="15" y="61"/>
                  <a:pt x="0" y="77"/>
                  <a:pt x="0" y="95"/>
                </a:cubicBezTo>
                <a:cubicBezTo>
                  <a:pt x="0" y="114"/>
                  <a:pt x="15" y="129"/>
                  <a:pt x="34" y="129"/>
                </a:cubicBezTo>
                <a:cubicBezTo>
                  <a:pt x="44" y="129"/>
                  <a:pt x="53" y="125"/>
                  <a:pt x="59" y="118"/>
                </a:cubicBezTo>
                <a:cubicBezTo>
                  <a:pt x="108" y="137"/>
                  <a:pt x="108" y="137"/>
                  <a:pt x="108" y="137"/>
                </a:cubicBezTo>
                <a:cubicBezTo>
                  <a:pt x="107" y="139"/>
                  <a:pt x="107" y="142"/>
                  <a:pt x="107" y="145"/>
                </a:cubicBezTo>
                <a:cubicBezTo>
                  <a:pt x="107" y="150"/>
                  <a:pt x="108" y="155"/>
                  <a:pt x="110" y="160"/>
                </a:cubicBezTo>
                <a:cubicBezTo>
                  <a:pt x="62" y="194"/>
                  <a:pt x="62" y="194"/>
                  <a:pt x="62" y="194"/>
                </a:cubicBezTo>
                <a:cubicBezTo>
                  <a:pt x="56" y="190"/>
                  <a:pt x="49" y="187"/>
                  <a:pt x="41" y="187"/>
                </a:cubicBezTo>
                <a:cubicBezTo>
                  <a:pt x="22" y="187"/>
                  <a:pt x="7" y="202"/>
                  <a:pt x="7" y="221"/>
                </a:cubicBezTo>
                <a:cubicBezTo>
                  <a:pt x="7" y="240"/>
                  <a:pt x="22" y="255"/>
                  <a:pt x="41" y="255"/>
                </a:cubicBezTo>
                <a:cubicBezTo>
                  <a:pt x="60" y="255"/>
                  <a:pt x="75" y="240"/>
                  <a:pt x="75" y="221"/>
                </a:cubicBezTo>
                <a:cubicBezTo>
                  <a:pt x="75" y="215"/>
                  <a:pt x="73" y="208"/>
                  <a:pt x="70" y="203"/>
                </a:cubicBezTo>
                <a:cubicBezTo>
                  <a:pt x="117" y="169"/>
                  <a:pt x="117" y="169"/>
                  <a:pt x="117" y="169"/>
                </a:cubicBezTo>
                <a:cubicBezTo>
                  <a:pt x="123" y="175"/>
                  <a:pt x="132" y="179"/>
                  <a:pt x="141" y="179"/>
                </a:cubicBezTo>
                <a:cubicBezTo>
                  <a:pt x="147" y="179"/>
                  <a:pt x="152" y="177"/>
                  <a:pt x="157" y="175"/>
                </a:cubicBezTo>
                <a:cubicBezTo>
                  <a:pt x="198" y="209"/>
                  <a:pt x="198" y="209"/>
                  <a:pt x="198" y="209"/>
                </a:cubicBezTo>
                <a:cubicBezTo>
                  <a:pt x="194" y="214"/>
                  <a:pt x="192" y="220"/>
                  <a:pt x="192" y="227"/>
                </a:cubicBezTo>
                <a:cubicBezTo>
                  <a:pt x="192" y="246"/>
                  <a:pt x="207" y="261"/>
                  <a:pt x="226" y="261"/>
                </a:cubicBezTo>
                <a:cubicBezTo>
                  <a:pt x="245" y="261"/>
                  <a:pt x="260" y="246"/>
                  <a:pt x="260" y="227"/>
                </a:cubicBezTo>
                <a:cubicBezTo>
                  <a:pt x="260" y="209"/>
                  <a:pt x="245" y="193"/>
                  <a:pt x="226" y="193"/>
                </a:cubicBezTo>
                <a:close/>
                <a:moveTo>
                  <a:pt x="91" y="34"/>
                </a:moveTo>
                <a:cubicBezTo>
                  <a:pt x="91" y="22"/>
                  <a:pt x="101" y="12"/>
                  <a:pt x="113" y="12"/>
                </a:cubicBezTo>
                <a:cubicBezTo>
                  <a:pt x="125" y="12"/>
                  <a:pt x="135" y="22"/>
                  <a:pt x="135" y="34"/>
                </a:cubicBezTo>
                <a:cubicBezTo>
                  <a:pt x="135" y="46"/>
                  <a:pt x="125" y="56"/>
                  <a:pt x="113" y="56"/>
                </a:cubicBezTo>
                <a:cubicBezTo>
                  <a:pt x="101" y="56"/>
                  <a:pt x="91" y="46"/>
                  <a:pt x="91" y="34"/>
                </a:cubicBezTo>
                <a:close/>
                <a:moveTo>
                  <a:pt x="34" y="117"/>
                </a:moveTo>
                <a:cubicBezTo>
                  <a:pt x="21" y="117"/>
                  <a:pt x="12" y="108"/>
                  <a:pt x="12" y="95"/>
                </a:cubicBezTo>
                <a:cubicBezTo>
                  <a:pt x="12" y="83"/>
                  <a:pt x="21" y="73"/>
                  <a:pt x="34" y="73"/>
                </a:cubicBezTo>
                <a:cubicBezTo>
                  <a:pt x="46" y="73"/>
                  <a:pt x="55" y="83"/>
                  <a:pt x="55" y="95"/>
                </a:cubicBezTo>
                <a:cubicBezTo>
                  <a:pt x="55" y="108"/>
                  <a:pt x="46" y="117"/>
                  <a:pt x="34" y="117"/>
                </a:cubicBezTo>
                <a:close/>
                <a:moveTo>
                  <a:pt x="226" y="54"/>
                </a:moveTo>
                <a:cubicBezTo>
                  <a:pt x="238" y="54"/>
                  <a:pt x="248" y="64"/>
                  <a:pt x="248" y="76"/>
                </a:cubicBezTo>
                <a:cubicBezTo>
                  <a:pt x="248" y="88"/>
                  <a:pt x="238" y="98"/>
                  <a:pt x="226" y="98"/>
                </a:cubicBezTo>
                <a:cubicBezTo>
                  <a:pt x="214" y="98"/>
                  <a:pt x="204" y="88"/>
                  <a:pt x="204" y="76"/>
                </a:cubicBezTo>
                <a:cubicBezTo>
                  <a:pt x="204" y="64"/>
                  <a:pt x="214" y="54"/>
                  <a:pt x="226" y="54"/>
                </a:cubicBezTo>
                <a:close/>
                <a:moveTo>
                  <a:pt x="41" y="243"/>
                </a:moveTo>
                <a:cubicBezTo>
                  <a:pt x="29" y="243"/>
                  <a:pt x="19" y="233"/>
                  <a:pt x="19" y="221"/>
                </a:cubicBezTo>
                <a:cubicBezTo>
                  <a:pt x="19" y="209"/>
                  <a:pt x="29" y="199"/>
                  <a:pt x="41" y="199"/>
                </a:cubicBezTo>
                <a:cubicBezTo>
                  <a:pt x="53" y="199"/>
                  <a:pt x="63" y="209"/>
                  <a:pt x="63" y="221"/>
                </a:cubicBezTo>
                <a:cubicBezTo>
                  <a:pt x="63" y="233"/>
                  <a:pt x="53" y="243"/>
                  <a:pt x="41" y="243"/>
                </a:cubicBezTo>
                <a:close/>
                <a:moveTo>
                  <a:pt x="119" y="145"/>
                </a:moveTo>
                <a:cubicBezTo>
                  <a:pt x="119" y="133"/>
                  <a:pt x="129" y="123"/>
                  <a:pt x="141" y="123"/>
                </a:cubicBezTo>
                <a:cubicBezTo>
                  <a:pt x="153" y="123"/>
                  <a:pt x="163" y="133"/>
                  <a:pt x="163" y="145"/>
                </a:cubicBezTo>
                <a:cubicBezTo>
                  <a:pt x="163" y="157"/>
                  <a:pt x="153" y="167"/>
                  <a:pt x="141" y="167"/>
                </a:cubicBezTo>
                <a:cubicBezTo>
                  <a:pt x="129" y="167"/>
                  <a:pt x="119" y="157"/>
                  <a:pt x="119" y="145"/>
                </a:cubicBezTo>
                <a:close/>
                <a:moveTo>
                  <a:pt x="226" y="249"/>
                </a:moveTo>
                <a:cubicBezTo>
                  <a:pt x="214" y="249"/>
                  <a:pt x="204" y="240"/>
                  <a:pt x="204" y="227"/>
                </a:cubicBezTo>
                <a:cubicBezTo>
                  <a:pt x="204" y="215"/>
                  <a:pt x="214" y="205"/>
                  <a:pt x="226" y="205"/>
                </a:cubicBezTo>
                <a:cubicBezTo>
                  <a:pt x="238" y="205"/>
                  <a:pt x="248" y="215"/>
                  <a:pt x="248" y="227"/>
                </a:cubicBezTo>
                <a:cubicBezTo>
                  <a:pt x="248" y="240"/>
                  <a:pt x="238" y="249"/>
                  <a:pt x="226" y="249"/>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nvGrpSpPr>
          <p:cNvPr id="202" name="组合 201">
            <a:extLst>
              <a:ext uri="{FF2B5EF4-FFF2-40B4-BE49-F238E27FC236}">
                <a16:creationId xmlns:a16="http://schemas.microsoft.com/office/drawing/2014/main" id="{AB5BD694-974A-42C4-BD74-4F0CC594C81D}"/>
              </a:ext>
            </a:extLst>
          </p:cNvPr>
          <p:cNvGrpSpPr/>
          <p:nvPr/>
        </p:nvGrpSpPr>
        <p:grpSpPr>
          <a:xfrm>
            <a:off x="9439504" y="2446590"/>
            <a:ext cx="253670" cy="255328"/>
            <a:chOff x="6613085" y="1288792"/>
            <a:chExt cx="438209" cy="441073"/>
          </a:xfrm>
        </p:grpSpPr>
        <p:sp>
          <p:nvSpPr>
            <p:cNvPr id="203" name="Freeform 36">
              <a:extLst>
                <a:ext uri="{FF2B5EF4-FFF2-40B4-BE49-F238E27FC236}">
                  <a16:creationId xmlns:a16="http://schemas.microsoft.com/office/drawing/2014/main" id="{EA5A49C9-9500-4CFB-AE07-BF40E4D9D936}"/>
                </a:ext>
              </a:extLst>
            </p:cNvPr>
            <p:cNvSpPr>
              <a:spLocks noEditPoints="1"/>
            </p:cNvSpPr>
            <p:nvPr/>
          </p:nvSpPr>
          <p:spPr bwMode="auto">
            <a:xfrm>
              <a:off x="6613085" y="1288792"/>
              <a:ext cx="438209" cy="441073"/>
            </a:xfrm>
            <a:custGeom>
              <a:avLst/>
              <a:gdLst>
                <a:gd name="T0" fmla="*/ 242 w 265"/>
                <a:gd name="T1" fmla="*/ 266 h 266"/>
                <a:gd name="T2" fmla="*/ 23 w 265"/>
                <a:gd name="T3" fmla="*/ 266 h 266"/>
                <a:gd name="T4" fmla="*/ 0 w 265"/>
                <a:gd name="T5" fmla="*/ 242 h 266"/>
                <a:gd name="T6" fmla="*/ 0 w 265"/>
                <a:gd name="T7" fmla="*/ 23 h 266"/>
                <a:gd name="T8" fmla="*/ 23 w 265"/>
                <a:gd name="T9" fmla="*/ 0 h 266"/>
                <a:gd name="T10" fmla="*/ 242 w 265"/>
                <a:gd name="T11" fmla="*/ 0 h 266"/>
                <a:gd name="T12" fmla="*/ 265 w 265"/>
                <a:gd name="T13" fmla="*/ 23 h 266"/>
                <a:gd name="T14" fmla="*/ 265 w 265"/>
                <a:gd name="T15" fmla="*/ 242 h 266"/>
                <a:gd name="T16" fmla="*/ 242 w 265"/>
                <a:gd name="T17" fmla="*/ 266 h 266"/>
                <a:gd name="T18" fmla="*/ 23 w 265"/>
                <a:gd name="T19" fmla="*/ 12 h 266"/>
                <a:gd name="T20" fmla="*/ 12 w 265"/>
                <a:gd name="T21" fmla="*/ 23 h 266"/>
                <a:gd name="T22" fmla="*/ 12 w 265"/>
                <a:gd name="T23" fmla="*/ 242 h 266"/>
                <a:gd name="T24" fmla="*/ 23 w 265"/>
                <a:gd name="T25" fmla="*/ 254 h 266"/>
                <a:gd name="T26" fmla="*/ 242 w 265"/>
                <a:gd name="T27" fmla="*/ 254 h 266"/>
                <a:gd name="T28" fmla="*/ 253 w 265"/>
                <a:gd name="T29" fmla="*/ 242 h 266"/>
                <a:gd name="T30" fmla="*/ 253 w 265"/>
                <a:gd name="T31" fmla="*/ 23 h 266"/>
                <a:gd name="T32" fmla="*/ 242 w 265"/>
                <a:gd name="T33" fmla="*/ 12 h 266"/>
                <a:gd name="T34" fmla="*/ 23 w 265"/>
                <a:gd name="T35" fmla="*/ 12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5" h="266">
                  <a:moveTo>
                    <a:pt x="242" y="266"/>
                  </a:moveTo>
                  <a:cubicBezTo>
                    <a:pt x="23" y="266"/>
                    <a:pt x="23" y="266"/>
                    <a:pt x="23" y="266"/>
                  </a:cubicBezTo>
                  <a:cubicBezTo>
                    <a:pt x="10" y="266"/>
                    <a:pt x="0" y="255"/>
                    <a:pt x="0" y="242"/>
                  </a:cubicBezTo>
                  <a:cubicBezTo>
                    <a:pt x="0" y="23"/>
                    <a:pt x="0" y="23"/>
                    <a:pt x="0" y="23"/>
                  </a:cubicBezTo>
                  <a:cubicBezTo>
                    <a:pt x="0" y="10"/>
                    <a:pt x="10" y="0"/>
                    <a:pt x="23" y="0"/>
                  </a:cubicBezTo>
                  <a:cubicBezTo>
                    <a:pt x="242" y="0"/>
                    <a:pt x="242" y="0"/>
                    <a:pt x="242" y="0"/>
                  </a:cubicBezTo>
                  <a:cubicBezTo>
                    <a:pt x="255" y="0"/>
                    <a:pt x="265" y="10"/>
                    <a:pt x="265" y="23"/>
                  </a:cubicBezTo>
                  <a:cubicBezTo>
                    <a:pt x="265" y="242"/>
                    <a:pt x="265" y="242"/>
                    <a:pt x="265" y="242"/>
                  </a:cubicBezTo>
                  <a:cubicBezTo>
                    <a:pt x="265" y="255"/>
                    <a:pt x="255" y="266"/>
                    <a:pt x="242" y="266"/>
                  </a:cubicBezTo>
                  <a:close/>
                  <a:moveTo>
                    <a:pt x="23" y="12"/>
                  </a:moveTo>
                  <a:cubicBezTo>
                    <a:pt x="17" y="12"/>
                    <a:pt x="12" y="17"/>
                    <a:pt x="12" y="23"/>
                  </a:cubicBezTo>
                  <a:cubicBezTo>
                    <a:pt x="12" y="242"/>
                    <a:pt x="12" y="242"/>
                    <a:pt x="12" y="242"/>
                  </a:cubicBezTo>
                  <a:cubicBezTo>
                    <a:pt x="12" y="249"/>
                    <a:pt x="17" y="254"/>
                    <a:pt x="23" y="254"/>
                  </a:cubicBezTo>
                  <a:cubicBezTo>
                    <a:pt x="242" y="254"/>
                    <a:pt x="242" y="254"/>
                    <a:pt x="242" y="254"/>
                  </a:cubicBezTo>
                  <a:cubicBezTo>
                    <a:pt x="248" y="254"/>
                    <a:pt x="253" y="249"/>
                    <a:pt x="253" y="242"/>
                  </a:cubicBezTo>
                  <a:cubicBezTo>
                    <a:pt x="253" y="23"/>
                    <a:pt x="253" y="23"/>
                    <a:pt x="253" y="23"/>
                  </a:cubicBezTo>
                  <a:cubicBezTo>
                    <a:pt x="253" y="17"/>
                    <a:pt x="248" y="12"/>
                    <a:pt x="242" y="12"/>
                  </a:cubicBezTo>
                  <a:lnTo>
                    <a:pt x="23" y="1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04" name="Freeform 37">
              <a:extLst>
                <a:ext uri="{FF2B5EF4-FFF2-40B4-BE49-F238E27FC236}">
                  <a16:creationId xmlns:a16="http://schemas.microsoft.com/office/drawing/2014/main" id="{A34BF82D-BC99-4953-8206-C35AC69E2A13}"/>
                </a:ext>
              </a:extLst>
            </p:cNvPr>
            <p:cNvSpPr>
              <a:spLocks noEditPoints="1"/>
            </p:cNvSpPr>
            <p:nvPr/>
          </p:nvSpPr>
          <p:spPr bwMode="auto">
            <a:xfrm>
              <a:off x="6668935" y="1477823"/>
              <a:ext cx="322213" cy="176144"/>
            </a:xfrm>
            <a:custGeom>
              <a:avLst/>
              <a:gdLst>
                <a:gd name="T0" fmla="*/ 225 w 225"/>
                <a:gd name="T1" fmla="*/ 123 h 123"/>
                <a:gd name="T2" fmla="*/ 0 w 225"/>
                <a:gd name="T3" fmla="*/ 123 h 123"/>
                <a:gd name="T4" fmla="*/ 0 w 225"/>
                <a:gd name="T5" fmla="*/ 0 h 123"/>
                <a:gd name="T6" fmla="*/ 225 w 225"/>
                <a:gd name="T7" fmla="*/ 0 h 123"/>
                <a:gd name="T8" fmla="*/ 225 w 225"/>
                <a:gd name="T9" fmla="*/ 123 h 123"/>
                <a:gd name="T10" fmla="*/ 14 w 225"/>
                <a:gd name="T11" fmla="*/ 109 h 123"/>
                <a:gd name="T12" fmla="*/ 211 w 225"/>
                <a:gd name="T13" fmla="*/ 109 h 123"/>
                <a:gd name="T14" fmla="*/ 211 w 225"/>
                <a:gd name="T15" fmla="*/ 14 h 123"/>
                <a:gd name="T16" fmla="*/ 14 w 225"/>
                <a:gd name="T17" fmla="*/ 14 h 123"/>
                <a:gd name="T18" fmla="*/ 14 w 225"/>
                <a:gd name="T19" fmla="*/ 109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5" h="123">
                  <a:moveTo>
                    <a:pt x="225" y="123"/>
                  </a:moveTo>
                  <a:lnTo>
                    <a:pt x="0" y="123"/>
                  </a:lnTo>
                  <a:lnTo>
                    <a:pt x="0" y="0"/>
                  </a:lnTo>
                  <a:lnTo>
                    <a:pt x="225" y="0"/>
                  </a:lnTo>
                  <a:lnTo>
                    <a:pt x="225" y="123"/>
                  </a:lnTo>
                  <a:close/>
                  <a:moveTo>
                    <a:pt x="14" y="109"/>
                  </a:moveTo>
                  <a:lnTo>
                    <a:pt x="211" y="109"/>
                  </a:lnTo>
                  <a:lnTo>
                    <a:pt x="211" y="14"/>
                  </a:lnTo>
                  <a:lnTo>
                    <a:pt x="14" y="14"/>
                  </a:lnTo>
                  <a:lnTo>
                    <a:pt x="14" y="10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05" name="Freeform 38">
              <a:extLst>
                <a:ext uri="{FF2B5EF4-FFF2-40B4-BE49-F238E27FC236}">
                  <a16:creationId xmlns:a16="http://schemas.microsoft.com/office/drawing/2014/main" id="{C800AF9F-DDE4-4065-A5A1-A693C78F2574}"/>
                </a:ext>
              </a:extLst>
            </p:cNvPr>
            <p:cNvSpPr>
              <a:spLocks noEditPoints="1"/>
            </p:cNvSpPr>
            <p:nvPr/>
          </p:nvSpPr>
          <p:spPr bwMode="auto">
            <a:xfrm>
              <a:off x="6736242" y="1340346"/>
              <a:ext cx="187600" cy="107405"/>
            </a:xfrm>
            <a:custGeom>
              <a:avLst/>
              <a:gdLst>
                <a:gd name="T0" fmla="*/ 108 w 113"/>
                <a:gd name="T1" fmla="*/ 16 h 65"/>
                <a:gd name="T2" fmla="*/ 56 w 113"/>
                <a:gd name="T3" fmla="*/ 0 h 65"/>
                <a:gd name="T4" fmla="*/ 5 w 113"/>
                <a:gd name="T5" fmla="*/ 16 h 65"/>
                <a:gd name="T6" fmla="*/ 0 w 113"/>
                <a:gd name="T7" fmla="*/ 19 h 65"/>
                <a:gd name="T8" fmla="*/ 27 w 113"/>
                <a:gd name="T9" fmla="*/ 65 h 65"/>
                <a:gd name="T10" fmla="*/ 32 w 113"/>
                <a:gd name="T11" fmla="*/ 62 h 65"/>
                <a:gd name="T12" fmla="*/ 56 w 113"/>
                <a:gd name="T13" fmla="*/ 54 h 65"/>
                <a:gd name="T14" fmla="*/ 81 w 113"/>
                <a:gd name="T15" fmla="*/ 62 h 65"/>
                <a:gd name="T16" fmla="*/ 86 w 113"/>
                <a:gd name="T17" fmla="*/ 65 h 65"/>
                <a:gd name="T18" fmla="*/ 113 w 113"/>
                <a:gd name="T19" fmla="*/ 19 h 65"/>
                <a:gd name="T20" fmla="*/ 108 w 113"/>
                <a:gd name="T21" fmla="*/ 16 h 65"/>
                <a:gd name="T22" fmla="*/ 81 w 113"/>
                <a:gd name="T23" fmla="*/ 49 h 65"/>
                <a:gd name="T24" fmla="*/ 62 w 113"/>
                <a:gd name="T25" fmla="*/ 42 h 65"/>
                <a:gd name="T26" fmla="*/ 62 w 113"/>
                <a:gd name="T27" fmla="*/ 23 h 65"/>
                <a:gd name="T28" fmla="*/ 50 w 113"/>
                <a:gd name="T29" fmla="*/ 23 h 65"/>
                <a:gd name="T30" fmla="*/ 50 w 113"/>
                <a:gd name="T31" fmla="*/ 42 h 65"/>
                <a:gd name="T32" fmla="*/ 31 w 113"/>
                <a:gd name="T33" fmla="*/ 49 h 65"/>
                <a:gd name="T34" fmla="*/ 16 w 113"/>
                <a:gd name="T35" fmla="*/ 23 h 65"/>
                <a:gd name="T36" fmla="*/ 56 w 113"/>
                <a:gd name="T37" fmla="*/ 12 h 65"/>
                <a:gd name="T38" fmla="*/ 96 w 113"/>
                <a:gd name="T39" fmla="*/ 23 h 65"/>
                <a:gd name="T40" fmla="*/ 81 w 113"/>
                <a:gd name="T41" fmla="*/ 49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3" h="65">
                  <a:moveTo>
                    <a:pt x="108" y="16"/>
                  </a:moveTo>
                  <a:cubicBezTo>
                    <a:pt x="88" y="5"/>
                    <a:pt x="72" y="0"/>
                    <a:pt x="56" y="0"/>
                  </a:cubicBezTo>
                  <a:cubicBezTo>
                    <a:pt x="41" y="0"/>
                    <a:pt x="25" y="5"/>
                    <a:pt x="5" y="16"/>
                  </a:cubicBezTo>
                  <a:cubicBezTo>
                    <a:pt x="0" y="19"/>
                    <a:pt x="0" y="19"/>
                    <a:pt x="0" y="19"/>
                  </a:cubicBezTo>
                  <a:cubicBezTo>
                    <a:pt x="27" y="65"/>
                    <a:pt x="27" y="65"/>
                    <a:pt x="27" y="65"/>
                  </a:cubicBezTo>
                  <a:cubicBezTo>
                    <a:pt x="32" y="62"/>
                    <a:pt x="32" y="62"/>
                    <a:pt x="32" y="62"/>
                  </a:cubicBezTo>
                  <a:cubicBezTo>
                    <a:pt x="42" y="56"/>
                    <a:pt x="49" y="54"/>
                    <a:pt x="56" y="54"/>
                  </a:cubicBezTo>
                  <a:cubicBezTo>
                    <a:pt x="63" y="54"/>
                    <a:pt x="71" y="56"/>
                    <a:pt x="81" y="62"/>
                  </a:cubicBezTo>
                  <a:cubicBezTo>
                    <a:pt x="86" y="65"/>
                    <a:pt x="86" y="65"/>
                    <a:pt x="86" y="65"/>
                  </a:cubicBezTo>
                  <a:cubicBezTo>
                    <a:pt x="113" y="19"/>
                    <a:pt x="113" y="19"/>
                    <a:pt x="113" y="19"/>
                  </a:cubicBezTo>
                  <a:lnTo>
                    <a:pt x="108" y="16"/>
                  </a:lnTo>
                  <a:close/>
                  <a:moveTo>
                    <a:pt x="81" y="49"/>
                  </a:moveTo>
                  <a:cubicBezTo>
                    <a:pt x="74" y="45"/>
                    <a:pt x="68" y="43"/>
                    <a:pt x="62" y="42"/>
                  </a:cubicBezTo>
                  <a:cubicBezTo>
                    <a:pt x="62" y="23"/>
                    <a:pt x="62" y="23"/>
                    <a:pt x="62" y="23"/>
                  </a:cubicBezTo>
                  <a:cubicBezTo>
                    <a:pt x="50" y="23"/>
                    <a:pt x="50" y="23"/>
                    <a:pt x="50" y="23"/>
                  </a:cubicBezTo>
                  <a:cubicBezTo>
                    <a:pt x="50" y="42"/>
                    <a:pt x="50" y="42"/>
                    <a:pt x="50" y="42"/>
                  </a:cubicBezTo>
                  <a:cubicBezTo>
                    <a:pt x="45" y="43"/>
                    <a:pt x="38" y="45"/>
                    <a:pt x="31" y="49"/>
                  </a:cubicBezTo>
                  <a:cubicBezTo>
                    <a:pt x="16" y="23"/>
                    <a:pt x="16" y="23"/>
                    <a:pt x="16" y="23"/>
                  </a:cubicBezTo>
                  <a:cubicBezTo>
                    <a:pt x="32" y="15"/>
                    <a:pt x="44" y="12"/>
                    <a:pt x="56" y="12"/>
                  </a:cubicBezTo>
                  <a:cubicBezTo>
                    <a:pt x="68" y="12"/>
                    <a:pt x="81" y="15"/>
                    <a:pt x="96" y="23"/>
                  </a:cubicBezTo>
                  <a:lnTo>
                    <a:pt x="81" y="4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sp>
        <p:nvSpPr>
          <p:cNvPr id="206" name="Freeform 39">
            <a:extLst>
              <a:ext uri="{FF2B5EF4-FFF2-40B4-BE49-F238E27FC236}">
                <a16:creationId xmlns:a16="http://schemas.microsoft.com/office/drawing/2014/main" id="{F8FDFF21-BEB2-4718-BC9D-2CBEB27B0A2C}"/>
              </a:ext>
            </a:extLst>
          </p:cNvPr>
          <p:cNvSpPr>
            <a:spLocks noEditPoints="1"/>
          </p:cNvSpPr>
          <p:nvPr/>
        </p:nvSpPr>
        <p:spPr bwMode="auto">
          <a:xfrm>
            <a:off x="2352594" y="3978934"/>
            <a:ext cx="243722" cy="242894"/>
          </a:xfrm>
          <a:custGeom>
            <a:avLst/>
            <a:gdLst>
              <a:gd name="T0" fmla="*/ 164 w 255"/>
              <a:gd name="T1" fmla="*/ 254 h 254"/>
              <a:gd name="T2" fmla="*/ 92 w 255"/>
              <a:gd name="T3" fmla="*/ 254 h 254"/>
              <a:gd name="T4" fmla="*/ 92 w 255"/>
              <a:gd name="T5" fmla="*/ 194 h 254"/>
              <a:gd name="T6" fmla="*/ 42 w 255"/>
              <a:gd name="T7" fmla="*/ 226 h 254"/>
              <a:gd name="T8" fmla="*/ 1 w 255"/>
              <a:gd name="T9" fmla="*/ 164 h 254"/>
              <a:gd name="T10" fmla="*/ 62 w 255"/>
              <a:gd name="T11" fmla="*/ 127 h 254"/>
              <a:gd name="T12" fmla="*/ 0 w 255"/>
              <a:gd name="T13" fmla="*/ 90 h 254"/>
              <a:gd name="T14" fmla="*/ 41 w 255"/>
              <a:gd name="T15" fmla="*/ 28 h 254"/>
              <a:gd name="T16" fmla="*/ 93 w 255"/>
              <a:gd name="T17" fmla="*/ 61 h 254"/>
              <a:gd name="T18" fmla="*/ 93 w 255"/>
              <a:gd name="T19" fmla="*/ 0 h 254"/>
              <a:gd name="T20" fmla="*/ 165 w 255"/>
              <a:gd name="T21" fmla="*/ 0 h 254"/>
              <a:gd name="T22" fmla="*/ 165 w 255"/>
              <a:gd name="T23" fmla="*/ 60 h 254"/>
              <a:gd name="T24" fmla="*/ 216 w 255"/>
              <a:gd name="T25" fmla="*/ 28 h 254"/>
              <a:gd name="T26" fmla="*/ 255 w 255"/>
              <a:gd name="T27" fmla="*/ 89 h 254"/>
              <a:gd name="T28" fmla="*/ 196 w 255"/>
              <a:gd name="T29" fmla="*/ 127 h 254"/>
              <a:gd name="T30" fmla="*/ 255 w 255"/>
              <a:gd name="T31" fmla="*/ 164 h 254"/>
              <a:gd name="T32" fmla="*/ 217 w 255"/>
              <a:gd name="T33" fmla="*/ 225 h 254"/>
              <a:gd name="T34" fmla="*/ 165 w 255"/>
              <a:gd name="T35" fmla="*/ 193 h 254"/>
              <a:gd name="T36" fmla="*/ 165 w 255"/>
              <a:gd name="T37" fmla="*/ 195 h 254"/>
              <a:gd name="T38" fmla="*/ 164 w 255"/>
              <a:gd name="T39" fmla="*/ 254 h 254"/>
              <a:gd name="T40" fmla="*/ 104 w 255"/>
              <a:gd name="T41" fmla="*/ 242 h 254"/>
              <a:gd name="T42" fmla="*/ 152 w 255"/>
              <a:gd name="T43" fmla="*/ 242 h 254"/>
              <a:gd name="T44" fmla="*/ 152 w 255"/>
              <a:gd name="T45" fmla="*/ 236 h 254"/>
              <a:gd name="T46" fmla="*/ 153 w 255"/>
              <a:gd name="T47" fmla="*/ 195 h 254"/>
              <a:gd name="T48" fmla="*/ 153 w 255"/>
              <a:gd name="T49" fmla="*/ 187 h 254"/>
              <a:gd name="T50" fmla="*/ 153 w 255"/>
              <a:gd name="T51" fmla="*/ 171 h 254"/>
              <a:gd name="T52" fmla="*/ 213 w 255"/>
              <a:gd name="T53" fmla="*/ 209 h 254"/>
              <a:gd name="T54" fmla="*/ 239 w 255"/>
              <a:gd name="T55" fmla="*/ 168 h 254"/>
              <a:gd name="T56" fmla="*/ 174 w 255"/>
              <a:gd name="T57" fmla="*/ 127 h 254"/>
              <a:gd name="T58" fmla="*/ 239 w 255"/>
              <a:gd name="T59" fmla="*/ 85 h 254"/>
              <a:gd name="T60" fmla="*/ 212 w 255"/>
              <a:gd name="T61" fmla="*/ 44 h 254"/>
              <a:gd name="T62" fmla="*/ 153 w 255"/>
              <a:gd name="T63" fmla="*/ 82 h 254"/>
              <a:gd name="T64" fmla="*/ 153 w 255"/>
              <a:gd name="T65" fmla="*/ 12 h 254"/>
              <a:gd name="T66" fmla="*/ 105 w 255"/>
              <a:gd name="T67" fmla="*/ 12 h 254"/>
              <a:gd name="T68" fmla="*/ 105 w 255"/>
              <a:gd name="T69" fmla="*/ 83 h 254"/>
              <a:gd name="T70" fmla="*/ 45 w 255"/>
              <a:gd name="T71" fmla="*/ 45 h 254"/>
              <a:gd name="T72" fmla="*/ 17 w 255"/>
              <a:gd name="T73" fmla="*/ 86 h 254"/>
              <a:gd name="T74" fmla="*/ 84 w 255"/>
              <a:gd name="T75" fmla="*/ 127 h 254"/>
              <a:gd name="T76" fmla="*/ 18 w 255"/>
              <a:gd name="T77" fmla="*/ 169 h 254"/>
              <a:gd name="T78" fmla="*/ 45 w 255"/>
              <a:gd name="T79" fmla="*/ 209 h 254"/>
              <a:gd name="T80" fmla="*/ 104 w 255"/>
              <a:gd name="T81" fmla="*/ 172 h 254"/>
              <a:gd name="T82" fmla="*/ 104 w 255"/>
              <a:gd name="T83" fmla="*/ 242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55" h="254">
                <a:moveTo>
                  <a:pt x="164" y="254"/>
                </a:moveTo>
                <a:cubicBezTo>
                  <a:pt x="92" y="254"/>
                  <a:pt x="92" y="254"/>
                  <a:pt x="92" y="254"/>
                </a:cubicBezTo>
                <a:cubicBezTo>
                  <a:pt x="92" y="194"/>
                  <a:pt x="92" y="194"/>
                  <a:pt x="92" y="194"/>
                </a:cubicBezTo>
                <a:cubicBezTo>
                  <a:pt x="42" y="226"/>
                  <a:pt x="42" y="226"/>
                  <a:pt x="42" y="226"/>
                </a:cubicBezTo>
                <a:cubicBezTo>
                  <a:pt x="1" y="164"/>
                  <a:pt x="1" y="164"/>
                  <a:pt x="1" y="164"/>
                </a:cubicBezTo>
                <a:cubicBezTo>
                  <a:pt x="62" y="127"/>
                  <a:pt x="62" y="127"/>
                  <a:pt x="62" y="127"/>
                </a:cubicBezTo>
                <a:cubicBezTo>
                  <a:pt x="0" y="90"/>
                  <a:pt x="0" y="90"/>
                  <a:pt x="0" y="90"/>
                </a:cubicBezTo>
                <a:cubicBezTo>
                  <a:pt x="41" y="28"/>
                  <a:pt x="41" y="28"/>
                  <a:pt x="41" y="28"/>
                </a:cubicBezTo>
                <a:cubicBezTo>
                  <a:pt x="93" y="61"/>
                  <a:pt x="93" y="61"/>
                  <a:pt x="93" y="61"/>
                </a:cubicBezTo>
                <a:cubicBezTo>
                  <a:pt x="93" y="0"/>
                  <a:pt x="93" y="0"/>
                  <a:pt x="93" y="0"/>
                </a:cubicBezTo>
                <a:cubicBezTo>
                  <a:pt x="165" y="0"/>
                  <a:pt x="165" y="0"/>
                  <a:pt x="165" y="0"/>
                </a:cubicBezTo>
                <a:cubicBezTo>
                  <a:pt x="165" y="60"/>
                  <a:pt x="165" y="60"/>
                  <a:pt x="165" y="60"/>
                </a:cubicBezTo>
                <a:cubicBezTo>
                  <a:pt x="216" y="28"/>
                  <a:pt x="216" y="28"/>
                  <a:pt x="216" y="28"/>
                </a:cubicBezTo>
                <a:cubicBezTo>
                  <a:pt x="255" y="89"/>
                  <a:pt x="255" y="89"/>
                  <a:pt x="255" y="89"/>
                </a:cubicBezTo>
                <a:cubicBezTo>
                  <a:pt x="196" y="127"/>
                  <a:pt x="196" y="127"/>
                  <a:pt x="196" y="127"/>
                </a:cubicBezTo>
                <a:cubicBezTo>
                  <a:pt x="255" y="164"/>
                  <a:pt x="255" y="164"/>
                  <a:pt x="255" y="164"/>
                </a:cubicBezTo>
                <a:cubicBezTo>
                  <a:pt x="217" y="225"/>
                  <a:pt x="217" y="225"/>
                  <a:pt x="217" y="225"/>
                </a:cubicBezTo>
                <a:cubicBezTo>
                  <a:pt x="165" y="193"/>
                  <a:pt x="165" y="193"/>
                  <a:pt x="165" y="193"/>
                </a:cubicBezTo>
                <a:cubicBezTo>
                  <a:pt x="165" y="194"/>
                  <a:pt x="165" y="195"/>
                  <a:pt x="165" y="195"/>
                </a:cubicBezTo>
                <a:cubicBezTo>
                  <a:pt x="165" y="209"/>
                  <a:pt x="164" y="254"/>
                  <a:pt x="164" y="254"/>
                </a:cubicBezTo>
                <a:close/>
                <a:moveTo>
                  <a:pt x="104" y="242"/>
                </a:moveTo>
                <a:cubicBezTo>
                  <a:pt x="152" y="242"/>
                  <a:pt x="152" y="242"/>
                  <a:pt x="152" y="242"/>
                </a:cubicBezTo>
                <a:cubicBezTo>
                  <a:pt x="152" y="236"/>
                  <a:pt x="152" y="236"/>
                  <a:pt x="152" y="236"/>
                </a:cubicBezTo>
                <a:cubicBezTo>
                  <a:pt x="153" y="223"/>
                  <a:pt x="153" y="209"/>
                  <a:pt x="153" y="195"/>
                </a:cubicBezTo>
                <a:cubicBezTo>
                  <a:pt x="153" y="193"/>
                  <a:pt x="153" y="190"/>
                  <a:pt x="153" y="187"/>
                </a:cubicBezTo>
                <a:cubicBezTo>
                  <a:pt x="153" y="171"/>
                  <a:pt x="153" y="171"/>
                  <a:pt x="153" y="171"/>
                </a:cubicBezTo>
                <a:cubicBezTo>
                  <a:pt x="213" y="209"/>
                  <a:pt x="213" y="209"/>
                  <a:pt x="213" y="209"/>
                </a:cubicBezTo>
                <a:cubicBezTo>
                  <a:pt x="239" y="168"/>
                  <a:pt x="239" y="168"/>
                  <a:pt x="239" y="168"/>
                </a:cubicBezTo>
                <a:cubicBezTo>
                  <a:pt x="174" y="127"/>
                  <a:pt x="174" y="127"/>
                  <a:pt x="174" y="127"/>
                </a:cubicBezTo>
                <a:cubicBezTo>
                  <a:pt x="239" y="85"/>
                  <a:pt x="239" y="85"/>
                  <a:pt x="239" y="85"/>
                </a:cubicBezTo>
                <a:cubicBezTo>
                  <a:pt x="212" y="44"/>
                  <a:pt x="212" y="44"/>
                  <a:pt x="212" y="44"/>
                </a:cubicBezTo>
                <a:cubicBezTo>
                  <a:pt x="153" y="82"/>
                  <a:pt x="153" y="82"/>
                  <a:pt x="153" y="82"/>
                </a:cubicBezTo>
                <a:cubicBezTo>
                  <a:pt x="153" y="12"/>
                  <a:pt x="153" y="12"/>
                  <a:pt x="153" y="12"/>
                </a:cubicBezTo>
                <a:cubicBezTo>
                  <a:pt x="105" y="12"/>
                  <a:pt x="105" y="12"/>
                  <a:pt x="105" y="12"/>
                </a:cubicBezTo>
                <a:cubicBezTo>
                  <a:pt x="105" y="83"/>
                  <a:pt x="105" y="83"/>
                  <a:pt x="105" y="83"/>
                </a:cubicBezTo>
                <a:cubicBezTo>
                  <a:pt x="45" y="45"/>
                  <a:pt x="45" y="45"/>
                  <a:pt x="45" y="45"/>
                </a:cubicBezTo>
                <a:cubicBezTo>
                  <a:pt x="45" y="45"/>
                  <a:pt x="19" y="84"/>
                  <a:pt x="17" y="86"/>
                </a:cubicBezTo>
                <a:cubicBezTo>
                  <a:pt x="84" y="127"/>
                  <a:pt x="84" y="127"/>
                  <a:pt x="84" y="127"/>
                </a:cubicBezTo>
                <a:cubicBezTo>
                  <a:pt x="18" y="169"/>
                  <a:pt x="18" y="169"/>
                  <a:pt x="18" y="169"/>
                </a:cubicBezTo>
                <a:cubicBezTo>
                  <a:pt x="18" y="169"/>
                  <a:pt x="44" y="207"/>
                  <a:pt x="45" y="209"/>
                </a:cubicBezTo>
                <a:cubicBezTo>
                  <a:pt x="104" y="172"/>
                  <a:pt x="104" y="172"/>
                  <a:pt x="104" y="172"/>
                </a:cubicBezTo>
                <a:lnTo>
                  <a:pt x="104" y="24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nvGrpSpPr>
          <p:cNvPr id="207" name="组合 206">
            <a:extLst>
              <a:ext uri="{FF2B5EF4-FFF2-40B4-BE49-F238E27FC236}">
                <a16:creationId xmlns:a16="http://schemas.microsoft.com/office/drawing/2014/main" id="{82F56CD9-D345-49C6-8787-E24AB6A0349F}"/>
              </a:ext>
            </a:extLst>
          </p:cNvPr>
          <p:cNvGrpSpPr/>
          <p:nvPr/>
        </p:nvGrpSpPr>
        <p:grpSpPr>
          <a:xfrm>
            <a:off x="10424040" y="2413431"/>
            <a:ext cx="193982" cy="321646"/>
            <a:chOff x="7369211" y="1214325"/>
            <a:chExt cx="335100" cy="555638"/>
          </a:xfrm>
        </p:grpSpPr>
        <p:sp>
          <p:nvSpPr>
            <p:cNvPr id="208" name="Freeform 40">
              <a:extLst>
                <a:ext uri="{FF2B5EF4-FFF2-40B4-BE49-F238E27FC236}">
                  <a16:creationId xmlns:a16="http://schemas.microsoft.com/office/drawing/2014/main" id="{774CEC6B-A1D5-4EFC-8341-5BEF184A4E03}"/>
                </a:ext>
              </a:extLst>
            </p:cNvPr>
            <p:cNvSpPr>
              <a:spLocks noEditPoints="1"/>
            </p:cNvSpPr>
            <p:nvPr/>
          </p:nvSpPr>
          <p:spPr bwMode="auto">
            <a:xfrm>
              <a:off x="7402148" y="1328890"/>
              <a:ext cx="252042" cy="441073"/>
            </a:xfrm>
            <a:custGeom>
              <a:avLst/>
              <a:gdLst>
                <a:gd name="T0" fmla="*/ 65 w 152"/>
                <a:gd name="T1" fmla="*/ 266 h 266"/>
                <a:gd name="T2" fmla="*/ 53 w 152"/>
                <a:gd name="T3" fmla="*/ 265 h 266"/>
                <a:gd name="T4" fmla="*/ 23 w 152"/>
                <a:gd name="T5" fmla="*/ 181 h 266"/>
                <a:gd name="T6" fmla="*/ 40 w 152"/>
                <a:gd name="T7" fmla="*/ 160 h 266"/>
                <a:gd name="T8" fmla="*/ 50 w 152"/>
                <a:gd name="T9" fmla="*/ 145 h 266"/>
                <a:gd name="T10" fmla="*/ 26 w 152"/>
                <a:gd name="T11" fmla="*/ 85 h 266"/>
                <a:gd name="T12" fmla="*/ 1 w 152"/>
                <a:gd name="T13" fmla="*/ 40 h 266"/>
                <a:gd name="T14" fmla="*/ 42 w 152"/>
                <a:gd name="T15" fmla="*/ 0 h 266"/>
                <a:gd name="T16" fmla="*/ 115 w 152"/>
                <a:gd name="T17" fmla="*/ 17 h 266"/>
                <a:gd name="T18" fmla="*/ 151 w 152"/>
                <a:gd name="T19" fmla="*/ 68 h 266"/>
                <a:gd name="T20" fmla="*/ 152 w 152"/>
                <a:gd name="T21" fmla="*/ 74 h 266"/>
                <a:gd name="T22" fmla="*/ 152 w 152"/>
                <a:gd name="T23" fmla="*/ 88 h 266"/>
                <a:gd name="T24" fmla="*/ 145 w 152"/>
                <a:gd name="T25" fmla="*/ 119 h 266"/>
                <a:gd name="T26" fmla="*/ 126 w 152"/>
                <a:gd name="T27" fmla="*/ 160 h 266"/>
                <a:gd name="T28" fmla="*/ 111 w 152"/>
                <a:gd name="T29" fmla="*/ 230 h 266"/>
                <a:gd name="T30" fmla="*/ 71 w 152"/>
                <a:gd name="T31" fmla="*/ 266 h 266"/>
                <a:gd name="T32" fmla="*/ 66 w 152"/>
                <a:gd name="T33" fmla="*/ 254 h 266"/>
                <a:gd name="T34" fmla="*/ 69 w 152"/>
                <a:gd name="T35" fmla="*/ 254 h 266"/>
                <a:gd name="T36" fmla="*/ 100 w 152"/>
                <a:gd name="T37" fmla="*/ 227 h 266"/>
                <a:gd name="T38" fmla="*/ 116 w 152"/>
                <a:gd name="T39" fmla="*/ 154 h 266"/>
                <a:gd name="T40" fmla="*/ 134 w 152"/>
                <a:gd name="T41" fmla="*/ 114 h 266"/>
                <a:gd name="T42" fmla="*/ 140 w 152"/>
                <a:gd name="T43" fmla="*/ 85 h 266"/>
                <a:gd name="T44" fmla="*/ 140 w 152"/>
                <a:gd name="T45" fmla="*/ 74 h 266"/>
                <a:gd name="T46" fmla="*/ 137 w 152"/>
                <a:gd name="T47" fmla="*/ 61 h 266"/>
                <a:gd name="T48" fmla="*/ 42 w 152"/>
                <a:gd name="T49" fmla="*/ 12 h 266"/>
                <a:gd name="T50" fmla="*/ 13 w 152"/>
                <a:gd name="T51" fmla="*/ 40 h 266"/>
                <a:gd name="T52" fmla="*/ 34 w 152"/>
                <a:gd name="T53" fmla="*/ 76 h 266"/>
                <a:gd name="T54" fmla="*/ 61 w 152"/>
                <a:gd name="T55" fmla="*/ 149 h 266"/>
                <a:gd name="T56" fmla="*/ 50 w 152"/>
                <a:gd name="T57" fmla="*/ 167 h 266"/>
                <a:gd name="T58" fmla="*/ 33 w 152"/>
                <a:gd name="T59" fmla="*/ 188 h 266"/>
                <a:gd name="T60" fmla="*/ 55 w 152"/>
                <a:gd name="T61" fmla="*/ 253 h 266"/>
                <a:gd name="T62" fmla="*/ 66 w 152"/>
                <a:gd name="T63" fmla="*/ 254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52" h="266">
                  <a:moveTo>
                    <a:pt x="69" y="266"/>
                  </a:moveTo>
                  <a:cubicBezTo>
                    <a:pt x="65" y="266"/>
                    <a:pt x="65" y="266"/>
                    <a:pt x="65" y="266"/>
                  </a:cubicBezTo>
                  <a:cubicBezTo>
                    <a:pt x="61" y="266"/>
                    <a:pt x="61" y="266"/>
                    <a:pt x="61" y="266"/>
                  </a:cubicBezTo>
                  <a:cubicBezTo>
                    <a:pt x="59" y="265"/>
                    <a:pt x="56" y="265"/>
                    <a:pt x="53" y="265"/>
                  </a:cubicBezTo>
                  <a:cubicBezTo>
                    <a:pt x="33" y="262"/>
                    <a:pt x="20" y="250"/>
                    <a:pt x="16" y="232"/>
                  </a:cubicBezTo>
                  <a:cubicBezTo>
                    <a:pt x="11" y="212"/>
                    <a:pt x="14" y="195"/>
                    <a:pt x="23" y="181"/>
                  </a:cubicBezTo>
                  <a:cubicBezTo>
                    <a:pt x="26" y="177"/>
                    <a:pt x="30" y="173"/>
                    <a:pt x="33" y="169"/>
                  </a:cubicBezTo>
                  <a:cubicBezTo>
                    <a:pt x="36" y="166"/>
                    <a:pt x="38" y="163"/>
                    <a:pt x="40" y="160"/>
                  </a:cubicBezTo>
                  <a:cubicBezTo>
                    <a:pt x="42" y="158"/>
                    <a:pt x="42" y="158"/>
                    <a:pt x="42" y="158"/>
                  </a:cubicBezTo>
                  <a:cubicBezTo>
                    <a:pt x="45" y="154"/>
                    <a:pt x="48" y="149"/>
                    <a:pt x="50" y="145"/>
                  </a:cubicBezTo>
                  <a:cubicBezTo>
                    <a:pt x="56" y="128"/>
                    <a:pt x="53" y="112"/>
                    <a:pt x="41" y="99"/>
                  </a:cubicBezTo>
                  <a:cubicBezTo>
                    <a:pt x="37" y="94"/>
                    <a:pt x="32" y="90"/>
                    <a:pt x="26" y="85"/>
                  </a:cubicBezTo>
                  <a:cubicBezTo>
                    <a:pt x="24" y="83"/>
                    <a:pt x="22" y="81"/>
                    <a:pt x="20" y="79"/>
                  </a:cubicBezTo>
                  <a:cubicBezTo>
                    <a:pt x="7" y="68"/>
                    <a:pt x="1" y="55"/>
                    <a:pt x="1" y="40"/>
                  </a:cubicBezTo>
                  <a:cubicBezTo>
                    <a:pt x="0" y="21"/>
                    <a:pt x="9" y="8"/>
                    <a:pt x="25" y="3"/>
                  </a:cubicBezTo>
                  <a:cubicBezTo>
                    <a:pt x="31" y="1"/>
                    <a:pt x="37" y="0"/>
                    <a:pt x="42" y="0"/>
                  </a:cubicBezTo>
                  <a:cubicBezTo>
                    <a:pt x="43" y="0"/>
                    <a:pt x="44" y="0"/>
                    <a:pt x="46" y="0"/>
                  </a:cubicBezTo>
                  <a:cubicBezTo>
                    <a:pt x="72" y="0"/>
                    <a:pt x="94" y="5"/>
                    <a:pt x="115" y="17"/>
                  </a:cubicBezTo>
                  <a:cubicBezTo>
                    <a:pt x="132" y="26"/>
                    <a:pt x="144" y="40"/>
                    <a:pt x="149" y="57"/>
                  </a:cubicBezTo>
                  <a:cubicBezTo>
                    <a:pt x="150" y="61"/>
                    <a:pt x="151" y="65"/>
                    <a:pt x="151" y="68"/>
                  </a:cubicBezTo>
                  <a:cubicBezTo>
                    <a:pt x="151" y="70"/>
                    <a:pt x="152" y="71"/>
                    <a:pt x="152" y="73"/>
                  </a:cubicBezTo>
                  <a:cubicBezTo>
                    <a:pt x="152" y="74"/>
                    <a:pt x="152" y="74"/>
                    <a:pt x="152" y="74"/>
                  </a:cubicBezTo>
                  <a:cubicBezTo>
                    <a:pt x="152" y="87"/>
                    <a:pt x="152" y="87"/>
                    <a:pt x="152" y="87"/>
                  </a:cubicBezTo>
                  <a:cubicBezTo>
                    <a:pt x="152" y="87"/>
                    <a:pt x="152" y="88"/>
                    <a:pt x="152" y="88"/>
                  </a:cubicBezTo>
                  <a:cubicBezTo>
                    <a:pt x="152" y="89"/>
                    <a:pt x="151" y="89"/>
                    <a:pt x="151" y="89"/>
                  </a:cubicBezTo>
                  <a:cubicBezTo>
                    <a:pt x="150" y="101"/>
                    <a:pt x="148" y="111"/>
                    <a:pt x="145" y="119"/>
                  </a:cubicBezTo>
                  <a:cubicBezTo>
                    <a:pt x="140" y="131"/>
                    <a:pt x="134" y="143"/>
                    <a:pt x="129" y="154"/>
                  </a:cubicBezTo>
                  <a:cubicBezTo>
                    <a:pt x="126" y="160"/>
                    <a:pt x="126" y="160"/>
                    <a:pt x="126" y="160"/>
                  </a:cubicBezTo>
                  <a:cubicBezTo>
                    <a:pt x="118" y="177"/>
                    <a:pt x="114" y="193"/>
                    <a:pt x="114" y="209"/>
                  </a:cubicBezTo>
                  <a:cubicBezTo>
                    <a:pt x="114" y="218"/>
                    <a:pt x="113" y="224"/>
                    <a:pt x="111" y="230"/>
                  </a:cubicBezTo>
                  <a:cubicBezTo>
                    <a:pt x="105" y="249"/>
                    <a:pt x="93" y="261"/>
                    <a:pt x="76" y="265"/>
                  </a:cubicBezTo>
                  <a:cubicBezTo>
                    <a:pt x="74" y="265"/>
                    <a:pt x="73" y="266"/>
                    <a:pt x="71" y="266"/>
                  </a:cubicBezTo>
                  <a:lnTo>
                    <a:pt x="69" y="266"/>
                  </a:lnTo>
                  <a:close/>
                  <a:moveTo>
                    <a:pt x="66" y="254"/>
                  </a:moveTo>
                  <a:cubicBezTo>
                    <a:pt x="68" y="254"/>
                    <a:pt x="68" y="254"/>
                    <a:pt x="68" y="254"/>
                  </a:cubicBezTo>
                  <a:cubicBezTo>
                    <a:pt x="69" y="254"/>
                    <a:pt x="69" y="254"/>
                    <a:pt x="69" y="254"/>
                  </a:cubicBezTo>
                  <a:cubicBezTo>
                    <a:pt x="71" y="254"/>
                    <a:pt x="72" y="254"/>
                    <a:pt x="73" y="253"/>
                  </a:cubicBezTo>
                  <a:cubicBezTo>
                    <a:pt x="86" y="250"/>
                    <a:pt x="95" y="242"/>
                    <a:pt x="100" y="227"/>
                  </a:cubicBezTo>
                  <a:cubicBezTo>
                    <a:pt x="101" y="222"/>
                    <a:pt x="102" y="216"/>
                    <a:pt x="102" y="209"/>
                  </a:cubicBezTo>
                  <a:cubicBezTo>
                    <a:pt x="102" y="191"/>
                    <a:pt x="107" y="173"/>
                    <a:pt x="116" y="154"/>
                  </a:cubicBezTo>
                  <a:cubicBezTo>
                    <a:pt x="118" y="149"/>
                    <a:pt x="118" y="149"/>
                    <a:pt x="118" y="149"/>
                  </a:cubicBezTo>
                  <a:cubicBezTo>
                    <a:pt x="123" y="138"/>
                    <a:pt x="129" y="126"/>
                    <a:pt x="134" y="114"/>
                  </a:cubicBezTo>
                  <a:cubicBezTo>
                    <a:pt x="137" y="107"/>
                    <a:pt x="139" y="99"/>
                    <a:pt x="139" y="88"/>
                  </a:cubicBezTo>
                  <a:cubicBezTo>
                    <a:pt x="139" y="87"/>
                    <a:pt x="140" y="86"/>
                    <a:pt x="140" y="85"/>
                  </a:cubicBezTo>
                  <a:cubicBezTo>
                    <a:pt x="140" y="85"/>
                    <a:pt x="140" y="85"/>
                    <a:pt x="140" y="85"/>
                  </a:cubicBezTo>
                  <a:cubicBezTo>
                    <a:pt x="140" y="74"/>
                    <a:pt x="140" y="74"/>
                    <a:pt x="140" y="74"/>
                  </a:cubicBezTo>
                  <a:cubicBezTo>
                    <a:pt x="140" y="73"/>
                    <a:pt x="140" y="72"/>
                    <a:pt x="139" y="70"/>
                  </a:cubicBezTo>
                  <a:cubicBezTo>
                    <a:pt x="139" y="67"/>
                    <a:pt x="138" y="64"/>
                    <a:pt x="137" y="61"/>
                  </a:cubicBezTo>
                  <a:cubicBezTo>
                    <a:pt x="133" y="46"/>
                    <a:pt x="124" y="35"/>
                    <a:pt x="109" y="27"/>
                  </a:cubicBezTo>
                  <a:cubicBezTo>
                    <a:pt x="89" y="16"/>
                    <a:pt x="68" y="11"/>
                    <a:pt x="42" y="12"/>
                  </a:cubicBezTo>
                  <a:cubicBezTo>
                    <a:pt x="38" y="12"/>
                    <a:pt x="34" y="13"/>
                    <a:pt x="29" y="14"/>
                  </a:cubicBezTo>
                  <a:cubicBezTo>
                    <a:pt x="18" y="18"/>
                    <a:pt x="12" y="26"/>
                    <a:pt x="13" y="40"/>
                  </a:cubicBezTo>
                  <a:cubicBezTo>
                    <a:pt x="13" y="51"/>
                    <a:pt x="18" y="61"/>
                    <a:pt x="28" y="70"/>
                  </a:cubicBezTo>
                  <a:cubicBezTo>
                    <a:pt x="30" y="72"/>
                    <a:pt x="32" y="74"/>
                    <a:pt x="34" y="76"/>
                  </a:cubicBezTo>
                  <a:cubicBezTo>
                    <a:pt x="40" y="81"/>
                    <a:pt x="45" y="85"/>
                    <a:pt x="50" y="91"/>
                  </a:cubicBezTo>
                  <a:cubicBezTo>
                    <a:pt x="65" y="108"/>
                    <a:pt x="69" y="128"/>
                    <a:pt x="61" y="149"/>
                  </a:cubicBezTo>
                  <a:cubicBezTo>
                    <a:pt x="59" y="155"/>
                    <a:pt x="55" y="160"/>
                    <a:pt x="51" y="166"/>
                  </a:cubicBezTo>
                  <a:cubicBezTo>
                    <a:pt x="50" y="167"/>
                    <a:pt x="50" y="167"/>
                    <a:pt x="50" y="167"/>
                  </a:cubicBezTo>
                  <a:cubicBezTo>
                    <a:pt x="48" y="170"/>
                    <a:pt x="45" y="173"/>
                    <a:pt x="42" y="177"/>
                  </a:cubicBezTo>
                  <a:cubicBezTo>
                    <a:pt x="39" y="180"/>
                    <a:pt x="36" y="184"/>
                    <a:pt x="33" y="188"/>
                  </a:cubicBezTo>
                  <a:cubicBezTo>
                    <a:pt x="25" y="199"/>
                    <a:pt x="24" y="213"/>
                    <a:pt x="27" y="229"/>
                  </a:cubicBezTo>
                  <a:cubicBezTo>
                    <a:pt x="30" y="242"/>
                    <a:pt x="40" y="251"/>
                    <a:pt x="55" y="253"/>
                  </a:cubicBezTo>
                  <a:cubicBezTo>
                    <a:pt x="57" y="253"/>
                    <a:pt x="60" y="253"/>
                    <a:pt x="63" y="254"/>
                  </a:cubicBezTo>
                  <a:lnTo>
                    <a:pt x="66" y="25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09" name="Freeform 41">
              <a:extLst>
                <a:ext uri="{FF2B5EF4-FFF2-40B4-BE49-F238E27FC236}">
                  <a16:creationId xmlns:a16="http://schemas.microsoft.com/office/drawing/2014/main" id="{22FEB956-8057-45AD-B17A-6C2E6CA8223A}"/>
                </a:ext>
              </a:extLst>
            </p:cNvPr>
            <p:cNvSpPr>
              <a:spLocks noEditPoints="1"/>
            </p:cNvSpPr>
            <p:nvPr/>
          </p:nvSpPr>
          <p:spPr bwMode="auto">
            <a:xfrm>
              <a:off x="7369211" y="1214325"/>
              <a:ext cx="88788" cy="118861"/>
            </a:xfrm>
            <a:custGeom>
              <a:avLst/>
              <a:gdLst>
                <a:gd name="T0" fmla="*/ 28 w 53"/>
                <a:gd name="T1" fmla="*/ 71 h 71"/>
                <a:gd name="T2" fmla="*/ 1 w 53"/>
                <a:gd name="T3" fmla="*/ 39 h 71"/>
                <a:gd name="T4" fmla="*/ 5 w 53"/>
                <a:gd name="T5" fmla="*/ 14 h 71"/>
                <a:gd name="T6" fmla="*/ 23 w 53"/>
                <a:gd name="T7" fmla="*/ 1 h 71"/>
                <a:gd name="T8" fmla="*/ 53 w 53"/>
                <a:gd name="T9" fmla="*/ 34 h 71"/>
                <a:gd name="T10" fmla="*/ 48 w 53"/>
                <a:gd name="T11" fmla="*/ 58 h 71"/>
                <a:gd name="T12" fmla="*/ 30 w 53"/>
                <a:gd name="T13" fmla="*/ 71 h 71"/>
                <a:gd name="T14" fmla="*/ 28 w 53"/>
                <a:gd name="T15" fmla="*/ 71 h 71"/>
                <a:gd name="T16" fmla="*/ 25 w 53"/>
                <a:gd name="T17" fmla="*/ 13 h 71"/>
                <a:gd name="T18" fmla="*/ 24 w 53"/>
                <a:gd name="T19" fmla="*/ 13 h 71"/>
                <a:gd name="T20" fmla="*/ 16 w 53"/>
                <a:gd name="T21" fmla="*/ 20 h 71"/>
                <a:gd name="T22" fmla="*/ 13 w 53"/>
                <a:gd name="T23" fmla="*/ 38 h 71"/>
                <a:gd name="T24" fmla="*/ 29 w 53"/>
                <a:gd name="T25" fmla="*/ 59 h 71"/>
                <a:gd name="T26" fmla="*/ 37 w 53"/>
                <a:gd name="T27" fmla="*/ 52 h 71"/>
                <a:gd name="T28" fmla="*/ 41 w 53"/>
                <a:gd name="T29" fmla="*/ 35 h 71"/>
                <a:gd name="T30" fmla="*/ 25 w 53"/>
                <a:gd name="T31" fmla="*/ 13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3" h="71">
                  <a:moveTo>
                    <a:pt x="28" y="71"/>
                  </a:moveTo>
                  <a:cubicBezTo>
                    <a:pt x="14" y="71"/>
                    <a:pt x="3" y="57"/>
                    <a:pt x="1" y="39"/>
                  </a:cubicBezTo>
                  <a:cubicBezTo>
                    <a:pt x="0" y="30"/>
                    <a:pt x="1" y="21"/>
                    <a:pt x="5" y="14"/>
                  </a:cubicBezTo>
                  <a:cubicBezTo>
                    <a:pt x="9" y="7"/>
                    <a:pt x="16" y="2"/>
                    <a:pt x="23" y="1"/>
                  </a:cubicBezTo>
                  <a:cubicBezTo>
                    <a:pt x="38" y="0"/>
                    <a:pt x="51" y="14"/>
                    <a:pt x="53" y="34"/>
                  </a:cubicBezTo>
                  <a:cubicBezTo>
                    <a:pt x="53" y="43"/>
                    <a:pt x="52" y="51"/>
                    <a:pt x="48" y="58"/>
                  </a:cubicBezTo>
                  <a:cubicBezTo>
                    <a:pt x="44" y="66"/>
                    <a:pt x="37" y="70"/>
                    <a:pt x="30" y="71"/>
                  </a:cubicBezTo>
                  <a:cubicBezTo>
                    <a:pt x="29" y="71"/>
                    <a:pt x="29" y="71"/>
                    <a:pt x="28" y="71"/>
                  </a:cubicBezTo>
                  <a:close/>
                  <a:moveTo>
                    <a:pt x="25" y="13"/>
                  </a:moveTo>
                  <a:cubicBezTo>
                    <a:pt x="25" y="13"/>
                    <a:pt x="25" y="13"/>
                    <a:pt x="24" y="13"/>
                  </a:cubicBezTo>
                  <a:cubicBezTo>
                    <a:pt x="20" y="14"/>
                    <a:pt x="17" y="18"/>
                    <a:pt x="16" y="20"/>
                  </a:cubicBezTo>
                  <a:cubicBezTo>
                    <a:pt x="13" y="25"/>
                    <a:pt x="12" y="31"/>
                    <a:pt x="13" y="38"/>
                  </a:cubicBezTo>
                  <a:cubicBezTo>
                    <a:pt x="14" y="50"/>
                    <a:pt x="21" y="60"/>
                    <a:pt x="29" y="59"/>
                  </a:cubicBezTo>
                  <a:cubicBezTo>
                    <a:pt x="33" y="59"/>
                    <a:pt x="36" y="55"/>
                    <a:pt x="37" y="52"/>
                  </a:cubicBezTo>
                  <a:cubicBezTo>
                    <a:pt x="40" y="48"/>
                    <a:pt x="41" y="41"/>
                    <a:pt x="41" y="35"/>
                  </a:cubicBezTo>
                  <a:cubicBezTo>
                    <a:pt x="39" y="23"/>
                    <a:pt x="33" y="13"/>
                    <a:pt x="25" y="1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10" name="Freeform 42">
              <a:extLst>
                <a:ext uri="{FF2B5EF4-FFF2-40B4-BE49-F238E27FC236}">
                  <a16:creationId xmlns:a16="http://schemas.microsoft.com/office/drawing/2014/main" id="{AF28ABB7-0CC6-48ED-8A0B-B1B4CDD9A791}"/>
                </a:ext>
              </a:extLst>
            </p:cNvPr>
            <p:cNvSpPr>
              <a:spLocks noEditPoints="1"/>
            </p:cNvSpPr>
            <p:nvPr/>
          </p:nvSpPr>
          <p:spPr bwMode="auto">
            <a:xfrm>
              <a:off x="7460862" y="1224349"/>
              <a:ext cx="68739" cy="98812"/>
            </a:xfrm>
            <a:custGeom>
              <a:avLst/>
              <a:gdLst>
                <a:gd name="T0" fmla="*/ 22 w 42"/>
                <a:gd name="T1" fmla="*/ 59 h 59"/>
                <a:gd name="T2" fmla="*/ 22 w 42"/>
                <a:gd name="T3" fmla="*/ 59 h 59"/>
                <a:gd name="T4" fmla="*/ 0 w 42"/>
                <a:gd name="T5" fmla="*/ 32 h 59"/>
                <a:gd name="T6" fmla="*/ 4 w 42"/>
                <a:gd name="T7" fmla="*/ 12 h 59"/>
                <a:gd name="T8" fmla="*/ 19 w 42"/>
                <a:gd name="T9" fmla="*/ 1 h 59"/>
                <a:gd name="T10" fmla="*/ 42 w 42"/>
                <a:gd name="T11" fmla="*/ 29 h 59"/>
                <a:gd name="T12" fmla="*/ 38 w 42"/>
                <a:gd name="T13" fmla="*/ 49 h 59"/>
                <a:gd name="T14" fmla="*/ 23 w 42"/>
                <a:gd name="T15" fmla="*/ 59 h 59"/>
                <a:gd name="T16" fmla="*/ 22 w 42"/>
                <a:gd name="T17" fmla="*/ 59 h 59"/>
                <a:gd name="T18" fmla="*/ 20 w 42"/>
                <a:gd name="T19" fmla="*/ 13 h 59"/>
                <a:gd name="T20" fmla="*/ 15 w 42"/>
                <a:gd name="T21" fmla="*/ 18 h 59"/>
                <a:gd name="T22" fmla="*/ 12 w 42"/>
                <a:gd name="T23" fmla="*/ 31 h 59"/>
                <a:gd name="T24" fmla="*/ 22 w 42"/>
                <a:gd name="T25" fmla="*/ 47 h 59"/>
                <a:gd name="T26" fmla="*/ 22 w 42"/>
                <a:gd name="T27" fmla="*/ 47 h 59"/>
                <a:gd name="T28" fmla="*/ 27 w 42"/>
                <a:gd name="T29" fmla="*/ 43 h 59"/>
                <a:gd name="T30" fmla="*/ 30 w 42"/>
                <a:gd name="T31" fmla="*/ 30 h 59"/>
                <a:gd name="T32" fmla="*/ 20 w 42"/>
                <a:gd name="T33" fmla="*/ 13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 h="59">
                  <a:moveTo>
                    <a:pt x="22" y="59"/>
                  </a:moveTo>
                  <a:cubicBezTo>
                    <a:pt x="22" y="59"/>
                    <a:pt x="22" y="59"/>
                    <a:pt x="22" y="59"/>
                  </a:cubicBezTo>
                  <a:cubicBezTo>
                    <a:pt x="10" y="59"/>
                    <a:pt x="1" y="47"/>
                    <a:pt x="0" y="32"/>
                  </a:cubicBezTo>
                  <a:cubicBezTo>
                    <a:pt x="0" y="24"/>
                    <a:pt x="1" y="17"/>
                    <a:pt x="4" y="12"/>
                  </a:cubicBezTo>
                  <a:cubicBezTo>
                    <a:pt x="8" y="5"/>
                    <a:pt x="13" y="2"/>
                    <a:pt x="19" y="1"/>
                  </a:cubicBezTo>
                  <a:cubicBezTo>
                    <a:pt x="31" y="0"/>
                    <a:pt x="41" y="13"/>
                    <a:pt x="42" y="29"/>
                  </a:cubicBezTo>
                  <a:cubicBezTo>
                    <a:pt x="42" y="36"/>
                    <a:pt x="41" y="43"/>
                    <a:pt x="38" y="49"/>
                  </a:cubicBezTo>
                  <a:cubicBezTo>
                    <a:pt x="34" y="55"/>
                    <a:pt x="29" y="59"/>
                    <a:pt x="23" y="59"/>
                  </a:cubicBezTo>
                  <a:cubicBezTo>
                    <a:pt x="23" y="59"/>
                    <a:pt x="22" y="59"/>
                    <a:pt x="22" y="59"/>
                  </a:cubicBezTo>
                  <a:close/>
                  <a:moveTo>
                    <a:pt x="20" y="13"/>
                  </a:moveTo>
                  <a:cubicBezTo>
                    <a:pt x="18" y="13"/>
                    <a:pt x="16" y="15"/>
                    <a:pt x="15" y="18"/>
                  </a:cubicBezTo>
                  <a:cubicBezTo>
                    <a:pt x="13" y="21"/>
                    <a:pt x="12" y="26"/>
                    <a:pt x="12" y="31"/>
                  </a:cubicBezTo>
                  <a:cubicBezTo>
                    <a:pt x="13" y="40"/>
                    <a:pt x="18" y="47"/>
                    <a:pt x="22" y="47"/>
                  </a:cubicBezTo>
                  <a:cubicBezTo>
                    <a:pt x="22" y="47"/>
                    <a:pt x="22" y="47"/>
                    <a:pt x="22" y="47"/>
                  </a:cubicBezTo>
                  <a:cubicBezTo>
                    <a:pt x="24" y="47"/>
                    <a:pt x="26" y="45"/>
                    <a:pt x="27" y="43"/>
                  </a:cubicBezTo>
                  <a:cubicBezTo>
                    <a:pt x="29" y="39"/>
                    <a:pt x="30" y="34"/>
                    <a:pt x="30" y="30"/>
                  </a:cubicBezTo>
                  <a:cubicBezTo>
                    <a:pt x="29" y="20"/>
                    <a:pt x="24" y="13"/>
                    <a:pt x="20" y="1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11" name="Freeform 43">
              <a:extLst>
                <a:ext uri="{FF2B5EF4-FFF2-40B4-BE49-F238E27FC236}">
                  <a16:creationId xmlns:a16="http://schemas.microsoft.com/office/drawing/2014/main" id="{D1CA0D71-5F1A-4358-B7B9-5F662F1F9BA3}"/>
                </a:ext>
              </a:extLst>
            </p:cNvPr>
            <p:cNvSpPr>
              <a:spLocks noEditPoints="1"/>
            </p:cNvSpPr>
            <p:nvPr/>
          </p:nvSpPr>
          <p:spPr bwMode="auto">
            <a:xfrm>
              <a:off x="7535330" y="1242966"/>
              <a:ext cx="67307" cy="87356"/>
            </a:xfrm>
            <a:custGeom>
              <a:avLst/>
              <a:gdLst>
                <a:gd name="T0" fmla="*/ 19 w 41"/>
                <a:gd name="T1" fmla="*/ 53 h 53"/>
                <a:gd name="T2" fmla="*/ 19 w 41"/>
                <a:gd name="T3" fmla="*/ 53 h 53"/>
                <a:gd name="T4" fmla="*/ 18 w 41"/>
                <a:gd name="T5" fmla="*/ 53 h 53"/>
                <a:gd name="T6" fmla="*/ 1 w 41"/>
                <a:gd name="T7" fmla="*/ 25 h 53"/>
                <a:gd name="T8" fmla="*/ 23 w 41"/>
                <a:gd name="T9" fmla="*/ 1 h 53"/>
                <a:gd name="T10" fmla="*/ 39 w 41"/>
                <a:gd name="T11" fmla="*/ 28 h 53"/>
                <a:gd name="T12" fmla="*/ 19 w 41"/>
                <a:gd name="T13" fmla="*/ 53 h 53"/>
                <a:gd name="T14" fmla="*/ 22 w 41"/>
                <a:gd name="T15" fmla="*/ 13 h 53"/>
                <a:gd name="T16" fmla="*/ 13 w 41"/>
                <a:gd name="T17" fmla="*/ 26 h 53"/>
                <a:gd name="T18" fmla="*/ 19 w 41"/>
                <a:gd name="T19" fmla="*/ 41 h 53"/>
                <a:gd name="T20" fmla="*/ 19 w 41"/>
                <a:gd name="T21" fmla="*/ 41 h 53"/>
                <a:gd name="T22" fmla="*/ 27 w 41"/>
                <a:gd name="T23" fmla="*/ 27 h 53"/>
                <a:gd name="T24" fmla="*/ 22 w 41"/>
                <a:gd name="T25" fmla="*/ 13 h 53"/>
                <a:gd name="T26" fmla="*/ 22 w 41"/>
                <a:gd name="T27" fmla="*/ 1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1" h="53">
                  <a:moveTo>
                    <a:pt x="19" y="53"/>
                  </a:moveTo>
                  <a:cubicBezTo>
                    <a:pt x="19" y="53"/>
                    <a:pt x="19" y="53"/>
                    <a:pt x="19" y="53"/>
                  </a:cubicBezTo>
                  <a:cubicBezTo>
                    <a:pt x="19" y="53"/>
                    <a:pt x="19" y="53"/>
                    <a:pt x="18" y="53"/>
                  </a:cubicBezTo>
                  <a:cubicBezTo>
                    <a:pt x="7" y="52"/>
                    <a:pt x="0" y="40"/>
                    <a:pt x="1" y="25"/>
                  </a:cubicBezTo>
                  <a:cubicBezTo>
                    <a:pt x="3" y="11"/>
                    <a:pt x="12" y="0"/>
                    <a:pt x="23" y="1"/>
                  </a:cubicBezTo>
                  <a:cubicBezTo>
                    <a:pt x="33" y="2"/>
                    <a:pt x="41" y="14"/>
                    <a:pt x="39" y="28"/>
                  </a:cubicBezTo>
                  <a:cubicBezTo>
                    <a:pt x="38" y="42"/>
                    <a:pt x="30" y="53"/>
                    <a:pt x="19" y="53"/>
                  </a:cubicBezTo>
                  <a:close/>
                  <a:moveTo>
                    <a:pt x="22" y="13"/>
                  </a:moveTo>
                  <a:cubicBezTo>
                    <a:pt x="18" y="13"/>
                    <a:pt x="14" y="18"/>
                    <a:pt x="13" y="26"/>
                  </a:cubicBezTo>
                  <a:cubicBezTo>
                    <a:pt x="13" y="35"/>
                    <a:pt x="16" y="41"/>
                    <a:pt x="19" y="41"/>
                  </a:cubicBezTo>
                  <a:cubicBezTo>
                    <a:pt x="19" y="41"/>
                    <a:pt x="19" y="41"/>
                    <a:pt x="19" y="41"/>
                  </a:cubicBezTo>
                  <a:cubicBezTo>
                    <a:pt x="22" y="41"/>
                    <a:pt x="27" y="36"/>
                    <a:pt x="27" y="27"/>
                  </a:cubicBezTo>
                  <a:cubicBezTo>
                    <a:pt x="28" y="19"/>
                    <a:pt x="24" y="13"/>
                    <a:pt x="22" y="13"/>
                  </a:cubicBezTo>
                  <a:cubicBezTo>
                    <a:pt x="22" y="13"/>
                    <a:pt x="22" y="13"/>
                    <a:pt x="22" y="1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12" name="Freeform 44">
              <a:extLst>
                <a:ext uri="{FF2B5EF4-FFF2-40B4-BE49-F238E27FC236}">
                  <a16:creationId xmlns:a16="http://schemas.microsoft.com/office/drawing/2014/main" id="{C2A13F02-B938-4F20-8A07-9221317AE568}"/>
                </a:ext>
              </a:extLst>
            </p:cNvPr>
            <p:cNvSpPr>
              <a:spLocks noEditPoints="1"/>
            </p:cNvSpPr>
            <p:nvPr/>
          </p:nvSpPr>
          <p:spPr bwMode="auto">
            <a:xfrm>
              <a:off x="7598339" y="1273039"/>
              <a:ext cx="60146" cy="77331"/>
            </a:xfrm>
            <a:custGeom>
              <a:avLst/>
              <a:gdLst>
                <a:gd name="T0" fmla="*/ 17 w 37"/>
                <a:gd name="T1" fmla="*/ 47 h 47"/>
                <a:gd name="T2" fmla="*/ 17 w 37"/>
                <a:gd name="T3" fmla="*/ 47 h 47"/>
                <a:gd name="T4" fmla="*/ 15 w 37"/>
                <a:gd name="T5" fmla="*/ 47 h 47"/>
                <a:gd name="T6" fmla="*/ 2 w 37"/>
                <a:gd name="T7" fmla="*/ 21 h 47"/>
                <a:gd name="T8" fmla="*/ 23 w 37"/>
                <a:gd name="T9" fmla="*/ 2 h 47"/>
                <a:gd name="T10" fmla="*/ 34 w 37"/>
                <a:gd name="T11" fmla="*/ 11 h 47"/>
                <a:gd name="T12" fmla="*/ 36 w 37"/>
                <a:gd name="T13" fmla="*/ 27 h 47"/>
                <a:gd name="T14" fmla="*/ 17 w 37"/>
                <a:gd name="T15" fmla="*/ 47 h 47"/>
                <a:gd name="T16" fmla="*/ 21 w 37"/>
                <a:gd name="T17" fmla="*/ 13 h 47"/>
                <a:gd name="T18" fmla="*/ 14 w 37"/>
                <a:gd name="T19" fmla="*/ 23 h 47"/>
                <a:gd name="T20" fmla="*/ 17 w 37"/>
                <a:gd name="T21" fmla="*/ 35 h 47"/>
                <a:gd name="T22" fmla="*/ 17 w 37"/>
                <a:gd name="T23" fmla="*/ 35 h 47"/>
                <a:gd name="T24" fmla="*/ 24 w 37"/>
                <a:gd name="T25" fmla="*/ 25 h 47"/>
                <a:gd name="T26" fmla="*/ 23 w 37"/>
                <a:gd name="T27" fmla="*/ 16 h 47"/>
                <a:gd name="T28" fmla="*/ 21 w 37"/>
                <a:gd name="T29" fmla="*/ 13 h 47"/>
                <a:gd name="T30" fmla="*/ 21 w 37"/>
                <a:gd name="T31" fmla="*/ 13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7" h="47">
                  <a:moveTo>
                    <a:pt x="17" y="47"/>
                  </a:moveTo>
                  <a:cubicBezTo>
                    <a:pt x="17" y="47"/>
                    <a:pt x="17" y="47"/>
                    <a:pt x="17" y="47"/>
                  </a:cubicBezTo>
                  <a:cubicBezTo>
                    <a:pt x="17" y="47"/>
                    <a:pt x="16" y="47"/>
                    <a:pt x="15" y="47"/>
                  </a:cubicBezTo>
                  <a:cubicBezTo>
                    <a:pt x="6" y="45"/>
                    <a:pt x="0" y="34"/>
                    <a:pt x="2" y="21"/>
                  </a:cubicBezTo>
                  <a:cubicBezTo>
                    <a:pt x="4" y="9"/>
                    <a:pt x="13" y="0"/>
                    <a:pt x="23" y="2"/>
                  </a:cubicBezTo>
                  <a:cubicBezTo>
                    <a:pt x="28" y="2"/>
                    <a:pt x="32" y="6"/>
                    <a:pt x="34" y="11"/>
                  </a:cubicBezTo>
                  <a:cubicBezTo>
                    <a:pt x="36" y="16"/>
                    <a:pt x="37" y="21"/>
                    <a:pt x="36" y="27"/>
                  </a:cubicBezTo>
                  <a:cubicBezTo>
                    <a:pt x="34" y="39"/>
                    <a:pt x="26" y="47"/>
                    <a:pt x="17" y="47"/>
                  </a:cubicBezTo>
                  <a:close/>
                  <a:moveTo>
                    <a:pt x="21" y="13"/>
                  </a:moveTo>
                  <a:cubicBezTo>
                    <a:pt x="19" y="13"/>
                    <a:pt x="15" y="17"/>
                    <a:pt x="14" y="23"/>
                  </a:cubicBezTo>
                  <a:cubicBezTo>
                    <a:pt x="13" y="30"/>
                    <a:pt x="15" y="35"/>
                    <a:pt x="17" y="35"/>
                  </a:cubicBezTo>
                  <a:cubicBezTo>
                    <a:pt x="17" y="35"/>
                    <a:pt x="17" y="35"/>
                    <a:pt x="17" y="35"/>
                  </a:cubicBezTo>
                  <a:cubicBezTo>
                    <a:pt x="19" y="35"/>
                    <a:pt x="23" y="32"/>
                    <a:pt x="24" y="25"/>
                  </a:cubicBezTo>
                  <a:cubicBezTo>
                    <a:pt x="24" y="22"/>
                    <a:pt x="24" y="19"/>
                    <a:pt x="23" y="16"/>
                  </a:cubicBezTo>
                  <a:cubicBezTo>
                    <a:pt x="22" y="15"/>
                    <a:pt x="22" y="14"/>
                    <a:pt x="21" y="13"/>
                  </a:cubicBezTo>
                  <a:cubicBezTo>
                    <a:pt x="21" y="13"/>
                    <a:pt x="21" y="13"/>
                    <a:pt x="21" y="1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13" name="Freeform 45">
              <a:extLst>
                <a:ext uri="{FF2B5EF4-FFF2-40B4-BE49-F238E27FC236}">
                  <a16:creationId xmlns:a16="http://schemas.microsoft.com/office/drawing/2014/main" id="{675E6CF5-F7D6-49C0-8150-E19A094B6016}"/>
                </a:ext>
              </a:extLst>
            </p:cNvPr>
            <p:cNvSpPr>
              <a:spLocks noEditPoints="1"/>
            </p:cNvSpPr>
            <p:nvPr/>
          </p:nvSpPr>
          <p:spPr bwMode="auto">
            <a:xfrm>
              <a:off x="7652757" y="1320297"/>
              <a:ext cx="51554" cy="60146"/>
            </a:xfrm>
            <a:custGeom>
              <a:avLst/>
              <a:gdLst>
                <a:gd name="T0" fmla="*/ 13 w 31"/>
                <a:gd name="T1" fmla="*/ 36 h 36"/>
                <a:gd name="T2" fmla="*/ 13 w 31"/>
                <a:gd name="T3" fmla="*/ 36 h 36"/>
                <a:gd name="T4" fmla="*/ 10 w 31"/>
                <a:gd name="T5" fmla="*/ 35 h 36"/>
                <a:gd name="T6" fmla="*/ 1 w 31"/>
                <a:gd name="T7" fmla="*/ 26 h 36"/>
                <a:gd name="T8" fmla="*/ 1 w 31"/>
                <a:gd name="T9" fmla="*/ 14 h 36"/>
                <a:gd name="T10" fmla="*/ 16 w 31"/>
                <a:gd name="T11" fmla="*/ 0 h 36"/>
                <a:gd name="T12" fmla="*/ 20 w 31"/>
                <a:gd name="T13" fmla="*/ 0 h 36"/>
                <a:gd name="T14" fmla="*/ 28 w 31"/>
                <a:gd name="T15" fmla="*/ 22 h 36"/>
                <a:gd name="T16" fmla="*/ 13 w 31"/>
                <a:gd name="T17" fmla="*/ 36 h 36"/>
                <a:gd name="T18" fmla="*/ 16 w 31"/>
                <a:gd name="T19" fmla="*/ 12 h 36"/>
                <a:gd name="T20" fmla="*/ 13 w 31"/>
                <a:gd name="T21" fmla="*/ 17 h 36"/>
                <a:gd name="T22" fmla="*/ 13 w 31"/>
                <a:gd name="T23" fmla="*/ 24 h 36"/>
                <a:gd name="T24" fmla="*/ 17 w 31"/>
                <a:gd name="T25" fmla="*/ 18 h 36"/>
                <a:gd name="T26" fmla="*/ 16 w 31"/>
                <a:gd name="T27" fmla="*/ 12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1" h="36">
                  <a:moveTo>
                    <a:pt x="13" y="36"/>
                  </a:moveTo>
                  <a:cubicBezTo>
                    <a:pt x="13" y="36"/>
                    <a:pt x="13" y="36"/>
                    <a:pt x="13" y="36"/>
                  </a:cubicBezTo>
                  <a:cubicBezTo>
                    <a:pt x="12" y="36"/>
                    <a:pt x="11" y="36"/>
                    <a:pt x="10" y="35"/>
                  </a:cubicBezTo>
                  <a:cubicBezTo>
                    <a:pt x="6" y="34"/>
                    <a:pt x="2" y="31"/>
                    <a:pt x="1" y="26"/>
                  </a:cubicBezTo>
                  <a:cubicBezTo>
                    <a:pt x="0" y="23"/>
                    <a:pt x="0" y="18"/>
                    <a:pt x="1" y="14"/>
                  </a:cubicBezTo>
                  <a:cubicBezTo>
                    <a:pt x="3" y="6"/>
                    <a:pt x="10" y="0"/>
                    <a:pt x="16" y="0"/>
                  </a:cubicBezTo>
                  <a:cubicBezTo>
                    <a:pt x="18" y="0"/>
                    <a:pt x="19" y="0"/>
                    <a:pt x="20" y="0"/>
                  </a:cubicBezTo>
                  <a:cubicBezTo>
                    <a:pt x="27" y="2"/>
                    <a:pt x="31" y="12"/>
                    <a:pt x="28" y="22"/>
                  </a:cubicBezTo>
                  <a:cubicBezTo>
                    <a:pt x="26" y="30"/>
                    <a:pt x="19" y="36"/>
                    <a:pt x="13" y="36"/>
                  </a:cubicBezTo>
                  <a:close/>
                  <a:moveTo>
                    <a:pt x="16" y="12"/>
                  </a:moveTo>
                  <a:cubicBezTo>
                    <a:pt x="16" y="12"/>
                    <a:pt x="14" y="14"/>
                    <a:pt x="13" y="17"/>
                  </a:cubicBezTo>
                  <a:cubicBezTo>
                    <a:pt x="12" y="21"/>
                    <a:pt x="12" y="23"/>
                    <a:pt x="13" y="24"/>
                  </a:cubicBezTo>
                  <a:cubicBezTo>
                    <a:pt x="14" y="23"/>
                    <a:pt x="16" y="22"/>
                    <a:pt x="17" y="18"/>
                  </a:cubicBezTo>
                  <a:cubicBezTo>
                    <a:pt x="18" y="15"/>
                    <a:pt x="17" y="12"/>
                    <a:pt x="16" y="1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sp>
        <p:nvSpPr>
          <p:cNvPr id="214" name="Freeform 46">
            <a:extLst>
              <a:ext uri="{FF2B5EF4-FFF2-40B4-BE49-F238E27FC236}">
                <a16:creationId xmlns:a16="http://schemas.microsoft.com/office/drawing/2014/main" id="{EBB45D9C-89D2-4C52-9C35-9E128DE2C3C4}"/>
              </a:ext>
            </a:extLst>
          </p:cNvPr>
          <p:cNvSpPr>
            <a:spLocks noEditPoints="1"/>
          </p:cNvSpPr>
          <p:nvPr/>
        </p:nvSpPr>
        <p:spPr bwMode="auto">
          <a:xfrm>
            <a:off x="7143679" y="5349427"/>
            <a:ext cx="334082" cy="284343"/>
          </a:xfrm>
          <a:custGeom>
            <a:avLst/>
            <a:gdLst>
              <a:gd name="T0" fmla="*/ 328 w 349"/>
              <a:gd name="T1" fmla="*/ 43 h 296"/>
              <a:gd name="T2" fmla="*/ 254 w 349"/>
              <a:gd name="T3" fmla="*/ 0 h 296"/>
              <a:gd name="T4" fmla="*/ 253 w 349"/>
              <a:gd name="T5" fmla="*/ 0 h 296"/>
              <a:gd name="T6" fmla="*/ 178 w 349"/>
              <a:gd name="T7" fmla="*/ 47 h 296"/>
              <a:gd name="T8" fmla="*/ 102 w 349"/>
              <a:gd name="T9" fmla="*/ 0 h 296"/>
              <a:gd name="T10" fmla="*/ 56 w 349"/>
              <a:gd name="T11" fmla="*/ 14 h 296"/>
              <a:gd name="T12" fmla="*/ 29 w 349"/>
              <a:gd name="T13" fmla="*/ 152 h 296"/>
              <a:gd name="T14" fmla="*/ 169 w 349"/>
              <a:gd name="T15" fmla="*/ 292 h 296"/>
              <a:gd name="T16" fmla="*/ 178 w 349"/>
              <a:gd name="T17" fmla="*/ 296 h 296"/>
              <a:gd name="T18" fmla="*/ 189 w 349"/>
              <a:gd name="T19" fmla="*/ 290 h 296"/>
              <a:gd name="T20" fmla="*/ 191 w 349"/>
              <a:gd name="T21" fmla="*/ 289 h 296"/>
              <a:gd name="T22" fmla="*/ 247 w 349"/>
              <a:gd name="T23" fmla="*/ 245 h 296"/>
              <a:gd name="T24" fmla="*/ 333 w 349"/>
              <a:gd name="T25" fmla="*/ 142 h 296"/>
              <a:gd name="T26" fmla="*/ 328 w 349"/>
              <a:gd name="T27" fmla="*/ 43 h 296"/>
              <a:gd name="T28" fmla="*/ 240 w 349"/>
              <a:gd name="T29" fmla="*/ 236 h 296"/>
              <a:gd name="T30" fmla="*/ 184 w 349"/>
              <a:gd name="T31" fmla="*/ 280 h 296"/>
              <a:gd name="T32" fmla="*/ 182 w 349"/>
              <a:gd name="T33" fmla="*/ 281 h 296"/>
              <a:gd name="T34" fmla="*/ 178 w 349"/>
              <a:gd name="T35" fmla="*/ 284 h 296"/>
              <a:gd name="T36" fmla="*/ 176 w 349"/>
              <a:gd name="T37" fmla="*/ 282 h 296"/>
              <a:gd name="T38" fmla="*/ 45 w 349"/>
              <a:gd name="T39" fmla="*/ 156 h 296"/>
              <a:gd name="T40" fmla="*/ 156 w 349"/>
              <a:gd name="T41" fmla="*/ 156 h 296"/>
              <a:gd name="T42" fmla="*/ 161 w 349"/>
              <a:gd name="T43" fmla="*/ 153 h 296"/>
              <a:gd name="T44" fmla="*/ 163 w 349"/>
              <a:gd name="T45" fmla="*/ 150 h 296"/>
              <a:gd name="T46" fmla="*/ 172 w 349"/>
              <a:gd name="T47" fmla="*/ 182 h 296"/>
              <a:gd name="T48" fmla="*/ 178 w 349"/>
              <a:gd name="T49" fmla="*/ 187 h 296"/>
              <a:gd name="T50" fmla="*/ 178 w 349"/>
              <a:gd name="T51" fmla="*/ 187 h 296"/>
              <a:gd name="T52" fmla="*/ 183 w 349"/>
              <a:gd name="T53" fmla="*/ 182 h 296"/>
              <a:gd name="T54" fmla="*/ 199 w 349"/>
              <a:gd name="T55" fmla="*/ 122 h 296"/>
              <a:gd name="T56" fmla="*/ 210 w 349"/>
              <a:gd name="T57" fmla="*/ 211 h 296"/>
              <a:gd name="T58" fmla="*/ 216 w 349"/>
              <a:gd name="T59" fmla="*/ 217 h 296"/>
              <a:gd name="T60" fmla="*/ 216 w 349"/>
              <a:gd name="T61" fmla="*/ 217 h 296"/>
              <a:gd name="T62" fmla="*/ 222 w 349"/>
              <a:gd name="T63" fmla="*/ 212 h 296"/>
              <a:gd name="T64" fmla="*/ 232 w 349"/>
              <a:gd name="T65" fmla="*/ 158 h 296"/>
              <a:gd name="T66" fmla="*/ 310 w 349"/>
              <a:gd name="T67" fmla="*/ 158 h 296"/>
              <a:gd name="T68" fmla="*/ 240 w 349"/>
              <a:gd name="T69" fmla="*/ 236 h 296"/>
              <a:gd name="T70" fmla="*/ 322 w 349"/>
              <a:gd name="T71" fmla="*/ 137 h 296"/>
              <a:gd name="T72" fmla="*/ 317 w 349"/>
              <a:gd name="T73" fmla="*/ 146 h 296"/>
              <a:gd name="T74" fmla="*/ 227 w 349"/>
              <a:gd name="T75" fmla="*/ 146 h 296"/>
              <a:gd name="T76" fmla="*/ 221 w 349"/>
              <a:gd name="T77" fmla="*/ 151 h 296"/>
              <a:gd name="T78" fmla="*/ 217 w 349"/>
              <a:gd name="T79" fmla="*/ 171 h 296"/>
              <a:gd name="T80" fmla="*/ 207 w 349"/>
              <a:gd name="T81" fmla="*/ 89 h 296"/>
              <a:gd name="T82" fmla="*/ 202 w 349"/>
              <a:gd name="T83" fmla="*/ 84 h 296"/>
              <a:gd name="T84" fmla="*/ 196 w 349"/>
              <a:gd name="T85" fmla="*/ 88 h 296"/>
              <a:gd name="T86" fmla="*/ 178 w 349"/>
              <a:gd name="T87" fmla="*/ 157 h 296"/>
              <a:gd name="T88" fmla="*/ 171 w 349"/>
              <a:gd name="T89" fmla="*/ 132 h 296"/>
              <a:gd name="T90" fmla="*/ 166 w 349"/>
              <a:gd name="T91" fmla="*/ 128 h 296"/>
              <a:gd name="T92" fmla="*/ 160 w 349"/>
              <a:gd name="T93" fmla="*/ 131 h 296"/>
              <a:gd name="T94" fmla="*/ 152 w 349"/>
              <a:gd name="T95" fmla="*/ 144 h 296"/>
              <a:gd name="T96" fmla="*/ 38 w 349"/>
              <a:gd name="T97" fmla="*/ 144 h 296"/>
              <a:gd name="T98" fmla="*/ 62 w 349"/>
              <a:gd name="T99" fmla="*/ 24 h 296"/>
              <a:gd name="T100" fmla="*/ 102 w 349"/>
              <a:gd name="T101" fmla="*/ 12 h 296"/>
              <a:gd name="T102" fmla="*/ 170 w 349"/>
              <a:gd name="T103" fmla="*/ 57 h 296"/>
              <a:gd name="T104" fmla="*/ 178 w 349"/>
              <a:gd name="T105" fmla="*/ 69 h 296"/>
              <a:gd name="T106" fmla="*/ 184 w 349"/>
              <a:gd name="T107" fmla="*/ 59 h 296"/>
              <a:gd name="T108" fmla="*/ 254 w 349"/>
              <a:gd name="T109" fmla="*/ 12 h 296"/>
              <a:gd name="T110" fmla="*/ 254 w 349"/>
              <a:gd name="T111" fmla="*/ 12 h 296"/>
              <a:gd name="T112" fmla="*/ 318 w 349"/>
              <a:gd name="T113" fmla="*/ 49 h 296"/>
              <a:gd name="T114" fmla="*/ 322 w 349"/>
              <a:gd name="T115" fmla="*/ 137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49" h="296">
                <a:moveTo>
                  <a:pt x="328" y="43"/>
                </a:moveTo>
                <a:cubicBezTo>
                  <a:pt x="312" y="16"/>
                  <a:pt x="285" y="0"/>
                  <a:pt x="254" y="0"/>
                </a:cubicBezTo>
                <a:cubicBezTo>
                  <a:pt x="253" y="0"/>
                  <a:pt x="253" y="0"/>
                  <a:pt x="253" y="0"/>
                </a:cubicBezTo>
                <a:cubicBezTo>
                  <a:pt x="222" y="1"/>
                  <a:pt x="196" y="16"/>
                  <a:pt x="178" y="47"/>
                </a:cubicBezTo>
                <a:cubicBezTo>
                  <a:pt x="159" y="17"/>
                  <a:pt x="132" y="0"/>
                  <a:pt x="102" y="0"/>
                </a:cubicBezTo>
                <a:cubicBezTo>
                  <a:pt x="86" y="0"/>
                  <a:pt x="70" y="5"/>
                  <a:pt x="56" y="14"/>
                </a:cubicBezTo>
                <a:cubicBezTo>
                  <a:pt x="12" y="43"/>
                  <a:pt x="0" y="102"/>
                  <a:pt x="29" y="152"/>
                </a:cubicBezTo>
                <a:cubicBezTo>
                  <a:pt x="64" y="214"/>
                  <a:pt x="118" y="255"/>
                  <a:pt x="169" y="292"/>
                </a:cubicBezTo>
                <a:cubicBezTo>
                  <a:pt x="172" y="294"/>
                  <a:pt x="175" y="296"/>
                  <a:pt x="178" y="296"/>
                </a:cubicBezTo>
                <a:cubicBezTo>
                  <a:pt x="182" y="296"/>
                  <a:pt x="186" y="293"/>
                  <a:pt x="189" y="290"/>
                </a:cubicBezTo>
                <a:cubicBezTo>
                  <a:pt x="191" y="289"/>
                  <a:pt x="191" y="289"/>
                  <a:pt x="191" y="289"/>
                </a:cubicBezTo>
                <a:cubicBezTo>
                  <a:pt x="210" y="275"/>
                  <a:pt x="229" y="261"/>
                  <a:pt x="247" y="245"/>
                </a:cubicBezTo>
                <a:cubicBezTo>
                  <a:pt x="277" y="219"/>
                  <a:pt x="311" y="187"/>
                  <a:pt x="333" y="142"/>
                </a:cubicBezTo>
                <a:cubicBezTo>
                  <a:pt x="349" y="110"/>
                  <a:pt x="347" y="73"/>
                  <a:pt x="328" y="43"/>
                </a:cubicBezTo>
                <a:close/>
                <a:moveTo>
                  <a:pt x="240" y="236"/>
                </a:moveTo>
                <a:cubicBezTo>
                  <a:pt x="222" y="252"/>
                  <a:pt x="202" y="266"/>
                  <a:pt x="184" y="280"/>
                </a:cubicBezTo>
                <a:cubicBezTo>
                  <a:pt x="182" y="281"/>
                  <a:pt x="182" y="281"/>
                  <a:pt x="182" y="281"/>
                </a:cubicBezTo>
                <a:cubicBezTo>
                  <a:pt x="181" y="282"/>
                  <a:pt x="179" y="283"/>
                  <a:pt x="178" y="284"/>
                </a:cubicBezTo>
                <a:cubicBezTo>
                  <a:pt x="178" y="283"/>
                  <a:pt x="177" y="282"/>
                  <a:pt x="176" y="282"/>
                </a:cubicBezTo>
                <a:cubicBezTo>
                  <a:pt x="129" y="248"/>
                  <a:pt x="80" y="211"/>
                  <a:pt x="45" y="156"/>
                </a:cubicBezTo>
                <a:cubicBezTo>
                  <a:pt x="156" y="156"/>
                  <a:pt x="156" y="156"/>
                  <a:pt x="156" y="156"/>
                </a:cubicBezTo>
                <a:cubicBezTo>
                  <a:pt x="158" y="156"/>
                  <a:pt x="160" y="155"/>
                  <a:pt x="161" y="153"/>
                </a:cubicBezTo>
                <a:cubicBezTo>
                  <a:pt x="163" y="150"/>
                  <a:pt x="163" y="150"/>
                  <a:pt x="163" y="150"/>
                </a:cubicBezTo>
                <a:cubicBezTo>
                  <a:pt x="172" y="182"/>
                  <a:pt x="172" y="182"/>
                  <a:pt x="172" y="182"/>
                </a:cubicBezTo>
                <a:cubicBezTo>
                  <a:pt x="172" y="185"/>
                  <a:pt x="175" y="187"/>
                  <a:pt x="178" y="187"/>
                </a:cubicBezTo>
                <a:cubicBezTo>
                  <a:pt x="178" y="187"/>
                  <a:pt x="178" y="187"/>
                  <a:pt x="178" y="187"/>
                </a:cubicBezTo>
                <a:cubicBezTo>
                  <a:pt x="180" y="187"/>
                  <a:pt x="183" y="185"/>
                  <a:pt x="183" y="182"/>
                </a:cubicBezTo>
                <a:cubicBezTo>
                  <a:pt x="199" y="122"/>
                  <a:pt x="199" y="122"/>
                  <a:pt x="199" y="122"/>
                </a:cubicBezTo>
                <a:cubicBezTo>
                  <a:pt x="210" y="211"/>
                  <a:pt x="210" y="211"/>
                  <a:pt x="210" y="211"/>
                </a:cubicBezTo>
                <a:cubicBezTo>
                  <a:pt x="210" y="214"/>
                  <a:pt x="213" y="217"/>
                  <a:pt x="216" y="217"/>
                </a:cubicBezTo>
                <a:cubicBezTo>
                  <a:pt x="216" y="217"/>
                  <a:pt x="216" y="217"/>
                  <a:pt x="216" y="217"/>
                </a:cubicBezTo>
                <a:cubicBezTo>
                  <a:pt x="219" y="217"/>
                  <a:pt x="221" y="215"/>
                  <a:pt x="222" y="212"/>
                </a:cubicBezTo>
                <a:cubicBezTo>
                  <a:pt x="232" y="158"/>
                  <a:pt x="232" y="158"/>
                  <a:pt x="232" y="158"/>
                </a:cubicBezTo>
                <a:cubicBezTo>
                  <a:pt x="310" y="158"/>
                  <a:pt x="310" y="158"/>
                  <a:pt x="310" y="158"/>
                </a:cubicBezTo>
                <a:cubicBezTo>
                  <a:pt x="290" y="190"/>
                  <a:pt x="264" y="215"/>
                  <a:pt x="240" y="236"/>
                </a:cubicBezTo>
                <a:close/>
                <a:moveTo>
                  <a:pt x="322" y="137"/>
                </a:moveTo>
                <a:cubicBezTo>
                  <a:pt x="321" y="140"/>
                  <a:pt x="319" y="143"/>
                  <a:pt x="317" y="146"/>
                </a:cubicBezTo>
                <a:cubicBezTo>
                  <a:pt x="227" y="146"/>
                  <a:pt x="227" y="146"/>
                  <a:pt x="227" y="146"/>
                </a:cubicBezTo>
                <a:cubicBezTo>
                  <a:pt x="224" y="146"/>
                  <a:pt x="221" y="148"/>
                  <a:pt x="221" y="151"/>
                </a:cubicBezTo>
                <a:cubicBezTo>
                  <a:pt x="217" y="171"/>
                  <a:pt x="217" y="171"/>
                  <a:pt x="217" y="171"/>
                </a:cubicBezTo>
                <a:cubicBezTo>
                  <a:pt x="207" y="89"/>
                  <a:pt x="207" y="89"/>
                  <a:pt x="207" y="89"/>
                </a:cubicBezTo>
                <a:cubicBezTo>
                  <a:pt x="207" y="86"/>
                  <a:pt x="205" y="84"/>
                  <a:pt x="202" y="84"/>
                </a:cubicBezTo>
                <a:cubicBezTo>
                  <a:pt x="199" y="84"/>
                  <a:pt x="196" y="86"/>
                  <a:pt x="196" y="88"/>
                </a:cubicBezTo>
                <a:cubicBezTo>
                  <a:pt x="178" y="157"/>
                  <a:pt x="178" y="157"/>
                  <a:pt x="178" y="157"/>
                </a:cubicBezTo>
                <a:cubicBezTo>
                  <a:pt x="171" y="132"/>
                  <a:pt x="171" y="132"/>
                  <a:pt x="171" y="132"/>
                </a:cubicBezTo>
                <a:cubicBezTo>
                  <a:pt x="171" y="130"/>
                  <a:pt x="169" y="128"/>
                  <a:pt x="166" y="128"/>
                </a:cubicBezTo>
                <a:cubicBezTo>
                  <a:pt x="164" y="128"/>
                  <a:pt x="161" y="129"/>
                  <a:pt x="160" y="131"/>
                </a:cubicBezTo>
                <a:cubicBezTo>
                  <a:pt x="152" y="144"/>
                  <a:pt x="152" y="144"/>
                  <a:pt x="152" y="144"/>
                </a:cubicBezTo>
                <a:cubicBezTo>
                  <a:pt x="38" y="144"/>
                  <a:pt x="38" y="144"/>
                  <a:pt x="38" y="144"/>
                </a:cubicBezTo>
                <a:cubicBezTo>
                  <a:pt x="14" y="101"/>
                  <a:pt x="24" y="49"/>
                  <a:pt x="62" y="24"/>
                </a:cubicBezTo>
                <a:cubicBezTo>
                  <a:pt x="75" y="16"/>
                  <a:pt x="88" y="12"/>
                  <a:pt x="102" y="12"/>
                </a:cubicBezTo>
                <a:cubicBezTo>
                  <a:pt x="129" y="12"/>
                  <a:pt x="154" y="28"/>
                  <a:pt x="170" y="57"/>
                </a:cubicBezTo>
                <a:cubicBezTo>
                  <a:pt x="171" y="58"/>
                  <a:pt x="178" y="69"/>
                  <a:pt x="178" y="69"/>
                </a:cubicBezTo>
                <a:cubicBezTo>
                  <a:pt x="184" y="59"/>
                  <a:pt x="184" y="59"/>
                  <a:pt x="184" y="59"/>
                </a:cubicBezTo>
                <a:cubicBezTo>
                  <a:pt x="203" y="27"/>
                  <a:pt x="224" y="13"/>
                  <a:pt x="254" y="12"/>
                </a:cubicBezTo>
                <a:cubicBezTo>
                  <a:pt x="254" y="12"/>
                  <a:pt x="254" y="12"/>
                  <a:pt x="254" y="12"/>
                </a:cubicBezTo>
                <a:cubicBezTo>
                  <a:pt x="280" y="12"/>
                  <a:pt x="304" y="26"/>
                  <a:pt x="318" y="49"/>
                </a:cubicBezTo>
                <a:cubicBezTo>
                  <a:pt x="335" y="75"/>
                  <a:pt x="336" y="108"/>
                  <a:pt x="322" y="137"/>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15" name="Freeform 47">
            <a:extLst>
              <a:ext uri="{FF2B5EF4-FFF2-40B4-BE49-F238E27FC236}">
                <a16:creationId xmlns:a16="http://schemas.microsoft.com/office/drawing/2014/main" id="{3E6C08BB-0B1D-4273-A57F-01AD56588C4F}"/>
              </a:ext>
            </a:extLst>
          </p:cNvPr>
          <p:cNvSpPr>
            <a:spLocks/>
          </p:cNvSpPr>
          <p:nvPr/>
        </p:nvSpPr>
        <p:spPr bwMode="auto">
          <a:xfrm>
            <a:off x="5040441" y="5369323"/>
            <a:ext cx="334911" cy="244551"/>
          </a:xfrm>
          <a:custGeom>
            <a:avLst/>
            <a:gdLst>
              <a:gd name="T0" fmla="*/ 244 w 350"/>
              <a:gd name="T1" fmla="*/ 255 h 255"/>
              <a:gd name="T2" fmla="*/ 243 w 350"/>
              <a:gd name="T3" fmla="*/ 255 h 255"/>
              <a:gd name="T4" fmla="*/ 238 w 350"/>
              <a:gd name="T5" fmla="*/ 250 h 255"/>
              <a:gd name="T6" fmla="*/ 218 w 350"/>
              <a:gd name="T7" fmla="*/ 46 h 255"/>
              <a:gd name="T8" fmla="*/ 188 w 350"/>
              <a:gd name="T9" fmla="*/ 190 h 255"/>
              <a:gd name="T10" fmla="*/ 182 w 350"/>
              <a:gd name="T11" fmla="*/ 195 h 255"/>
              <a:gd name="T12" fmla="*/ 182 w 350"/>
              <a:gd name="T13" fmla="*/ 195 h 255"/>
              <a:gd name="T14" fmla="*/ 176 w 350"/>
              <a:gd name="T15" fmla="*/ 190 h 255"/>
              <a:gd name="T16" fmla="*/ 160 w 350"/>
              <a:gd name="T17" fmla="*/ 114 h 255"/>
              <a:gd name="T18" fmla="*/ 153 w 350"/>
              <a:gd name="T19" fmla="*/ 130 h 255"/>
              <a:gd name="T20" fmla="*/ 147 w 350"/>
              <a:gd name="T21" fmla="*/ 134 h 255"/>
              <a:gd name="T22" fmla="*/ 6 w 350"/>
              <a:gd name="T23" fmla="*/ 134 h 255"/>
              <a:gd name="T24" fmla="*/ 0 w 350"/>
              <a:gd name="T25" fmla="*/ 128 h 255"/>
              <a:gd name="T26" fmla="*/ 6 w 350"/>
              <a:gd name="T27" fmla="*/ 122 h 255"/>
              <a:gd name="T28" fmla="*/ 144 w 350"/>
              <a:gd name="T29" fmla="*/ 122 h 255"/>
              <a:gd name="T30" fmla="*/ 157 w 350"/>
              <a:gd name="T31" fmla="*/ 92 h 255"/>
              <a:gd name="T32" fmla="*/ 163 w 350"/>
              <a:gd name="T33" fmla="*/ 89 h 255"/>
              <a:gd name="T34" fmla="*/ 168 w 350"/>
              <a:gd name="T35" fmla="*/ 94 h 255"/>
              <a:gd name="T36" fmla="*/ 182 w 350"/>
              <a:gd name="T37" fmla="*/ 160 h 255"/>
              <a:gd name="T38" fmla="*/ 214 w 350"/>
              <a:gd name="T39" fmla="*/ 5 h 255"/>
              <a:gd name="T40" fmla="*/ 220 w 350"/>
              <a:gd name="T41" fmla="*/ 0 h 255"/>
              <a:gd name="T42" fmla="*/ 226 w 350"/>
              <a:gd name="T43" fmla="*/ 6 h 255"/>
              <a:gd name="T44" fmla="*/ 245 w 350"/>
              <a:gd name="T45" fmla="*/ 199 h 255"/>
              <a:gd name="T46" fmla="*/ 255 w 350"/>
              <a:gd name="T47" fmla="*/ 131 h 255"/>
              <a:gd name="T48" fmla="*/ 261 w 350"/>
              <a:gd name="T49" fmla="*/ 126 h 255"/>
              <a:gd name="T50" fmla="*/ 344 w 350"/>
              <a:gd name="T51" fmla="*/ 126 h 255"/>
              <a:gd name="T52" fmla="*/ 350 w 350"/>
              <a:gd name="T53" fmla="*/ 132 h 255"/>
              <a:gd name="T54" fmla="*/ 344 w 350"/>
              <a:gd name="T55" fmla="*/ 138 h 255"/>
              <a:gd name="T56" fmla="*/ 266 w 350"/>
              <a:gd name="T57" fmla="*/ 138 h 255"/>
              <a:gd name="T58" fmla="*/ 250 w 350"/>
              <a:gd name="T59" fmla="*/ 250 h 255"/>
              <a:gd name="T60" fmla="*/ 244 w 350"/>
              <a:gd name="T61" fmla="*/ 255 h 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50" h="255">
                <a:moveTo>
                  <a:pt x="244" y="255"/>
                </a:moveTo>
                <a:cubicBezTo>
                  <a:pt x="244" y="255"/>
                  <a:pt x="244" y="255"/>
                  <a:pt x="243" y="255"/>
                </a:cubicBezTo>
                <a:cubicBezTo>
                  <a:pt x="240" y="255"/>
                  <a:pt x="238" y="253"/>
                  <a:pt x="238" y="250"/>
                </a:cubicBezTo>
                <a:cubicBezTo>
                  <a:pt x="218" y="46"/>
                  <a:pt x="218" y="46"/>
                  <a:pt x="218" y="46"/>
                </a:cubicBezTo>
                <a:cubicBezTo>
                  <a:pt x="188" y="190"/>
                  <a:pt x="188" y="190"/>
                  <a:pt x="188" y="190"/>
                </a:cubicBezTo>
                <a:cubicBezTo>
                  <a:pt x="188" y="193"/>
                  <a:pt x="185" y="195"/>
                  <a:pt x="182" y="195"/>
                </a:cubicBezTo>
                <a:cubicBezTo>
                  <a:pt x="182" y="195"/>
                  <a:pt x="182" y="195"/>
                  <a:pt x="182" y="195"/>
                </a:cubicBezTo>
                <a:cubicBezTo>
                  <a:pt x="179" y="195"/>
                  <a:pt x="177" y="193"/>
                  <a:pt x="176" y="190"/>
                </a:cubicBezTo>
                <a:cubicBezTo>
                  <a:pt x="160" y="114"/>
                  <a:pt x="160" y="114"/>
                  <a:pt x="160" y="114"/>
                </a:cubicBezTo>
                <a:cubicBezTo>
                  <a:pt x="153" y="130"/>
                  <a:pt x="153" y="130"/>
                  <a:pt x="153" y="130"/>
                </a:cubicBezTo>
                <a:cubicBezTo>
                  <a:pt x="152" y="132"/>
                  <a:pt x="150" y="134"/>
                  <a:pt x="147" y="134"/>
                </a:cubicBezTo>
                <a:cubicBezTo>
                  <a:pt x="6" y="134"/>
                  <a:pt x="6" y="134"/>
                  <a:pt x="6" y="134"/>
                </a:cubicBezTo>
                <a:cubicBezTo>
                  <a:pt x="3" y="134"/>
                  <a:pt x="0" y="131"/>
                  <a:pt x="0" y="128"/>
                </a:cubicBezTo>
                <a:cubicBezTo>
                  <a:pt x="0" y="124"/>
                  <a:pt x="3" y="122"/>
                  <a:pt x="6" y="122"/>
                </a:cubicBezTo>
                <a:cubicBezTo>
                  <a:pt x="144" y="122"/>
                  <a:pt x="144" y="122"/>
                  <a:pt x="144" y="122"/>
                </a:cubicBezTo>
                <a:cubicBezTo>
                  <a:pt x="157" y="92"/>
                  <a:pt x="157" y="92"/>
                  <a:pt x="157" y="92"/>
                </a:cubicBezTo>
                <a:cubicBezTo>
                  <a:pt x="158" y="90"/>
                  <a:pt x="161" y="89"/>
                  <a:pt x="163" y="89"/>
                </a:cubicBezTo>
                <a:cubicBezTo>
                  <a:pt x="166" y="89"/>
                  <a:pt x="168" y="91"/>
                  <a:pt x="168" y="94"/>
                </a:cubicBezTo>
                <a:cubicBezTo>
                  <a:pt x="182" y="160"/>
                  <a:pt x="182" y="160"/>
                  <a:pt x="182" y="160"/>
                </a:cubicBezTo>
                <a:cubicBezTo>
                  <a:pt x="214" y="5"/>
                  <a:pt x="214" y="5"/>
                  <a:pt x="214" y="5"/>
                </a:cubicBezTo>
                <a:cubicBezTo>
                  <a:pt x="215" y="2"/>
                  <a:pt x="217" y="0"/>
                  <a:pt x="220" y="0"/>
                </a:cubicBezTo>
                <a:cubicBezTo>
                  <a:pt x="223" y="0"/>
                  <a:pt x="226" y="3"/>
                  <a:pt x="226" y="6"/>
                </a:cubicBezTo>
                <a:cubicBezTo>
                  <a:pt x="245" y="199"/>
                  <a:pt x="245" y="199"/>
                  <a:pt x="245" y="199"/>
                </a:cubicBezTo>
                <a:cubicBezTo>
                  <a:pt x="255" y="131"/>
                  <a:pt x="255" y="131"/>
                  <a:pt x="255" y="131"/>
                </a:cubicBezTo>
                <a:cubicBezTo>
                  <a:pt x="255" y="128"/>
                  <a:pt x="258" y="126"/>
                  <a:pt x="261" y="126"/>
                </a:cubicBezTo>
                <a:cubicBezTo>
                  <a:pt x="344" y="126"/>
                  <a:pt x="344" y="126"/>
                  <a:pt x="344" y="126"/>
                </a:cubicBezTo>
                <a:cubicBezTo>
                  <a:pt x="348" y="126"/>
                  <a:pt x="350" y="128"/>
                  <a:pt x="350" y="132"/>
                </a:cubicBezTo>
                <a:cubicBezTo>
                  <a:pt x="350" y="135"/>
                  <a:pt x="348" y="138"/>
                  <a:pt x="344" y="138"/>
                </a:cubicBezTo>
                <a:cubicBezTo>
                  <a:pt x="266" y="138"/>
                  <a:pt x="266" y="138"/>
                  <a:pt x="266" y="138"/>
                </a:cubicBezTo>
                <a:cubicBezTo>
                  <a:pt x="250" y="250"/>
                  <a:pt x="250" y="250"/>
                  <a:pt x="250" y="250"/>
                </a:cubicBezTo>
                <a:cubicBezTo>
                  <a:pt x="249" y="253"/>
                  <a:pt x="247" y="255"/>
                  <a:pt x="244" y="255"/>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nvGrpSpPr>
          <p:cNvPr id="216" name="组合 215">
            <a:extLst>
              <a:ext uri="{FF2B5EF4-FFF2-40B4-BE49-F238E27FC236}">
                <a16:creationId xmlns:a16="http://schemas.microsoft.com/office/drawing/2014/main" id="{F39CA50E-4C70-415D-9BC8-A9436129F3FF}"/>
              </a:ext>
            </a:extLst>
          </p:cNvPr>
          <p:cNvGrpSpPr/>
          <p:nvPr/>
        </p:nvGrpSpPr>
        <p:grpSpPr>
          <a:xfrm>
            <a:off x="5362823" y="3210433"/>
            <a:ext cx="241236" cy="241236"/>
            <a:chOff x="3758996" y="2225357"/>
            <a:chExt cx="416729" cy="416729"/>
          </a:xfrm>
        </p:grpSpPr>
        <p:sp>
          <p:nvSpPr>
            <p:cNvPr id="217" name="Freeform 48">
              <a:extLst>
                <a:ext uri="{FF2B5EF4-FFF2-40B4-BE49-F238E27FC236}">
                  <a16:creationId xmlns:a16="http://schemas.microsoft.com/office/drawing/2014/main" id="{0EA5F9CA-2624-47B2-9FB6-73EC3C28F973}"/>
                </a:ext>
              </a:extLst>
            </p:cNvPr>
            <p:cNvSpPr>
              <a:spLocks noEditPoints="1"/>
            </p:cNvSpPr>
            <p:nvPr/>
          </p:nvSpPr>
          <p:spPr bwMode="auto">
            <a:xfrm>
              <a:off x="3758996" y="2225357"/>
              <a:ext cx="416729" cy="416729"/>
            </a:xfrm>
            <a:custGeom>
              <a:avLst/>
              <a:gdLst>
                <a:gd name="T0" fmla="*/ 230 w 252"/>
                <a:gd name="T1" fmla="*/ 252 h 252"/>
                <a:gd name="T2" fmla="*/ 23 w 252"/>
                <a:gd name="T3" fmla="*/ 252 h 252"/>
                <a:gd name="T4" fmla="*/ 0 w 252"/>
                <a:gd name="T5" fmla="*/ 229 h 252"/>
                <a:gd name="T6" fmla="*/ 0 w 252"/>
                <a:gd name="T7" fmla="*/ 22 h 252"/>
                <a:gd name="T8" fmla="*/ 23 w 252"/>
                <a:gd name="T9" fmla="*/ 0 h 252"/>
                <a:gd name="T10" fmla="*/ 230 w 252"/>
                <a:gd name="T11" fmla="*/ 0 h 252"/>
                <a:gd name="T12" fmla="*/ 252 w 252"/>
                <a:gd name="T13" fmla="*/ 22 h 252"/>
                <a:gd name="T14" fmla="*/ 252 w 252"/>
                <a:gd name="T15" fmla="*/ 229 h 252"/>
                <a:gd name="T16" fmla="*/ 230 w 252"/>
                <a:gd name="T17" fmla="*/ 252 h 252"/>
                <a:gd name="T18" fmla="*/ 23 w 252"/>
                <a:gd name="T19" fmla="*/ 12 h 252"/>
                <a:gd name="T20" fmla="*/ 12 w 252"/>
                <a:gd name="T21" fmla="*/ 22 h 252"/>
                <a:gd name="T22" fmla="*/ 12 w 252"/>
                <a:gd name="T23" fmla="*/ 229 h 252"/>
                <a:gd name="T24" fmla="*/ 23 w 252"/>
                <a:gd name="T25" fmla="*/ 240 h 252"/>
                <a:gd name="T26" fmla="*/ 230 w 252"/>
                <a:gd name="T27" fmla="*/ 240 h 252"/>
                <a:gd name="T28" fmla="*/ 240 w 252"/>
                <a:gd name="T29" fmla="*/ 229 h 252"/>
                <a:gd name="T30" fmla="*/ 240 w 252"/>
                <a:gd name="T31" fmla="*/ 22 h 252"/>
                <a:gd name="T32" fmla="*/ 230 w 252"/>
                <a:gd name="T33" fmla="*/ 12 h 252"/>
                <a:gd name="T34" fmla="*/ 23 w 252"/>
                <a:gd name="T35" fmla="*/ 12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52" h="252">
                  <a:moveTo>
                    <a:pt x="230" y="252"/>
                  </a:moveTo>
                  <a:cubicBezTo>
                    <a:pt x="23" y="252"/>
                    <a:pt x="23" y="252"/>
                    <a:pt x="23" y="252"/>
                  </a:cubicBezTo>
                  <a:cubicBezTo>
                    <a:pt x="11" y="252"/>
                    <a:pt x="0" y="241"/>
                    <a:pt x="0" y="229"/>
                  </a:cubicBezTo>
                  <a:cubicBezTo>
                    <a:pt x="0" y="22"/>
                    <a:pt x="0" y="22"/>
                    <a:pt x="0" y="22"/>
                  </a:cubicBezTo>
                  <a:cubicBezTo>
                    <a:pt x="0" y="10"/>
                    <a:pt x="11" y="0"/>
                    <a:pt x="23" y="0"/>
                  </a:cubicBezTo>
                  <a:cubicBezTo>
                    <a:pt x="230" y="0"/>
                    <a:pt x="230" y="0"/>
                    <a:pt x="230" y="0"/>
                  </a:cubicBezTo>
                  <a:cubicBezTo>
                    <a:pt x="242" y="0"/>
                    <a:pt x="252" y="10"/>
                    <a:pt x="252" y="22"/>
                  </a:cubicBezTo>
                  <a:cubicBezTo>
                    <a:pt x="252" y="229"/>
                    <a:pt x="252" y="229"/>
                    <a:pt x="252" y="229"/>
                  </a:cubicBezTo>
                  <a:cubicBezTo>
                    <a:pt x="252" y="241"/>
                    <a:pt x="242" y="252"/>
                    <a:pt x="230" y="252"/>
                  </a:cubicBezTo>
                  <a:close/>
                  <a:moveTo>
                    <a:pt x="23" y="12"/>
                  </a:moveTo>
                  <a:cubicBezTo>
                    <a:pt x="17" y="12"/>
                    <a:pt x="12" y="16"/>
                    <a:pt x="12" y="22"/>
                  </a:cubicBezTo>
                  <a:cubicBezTo>
                    <a:pt x="12" y="229"/>
                    <a:pt x="12" y="229"/>
                    <a:pt x="12" y="229"/>
                  </a:cubicBezTo>
                  <a:cubicBezTo>
                    <a:pt x="12" y="235"/>
                    <a:pt x="17" y="240"/>
                    <a:pt x="23" y="240"/>
                  </a:cubicBezTo>
                  <a:cubicBezTo>
                    <a:pt x="230" y="240"/>
                    <a:pt x="230" y="240"/>
                    <a:pt x="230" y="240"/>
                  </a:cubicBezTo>
                  <a:cubicBezTo>
                    <a:pt x="235" y="240"/>
                    <a:pt x="240" y="235"/>
                    <a:pt x="240" y="229"/>
                  </a:cubicBezTo>
                  <a:cubicBezTo>
                    <a:pt x="240" y="22"/>
                    <a:pt x="240" y="22"/>
                    <a:pt x="240" y="22"/>
                  </a:cubicBezTo>
                  <a:cubicBezTo>
                    <a:pt x="240" y="16"/>
                    <a:pt x="235" y="12"/>
                    <a:pt x="230" y="12"/>
                  </a:cubicBezTo>
                  <a:lnTo>
                    <a:pt x="23" y="1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18" name="Freeform 49">
              <a:extLst>
                <a:ext uri="{FF2B5EF4-FFF2-40B4-BE49-F238E27FC236}">
                  <a16:creationId xmlns:a16="http://schemas.microsoft.com/office/drawing/2014/main" id="{80C58F45-3FD6-4ED5-BF54-FF744FCB8F33}"/>
                </a:ext>
              </a:extLst>
            </p:cNvPr>
            <p:cNvSpPr>
              <a:spLocks/>
            </p:cNvSpPr>
            <p:nvPr/>
          </p:nvSpPr>
          <p:spPr bwMode="auto">
            <a:xfrm>
              <a:off x="3850647" y="2306984"/>
              <a:ext cx="227698" cy="254906"/>
            </a:xfrm>
            <a:custGeom>
              <a:avLst/>
              <a:gdLst>
                <a:gd name="T0" fmla="*/ 0 w 159"/>
                <a:gd name="T1" fmla="*/ 178 h 178"/>
                <a:gd name="T2" fmla="*/ 0 w 159"/>
                <a:gd name="T3" fmla="*/ 0 h 178"/>
                <a:gd name="T4" fmla="*/ 41 w 159"/>
                <a:gd name="T5" fmla="*/ 0 h 178"/>
                <a:gd name="T6" fmla="*/ 41 w 159"/>
                <a:gd name="T7" fmla="*/ 64 h 178"/>
                <a:gd name="T8" fmla="*/ 117 w 159"/>
                <a:gd name="T9" fmla="*/ 64 h 178"/>
                <a:gd name="T10" fmla="*/ 117 w 159"/>
                <a:gd name="T11" fmla="*/ 0 h 178"/>
                <a:gd name="T12" fmla="*/ 159 w 159"/>
                <a:gd name="T13" fmla="*/ 0 h 178"/>
                <a:gd name="T14" fmla="*/ 159 w 159"/>
                <a:gd name="T15" fmla="*/ 178 h 178"/>
                <a:gd name="T16" fmla="*/ 117 w 159"/>
                <a:gd name="T17" fmla="*/ 178 h 178"/>
                <a:gd name="T18" fmla="*/ 117 w 159"/>
                <a:gd name="T19" fmla="*/ 104 h 178"/>
                <a:gd name="T20" fmla="*/ 41 w 159"/>
                <a:gd name="T21" fmla="*/ 104 h 178"/>
                <a:gd name="T22" fmla="*/ 41 w 159"/>
                <a:gd name="T23" fmla="*/ 178 h 178"/>
                <a:gd name="T24" fmla="*/ 0 w 159"/>
                <a:gd name="T25" fmla="*/ 178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9" h="178">
                  <a:moveTo>
                    <a:pt x="0" y="178"/>
                  </a:moveTo>
                  <a:lnTo>
                    <a:pt x="0" y="0"/>
                  </a:lnTo>
                  <a:lnTo>
                    <a:pt x="41" y="0"/>
                  </a:lnTo>
                  <a:lnTo>
                    <a:pt x="41" y="64"/>
                  </a:lnTo>
                  <a:lnTo>
                    <a:pt x="117" y="64"/>
                  </a:lnTo>
                  <a:lnTo>
                    <a:pt x="117" y="0"/>
                  </a:lnTo>
                  <a:lnTo>
                    <a:pt x="159" y="0"/>
                  </a:lnTo>
                  <a:lnTo>
                    <a:pt x="159" y="178"/>
                  </a:lnTo>
                  <a:lnTo>
                    <a:pt x="117" y="178"/>
                  </a:lnTo>
                  <a:lnTo>
                    <a:pt x="117" y="104"/>
                  </a:lnTo>
                  <a:lnTo>
                    <a:pt x="41" y="104"/>
                  </a:lnTo>
                  <a:lnTo>
                    <a:pt x="41" y="178"/>
                  </a:lnTo>
                  <a:lnTo>
                    <a:pt x="0" y="17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grpSp>
        <p:nvGrpSpPr>
          <p:cNvPr id="219" name="组合 218">
            <a:extLst>
              <a:ext uri="{FF2B5EF4-FFF2-40B4-BE49-F238E27FC236}">
                <a16:creationId xmlns:a16="http://schemas.microsoft.com/office/drawing/2014/main" id="{5466B07A-1250-41C5-9233-9800F3F554A2}"/>
              </a:ext>
            </a:extLst>
          </p:cNvPr>
          <p:cNvGrpSpPr/>
          <p:nvPr/>
        </p:nvGrpSpPr>
        <p:grpSpPr>
          <a:xfrm>
            <a:off x="1311221" y="2407213"/>
            <a:ext cx="334082" cy="334082"/>
            <a:chOff x="820416" y="1200004"/>
            <a:chExt cx="577119" cy="577119"/>
          </a:xfrm>
        </p:grpSpPr>
        <p:sp>
          <p:nvSpPr>
            <p:cNvPr id="220" name="Freeform 50">
              <a:extLst>
                <a:ext uri="{FF2B5EF4-FFF2-40B4-BE49-F238E27FC236}">
                  <a16:creationId xmlns:a16="http://schemas.microsoft.com/office/drawing/2014/main" id="{EFCFBC77-0A8F-45EE-AD02-77481ADCAF5A}"/>
                </a:ext>
              </a:extLst>
            </p:cNvPr>
            <p:cNvSpPr>
              <a:spLocks noEditPoints="1"/>
            </p:cNvSpPr>
            <p:nvPr/>
          </p:nvSpPr>
          <p:spPr bwMode="auto">
            <a:xfrm>
              <a:off x="820416" y="1200004"/>
              <a:ext cx="577119" cy="577119"/>
            </a:xfrm>
            <a:custGeom>
              <a:avLst/>
              <a:gdLst>
                <a:gd name="T0" fmla="*/ 314 w 349"/>
                <a:gd name="T1" fmla="*/ 168 h 349"/>
                <a:gd name="T2" fmla="*/ 279 w 349"/>
                <a:gd name="T3" fmla="*/ 82 h 349"/>
                <a:gd name="T4" fmla="*/ 302 w 349"/>
                <a:gd name="T5" fmla="*/ 58 h 349"/>
                <a:gd name="T6" fmla="*/ 294 w 349"/>
                <a:gd name="T7" fmla="*/ 50 h 349"/>
                <a:gd name="T8" fmla="*/ 271 w 349"/>
                <a:gd name="T9" fmla="*/ 73 h 349"/>
                <a:gd name="T10" fmla="*/ 181 w 349"/>
                <a:gd name="T11" fmla="*/ 35 h 349"/>
                <a:gd name="T12" fmla="*/ 181 w 349"/>
                <a:gd name="T13" fmla="*/ 0 h 349"/>
                <a:gd name="T14" fmla="*/ 169 w 349"/>
                <a:gd name="T15" fmla="*/ 0 h 349"/>
                <a:gd name="T16" fmla="*/ 169 w 349"/>
                <a:gd name="T17" fmla="*/ 35 h 349"/>
                <a:gd name="T18" fmla="*/ 81 w 349"/>
                <a:gd name="T19" fmla="*/ 71 h 349"/>
                <a:gd name="T20" fmla="*/ 56 w 349"/>
                <a:gd name="T21" fmla="*/ 45 h 349"/>
                <a:gd name="T22" fmla="*/ 47 w 349"/>
                <a:gd name="T23" fmla="*/ 54 h 349"/>
                <a:gd name="T24" fmla="*/ 73 w 349"/>
                <a:gd name="T25" fmla="*/ 79 h 349"/>
                <a:gd name="T26" fmla="*/ 36 w 349"/>
                <a:gd name="T27" fmla="*/ 168 h 349"/>
                <a:gd name="T28" fmla="*/ 0 w 349"/>
                <a:gd name="T29" fmla="*/ 168 h 349"/>
                <a:gd name="T30" fmla="*/ 0 w 349"/>
                <a:gd name="T31" fmla="*/ 180 h 349"/>
                <a:gd name="T32" fmla="*/ 36 w 349"/>
                <a:gd name="T33" fmla="*/ 180 h 349"/>
                <a:gd name="T34" fmla="*/ 74 w 349"/>
                <a:gd name="T35" fmla="*/ 270 h 349"/>
                <a:gd name="T36" fmla="*/ 47 w 349"/>
                <a:gd name="T37" fmla="*/ 297 h 349"/>
                <a:gd name="T38" fmla="*/ 56 w 349"/>
                <a:gd name="T39" fmla="*/ 305 h 349"/>
                <a:gd name="T40" fmla="*/ 82 w 349"/>
                <a:gd name="T41" fmla="*/ 279 h 349"/>
                <a:gd name="T42" fmla="*/ 169 w 349"/>
                <a:gd name="T43" fmla="*/ 314 h 349"/>
                <a:gd name="T44" fmla="*/ 169 w 349"/>
                <a:gd name="T45" fmla="*/ 349 h 349"/>
                <a:gd name="T46" fmla="*/ 181 w 349"/>
                <a:gd name="T47" fmla="*/ 349 h 349"/>
                <a:gd name="T48" fmla="*/ 181 w 349"/>
                <a:gd name="T49" fmla="*/ 314 h 349"/>
                <a:gd name="T50" fmla="*/ 270 w 349"/>
                <a:gd name="T51" fmla="*/ 276 h 349"/>
                <a:gd name="T52" fmla="*/ 294 w 349"/>
                <a:gd name="T53" fmla="*/ 300 h 349"/>
                <a:gd name="T54" fmla="*/ 302 w 349"/>
                <a:gd name="T55" fmla="*/ 292 h 349"/>
                <a:gd name="T56" fmla="*/ 278 w 349"/>
                <a:gd name="T57" fmla="*/ 268 h 349"/>
                <a:gd name="T58" fmla="*/ 314 w 349"/>
                <a:gd name="T59" fmla="*/ 180 h 349"/>
                <a:gd name="T60" fmla="*/ 349 w 349"/>
                <a:gd name="T61" fmla="*/ 180 h 349"/>
                <a:gd name="T62" fmla="*/ 349 w 349"/>
                <a:gd name="T63" fmla="*/ 168 h 349"/>
                <a:gd name="T64" fmla="*/ 314 w 349"/>
                <a:gd name="T65" fmla="*/ 168 h 349"/>
                <a:gd name="T66" fmla="*/ 175 w 349"/>
                <a:gd name="T67" fmla="*/ 302 h 349"/>
                <a:gd name="T68" fmla="*/ 47 w 349"/>
                <a:gd name="T69" fmla="*/ 174 h 349"/>
                <a:gd name="T70" fmla="*/ 175 w 349"/>
                <a:gd name="T71" fmla="*/ 47 h 349"/>
                <a:gd name="T72" fmla="*/ 302 w 349"/>
                <a:gd name="T73" fmla="*/ 174 h 349"/>
                <a:gd name="T74" fmla="*/ 175 w 349"/>
                <a:gd name="T75" fmla="*/ 302 h 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49" h="349">
                  <a:moveTo>
                    <a:pt x="314" y="168"/>
                  </a:moveTo>
                  <a:cubicBezTo>
                    <a:pt x="313" y="135"/>
                    <a:pt x="300" y="105"/>
                    <a:pt x="279" y="82"/>
                  </a:cubicBezTo>
                  <a:cubicBezTo>
                    <a:pt x="302" y="58"/>
                    <a:pt x="302" y="58"/>
                    <a:pt x="302" y="58"/>
                  </a:cubicBezTo>
                  <a:cubicBezTo>
                    <a:pt x="294" y="50"/>
                    <a:pt x="294" y="50"/>
                    <a:pt x="294" y="50"/>
                  </a:cubicBezTo>
                  <a:cubicBezTo>
                    <a:pt x="271" y="73"/>
                    <a:pt x="271" y="73"/>
                    <a:pt x="271" y="73"/>
                  </a:cubicBezTo>
                  <a:cubicBezTo>
                    <a:pt x="247" y="51"/>
                    <a:pt x="216" y="37"/>
                    <a:pt x="181" y="35"/>
                  </a:cubicBezTo>
                  <a:cubicBezTo>
                    <a:pt x="181" y="0"/>
                    <a:pt x="181" y="0"/>
                    <a:pt x="181" y="0"/>
                  </a:cubicBezTo>
                  <a:cubicBezTo>
                    <a:pt x="169" y="0"/>
                    <a:pt x="169" y="0"/>
                    <a:pt x="169" y="0"/>
                  </a:cubicBezTo>
                  <a:cubicBezTo>
                    <a:pt x="169" y="35"/>
                    <a:pt x="169" y="35"/>
                    <a:pt x="169" y="35"/>
                  </a:cubicBezTo>
                  <a:cubicBezTo>
                    <a:pt x="135" y="37"/>
                    <a:pt x="105" y="50"/>
                    <a:pt x="81" y="71"/>
                  </a:cubicBezTo>
                  <a:cubicBezTo>
                    <a:pt x="56" y="45"/>
                    <a:pt x="56" y="45"/>
                    <a:pt x="56" y="45"/>
                  </a:cubicBezTo>
                  <a:cubicBezTo>
                    <a:pt x="47" y="54"/>
                    <a:pt x="47" y="54"/>
                    <a:pt x="47" y="54"/>
                  </a:cubicBezTo>
                  <a:cubicBezTo>
                    <a:pt x="73" y="79"/>
                    <a:pt x="73" y="79"/>
                    <a:pt x="73" y="79"/>
                  </a:cubicBezTo>
                  <a:cubicBezTo>
                    <a:pt x="51" y="103"/>
                    <a:pt x="37" y="134"/>
                    <a:pt x="36" y="168"/>
                  </a:cubicBezTo>
                  <a:cubicBezTo>
                    <a:pt x="0" y="168"/>
                    <a:pt x="0" y="168"/>
                    <a:pt x="0" y="168"/>
                  </a:cubicBezTo>
                  <a:cubicBezTo>
                    <a:pt x="0" y="180"/>
                    <a:pt x="0" y="180"/>
                    <a:pt x="0" y="180"/>
                  </a:cubicBezTo>
                  <a:cubicBezTo>
                    <a:pt x="36" y="180"/>
                    <a:pt x="36" y="180"/>
                    <a:pt x="36" y="180"/>
                  </a:cubicBezTo>
                  <a:cubicBezTo>
                    <a:pt x="37" y="215"/>
                    <a:pt x="51" y="247"/>
                    <a:pt x="74" y="270"/>
                  </a:cubicBezTo>
                  <a:cubicBezTo>
                    <a:pt x="47" y="297"/>
                    <a:pt x="47" y="297"/>
                    <a:pt x="47" y="297"/>
                  </a:cubicBezTo>
                  <a:cubicBezTo>
                    <a:pt x="56" y="305"/>
                    <a:pt x="56" y="305"/>
                    <a:pt x="56" y="305"/>
                  </a:cubicBezTo>
                  <a:cubicBezTo>
                    <a:pt x="82" y="279"/>
                    <a:pt x="82" y="279"/>
                    <a:pt x="82" y="279"/>
                  </a:cubicBezTo>
                  <a:cubicBezTo>
                    <a:pt x="105" y="299"/>
                    <a:pt x="136" y="312"/>
                    <a:pt x="169" y="314"/>
                  </a:cubicBezTo>
                  <a:cubicBezTo>
                    <a:pt x="169" y="349"/>
                    <a:pt x="169" y="349"/>
                    <a:pt x="169" y="349"/>
                  </a:cubicBezTo>
                  <a:cubicBezTo>
                    <a:pt x="181" y="349"/>
                    <a:pt x="181" y="349"/>
                    <a:pt x="181" y="349"/>
                  </a:cubicBezTo>
                  <a:cubicBezTo>
                    <a:pt x="181" y="314"/>
                    <a:pt x="181" y="314"/>
                    <a:pt x="181" y="314"/>
                  </a:cubicBezTo>
                  <a:cubicBezTo>
                    <a:pt x="215" y="312"/>
                    <a:pt x="246" y="298"/>
                    <a:pt x="270" y="276"/>
                  </a:cubicBezTo>
                  <a:cubicBezTo>
                    <a:pt x="294" y="300"/>
                    <a:pt x="294" y="300"/>
                    <a:pt x="294" y="300"/>
                  </a:cubicBezTo>
                  <a:cubicBezTo>
                    <a:pt x="302" y="292"/>
                    <a:pt x="302" y="292"/>
                    <a:pt x="302" y="292"/>
                  </a:cubicBezTo>
                  <a:cubicBezTo>
                    <a:pt x="278" y="268"/>
                    <a:pt x="278" y="268"/>
                    <a:pt x="278" y="268"/>
                  </a:cubicBezTo>
                  <a:cubicBezTo>
                    <a:pt x="299" y="244"/>
                    <a:pt x="313" y="214"/>
                    <a:pt x="314" y="180"/>
                  </a:cubicBezTo>
                  <a:cubicBezTo>
                    <a:pt x="349" y="180"/>
                    <a:pt x="349" y="180"/>
                    <a:pt x="349" y="180"/>
                  </a:cubicBezTo>
                  <a:cubicBezTo>
                    <a:pt x="349" y="168"/>
                    <a:pt x="349" y="168"/>
                    <a:pt x="349" y="168"/>
                  </a:cubicBezTo>
                  <a:lnTo>
                    <a:pt x="314" y="168"/>
                  </a:lnTo>
                  <a:close/>
                  <a:moveTo>
                    <a:pt x="175" y="302"/>
                  </a:moveTo>
                  <a:cubicBezTo>
                    <a:pt x="105" y="302"/>
                    <a:pt x="47" y="245"/>
                    <a:pt x="47" y="174"/>
                  </a:cubicBezTo>
                  <a:cubicBezTo>
                    <a:pt x="47" y="104"/>
                    <a:pt x="105" y="47"/>
                    <a:pt x="175" y="47"/>
                  </a:cubicBezTo>
                  <a:cubicBezTo>
                    <a:pt x="245" y="47"/>
                    <a:pt x="302" y="104"/>
                    <a:pt x="302" y="174"/>
                  </a:cubicBezTo>
                  <a:cubicBezTo>
                    <a:pt x="302" y="245"/>
                    <a:pt x="245" y="302"/>
                    <a:pt x="175" y="30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21" name="Freeform 51">
              <a:extLst>
                <a:ext uri="{FF2B5EF4-FFF2-40B4-BE49-F238E27FC236}">
                  <a16:creationId xmlns:a16="http://schemas.microsoft.com/office/drawing/2014/main" id="{ABC807A7-35AC-4445-AEC4-6FD17CCFD9A9}"/>
                </a:ext>
              </a:extLst>
            </p:cNvPr>
            <p:cNvSpPr>
              <a:spLocks noEditPoints="1"/>
            </p:cNvSpPr>
            <p:nvPr/>
          </p:nvSpPr>
          <p:spPr bwMode="auto">
            <a:xfrm>
              <a:off x="970783" y="1347506"/>
              <a:ext cx="137478" cy="138910"/>
            </a:xfrm>
            <a:custGeom>
              <a:avLst/>
              <a:gdLst>
                <a:gd name="T0" fmla="*/ 83 w 83"/>
                <a:gd name="T1" fmla="*/ 42 h 84"/>
                <a:gd name="T2" fmla="*/ 41 w 83"/>
                <a:gd name="T3" fmla="*/ 0 h 84"/>
                <a:gd name="T4" fmla="*/ 0 w 83"/>
                <a:gd name="T5" fmla="*/ 42 h 84"/>
                <a:gd name="T6" fmla="*/ 41 w 83"/>
                <a:gd name="T7" fmla="*/ 84 h 84"/>
                <a:gd name="T8" fmla="*/ 83 w 83"/>
                <a:gd name="T9" fmla="*/ 42 h 84"/>
                <a:gd name="T10" fmla="*/ 41 w 83"/>
                <a:gd name="T11" fmla="*/ 72 h 84"/>
                <a:gd name="T12" fmla="*/ 12 w 83"/>
                <a:gd name="T13" fmla="*/ 42 h 84"/>
                <a:gd name="T14" fmla="*/ 41 w 83"/>
                <a:gd name="T15" fmla="*/ 12 h 84"/>
                <a:gd name="T16" fmla="*/ 71 w 83"/>
                <a:gd name="T17" fmla="*/ 42 h 84"/>
                <a:gd name="T18" fmla="*/ 41 w 83"/>
                <a:gd name="T19" fmla="*/ 72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3" h="84">
                  <a:moveTo>
                    <a:pt x="83" y="42"/>
                  </a:moveTo>
                  <a:cubicBezTo>
                    <a:pt x="83" y="19"/>
                    <a:pt x="64" y="0"/>
                    <a:pt x="41" y="0"/>
                  </a:cubicBezTo>
                  <a:cubicBezTo>
                    <a:pt x="18" y="0"/>
                    <a:pt x="0" y="19"/>
                    <a:pt x="0" y="42"/>
                  </a:cubicBezTo>
                  <a:cubicBezTo>
                    <a:pt x="0" y="65"/>
                    <a:pt x="18" y="84"/>
                    <a:pt x="41" y="84"/>
                  </a:cubicBezTo>
                  <a:cubicBezTo>
                    <a:pt x="64" y="84"/>
                    <a:pt x="83" y="65"/>
                    <a:pt x="83" y="42"/>
                  </a:cubicBezTo>
                  <a:close/>
                  <a:moveTo>
                    <a:pt x="41" y="72"/>
                  </a:moveTo>
                  <a:cubicBezTo>
                    <a:pt x="25" y="72"/>
                    <a:pt x="12" y="58"/>
                    <a:pt x="12" y="42"/>
                  </a:cubicBezTo>
                  <a:cubicBezTo>
                    <a:pt x="12" y="26"/>
                    <a:pt x="25" y="12"/>
                    <a:pt x="41" y="12"/>
                  </a:cubicBezTo>
                  <a:cubicBezTo>
                    <a:pt x="58" y="12"/>
                    <a:pt x="71" y="26"/>
                    <a:pt x="71" y="42"/>
                  </a:cubicBezTo>
                  <a:cubicBezTo>
                    <a:pt x="71" y="58"/>
                    <a:pt x="58" y="72"/>
                    <a:pt x="41" y="7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22" name="Freeform 52">
              <a:extLst>
                <a:ext uri="{FF2B5EF4-FFF2-40B4-BE49-F238E27FC236}">
                  <a16:creationId xmlns:a16="http://schemas.microsoft.com/office/drawing/2014/main" id="{38BFBDE0-AB47-4B96-86C0-55725EA9FF2B}"/>
                </a:ext>
              </a:extLst>
            </p:cNvPr>
            <p:cNvSpPr>
              <a:spLocks/>
            </p:cNvSpPr>
            <p:nvPr/>
          </p:nvSpPr>
          <p:spPr bwMode="auto">
            <a:xfrm>
              <a:off x="1179863" y="1526513"/>
              <a:ext cx="73035" cy="63011"/>
            </a:xfrm>
            <a:custGeom>
              <a:avLst/>
              <a:gdLst>
                <a:gd name="T0" fmla="*/ 12 w 44"/>
                <a:gd name="T1" fmla="*/ 11 h 38"/>
                <a:gd name="T2" fmla="*/ 1 w 44"/>
                <a:gd name="T3" fmla="*/ 38 h 38"/>
                <a:gd name="T4" fmla="*/ 13 w 44"/>
                <a:gd name="T5" fmla="*/ 38 h 38"/>
                <a:gd name="T6" fmla="*/ 20 w 44"/>
                <a:gd name="T7" fmla="*/ 19 h 38"/>
                <a:gd name="T8" fmla="*/ 43 w 44"/>
                <a:gd name="T9" fmla="*/ 14 h 38"/>
                <a:gd name="T10" fmla="*/ 44 w 44"/>
                <a:gd name="T11" fmla="*/ 2 h 38"/>
                <a:gd name="T12" fmla="*/ 12 w 44"/>
                <a:gd name="T13" fmla="*/ 11 h 38"/>
              </a:gdLst>
              <a:ahLst/>
              <a:cxnLst>
                <a:cxn ang="0">
                  <a:pos x="T0" y="T1"/>
                </a:cxn>
                <a:cxn ang="0">
                  <a:pos x="T2" y="T3"/>
                </a:cxn>
                <a:cxn ang="0">
                  <a:pos x="T4" y="T5"/>
                </a:cxn>
                <a:cxn ang="0">
                  <a:pos x="T6" y="T7"/>
                </a:cxn>
                <a:cxn ang="0">
                  <a:pos x="T8" y="T9"/>
                </a:cxn>
                <a:cxn ang="0">
                  <a:pos x="T10" y="T11"/>
                </a:cxn>
                <a:cxn ang="0">
                  <a:pos x="T12" y="T13"/>
                </a:cxn>
              </a:cxnLst>
              <a:rect l="0" t="0" r="r" b="b"/>
              <a:pathLst>
                <a:path w="44" h="38">
                  <a:moveTo>
                    <a:pt x="12" y="11"/>
                  </a:moveTo>
                  <a:cubicBezTo>
                    <a:pt x="0" y="22"/>
                    <a:pt x="1" y="38"/>
                    <a:pt x="1" y="38"/>
                  </a:cubicBezTo>
                  <a:cubicBezTo>
                    <a:pt x="13" y="38"/>
                    <a:pt x="13" y="38"/>
                    <a:pt x="13" y="38"/>
                  </a:cubicBezTo>
                  <a:cubicBezTo>
                    <a:pt x="13" y="37"/>
                    <a:pt x="13" y="26"/>
                    <a:pt x="20" y="19"/>
                  </a:cubicBezTo>
                  <a:cubicBezTo>
                    <a:pt x="25" y="15"/>
                    <a:pt x="33" y="13"/>
                    <a:pt x="43" y="14"/>
                  </a:cubicBezTo>
                  <a:cubicBezTo>
                    <a:pt x="44" y="2"/>
                    <a:pt x="44" y="2"/>
                    <a:pt x="44" y="2"/>
                  </a:cubicBezTo>
                  <a:cubicBezTo>
                    <a:pt x="30" y="0"/>
                    <a:pt x="19" y="3"/>
                    <a:pt x="12" y="1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23" name="Freeform 53">
              <a:extLst>
                <a:ext uri="{FF2B5EF4-FFF2-40B4-BE49-F238E27FC236}">
                  <a16:creationId xmlns:a16="http://schemas.microsoft.com/office/drawing/2014/main" id="{C1DC1F8E-82D7-4B2C-BA99-73206FACE014}"/>
                </a:ext>
              </a:extLst>
            </p:cNvPr>
            <p:cNvSpPr>
              <a:spLocks/>
            </p:cNvSpPr>
            <p:nvPr/>
          </p:nvSpPr>
          <p:spPr bwMode="auto">
            <a:xfrm>
              <a:off x="1165542" y="1377580"/>
              <a:ext cx="88788" cy="100244"/>
            </a:xfrm>
            <a:custGeom>
              <a:avLst/>
              <a:gdLst>
                <a:gd name="T0" fmla="*/ 23 w 53"/>
                <a:gd name="T1" fmla="*/ 38 h 61"/>
                <a:gd name="T2" fmla="*/ 14 w 53"/>
                <a:gd name="T3" fmla="*/ 1 h 61"/>
                <a:gd name="T4" fmla="*/ 2 w 53"/>
                <a:gd name="T5" fmla="*/ 0 h 61"/>
                <a:gd name="T6" fmla="*/ 15 w 53"/>
                <a:gd name="T7" fmla="*/ 46 h 61"/>
                <a:gd name="T8" fmla="*/ 51 w 53"/>
                <a:gd name="T9" fmla="*/ 61 h 61"/>
                <a:gd name="T10" fmla="*/ 53 w 53"/>
                <a:gd name="T11" fmla="*/ 61 h 61"/>
                <a:gd name="T12" fmla="*/ 52 w 53"/>
                <a:gd name="T13" fmla="*/ 49 h 61"/>
                <a:gd name="T14" fmla="*/ 23 w 53"/>
                <a:gd name="T15" fmla="*/ 38 h 6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 h="61">
                  <a:moveTo>
                    <a:pt x="23" y="38"/>
                  </a:moveTo>
                  <a:cubicBezTo>
                    <a:pt x="15" y="30"/>
                    <a:pt x="12" y="17"/>
                    <a:pt x="14" y="1"/>
                  </a:cubicBezTo>
                  <a:cubicBezTo>
                    <a:pt x="2" y="0"/>
                    <a:pt x="2" y="0"/>
                    <a:pt x="2" y="0"/>
                  </a:cubicBezTo>
                  <a:cubicBezTo>
                    <a:pt x="0" y="20"/>
                    <a:pt x="4" y="36"/>
                    <a:pt x="15" y="46"/>
                  </a:cubicBezTo>
                  <a:cubicBezTo>
                    <a:pt x="27" y="59"/>
                    <a:pt x="45" y="61"/>
                    <a:pt x="51" y="61"/>
                  </a:cubicBezTo>
                  <a:cubicBezTo>
                    <a:pt x="52" y="61"/>
                    <a:pt x="53" y="61"/>
                    <a:pt x="53" y="61"/>
                  </a:cubicBezTo>
                  <a:cubicBezTo>
                    <a:pt x="52" y="49"/>
                    <a:pt x="52" y="49"/>
                    <a:pt x="52" y="49"/>
                  </a:cubicBezTo>
                  <a:cubicBezTo>
                    <a:pt x="52" y="49"/>
                    <a:pt x="35" y="50"/>
                    <a:pt x="23" y="38"/>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24" name="Freeform 54">
              <a:extLst>
                <a:ext uri="{FF2B5EF4-FFF2-40B4-BE49-F238E27FC236}">
                  <a16:creationId xmlns:a16="http://schemas.microsoft.com/office/drawing/2014/main" id="{611E11DC-D334-45B7-9C83-0BBED8B80C36}"/>
                </a:ext>
              </a:extLst>
            </p:cNvPr>
            <p:cNvSpPr>
              <a:spLocks/>
            </p:cNvSpPr>
            <p:nvPr/>
          </p:nvSpPr>
          <p:spPr bwMode="auto">
            <a:xfrm>
              <a:off x="1082483" y="1519352"/>
              <a:ext cx="52987" cy="133182"/>
            </a:xfrm>
            <a:custGeom>
              <a:avLst/>
              <a:gdLst>
                <a:gd name="T0" fmla="*/ 0 w 32"/>
                <a:gd name="T1" fmla="*/ 43 h 80"/>
                <a:gd name="T2" fmla="*/ 17 w 32"/>
                <a:gd name="T3" fmla="*/ 80 h 80"/>
                <a:gd name="T4" fmla="*/ 25 w 32"/>
                <a:gd name="T5" fmla="*/ 71 h 80"/>
                <a:gd name="T6" fmla="*/ 12 w 32"/>
                <a:gd name="T7" fmla="*/ 43 h 80"/>
                <a:gd name="T8" fmla="*/ 32 w 32"/>
                <a:gd name="T9" fmla="*/ 10 h 80"/>
                <a:gd name="T10" fmla="*/ 24 w 32"/>
                <a:gd name="T11" fmla="*/ 0 h 80"/>
                <a:gd name="T12" fmla="*/ 0 w 32"/>
                <a:gd name="T13" fmla="*/ 43 h 80"/>
              </a:gdLst>
              <a:ahLst/>
              <a:cxnLst>
                <a:cxn ang="0">
                  <a:pos x="T0" y="T1"/>
                </a:cxn>
                <a:cxn ang="0">
                  <a:pos x="T2" y="T3"/>
                </a:cxn>
                <a:cxn ang="0">
                  <a:pos x="T4" y="T5"/>
                </a:cxn>
                <a:cxn ang="0">
                  <a:pos x="T6" y="T7"/>
                </a:cxn>
                <a:cxn ang="0">
                  <a:pos x="T8" y="T9"/>
                </a:cxn>
                <a:cxn ang="0">
                  <a:pos x="T10" y="T11"/>
                </a:cxn>
                <a:cxn ang="0">
                  <a:pos x="T12" y="T13"/>
                </a:cxn>
              </a:cxnLst>
              <a:rect l="0" t="0" r="r" b="b"/>
              <a:pathLst>
                <a:path w="32" h="80">
                  <a:moveTo>
                    <a:pt x="0" y="43"/>
                  </a:moveTo>
                  <a:cubicBezTo>
                    <a:pt x="0" y="64"/>
                    <a:pt x="16" y="79"/>
                    <a:pt x="17" y="80"/>
                  </a:cubicBezTo>
                  <a:cubicBezTo>
                    <a:pt x="25" y="71"/>
                    <a:pt x="25" y="71"/>
                    <a:pt x="25" y="71"/>
                  </a:cubicBezTo>
                  <a:cubicBezTo>
                    <a:pt x="25" y="71"/>
                    <a:pt x="12" y="59"/>
                    <a:pt x="12" y="43"/>
                  </a:cubicBezTo>
                  <a:cubicBezTo>
                    <a:pt x="12" y="31"/>
                    <a:pt x="19" y="20"/>
                    <a:pt x="32" y="10"/>
                  </a:cubicBezTo>
                  <a:cubicBezTo>
                    <a:pt x="24" y="0"/>
                    <a:pt x="24" y="0"/>
                    <a:pt x="24" y="0"/>
                  </a:cubicBezTo>
                  <a:cubicBezTo>
                    <a:pt x="8" y="13"/>
                    <a:pt x="0" y="28"/>
                    <a:pt x="0" y="4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grpSp>
        <p:nvGrpSpPr>
          <p:cNvPr id="225" name="组合 224">
            <a:extLst>
              <a:ext uri="{FF2B5EF4-FFF2-40B4-BE49-F238E27FC236}">
                <a16:creationId xmlns:a16="http://schemas.microsoft.com/office/drawing/2014/main" id="{A3076EE1-2B85-40A0-83ED-C8F6185414A7}"/>
              </a:ext>
            </a:extLst>
          </p:cNvPr>
          <p:cNvGrpSpPr/>
          <p:nvPr/>
        </p:nvGrpSpPr>
        <p:grpSpPr>
          <a:xfrm>
            <a:off x="4426945" y="3202144"/>
            <a:ext cx="167455" cy="257814"/>
            <a:chOff x="3104547" y="2203875"/>
            <a:chExt cx="289275" cy="445370"/>
          </a:xfrm>
        </p:grpSpPr>
        <p:sp>
          <p:nvSpPr>
            <p:cNvPr id="226" name="Freeform 55">
              <a:extLst>
                <a:ext uri="{FF2B5EF4-FFF2-40B4-BE49-F238E27FC236}">
                  <a16:creationId xmlns:a16="http://schemas.microsoft.com/office/drawing/2014/main" id="{D61C5F92-C06D-45A8-AE13-71E9213656AF}"/>
                </a:ext>
              </a:extLst>
            </p:cNvPr>
            <p:cNvSpPr>
              <a:spLocks noEditPoints="1"/>
            </p:cNvSpPr>
            <p:nvPr/>
          </p:nvSpPr>
          <p:spPr bwMode="auto">
            <a:xfrm>
              <a:off x="3104547" y="2203875"/>
              <a:ext cx="289275" cy="445370"/>
            </a:xfrm>
            <a:custGeom>
              <a:avLst/>
              <a:gdLst>
                <a:gd name="T0" fmla="*/ 87 w 175"/>
                <a:gd name="T1" fmla="*/ 269 h 269"/>
                <a:gd name="T2" fmla="*/ 17 w 175"/>
                <a:gd name="T3" fmla="*/ 230 h 269"/>
                <a:gd name="T4" fmla="*/ 7 w 175"/>
                <a:gd name="T5" fmla="*/ 147 h 269"/>
                <a:gd name="T6" fmla="*/ 29 w 175"/>
                <a:gd name="T7" fmla="*/ 96 h 269"/>
                <a:gd name="T8" fmla="*/ 45 w 175"/>
                <a:gd name="T9" fmla="*/ 69 h 269"/>
                <a:gd name="T10" fmla="*/ 56 w 175"/>
                <a:gd name="T11" fmla="*/ 51 h 269"/>
                <a:gd name="T12" fmla="*/ 66 w 175"/>
                <a:gd name="T13" fmla="*/ 35 h 269"/>
                <a:gd name="T14" fmla="*/ 77 w 175"/>
                <a:gd name="T15" fmla="*/ 18 h 269"/>
                <a:gd name="T16" fmla="*/ 82 w 175"/>
                <a:gd name="T17" fmla="*/ 10 h 269"/>
                <a:gd name="T18" fmla="*/ 84 w 175"/>
                <a:gd name="T19" fmla="*/ 7 h 269"/>
                <a:gd name="T20" fmla="*/ 89 w 175"/>
                <a:gd name="T21" fmla="*/ 0 h 269"/>
                <a:gd name="T22" fmla="*/ 94 w 175"/>
                <a:gd name="T23" fmla="*/ 7 h 269"/>
                <a:gd name="T24" fmla="*/ 97 w 175"/>
                <a:gd name="T25" fmla="*/ 12 h 269"/>
                <a:gd name="T26" fmla="*/ 103 w 175"/>
                <a:gd name="T27" fmla="*/ 21 h 269"/>
                <a:gd name="T28" fmla="*/ 114 w 175"/>
                <a:gd name="T29" fmla="*/ 39 h 269"/>
                <a:gd name="T30" fmla="*/ 147 w 175"/>
                <a:gd name="T31" fmla="*/ 96 h 269"/>
                <a:gd name="T32" fmla="*/ 170 w 175"/>
                <a:gd name="T33" fmla="*/ 166 h 269"/>
                <a:gd name="T34" fmla="*/ 125 w 175"/>
                <a:gd name="T35" fmla="*/ 259 h 269"/>
                <a:gd name="T36" fmla="*/ 87 w 175"/>
                <a:gd name="T37" fmla="*/ 269 h 269"/>
                <a:gd name="T38" fmla="*/ 89 w 175"/>
                <a:gd name="T39" fmla="*/ 21 h 269"/>
                <a:gd name="T40" fmla="*/ 87 w 175"/>
                <a:gd name="T41" fmla="*/ 24 h 269"/>
                <a:gd name="T42" fmla="*/ 76 w 175"/>
                <a:gd name="T43" fmla="*/ 41 h 269"/>
                <a:gd name="T44" fmla="*/ 66 w 175"/>
                <a:gd name="T45" fmla="*/ 57 h 269"/>
                <a:gd name="T46" fmla="*/ 55 w 175"/>
                <a:gd name="T47" fmla="*/ 75 h 269"/>
                <a:gd name="T48" fmla="*/ 39 w 175"/>
                <a:gd name="T49" fmla="*/ 102 h 269"/>
                <a:gd name="T50" fmla="*/ 18 w 175"/>
                <a:gd name="T51" fmla="*/ 150 h 269"/>
                <a:gd name="T52" fmla="*/ 27 w 175"/>
                <a:gd name="T53" fmla="*/ 224 h 269"/>
                <a:gd name="T54" fmla="*/ 87 w 175"/>
                <a:gd name="T55" fmla="*/ 257 h 269"/>
                <a:gd name="T56" fmla="*/ 119 w 175"/>
                <a:gd name="T57" fmla="*/ 249 h 269"/>
                <a:gd name="T58" fmla="*/ 158 w 175"/>
                <a:gd name="T59" fmla="*/ 167 h 269"/>
                <a:gd name="T60" fmla="*/ 137 w 175"/>
                <a:gd name="T61" fmla="*/ 102 h 269"/>
                <a:gd name="T62" fmla="*/ 104 w 175"/>
                <a:gd name="T63" fmla="*/ 45 h 269"/>
                <a:gd name="T64" fmla="*/ 93 w 175"/>
                <a:gd name="T65" fmla="*/ 27 h 269"/>
                <a:gd name="T66" fmla="*/ 89 w 175"/>
                <a:gd name="T67" fmla="*/ 21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5" h="269">
                  <a:moveTo>
                    <a:pt x="87" y="269"/>
                  </a:moveTo>
                  <a:cubicBezTo>
                    <a:pt x="58" y="269"/>
                    <a:pt x="31" y="254"/>
                    <a:pt x="17" y="230"/>
                  </a:cubicBezTo>
                  <a:cubicBezTo>
                    <a:pt x="3" y="206"/>
                    <a:pt x="0" y="179"/>
                    <a:pt x="7" y="147"/>
                  </a:cubicBezTo>
                  <a:cubicBezTo>
                    <a:pt x="10" y="131"/>
                    <a:pt x="17" y="114"/>
                    <a:pt x="29" y="96"/>
                  </a:cubicBezTo>
                  <a:cubicBezTo>
                    <a:pt x="34" y="87"/>
                    <a:pt x="40" y="77"/>
                    <a:pt x="45" y="69"/>
                  </a:cubicBezTo>
                  <a:cubicBezTo>
                    <a:pt x="49" y="63"/>
                    <a:pt x="53" y="57"/>
                    <a:pt x="56" y="51"/>
                  </a:cubicBezTo>
                  <a:cubicBezTo>
                    <a:pt x="60" y="46"/>
                    <a:pt x="63" y="40"/>
                    <a:pt x="66" y="35"/>
                  </a:cubicBezTo>
                  <a:cubicBezTo>
                    <a:pt x="70" y="29"/>
                    <a:pt x="73" y="23"/>
                    <a:pt x="77" y="18"/>
                  </a:cubicBezTo>
                  <a:cubicBezTo>
                    <a:pt x="78" y="15"/>
                    <a:pt x="80" y="13"/>
                    <a:pt x="82" y="10"/>
                  </a:cubicBezTo>
                  <a:cubicBezTo>
                    <a:pt x="82" y="9"/>
                    <a:pt x="83" y="8"/>
                    <a:pt x="84" y="7"/>
                  </a:cubicBezTo>
                  <a:cubicBezTo>
                    <a:pt x="89" y="0"/>
                    <a:pt x="89" y="0"/>
                    <a:pt x="89" y="0"/>
                  </a:cubicBezTo>
                  <a:cubicBezTo>
                    <a:pt x="94" y="7"/>
                    <a:pt x="94" y="7"/>
                    <a:pt x="94" y="7"/>
                  </a:cubicBezTo>
                  <a:cubicBezTo>
                    <a:pt x="95" y="9"/>
                    <a:pt x="96" y="10"/>
                    <a:pt x="97" y="12"/>
                  </a:cubicBezTo>
                  <a:cubicBezTo>
                    <a:pt x="99" y="15"/>
                    <a:pt x="101" y="18"/>
                    <a:pt x="103" y="21"/>
                  </a:cubicBezTo>
                  <a:cubicBezTo>
                    <a:pt x="107" y="27"/>
                    <a:pt x="110" y="33"/>
                    <a:pt x="114" y="39"/>
                  </a:cubicBezTo>
                  <a:cubicBezTo>
                    <a:pt x="125" y="57"/>
                    <a:pt x="137" y="77"/>
                    <a:pt x="147" y="96"/>
                  </a:cubicBezTo>
                  <a:cubicBezTo>
                    <a:pt x="160" y="119"/>
                    <a:pt x="168" y="142"/>
                    <a:pt x="170" y="166"/>
                  </a:cubicBezTo>
                  <a:cubicBezTo>
                    <a:pt x="175" y="205"/>
                    <a:pt x="157" y="241"/>
                    <a:pt x="125" y="259"/>
                  </a:cubicBezTo>
                  <a:cubicBezTo>
                    <a:pt x="113" y="265"/>
                    <a:pt x="100" y="269"/>
                    <a:pt x="87" y="269"/>
                  </a:cubicBezTo>
                  <a:close/>
                  <a:moveTo>
                    <a:pt x="89" y="21"/>
                  </a:moveTo>
                  <a:cubicBezTo>
                    <a:pt x="88" y="22"/>
                    <a:pt x="87" y="23"/>
                    <a:pt x="87" y="24"/>
                  </a:cubicBezTo>
                  <a:cubicBezTo>
                    <a:pt x="83" y="29"/>
                    <a:pt x="80" y="35"/>
                    <a:pt x="76" y="41"/>
                  </a:cubicBezTo>
                  <a:cubicBezTo>
                    <a:pt x="73" y="46"/>
                    <a:pt x="70" y="52"/>
                    <a:pt x="66" y="57"/>
                  </a:cubicBezTo>
                  <a:cubicBezTo>
                    <a:pt x="63" y="63"/>
                    <a:pt x="59" y="69"/>
                    <a:pt x="55" y="75"/>
                  </a:cubicBezTo>
                  <a:cubicBezTo>
                    <a:pt x="50" y="84"/>
                    <a:pt x="44" y="93"/>
                    <a:pt x="39" y="102"/>
                  </a:cubicBezTo>
                  <a:cubicBezTo>
                    <a:pt x="28" y="119"/>
                    <a:pt x="22" y="134"/>
                    <a:pt x="18" y="150"/>
                  </a:cubicBezTo>
                  <a:cubicBezTo>
                    <a:pt x="12" y="178"/>
                    <a:pt x="15" y="202"/>
                    <a:pt x="27" y="224"/>
                  </a:cubicBezTo>
                  <a:cubicBezTo>
                    <a:pt x="39" y="244"/>
                    <a:pt x="63" y="257"/>
                    <a:pt x="87" y="257"/>
                  </a:cubicBezTo>
                  <a:cubicBezTo>
                    <a:pt x="98" y="257"/>
                    <a:pt x="109" y="254"/>
                    <a:pt x="119" y="249"/>
                  </a:cubicBezTo>
                  <a:cubicBezTo>
                    <a:pt x="147" y="233"/>
                    <a:pt x="162" y="202"/>
                    <a:pt x="158" y="167"/>
                  </a:cubicBezTo>
                  <a:cubicBezTo>
                    <a:pt x="156" y="145"/>
                    <a:pt x="149" y="123"/>
                    <a:pt x="137" y="102"/>
                  </a:cubicBezTo>
                  <a:cubicBezTo>
                    <a:pt x="126" y="83"/>
                    <a:pt x="115" y="64"/>
                    <a:pt x="104" y="45"/>
                  </a:cubicBezTo>
                  <a:cubicBezTo>
                    <a:pt x="100" y="39"/>
                    <a:pt x="97" y="33"/>
                    <a:pt x="93" y="27"/>
                  </a:cubicBezTo>
                  <a:cubicBezTo>
                    <a:pt x="92" y="25"/>
                    <a:pt x="90" y="23"/>
                    <a:pt x="89" y="2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27" name="Freeform 56">
              <a:extLst>
                <a:ext uri="{FF2B5EF4-FFF2-40B4-BE49-F238E27FC236}">
                  <a16:creationId xmlns:a16="http://schemas.microsoft.com/office/drawing/2014/main" id="{BFC528B5-C1BE-434E-8AE9-886F38E14185}"/>
                </a:ext>
              </a:extLst>
            </p:cNvPr>
            <p:cNvSpPr>
              <a:spLocks/>
            </p:cNvSpPr>
            <p:nvPr/>
          </p:nvSpPr>
          <p:spPr bwMode="auto">
            <a:xfrm>
              <a:off x="3141780" y="2490287"/>
              <a:ext cx="73035" cy="105972"/>
            </a:xfrm>
            <a:custGeom>
              <a:avLst/>
              <a:gdLst>
                <a:gd name="T0" fmla="*/ 41 w 44"/>
                <a:gd name="T1" fmla="*/ 64 h 64"/>
                <a:gd name="T2" fmla="*/ 1 w 44"/>
                <a:gd name="T3" fmla="*/ 0 h 64"/>
                <a:gd name="T4" fmla="*/ 13 w 44"/>
                <a:gd name="T5" fmla="*/ 0 h 64"/>
                <a:gd name="T6" fmla="*/ 7 w 44"/>
                <a:gd name="T7" fmla="*/ 0 h 64"/>
                <a:gd name="T8" fmla="*/ 13 w 44"/>
                <a:gd name="T9" fmla="*/ 0 h 64"/>
                <a:gd name="T10" fmla="*/ 44 w 44"/>
                <a:gd name="T11" fmla="*/ 53 h 64"/>
                <a:gd name="T12" fmla="*/ 41 w 44"/>
                <a:gd name="T13" fmla="*/ 64 h 64"/>
              </a:gdLst>
              <a:ahLst/>
              <a:cxnLst>
                <a:cxn ang="0">
                  <a:pos x="T0" y="T1"/>
                </a:cxn>
                <a:cxn ang="0">
                  <a:pos x="T2" y="T3"/>
                </a:cxn>
                <a:cxn ang="0">
                  <a:pos x="T4" y="T5"/>
                </a:cxn>
                <a:cxn ang="0">
                  <a:pos x="T6" y="T7"/>
                </a:cxn>
                <a:cxn ang="0">
                  <a:pos x="T8" y="T9"/>
                </a:cxn>
                <a:cxn ang="0">
                  <a:pos x="T10" y="T11"/>
                </a:cxn>
                <a:cxn ang="0">
                  <a:pos x="T12" y="T13"/>
                </a:cxn>
              </a:cxnLst>
              <a:rect l="0" t="0" r="r" b="b"/>
              <a:pathLst>
                <a:path w="44" h="64">
                  <a:moveTo>
                    <a:pt x="41" y="64"/>
                  </a:moveTo>
                  <a:cubicBezTo>
                    <a:pt x="0" y="52"/>
                    <a:pt x="1" y="2"/>
                    <a:pt x="1" y="0"/>
                  </a:cubicBezTo>
                  <a:cubicBezTo>
                    <a:pt x="13" y="0"/>
                    <a:pt x="13" y="0"/>
                    <a:pt x="13" y="0"/>
                  </a:cubicBezTo>
                  <a:cubicBezTo>
                    <a:pt x="7" y="0"/>
                    <a:pt x="7" y="0"/>
                    <a:pt x="7" y="0"/>
                  </a:cubicBezTo>
                  <a:cubicBezTo>
                    <a:pt x="13" y="0"/>
                    <a:pt x="13" y="0"/>
                    <a:pt x="13" y="0"/>
                  </a:cubicBezTo>
                  <a:cubicBezTo>
                    <a:pt x="13" y="0"/>
                    <a:pt x="12" y="43"/>
                    <a:pt x="44" y="53"/>
                  </a:cubicBezTo>
                  <a:lnTo>
                    <a:pt x="41" y="6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sp>
        <p:nvSpPr>
          <p:cNvPr id="228" name="Freeform 57">
            <a:extLst>
              <a:ext uri="{FF2B5EF4-FFF2-40B4-BE49-F238E27FC236}">
                <a16:creationId xmlns:a16="http://schemas.microsoft.com/office/drawing/2014/main" id="{7044221A-F16D-42A8-9889-0DBD54635772}"/>
              </a:ext>
            </a:extLst>
          </p:cNvPr>
          <p:cNvSpPr>
            <a:spLocks noEditPoints="1"/>
          </p:cNvSpPr>
          <p:nvPr/>
        </p:nvSpPr>
        <p:spPr bwMode="auto">
          <a:xfrm>
            <a:off x="7378348" y="3203388"/>
            <a:ext cx="254499" cy="255327"/>
          </a:xfrm>
          <a:custGeom>
            <a:avLst/>
            <a:gdLst>
              <a:gd name="T0" fmla="*/ 202 w 307"/>
              <a:gd name="T1" fmla="*/ 308 h 308"/>
              <a:gd name="T2" fmla="*/ 104 w 307"/>
              <a:gd name="T3" fmla="*/ 308 h 308"/>
              <a:gd name="T4" fmla="*/ 104 w 307"/>
              <a:gd name="T5" fmla="*/ 202 h 308"/>
              <a:gd name="T6" fmla="*/ 0 w 307"/>
              <a:gd name="T7" fmla="*/ 202 h 308"/>
              <a:gd name="T8" fmla="*/ 0 w 307"/>
              <a:gd name="T9" fmla="*/ 104 h 308"/>
              <a:gd name="T10" fmla="*/ 104 w 307"/>
              <a:gd name="T11" fmla="*/ 104 h 308"/>
              <a:gd name="T12" fmla="*/ 104 w 307"/>
              <a:gd name="T13" fmla="*/ 0 h 308"/>
              <a:gd name="T14" fmla="*/ 202 w 307"/>
              <a:gd name="T15" fmla="*/ 0 h 308"/>
              <a:gd name="T16" fmla="*/ 202 w 307"/>
              <a:gd name="T17" fmla="*/ 104 h 308"/>
              <a:gd name="T18" fmla="*/ 307 w 307"/>
              <a:gd name="T19" fmla="*/ 104 h 308"/>
              <a:gd name="T20" fmla="*/ 307 w 307"/>
              <a:gd name="T21" fmla="*/ 202 h 308"/>
              <a:gd name="T22" fmla="*/ 202 w 307"/>
              <a:gd name="T23" fmla="*/ 202 h 308"/>
              <a:gd name="T24" fmla="*/ 202 w 307"/>
              <a:gd name="T25" fmla="*/ 308 h 308"/>
              <a:gd name="T26" fmla="*/ 118 w 307"/>
              <a:gd name="T27" fmla="*/ 294 h 308"/>
              <a:gd name="T28" fmla="*/ 188 w 307"/>
              <a:gd name="T29" fmla="*/ 294 h 308"/>
              <a:gd name="T30" fmla="*/ 188 w 307"/>
              <a:gd name="T31" fmla="*/ 189 h 308"/>
              <a:gd name="T32" fmla="*/ 293 w 307"/>
              <a:gd name="T33" fmla="*/ 189 h 308"/>
              <a:gd name="T34" fmla="*/ 293 w 307"/>
              <a:gd name="T35" fmla="*/ 118 h 308"/>
              <a:gd name="T36" fmla="*/ 188 w 307"/>
              <a:gd name="T37" fmla="*/ 118 h 308"/>
              <a:gd name="T38" fmla="*/ 188 w 307"/>
              <a:gd name="T39" fmla="*/ 14 h 308"/>
              <a:gd name="T40" fmla="*/ 118 w 307"/>
              <a:gd name="T41" fmla="*/ 14 h 308"/>
              <a:gd name="T42" fmla="*/ 118 w 307"/>
              <a:gd name="T43" fmla="*/ 118 h 308"/>
              <a:gd name="T44" fmla="*/ 14 w 307"/>
              <a:gd name="T45" fmla="*/ 118 h 308"/>
              <a:gd name="T46" fmla="*/ 14 w 307"/>
              <a:gd name="T47" fmla="*/ 189 h 308"/>
              <a:gd name="T48" fmla="*/ 118 w 307"/>
              <a:gd name="T49" fmla="*/ 189 h 308"/>
              <a:gd name="T50" fmla="*/ 118 w 307"/>
              <a:gd name="T51" fmla="*/ 294 h 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07" h="308">
                <a:moveTo>
                  <a:pt x="202" y="308"/>
                </a:moveTo>
                <a:lnTo>
                  <a:pt x="104" y="308"/>
                </a:lnTo>
                <a:lnTo>
                  <a:pt x="104" y="202"/>
                </a:lnTo>
                <a:lnTo>
                  <a:pt x="0" y="202"/>
                </a:lnTo>
                <a:lnTo>
                  <a:pt x="0" y="104"/>
                </a:lnTo>
                <a:lnTo>
                  <a:pt x="104" y="104"/>
                </a:lnTo>
                <a:lnTo>
                  <a:pt x="104" y="0"/>
                </a:lnTo>
                <a:lnTo>
                  <a:pt x="202" y="0"/>
                </a:lnTo>
                <a:lnTo>
                  <a:pt x="202" y="104"/>
                </a:lnTo>
                <a:lnTo>
                  <a:pt x="307" y="104"/>
                </a:lnTo>
                <a:lnTo>
                  <a:pt x="307" y="202"/>
                </a:lnTo>
                <a:lnTo>
                  <a:pt x="202" y="202"/>
                </a:lnTo>
                <a:lnTo>
                  <a:pt x="202" y="308"/>
                </a:lnTo>
                <a:close/>
                <a:moveTo>
                  <a:pt x="118" y="294"/>
                </a:moveTo>
                <a:lnTo>
                  <a:pt x="188" y="294"/>
                </a:lnTo>
                <a:lnTo>
                  <a:pt x="188" y="189"/>
                </a:lnTo>
                <a:lnTo>
                  <a:pt x="293" y="189"/>
                </a:lnTo>
                <a:lnTo>
                  <a:pt x="293" y="118"/>
                </a:lnTo>
                <a:lnTo>
                  <a:pt x="188" y="118"/>
                </a:lnTo>
                <a:lnTo>
                  <a:pt x="188" y="14"/>
                </a:lnTo>
                <a:lnTo>
                  <a:pt x="118" y="14"/>
                </a:lnTo>
                <a:lnTo>
                  <a:pt x="118" y="118"/>
                </a:lnTo>
                <a:lnTo>
                  <a:pt x="14" y="118"/>
                </a:lnTo>
                <a:lnTo>
                  <a:pt x="14" y="189"/>
                </a:lnTo>
                <a:lnTo>
                  <a:pt x="118" y="189"/>
                </a:lnTo>
                <a:lnTo>
                  <a:pt x="118" y="29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nvGrpSpPr>
          <p:cNvPr id="229" name="组合 228">
            <a:extLst>
              <a:ext uri="{FF2B5EF4-FFF2-40B4-BE49-F238E27FC236}">
                <a16:creationId xmlns:a16="http://schemas.microsoft.com/office/drawing/2014/main" id="{EC43440B-5362-41A8-A7F9-2A2462715083}"/>
              </a:ext>
            </a:extLst>
          </p:cNvPr>
          <p:cNvGrpSpPr/>
          <p:nvPr/>
        </p:nvGrpSpPr>
        <p:grpSpPr>
          <a:xfrm>
            <a:off x="3394185" y="4625452"/>
            <a:ext cx="281026" cy="249525"/>
            <a:chOff x="2288274" y="4124264"/>
            <a:chExt cx="485467" cy="431049"/>
          </a:xfrm>
        </p:grpSpPr>
        <p:sp>
          <p:nvSpPr>
            <p:cNvPr id="230" name="Freeform 58">
              <a:extLst>
                <a:ext uri="{FF2B5EF4-FFF2-40B4-BE49-F238E27FC236}">
                  <a16:creationId xmlns:a16="http://schemas.microsoft.com/office/drawing/2014/main" id="{E9EC2F03-140A-42BF-A0B5-B19AEE819CC3}"/>
                </a:ext>
              </a:extLst>
            </p:cNvPr>
            <p:cNvSpPr>
              <a:spLocks/>
            </p:cNvSpPr>
            <p:nvPr/>
          </p:nvSpPr>
          <p:spPr bwMode="auto">
            <a:xfrm>
              <a:off x="2411431" y="4256013"/>
              <a:ext cx="237722" cy="239154"/>
            </a:xfrm>
            <a:custGeom>
              <a:avLst/>
              <a:gdLst>
                <a:gd name="T0" fmla="*/ 166 w 166"/>
                <a:gd name="T1" fmla="*/ 59 h 167"/>
                <a:gd name="T2" fmla="*/ 107 w 166"/>
                <a:gd name="T3" fmla="*/ 59 h 167"/>
                <a:gd name="T4" fmla="*/ 107 w 166"/>
                <a:gd name="T5" fmla="*/ 0 h 167"/>
                <a:gd name="T6" fmla="*/ 60 w 166"/>
                <a:gd name="T7" fmla="*/ 0 h 167"/>
                <a:gd name="T8" fmla="*/ 60 w 166"/>
                <a:gd name="T9" fmla="*/ 59 h 167"/>
                <a:gd name="T10" fmla="*/ 0 w 166"/>
                <a:gd name="T11" fmla="*/ 59 h 167"/>
                <a:gd name="T12" fmla="*/ 0 w 166"/>
                <a:gd name="T13" fmla="*/ 108 h 167"/>
                <a:gd name="T14" fmla="*/ 60 w 166"/>
                <a:gd name="T15" fmla="*/ 108 h 167"/>
                <a:gd name="T16" fmla="*/ 60 w 166"/>
                <a:gd name="T17" fmla="*/ 167 h 167"/>
                <a:gd name="T18" fmla="*/ 107 w 166"/>
                <a:gd name="T19" fmla="*/ 167 h 167"/>
                <a:gd name="T20" fmla="*/ 107 w 166"/>
                <a:gd name="T21" fmla="*/ 108 h 167"/>
                <a:gd name="T22" fmla="*/ 166 w 166"/>
                <a:gd name="T23" fmla="*/ 108 h 167"/>
                <a:gd name="T24" fmla="*/ 166 w 166"/>
                <a:gd name="T25" fmla="*/ 59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6" h="167">
                  <a:moveTo>
                    <a:pt x="166" y="59"/>
                  </a:moveTo>
                  <a:lnTo>
                    <a:pt x="107" y="59"/>
                  </a:lnTo>
                  <a:lnTo>
                    <a:pt x="107" y="0"/>
                  </a:lnTo>
                  <a:lnTo>
                    <a:pt x="60" y="0"/>
                  </a:lnTo>
                  <a:lnTo>
                    <a:pt x="60" y="59"/>
                  </a:lnTo>
                  <a:lnTo>
                    <a:pt x="0" y="59"/>
                  </a:lnTo>
                  <a:lnTo>
                    <a:pt x="0" y="108"/>
                  </a:lnTo>
                  <a:lnTo>
                    <a:pt x="60" y="108"/>
                  </a:lnTo>
                  <a:lnTo>
                    <a:pt x="60" y="167"/>
                  </a:lnTo>
                  <a:lnTo>
                    <a:pt x="107" y="167"/>
                  </a:lnTo>
                  <a:lnTo>
                    <a:pt x="107" y="108"/>
                  </a:lnTo>
                  <a:lnTo>
                    <a:pt x="166" y="108"/>
                  </a:lnTo>
                  <a:lnTo>
                    <a:pt x="166"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31" name="Freeform 59">
              <a:extLst>
                <a:ext uri="{FF2B5EF4-FFF2-40B4-BE49-F238E27FC236}">
                  <a16:creationId xmlns:a16="http://schemas.microsoft.com/office/drawing/2014/main" id="{687C2D5F-E419-41F8-9307-48182EB83C18}"/>
                </a:ext>
              </a:extLst>
            </p:cNvPr>
            <p:cNvSpPr>
              <a:spLocks noEditPoints="1"/>
            </p:cNvSpPr>
            <p:nvPr/>
          </p:nvSpPr>
          <p:spPr bwMode="auto">
            <a:xfrm>
              <a:off x="2288274" y="4124264"/>
              <a:ext cx="485467" cy="431049"/>
            </a:xfrm>
            <a:custGeom>
              <a:avLst/>
              <a:gdLst>
                <a:gd name="T0" fmla="*/ 267 w 293"/>
                <a:gd name="T1" fmla="*/ 43 h 261"/>
                <a:gd name="T2" fmla="*/ 206 w 293"/>
                <a:gd name="T3" fmla="*/ 43 h 261"/>
                <a:gd name="T4" fmla="*/ 206 w 293"/>
                <a:gd name="T5" fmla="*/ 17 h 261"/>
                <a:gd name="T6" fmla="*/ 198 w 293"/>
                <a:gd name="T7" fmla="*/ 3 h 261"/>
                <a:gd name="T8" fmla="*/ 190 w 293"/>
                <a:gd name="T9" fmla="*/ 1 h 261"/>
                <a:gd name="T10" fmla="*/ 103 w 293"/>
                <a:gd name="T11" fmla="*/ 1 h 261"/>
                <a:gd name="T12" fmla="*/ 87 w 293"/>
                <a:gd name="T13" fmla="*/ 18 h 261"/>
                <a:gd name="T14" fmla="*/ 87 w 293"/>
                <a:gd name="T15" fmla="*/ 43 h 261"/>
                <a:gd name="T16" fmla="*/ 26 w 293"/>
                <a:gd name="T17" fmla="*/ 43 h 261"/>
                <a:gd name="T18" fmla="*/ 0 w 293"/>
                <a:gd name="T19" fmla="*/ 69 h 261"/>
                <a:gd name="T20" fmla="*/ 0 w 293"/>
                <a:gd name="T21" fmla="*/ 235 h 261"/>
                <a:gd name="T22" fmla="*/ 26 w 293"/>
                <a:gd name="T23" fmla="*/ 261 h 261"/>
                <a:gd name="T24" fmla="*/ 267 w 293"/>
                <a:gd name="T25" fmla="*/ 261 h 261"/>
                <a:gd name="T26" fmla="*/ 293 w 293"/>
                <a:gd name="T27" fmla="*/ 235 h 261"/>
                <a:gd name="T28" fmla="*/ 293 w 293"/>
                <a:gd name="T29" fmla="*/ 69 h 261"/>
                <a:gd name="T30" fmla="*/ 267 w 293"/>
                <a:gd name="T31" fmla="*/ 43 h 261"/>
                <a:gd name="T32" fmla="*/ 99 w 293"/>
                <a:gd name="T33" fmla="*/ 18 h 261"/>
                <a:gd name="T34" fmla="*/ 103 w 293"/>
                <a:gd name="T35" fmla="*/ 13 h 261"/>
                <a:gd name="T36" fmla="*/ 190 w 293"/>
                <a:gd name="T37" fmla="*/ 13 h 261"/>
                <a:gd name="T38" fmla="*/ 192 w 293"/>
                <a:gd name="T39" fmla="*/ 13 h 261"/>
                <a:gd name="T40" fmla="*/ 194 w 293"/>
                <a:gd name="T41" fmla="*/ 18 h 261"/>
                <a:gd name="T42" fmla="*/ 194 w 293"/>
                <a:gd name="T43" fmla="*/ 43 h 261"/>
                <a:gd name="T44" fmla="*/ 99 w 293"/>
                <a:gd name="T45" fmla="*/ 43 h 261"/>
                <a:gd name="T46" fmla="*/ 99 w 293"/>
                <a:gd name="T47" fmla="*/ 18 h 261"/>
                <a:gd name="T48" fmla="*/ 281 w 293"/>
                <a:gd name="T49" fmla="*/ 235 h 261"/>
                <a:gd name="T50" fmla="*/ 267 w 293"/>
                <a:gd name="T51" fmla="*/ 249 h 261"/>
                <a:gd name="T52" fmla="*/ 26 w 293"/>
                <a:gd name="T53" fmla="*/ 249 h 261"/>
                <a:gd name="T54" fmla="*/ 12 w 293"/>
                <a:gd name="T55" fmla="*/ 235 h 261"/>
                <a:gd name="T56" fmla="*/ 12 w 293"/>
                <a:gd name="T57" fmla="*/ 69 h 261"/>
                <a:gd name="T58" fmla="*/ 26 w 293"/>
                <a:gd name="T59" fmla="*/ 55 h 261"/>
                <a:gd name="T60" fmla="*/ 267 w 293"/>
                <a:gd name="T61" fmla="*/ 55 h 261"/>
                <a:gd name="T62" fmla="*/ 281 w 293"/>
                <a:gd name="T63" fmla="*/ 69 h 261"/>
                <a:gd name="T64" fmla="*/ 281 w 293"/>
                <a:gd name="T65" fmla="*/ 235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93" h="261">
                  <a:moveTo>
                    <a:pt x="267" y="43"/>
                  </a:moveTo>
                  <a:cubicBezTo>
                    <a:pt x="206" y="43"/>
                    <a:pt x="206" y="43"/>
                    <a:pt x="206" y="43"/>
                  </a:cubicBezTo>
                  <a:cubicBezTo>
                    <a:pt x="206" y="36"/>
                    <a:pt x="206" y="25"/>
                    <a:pt x="206" y="17"/>
                  </a:cubicBezTo>
                  <a:cubicBezTo>
                    <a:pt x="206" y="9"/>
                    <a:pt x="201" y="5"/>
                    <a:pt x="198" y="3"/>
                  </a:cubicBezTo>
                  <a:cubicBezTo>
                    <a:pt x="194" y="1"/>
                    <a:pt x="191" y="1"/>
                    <a:pt x="190" y="1"/>
                  </a:cubicBezTo>
                  <a:cubicBezTo>
                    <a:pt x="187" y="1"/>
                    <a:pt x="115" y="0"/>
                    <a:pt x="103" y="1"/>
                  </a:cubicBezTo>
                  <a:cubicBezTo>
                    <a:pt x="91" y="2"/>
                    <a:pt x="87" y="12"/>
                    <a:pt x="87" y="18"/>
                  </a:cubicBezTo>
                  <a:cubicBezTo>
                    <a:pt x="87" y="43"/>
                    <a:pt x="87" y="43"/>
                    <a:pt x="87" y="43"/>
                  </a:cubicBezTo>
                  <a:cubicBezTo>
                    <a:pt x="26" y="43"/>
                    <a:pt x="26" y="43"/>
                    <a:pt x="26" y="43"/>
                  </a:cubicBezTo>
                  <a:cubicBezTo>
                    <a:pt x="11" y="43"/>
                    <a:pt x="0" y="55"/>
                    <a:pt x="0" y="69"/>
                  </a:cubicBezTo>
                  <a:cubicBezTo>
                    <a:pt x="0" y="235"/>
                    <a:pt x="0" y="235"/>
                    <a:pt x="0" y="235"/>
                  </a:cubicBezTo>
                  <a:cubicBezTo>
                    <a:pt x="0" y="249"/>
                    <a:pt x="11" y="261"/>
                    <a:pt x="26" y="261"/>
                  </a:cubicBezTo>
                  <a:cubicBezTo>
                    <a:pt x="267" y="261"/>
                    <a:pt x="267" y="261"/>
                    <a:pt x="267" y="261"/>
                  </a:cubicBezTo>
                  <a:cubicBezTo>
                    <a:pt x="281" y="261"/>
                    <a:pt x="293" y="249"/>
                    <a:pt x="293" y="235"/>
                  </a:cubicBezTo>
                  <a:cubicBezTo>
                    <a:pt x="293" y="69"/>
                    <a:pt x="293" y="69"/>
                    <a:pt x="293" y="69"/>
                  </a:cubicBezTo>
                  <a:cubicBezTo>
                    <a:pt x="293" y="55"/>
                    <a:pt x="281" y="43"/>
                    <a:pt x="267" y="43"/>
                  </a:cubicBezTo>
                  <a:close/>
                  <a:moveTo>
                    <a:pt x="99" y="18"/>
                  </a:moveTo>
                  <a:cubicBezTo>
                    <a:pt x="99" y="16"/>
                    <a:pt x="100" y="13"/>
                    <a:pt x="103" y="13"/>
                  </a:cubicBezTo>
                  <a:cubicBezTo>
                    <a:pt x="115" y="12"/>
                    <a:pt x="189" y="13"/>
                    <a:pt x="190" y="13"/>
                  </a:cubicBezTo>
                  <a:cubicBezTo>
                    <a:pt x="190" y="13"/>
                    <a:pt x="191" y="13"/>
                    <a:pt x="192" y="13"/>
                  </a:cubicBezTo>
                  <a:cubicBezTo>
                    <a:pt x="192" y="14"/>
                    <a:pt x="194" y="14"/>
                    <a:pt x="194" y="18"/>
                  </a:cubicBezTo>
                  <a:cubicBezTo>
                    <a:pt x="194" y="25"/>
                    <a:pt x="194" y="36"/>
                    <a:pt x="194" y="43"/>
                  </a:cubicBezTo>
                  <a:cubicBezTo>
                    <a:pt x="99" y="43"/>
                    <a:pt x="99" y="43"/>
                    <a:pt x="99" y="43"/>
                  </a:cubicBezTo>
                  <a:lnTo>
                    <a:pt x="99" y="18"/>
                  </a:lnTo>
                  <a:close/>
                  <a:moveTo>
                    <a:pt x="281" y="235"/>
                  </a:moveTo>
                  <a:cubicBezTo>
                    <a:pt x="281" y="242"/>
                    <a:pt x="275" y="249"/>
                    <a:pt x="267" y="249"/>
                  </a:cubicBezTo>
                  <a:cubicBezTo>
                    <a:pt x="26" y="249"/>
                    <a:pt x="26" y="249"/>
                    <a:pt x="26" y="249"/>
                  </a:cubicBezTo>
                  <a:cubicBezTo>
                    <a:pt x="18" y="249"/>
                    <a:pt x="12" y="242"/>
                    <a:pt x="12" y="235"/>
                  </a:cubicBezTo>
                  <a:cubicBezTo>
                    <a:pt x="12" y="69"/>
                    <a:pt x="12" y="69"/>
                    <a:pt x="12" y="69"/>
                  </a:cubicBezTo>
                  <a:cubicBezTo>
                    <a:pt x="12" y="62"/>
                    <a:pt x="18" y="55"/>
                    <a:pt x="26" y="55"/>
                  </a:cubicBezTo>
                  <a:cubicBezTo>
                    <a:pt x="267" y="55"/>
                    <a:pt x="267" y="55"/>
                    <a:pt x="267" y="55"/>
                  </a:cubicBezTo>
                  <a:cubicBezTo>
                    <a:pt x="275" y="55"/>
                    <a:pt x="281" y="62"/>
                    <a:pt x="281" y="69"/>
                  </a:cubicBezTo>
                  <a:lnTo>
                    <a:pt x="281" y="23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sp>
        <p:nvSpPr>
          <p:cNvPr id="232" name="Freeform 60">
            <a:extLst>
              <a:ext uri="{FF2B5EF4-FFF2-40B4-BE49-F238E27FC236}">
                <a16:creationId xmlns:a16="http://schemas.microsoft.com/office/drawing/2014/main" id="{DFD7D781-FCEA-4AD2-90B5-87454FF75BC6}"/>
              </a:ext>
            </a:extLst>
          </p:cNvPr>
          <p:cNvSpPr>
            <a:spLocks noEditPoints="1"/>
          </p:cNvSpPr>
          <p:nvPr/>
        </p:nvSpPr>
        <p:spPr bwMode="auto">
          <a:xfrm>
            <a:off x="6512429" y="2385659"/>
            <a:ext cx="118546" cy="377190"/>
          </a:xfrm>
          <a:custGeom>
            <a:avLst/>
            <a:gdLst>
              <a:gd name="T0" fmla="*/ 143 w 143"/>
              <a:gd name="T1" fmla="*/ 73 h 455"/>
              <a:gd name="T2" fmla="*/ 101 w 143"/>
              <a:gd name="T3" fmla="*/ 73 h 455"/>
              <a:gd name="T4" fmla="*/ 101 w 143"/>
              <a:gd name="T5" fmla="*/ 21 h 455"/>
              <a:gd name="T6" fmla="*/ 130 w 143"/>
              <a:gd name="T7" fmla="*/ 21 h 455"/>
              <a:gd name="T8" fmla="*/ 130 w 143"/>
              <a:gd name="T9" fmla="*/ 0 h 455"/>
              <a:gd name="T10" fmla="*/ 13 w 143"/>
              <a:gd name="T11" fmla="*/ 0 h 455"/>
              <a:gd name="T12" fmla="*/ 13 w 143"/>
              <a:gd name="T13" fmla="*/ 21 h 455"/>
              <a:gd name="T14" fmla="*/ 43 w 143"/>
              <a:gd name="T15" fmla="*/ 21 h 455"/>
              <a:gd name="T16" fmla="*/ 43 w 143"/>
              <a:gd name="T17" fmla="*/ 73 h 455"/>
              <a:gd name="T18" fmla="*/ 0 w 143"/>
              <a:gd name="T19" fmla="*/ 73 h 455"/>
              <a:gd name="T20" fmla="*/ 0 w 143"/>
              <a:gd name="T21" fmla="*/ 333 h 455"/>
              <a:gd name="T22" fmla="*/ 66 w 143"/>
              <a:gd name="T23" fmla="*/ 333 h 455"/>
              <a:gd name="T24" fmla="*/ 66 w 143"/>
              <a:gd name="T25" fmla="*/ 443 h 455"/>
              <a:gd name="T26" fmla="*/ 72 w 143"/>
              <a:gd name="T27" fmla="*/ 455 h 455"/>
              <a:gd name="T28" fmla="*/ 75 w 143"/>
              <a:gd name="T29" fmla="*/ 443 h 455"/>
              <a:gd name="T30" fmla="*/ 75 w 143"/>
              <a:gd name="T31" fmla="*/ 333 h 455"/>
              <a:gd name="T32" fmla="*/ 143 w 143"/>
              <a:gd name="T33" fmla="*/ 333 h 455"/>
              <a:gd name="T34" fmla="*/ 143 w 143"/>
              <a:gd name="T35" fmla="*/ 73 h 455"/>
              <a:gd name="T36" fmla="*/ 130 w 143"/>
              <a:gd name="T37" fmla="*/ 319 h 455"/>
              <a:gd name="T38" fmla="*/ 14 w 143"/>
              <a:gd name="T39" fmla="*/ 319 h 455"/>
              <a:gd name="T40" fmla="*/ 14 w 143"/>
              <a:gd name="T41" fmla="*/ 305 h 455"/>
              <a:gd name="T42" fmla="*/ 78 w 143"/>
              <a:gd name="T43" fmla="*/ 305 h 455"/>
              <a:gd name="T44" fmla="*/ 78 w 143"/>
              <a:gd name="T45" fmla="*/ 291 h 455"/>
              <a:gd name="T46" fmla="*/ 14 w 143"/>
              <a:gd name="T47" fmla="*/ 291 h 455"/>
              <a:gd name="T48" fmla="*/ 14 w 143"/>
              <a:gd name="T49" fmla="*/ 277 h 455"/>
              <a:gd name="T50" fmla="*/ 59 w 143"/>
              <a:gd name="T51" fmla="*/ 277 h 455"/>
              <a:gd name="T52" fmla="*/ 59 w 143"/>
              <a:gd name="T53" fmla="*/ 264 h 455"/>
              <a:gd name="T54" fmla="*/ 14 w 143"/>
              <a:gd name="T55" fmla="*/ 264 h 455"/>
              <a:gd name="T56" fmla="*/ 14 w 143"/>
              <a:gd name="T57" fmla="*/ 252 h 455"/>
              <a:gd name="T58" fmla="*/ 59 w 143"/>
              <a:gd name="T59" fmla="*/ 252 h 455"/>
              <a:gd name="T60" fmla="*/ 59 w 143"/>
              <a:gd name="T61" fmla="*/ 238 h 455"/>
              <a:gd name="T62" fmla="*/ 14 w 143"/>
              <a:gd name="T63" fmla="*/ 238 h 455"/>
              <a:gd name="T64" fmla="*/ 14 w 143"/>
              <a:gd name="T65" fmla="*/ 227 h 455"/>
              <a:gd name="T66" fmla="*/ 78 w 143"/>
              <a:gd name="T67" fmla="*/ 227 h 455"/>
              <a:gd name="T68" fmla="*/ 78 w 143"/>
              <a:gd name="T69" fmla="*/ 213 h 455"/>
              <a:gd name="T70" fmla="*/ 14 w 143"/>
              <a:gd name="T71" fmla="*/ 213 h 455"/>
              <a:gd name="T72" fmla="*/ 14 w 143"/>
              <a:gd name="T73" fmla="*/ 203 h 455"/>
              <a:gd name="T74" fmla="*/ 59 w 143"/>
              <a:gd name="T75" fmla="*/ 203 h 455"/>
              <a:gd name="T76" fmla="*/ 59 w 143"/>
              <a:gd name="T77" fmla="*/ 190 h 455"/>
              <a:gd name="T78" fmla="*/ 14 w 143"/>
              <a:gd name="T79" fmla="*/ 190 h 455"/>
              <a:gd name="T80" fmla="*/ 14 w 143"/>
              <a:gd name="T81" fmla="*/ 178 h 455"/>
              <a:gd name="T82" fmla="*/ 59 w 143"/>
              <a:gd name="T83" fmla="*/ 178 h 455"/>
              <a:gd name="T84" fmla="*/ 59 w 143"/>
              <a:gd name="T85" fmla="*/ 164 h 455"/>
              <a:gd name="T86" fmla="*/ 14 w 143"/>
              <a:gd name="T87" fmla="*/ 164 h 455"/>
              <a:gd name="T88" fmla="*/ 14 w 143"/>
              <a:gd name="T89" fmla="*/ 153 h 455"/>
              <a:gd name="T90" fmla="*/ 78 w 143"/>
              <a:gd name="T91" fmla="*/ 153 h 455"/>
              <a:gd name="T92" fmla="*/ 78 w 143"/>
              <a:gd name="T93" fmla="*/ 139 h 455"/>
              <a:gd name="T94" fmla="*/ 14 w 143"/>
              <a:gd name="T95" fmla="*/ 139 h 455"/>
              <a:gd name="T96" fmla="*/ 14 w 143"/>
              <a:gd name="T97" fmla="*/ 87 h 455"/>
              <a:gd name="T98" fmla="*/ 130 w 143"/>
              <a:gd name="T99" fmla="*/ 87 h 455"/>
              <a:gd name="T100" fmla="*/ 130 w 143"/>
              <a:gd name="T101" fmla="*/ 319 h 4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43" h="455">
                <a:moveTo>
                  <a:pt x="143" y="73"/>
                </a:moveTo>
                <a:lnTo>
                  <a:pt x="101" y="73"/>
                </a:lnTo>
                <a:lnTo>
                  <a:pt x="101" y="21"/>
                </a:lnTo>
                <a:lnTo>
                  <a:pt x="130" y="21"/>
                </a:lnTo>
                <a:lnTo>
                  <a:pt x="130" y="0"/>
                </a:lnTo>
                <a:lnTo>
                  <a:pt x="13" y="0"/>
                </a:lnTo>
                <a:lnTo>
                  <a:pt x="13" y="21"/>
                </a:lnTo>
                <a:lnTo>
                  <a:pt x="43" y="21"/>
                </a:lnTo>
                <a:lnTo>
                  <a:pt x="43" y="73"/>
                </a:lnTo>
                <a:lnTo>
                  <a:pt x="0" y="73"/>
                </a:lnTo>
                <a:lnTo>
                  <a:pt x="0" y="333"/>
                </a:lnTo>
                <a:lnTo>
                  <a:pt x="66" y="333"/>
                </a:lnTo>
                <a:lnTo>
                  <a:pt x="66" y="443"/>
                </a:lnTo>
                <a:lnTo>
                  <a:pt x="72" y="455"/>
                </a:lnTo>
                <a:lnTo>
                  <a:pt x="75" y="443"/>
                </a:lnTo>
                <a:lnTo>
                  <a:pt x="75" y="333"/>
                </a:lnTo>
                <a:lnTo>
                  <a:pt x="143" y="333"/>
                </a:lnTo>
                <a:lnTo>
                  <a:pt x="143" y="73"/>
                </a:lnTo>
                <a:close/>
                <a:moveTo>
                  <a:pt x="130" y="319"/>
                </a:moveTo>
                <a:lnTo>
                  <a:pt x="14" y="319"/>
                </a:lnTo>
                <a:lnTo>
                  <a:pt x="14" y="305"/>
                </a:lnTo>
                <a:lnTo>
                  <a:pt x="78" y="305"/>
                </a:lnTo>
                <a:lnTo>
                  <a:pt x="78" y="291"/>
                </a:lnTo>
                <a:lnTo>
                  <a:pt x="14" y="291"/>
                </a:lnTo>
                <a:lnTo>
                  <a:pt x="14" y="277"/>
                </a:lnTo>
                <a:lnTo>
                  <a:pt x="59" y="277"/>
                </a:lnTo>
                <a:lnTo>
                  <a:pt x="59" y="264"/>
                </a:lnTo>
                <a:lnTo>
                  <a:pt x="14" y="264"/>
                </a:lnTo>
                <a:lnTo>
                  <a:pt x="14" y="252"/>
                </a:lnTo>
                <a:lnTo>
                  <a:pt x="59" y="252"/>
                </a:lnTo>
                <a:lnTo>
                  <a:pt x="59" y="238"/>
                </a:lnTo>
                <a:lnTo>
                  <a:pt x="14" y="238"/>
                </a:lnTo>
                <a:lnTo>
                  <a:pt x="14" y="227"/>
                </a:lnTo>
                <a:lnTo>
                  <a:pt x="78" y="227"/>
                </a:lnTo>
                <a:lnTo>
                  <a:pt x="78" y="213"/>
                </a:lnTo>
                <a:lnTo>
                  <a:pt x="14" y="213"/>
                </a:lnTo>
                <a:lnTo>
                  <a:pt x="14" y="203"/>
                </a:lnTo>
                <a:lnTo>
                  <a:pt x="59" y="203"/>
                </a:lnTo>
                <a:lnTo>
                  <a:pt x="59" y="190"/>
                </a:lnTo>
                <a:lnTo>
                  <a:pt x="14" y="190"/>
                </a:lnTo>
                <a:lnTo>
                  <a:pt x="14" y="178"/>
                </a:lnTo>
                <a:lnTo>
                  <a:pt x="59" y="178"/>
                </a:lnTo>
                <a:lnTo>
                  <a:pt x="59" y="164"/>
                </a:lnTo>
                <a:lnTo>
                  <a:pt x="14" y="164"/>
                </a:lnTo>
                <a:lnTo>
                  <a:pt x="14" y="153"/>
                </a:lnTo>
                <a:lnTo>
                  <a:pt x="78" y="153"/>
                </a:lnTo>
                <a:lnTo>
                  <a:pt x="78" y="139"/>
                </a:lnTo>
                <a:lnTo>
                  <a:pt x="14" y="139"/>
                </a:lnTo>
                <a:lnTo>
                  <a:pt x="14" y="87"/>
                </a:lnTo>
                <a:lnTo>
                  <a:pt x="130" y="87"/>
                </a:lnTo>
                <a:lnTo>
                  <a:pt x="130" y="31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nvGrpSpPr>
          <p:cNvPr id="233" name="组合 232">
            <a:extLst>
              <a:ext uri="{FF2B5EF4-FFF2-40B4-BE49-F238E27FC236}">
                <a16:creationId xmlns:a16="http://schemas.microsoft.com/office/drawing/2014/main" id="{46203E35-D94C-4AE1-84EF-0030621069B7}"/>
              </a:ext>
            </a:extLst>
          </p:cNvPr>
          <p:cNvGrpSpPr/>
          <p:nvPr/>
        </p:nvGrpSpPr>
        <p:grpSpPr>
          <a:xfrm>
            <a:off x="1365639" y="3199657"/>
            <a:ext cx="262789" cy="262789"/>
            <a:chOff x="874835" y="2222492"/>
            <a:chExt cx="453962" cy="453962"/>
          </a:xfrm>
        </p:grpSpPr>
        <p:sp>
          <p:nvSpPr>
            <p:cNvPr id="234" name="Freeform 61">
              <a:extLst>
                <a:ext uri="{FF2B5EF4-FFF2-40B4-BE49-F238E27FC236}">
                  <a16:creationId xmlns:a16="http://schemas.microsoft.com/office/drawing/2014/main" id="{6EC73693-3E68-4C60-AD49-780F6CB89BDF}"/>
                </a:ext>
              </a:extLst>
            </p:cNvPr>
            <p:cNvSpPr>
              <a:spLocks/>
            </p:cNvSpPr>
            <p:nvPr/>
          </p:nvSpPr>
          <p:spPr bwMode="auto">
            <a:xfrm>
              <a:off x="914932" y="2289799"/>
              <a:ext cx="160391" cy="160391"/>
            </a:xfrm>
            <a:custGeom>
              <a:avLst/>
              <a:gdLst>
                <a:gd name="T0" fmla="*/ 97 w 97"/>
                <a:gd name="T1" fmla="*/ 70 h 97"/>
                <a:gd name="T2" fmla="*/ 81 w 97"/>
                <a:gd name="T3" fmla="*/ 97 h 97"/>
                <a:gd name="T4" fmla="*/ 2 w 97"/>
                <a:gd name="T5" fmla="*/ 97 h 97"/>
                <a:gd name="T6" fmla="*/ 57 w 97"/>
                <a:gd name="T7" fmla="*/ 0 h 97"/>
                <a:gd name="T8" fmla="*/ 97 w 97"/>
                <a:gd name="T9" fmla="*/ 70 h 97"/>
              </a:gdLst>
              <a:ahLst/>
              <a:cxnLst>
                <a:cxn ang="0">
                  <a:pos x="T0" y="T1"/>
                </a:cxn>
                <a:cxn ang="0">
                  <a:pos x="T2" y="T3"/>
                </a:cxn>
                <a:cxn ang="0">
                  <a:pos x="T4" y="T5"/>
                </a:cxn>
                <a:cxn ang="0">
                  <a:pos x="T6" y="T7"/>
                </a:cxn>
                <a:cxn ang="0">
                  <a:pos x="T8" y="T9"/>
                </a:cxn>
              </a:cxnLst>
              <a:rect l="0" t="0" r="r" b="b"/>
              <a:pathLst>
                <a:path w="97" h="97">
                  <a:moveTo>
                    <a:pt x="97" y="70"/>
                  </a:moveTo>
                  <a:cubicBezTo>
                    <a:pt x="87" y="76"/>
                    <a:pt x="82" y="85"/>
                    <a:pt x="81" y="97"/>
                  </a:cubicBezTo>
                  <a:cubicBezTo>
                    <a:pt x="2" y="97"/>
                    <a:pt x="2" y="97"/>
                    <a:pt x="2" y="97"/>
                  </a:cubicBezTo>
                  <a:cubicBezTo>
                    <a:pt x="0" y="64"/>
                    <a:pt x="19" y="22"/>
                    <a:pt x="57" y="0"/>
                  </a:cubicBezTo>
                  <a:cubicBezTo>
                    <a:pt x="70" y="23"/>
                    <a:pt x="84" y="46"/>
                    <a:pt x="97" y="70"/>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35" name="Freeform 62">
              <a:extLst>
                <a:ext uri="{FF2B5EF4-FFF2-40B4-BE49-F238E27FC236}">
                  <a16:creationId xmlns:a16="http://schemas.microsoft.com/office/drawing/2014/main" id="{C5A0159E-6818-422E-B88D-653A9BCDB941}"/>
                </a:ext>
              </a:extLst>
            </p:cNvPr>
            <p:cNvSpPr>
              <a:spLocks/>
            </p:cNvSpPr>
            <p:nvPr/>
          </p:nvSpPr>
          <p:spPr bwMode="auto">
            <a:xfrm>
              <a:off x="1128309" y="2289799"/>
              <a:ext cx="158959" cy="160391"/>
            </a:xfrm>
            <a:custGeom>
              <a:avLst/>
              <a:gdLst>
                <a:gd name="T0" fmla="*/ 40 w 96"/>
                <a:gd name="T1" fmla="*/ 0 h 97"/>
                <a:gd name="T2" fmla="*/ 95 w 96"/>
                <a:gd name="T3" fmla="*/ 97 h 97"/>
                <a:gd name="T4" fmla="*/ 16 w 96"/>
                <a:gd name="T5" fmla="*/ 97 h 97"/>
                <a:gd name="T6" fmla="*/ 0 w 96"/>
                <a:gd name="T7" fmla="*/ 69 h 97"/>
                <a:gd name="T8" fmla="*/ 40 w 96"/>
                <a:gd name="T9" fmla="*/ 0 h 97"/>
              </a:gdLst>
              <a:ahLst/>
              <a:cxnLst>
                <a:cxn ang="0">
                  <a:pos x="T0" y="T1"/>
                </a:cxn>
                <a:cxn ang="0">
                  <a:pos x="T2" y="T3"/>
                </a:cxn>
                <a:cxn ang="0">
                  <a:pos x="T4" y="T5"/>
                </a:cxn>
                <a:cxn ang="0">
                  <a:pos x="T6" y="T7"/>
                </a:cxn>
                <a:cxn ang="0">
                  <a:pos x="T8" y="T9"/>
                </a:cxn>
              </a:cxnLst>
              <a:rect l="0" t="0" r="r" b="b"/>
              <a:pathLst>
                <a:path w="96" h="97">
                  <a:moveTo>
                    <a:pt x="40" y="0"/>
                  </a:moveTo>
                  <a:cubicBezTo>
                    <a:pt x="74" y="20"/>
                    <a:pt x="96" y="58"/>
                    <a:pt x="95" y="97"/>
                  </a:cubicBezTo>
                  <a:cubicBezTo>
                    <a:pt x="16" y="97"/>
                    <a:pt x="16" y="97"/>
                    <a:pt x="16" y="97"/>
                  </a:cubicBezTo>
                  <a:cubicBezTo>
                    <a:pt x="13" y="81"/>
                    <a:pt x="13" y="81"/>
                    <a:pt x="0" y="69"/>
                  </a:cubicBezTo>
                  <a:cubicBezTo>
                    <a:pt x="13" y="46"/>
                    <a:pt x="26" y="23"/>
                    <a:pt x="40" y="0"/>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36" name="Freeform 63">
              <a:extLst>
                <a:ext uri="{FF2B5EF4-FFF2-40B4-BE49-F238E27FC236}">
                  <a16:creationId xmlns:a16="http://schemas.microsoft.com/office/drawing/2014/main" id="{6FDFD78D-A300-4D0B-BD85-CE2612E928E7}"/>
                </a:ext>
              </a:extLst>
            </p:cNvPr>
            <p:cNvSpPr>
              <a:spLocks/>
            </p:cNvSpPr>
            <p:nvPr/>
          </p:nvSpPr>
          <p:spPr bwMode="auto">
            <a:xfrm>
              <a:off x="1009448" y="2494584"/>
              <a:ext cx="184736" cy="148934"/>
            </a:xfrm>
            <a:custGeom>
              <a:avLst/>
              <a:gdLst>
                <a:gd name="T0" fmla="*/ 0 w 112"/>
                <a:gd name="T1" fmla="*/ 69 h 90"/>
                <a:gd name="T2" fmla="*/ 40 w 112"/>
                <a:gd name="T3" fmla="*/ 0 h 90"/>
                <a:gd name="T4" fmla="*/ 72 w 112"/>
                <a:gd name="T5" fmla="*/ 0 h 90"/>
                <a:gd name="T6" fmla="*/ 112 w 112"/>
                <a:gd name="T7" fmla="*/ 69 h 90"/>
                <a:gd name="T8" fmla="*/ 0 w 112"/>
                <a:gd name="T9" fmla="*/ 69 h 90"/>
              </a:gdLst>
              <a:ahLst/>
              <a:cxnLst>
                <a:cxn ang="0">
                  <a:pos x="T0" y="T1"/>
                </a:cxn>
                <a:cxn ang="0">
                  <a:pos x="T2" y="T3"/>
                </a:cxn>
                <a:cxn ang="0">
                  <a:pos x="T4" y="T5"/>
                </a:cxn>
                <a:cxn ang="0">
                  <a:pos x="T6" y="T7"/>
                </a:cxn>
                <a:cxn ang="0">
                  <a:pos x="T8" y="T9"/>
                </a:cxn>
              </a:cxnLst>
              <a:rect l="0" t="0" r="r" b="b"/>
              <a:pathLst>
                <a:path w="112" h="90">
                  <a:moveTo>
                    <a:pt x="0" y="69"/>
                  </a:moveTo>
                  <a:cubicBezTo>
                    <a:pt x="14" y="46"/>
                    <a:pt x="27" y="23"/>
                    <a:pt x="40" y="0"/>
                  </a:cubicBezTo>
                  <a:cubicBezTo>
                    <a:pt x="55" y="6"/>
                    <a:pt x="58" y="6"/>
                    <a:pt x="72" y="0"/>
                  </a:cubicBezTo>
                  <a:cubicBezTo>
                    <a:pt x="85" y="23"/>
                    <a:pt x="98" y="46"/>
                    <a:pt x="112" y="69"/>
                  </a:cubicBezTo>
                  <a:cubicBezTo>
                    <a:pt x="80" y="89"/>
                    <a:pt x="34" y="90"/>
                    <a:pt x="0" y="69"/>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37" name="Oval 64">
              <a:extLst>
                <a:ext uri="{FF2B5EF4-FFF2-40B4-BE49-F238E27FC236}">
                  <a16:creationId xmlns:a16="http://schemas.microsoft.com/office/drawing/2014/main" id="{8C29B388-DFAC-4D18-A3EA-3DF409D392DA}"/>
                </a:ext>
              </a:extLst>
            </p:cNvPr>
            <p:cNvSpPr>
              <a:spLocks noChangeArrowheads="1"/>
            </p:cNvSpPr>
            <p:nvPr/>
          </p:nvSpPr>
          <p:spPr bwMode="auto">
            <a:xfrm>
              <a:off x="1068163" y="2417252"/>
              <a:ext cx="67307" cy="65875"/>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38" name="Freeform 65">
              <a:extLst>
                <a:ext uri="{FF2B5EF4-FFF2-40B4-BE49-F238E27FC236}">
                  <a16:creationId xmlns:a16="http://schemas.microsoft.com/office/drawing/2014/main" id="{2EA8B638-8B2D-4157-BD3B-8B55C2397CB4}"/>
                </a:ext>
              </a:extLst>
            </p:cNvPr>
            <p:cNvSpPr>
              <a:spLocks noEditPoints="1"/>
            </p:cNvSpPr>
            <p:nvPr/>
          </p:nvSpPr>
          <p:spPr bwMode="auto">
            <a:xfrm>
              <a:off x="874835" y="2222492"/>
              <a:ext cx="453962" cy="453962"/>
            </a:xfrm>
            <a:custGeom>
              <a:avLst/>
              <a:gdLst>
                <a:gd name="T0" fmla="*/ 137 w 274"/>
                <a:gd name="T1" fmla="*/ 274 h 274"/>
                <a:gd name="T2" fmla="*/ 0 w 274"/>
                <a:gd name="T3" fmla="*/ 137 h 274"/>
                <a:gd name="T4" fmla="*/ 137 w 274"/>
                <a:gd name="T5" fmla="*/ 0 h 274"/>
                <a:gd name="T6" fmla="*/ 274 w 274"/>
                <a:gd name="T7" fmla="*/ 137 h 274"/>
                <a:gd name="T8" fmla="*/ 137 w 274"/>
                <a:gd name="T9" fmla="*/ 274 h 274"/>
                <a:gd name="T10" fmla="*/ 137 w 274"/>
                <a:gd name="T11" fmla="*/ 12 h 274"/>
                <a:gd name="T12" fmla="*/ 12 w 274"/>
                <a:gd name="T13" fmla="*/ 137 h 274"/>
                <a:gd name="T14" fmla="*/ 137 w 274"/>
                <a:gd name="T15" fmla="*/ 262 h 274"/>
                <a:gd name="T16" fmla="*/ 262 w 274"/>
                <a:gd name="T17" fmla="*/ 137 h 274"/>
                <a:gd name="T18" fmla="*/ 137 w 274"/>
                <a:gd name="T19" fmla="*/ 12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4" h="274">
                  <a:moveTo>
                    <a:pt x="137" y="274"/>
                  </a:moveTo>
                  <a:cubicBezTo>
                    <a:pt x="61" y="274"/>
                    <a:pt x="0" y="213"/>
                    <a:pt x="0" y="137"/>
                  </a:cubicBezTo>
                  <a:cubicBezTo>
                    <a:pt x="0" y="62"/>
                    <a:pt x="61" y="0"/>
                    <a:pt x="137" y="0"/>
                  </a:cubicBezTo>
                  <a:cubicBezTo>
                    <a:pt x="212" y="0"/>
                    <a:pt x="274" y="62"/>
                    <a:pt x="274" y="137"/>
                  </a:cubicBezTo>
                  <a:cubicBezTo>
                    <a:pt x="274" y="213"/>
                    <a:pt x="212" y="274"/>
                    <a:pt x="137" y="274"/>
                  </a:cubicBezTo>
                  <a:close/>
                  <a:moveTo>
                    <a:pt x="137" y="12"/>
                  </a:moveTo>
                  <a:cubicBezTo>
                    <a:pt x="68" y="12"/>
                    <a:pt x="12" y="68"/>
                    <a:pt x="12" y="137"/>
                  </a:cubicBezTo>
                  <a:cubicBezTo>
                    <a:pt x="12" y="206"/>
                    <a:pt x="68" y="262"/>
                    <a:pt x="137" y="262"/>
                  </a:cubicBezTo>
                  <a:cubicBezTo>
                    <a:pt x="206" y="262"/>
                    <a:pt x="262" y="206"/>
                    <a:pt x="262" y="137"/>
                  </a:cubicBezTo>
                  <a:cubicBezTo>
                    <a:pt x="262" y="68"/>
                    <a:pt x="206" y="12"/>
                    <a:pt x="137" y="1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grpSp>
        <p:nvGrpSpPr>
          <p:cNvPr id="239" name="组合 238">
            <a:extLst>
              <a:ext uri="{FF2B5EF4-FFF2-40B4-BE49-F238E27FC236}">
                <a16:creationId xmlns:a16="http://schemas.microsoft.com/office/drawing/2014/main" id="{793DAA2B-D8CE-487E-B147-CCCF40AAC817}"/>
              </a:ext>
            </a:extLst>
          </p:cNvPr>
          <p:cNvGrpSpPr/>
          <p:nvPr/>
        </p:nvGrpSpPr>
        <p:grpSpPr>
          <a:xfrm>
            <a:off x="5478734" y="4610116"/>
            <a:ext cx="213050" cy="280197"/>
            <a:chOff x="3777613" y="4108511"/>
            <a:chExt cx="368039" cy="484035"/>
          </a:xfrm>
        </p:grpSpPr>
        <p:sp>
          <p:nvSpPr>
            <p:cNvPr id="240" name="Freeform 66">
              <a:extLst>
                <a:ext uri="{FF2B5EF4-FFF2-40B4-BE49-F238E27FC236}">
                  <a16:creationId xmlns:a16="http://schemas.microsoft.com/office/drawing/2014/main" id="{C9DD6A80-DDD6-400C-B7A9-9D5E37D34132}"/>
                </a:ext>
              </a:extLst>
            </p:cNvPr>
            <p:cNvSpPr>
              <a:spLocks noEditPoints="1"/>
            </p:cNvSpPr>
            <p:nvPr/>
          </p:nvSpPr>
          <p:spPr bwMode="auto">
            <a:xfrm>
              <a:off x="3777613" y="4108511"/>
              <a:ext cx="368039" cy="484035"/>
            </a:xfrm>
            <a:custGeom>
              <a:avLst/>
              <a:gdLst>
                <a:gd name="T0" fmla="*/ 150 w 223"/>
                <a:gd name="T1" fmla="*/ 282 h 292"/>
                <a:gd name="T2" fmla="*/ 139 w 223"/>
                <a:gd name="T3" fmla="*/ 235 h 292"/>
                <a:gd name="T4" fmla="*/ 130 w 223"/>
                <a:gd name="T5" fmla="*/ 190 h 292"/>
                <a:gd name="T6" fmla="*/ 103 w 223"/>
                <a:gd name="T7" fmla="*/ 181 h 292"/>
                <a:gd name="T8" fmla="*/ 88 w 223"/>
                <a:gd name="T9" fmla="*/ 218 h 292"/>
                <a:gd name="T10" fmla="*/ 82 w 223"/>
                <a:gd name="T11" fmla="*/ 265 h 292"/>
                <a:gd name="T12" fmla="*/ 76 w 223"/>
                <a:gd name="T13" fmla="*/ 279 h 292"/>
                <a:gd name="T14" fmla="*/ 57 w 223"/>
                <a:gd name="T15" fmla="*/ 292 h 292"/>
                <a:gd name="T16" fmla="*/ 31 w 223"/>
                <a:gd name="T17" fmla="*/ 260 h 292"/>
                <a:gd name="T18" fmla="*/ 24 w 223"/>
                <a:gd name="T19" fmla="*/ 161 h 292"/>
                <a:gd name="T20" fmla="*/ 25 w 223"/>
                <a:gd name="T21" fmla="*/ 142 h 292"/>
                <a:gd name="T22" fmla="*/ 5 w 223"/>
                <a:gd name="T23" fmla="*/ 37 h 292"/>
                <a:gd name="T24" fmla="*/ 54 w 223"/>
                <a:gd name="T25" fmla="*/ 0 h 292"/>
                <a:gd name="T26" fmla="*/ 86 w 223"/>
                <a:gd name="T27" fmla="*/ 5 h 292"/>
                <a:gd name="T28" fmla="*/ 118 w 223"/>
                <a:gd name="T29" fmla="*/ 8 h 292"/>
                <a:gd name="T30" fmla="*/ 146 w 223"/>
                <a:gd name="T31" fmla="*/ 3 h 292"/>
                <a:gd name="T32" fmla="*/ 172 w 223"/>
                <a:gd name="T33" fmla="*/ 1 h 292"/>
                <a:gd name="T34" fmla="*/ 216 w 223"/>
                <a:gd name="T35" fmla="*/ 26 h 292"/>
                <a:gd name="T36" fmla="*/ 212 w 223"/>
                <a:gd name="T37" fmla="*/ 113 h 292"/>
                <a:gd name="T38" fmla="*/ 201 w 223"/>
                <a:gd name="T39" fmla="*/ 140 h 292"/>
                <a:gd name="T40" fmla="*/ 202 w 223"/>
                <a:gd name="T41" fmla="*/ 208 h 292"/>
                <a:gd name="T42" fmla="*/ 186 w 223"/>
                <a:gd name="T43" fmla="*/ 281 h 292"/>
                <a:gd name="T44" fmla="*/ 113 w 223"/>
                <a:gd name="T45" fmla="*/ 167 h 292"/>
                <a:gd name="T46" fmla="*/ 148 w 223"/>
                <a:gd name="T47" fmla="*/ 212 h 292"/>
                <a:gd name="T48" fmla="*/ 154 w 223"/>
                <a:gd name="T49" fmla="*/ 256 h 292"/>
                <a:gd name="T50" fmla="*/ 169 w 223"/>
                <a:gd name="T51" fmla="*/ 280 h 292"/>
                <a:gd name="T52" fmla="*/ 183 w 223"/>
                <a:gd name="T53" fmla="*/ 257 h 292"/>
                <a:gd name="T54" fmla="*/ 189 w 223"/>
                <a:gd name="T55" fmla="*/ 147 h 292"/>
                <a:gd name="T56" fmla="*/ 195 w 223"/>
                <a:gd name="T57" fmla="*/ 124 h 292"/>
                <a:gd name="T58" fmla="*/ 211 w 223"/>
                <a:gd name="T59" fmla="*/ 57 h 292"/>
                <a:gd name="T60" fmla="*/ 179 w 223"/>
                <a:gd name="T61" fmla="*/ 13 h 292"/>
                <a:gd name="T62" fmla="*/ 149 w 223"/>
                <a:gd name="T63" fmla="*/ 15 h 292"/>
                <a:gd name="T64" fmla="*/ 141 w 223"/>
                <a:gd name="T65" fmla="*/ 17 h 292"/>
                <a:gd name="T66" fmla="*/ 112 w 223"/>
                <a:gd name="T67" fmla="*/ 20 h 292"/>
                <a:gd name="T68" fmla="*/ 74 w 223"/>
                <a:gd name="T69" fmla="*/ 15 h 292"/>
                <a:gd name="T70" fmla="*/ 47 w 223"/>
                <a:gd name="T71" fmla="*/ 13 h 292"/>
                <a:gd name="T72" fmla="*/ 17 w 223"/>
                <a:gd name="T73" fmla="*/ 80 h 292"/>
                <a:gd name="T74" fmla="*/ 37 w 223"/>
                <a:gd name="T75" fmla="*/ 144 h 292"/>
                <a:gd name="T76" fmla="*/ 35 w 223"/>
                <a:gd name="T77" fmla="*/ 195 h 292"/>
                <a:gd name="T78" fmla="*/ 50 w 223"/>
                <a:gd name="T79" fmla="*/ 276 h 292"/>
                <a:gd name="T80" fmla="*/ 65 w 223"/>
                <a:gd name="T81" fmla="*/ 275 h 292"/>
                <a:gd name="T82" fmla="*/ 70 w 223"/>
                <a:gd name="T83" fmla="*/ 263 h 292"/>
                <a:gd name="T84" fmla="*/ 76 w 223"/>
                <a:gd name="T85" fmla="*/ 216 h 292"/>
                <a:gd name="T86" fmla="*/ 97 w 223"/>
                <a:gd name="T87" fmla="*/ 171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23" h="292">
                  <a:moveTo>
                    <a:pt x="169" y="292"/>
                  </a:moveTo>
                  <a:cubicBezTo>
                    <a:pt x="162" y="292"/>
                    <a:pt x="155" y="288"/>
                    <a:pt x="150" y="282"/>
                  </a:cubicBezTo>
                  <a:cubicBezTo>
                    <a:pt x="145" y="274"/>
                    <a:pt x="143" y="265"/>
                    <a:pt x="142" y="258"/>
                  </a:cubicBezTo>
                  <a:cubicBezTo>
                    <a:pt x="141" y="250"/>
                    <a:pt x="140" y="243"/>
                    <a:pt x="139" y="235"/>
                  </a:cubicBezTo>
                  <a:cubicBezTo>
                    <a:pt x="138" y="228"/>
                    <a:pt x="138" y="221"/>
                    <a:pt x="137" y="214"/>
                  </a:cubicBezTo>
                  <a:cubicBezTo>
                    <a:pt x="135" y="204"/>
                    <a:pt x="133" y="197"/>
                    <a:pt x="130" y="190"/>
                  </a:cubicBezTo>
                  <a:cubicBezTo>
                    <a:pt x="126" y="183"/>
                    <a:pt x="120" y="179"/>
                    <a:pt x="113" y="179"/>
                  </a:cubicBezTo>
                  <a:cubicBezTo>
                    <a:pt x="109" y="179"/>
                    <a:pt x="106" y="179"/>
                    <a:pt x="103" y="181"/>
                  </a:cubicBezTo>
                  <a:cubicBezTo>
                    <a:pt x="100" y="183"/>
                    <a:pt x="97" y="187"/>
                    <a:pt x="95" y="192"/>
                  </a:cubicBezTo>
                  <a:cubicBezTo>
                    <a:pt x="91" y="200"/>
                    <a:pt x="89" y="210"/>
                    <a:pt x="88" y="218"/>
                  </a:cubicBezTo>
                  <a:cubicBezTo>
                    <a:pt x="87" y="223"/>
                    <a:pt x="86" y="229"/>
                    <a:pt x="86" y="234"/>
                  </a:cubicBezTo>
                  <a:cubicBezTo>
                    <a:pt x="84" y="244"/>
                    <a:pt x="83" y="254"/>
                    <a:pt x="82" y="265"/>
                  </a:cubicBezTo>
                  <a:cubicBezTo>
                    <a:pt x="81" y="269"/>
                    <a:pt x="79" y="273"/>
                    <a:pt x="77" y="277"/>
                  </a:cubicBezTo>
                  <a:cubicBezTo>
                    <a:pt x="77" y="278"/>
                    <a:pt x="77" y="278"/>
                    <a:pt x="76" y="279"/>
                  </a:cubicBezTo>
                  <a:cubicBezTo>
                    <a:pt x="75" y="282"/>
                    <a:pt x="73" y="284"/>
                    <a:pt x="72" y="286"/>
                  </a:cubicBezTo>
                  <a:cubicBezTo>
                    <a:pt x="68" y="290"/>
                    <a:pt x="62" y="292"/>
                    <a:pt x="57" y="292"/>
                  </a:cubicBezTo>
                  <a:cubicBezTo>
                    <a:pt x="51" y="292"/>
                    <a:pt x="44" y="289"/>
                    <a:pt x="40" y="283"/>
                  </a:cubicBezTo>
                  <a:cubicBezTo>
                    <a:pt x="35" y="276"/>
                    <a:pt x="33" y="268"/>
                    <a:pt x="31" y="260"/>
                  </a:cubicBezTo>
                  <a:cubicBezTo>
                    <a:pt x="26" y="240"/>
                    <a:pt x="23" y="219"/>
                    <a:pt x="23" y="195"/>
                  </a:cubicBezTo>
                  <a:cubicBezTo>
                    <a:pt x="23" y="184"/>
                    <a:pt x="24" y="172"/>
                    <a:pt x="24" y="161"/>
                  </a:cubicBezTo>
                  <a:cubicBezTo>
                    <a:pt x="25" y="155"/>
                    <a:pt x="25" y="150"/>
                    <a:pt x="25" y="144"/>
                  </a:cubicBezTo>
                  <a:cubicBezTo>
                    <a:pt x="25" y="143"/>
                    <a:pt x="25" y="143"/>
                    <a:pt x="25" y="142"/>
                  </a:cubicBezTo>
                  <a:cubicBezTo>
                    <a:pt x="15" y="121"/>
                    <a:pt x="9" y="101"/>
                    <a:pt x="5" y="82"/>
                  </a:cubicBezTo>
                  <a:cubicBezTo>
                    <a:pt x="3" y="68"/>
                    <a:pt x="0" y="52"/>
                    <a:pt x="5" y="37"/>
                  </a:cubicBezTo>
                  <a:cubicBezTo>
                    <a:pt x="12" y="15"/>
                    <a:pt x="26" y="3"/>
                    <a:pt x="46" y="1"/>
                  </a:cubicBezTo>
                  <a:cubicBezTo>
                    <a:pt x="49" y="1"/>
                    <a:pt x="51" y="0"/>
                    <a:pt x="54" y="0"/>
                  </a:cubicBezTo>
                  <a:cubicBezTo>
                    <a:pt x="61" y="0"/>
                    <a:pt x="69" y="2"/>
                    <a:pt x="76" y="3"/>
                  </a:cubicBezTo>
                  <a:cubicBezTo>
                    <a:pt x="79" y="3"/>
                    <a:pt x="83" y="4"/>
                    <a:pt x="86" y="5"/>
                  </a:cubicBezTo>
                  <a:cubicBezTo>
                    <a:pt x="95" y="7"/>
                    <a:pt x="103" y="8"/>
                    <a:pt x="112" y="8"/>
                  </a:cubicBezTo>
                  <a:cubicBezTo>
                    <a:pt x="114" y="8"/>
                    <a:pt x="116" y="8"/>
                    <a:pt x="118" y="8"/>
                  </a:cubicBezTo>
                  <a:cubicBezTo>
                    <a:pt x="125" y="7"/>
                    <a:pt x="132" y="6"/>
                    <a:pt x="139" y="5"/>
                  </a:cubicBezTo>
                  <a:cubicBezTo>
                    <a:pt x="141" y="4"/>
                    <a:pt x="144" y="4"/>
                    <a:pt x="146" y="3"/>
                  </a:cubicBezTo>
                  <a:cubicBezTo>
                    <a:pt x="147" y="3"/>
                    <a:pt x="147" y="3"/>
                    <a:pt x="147" y="3"/>
                  </a:cubicBezTo>
                  <a:cubicBezTo>
                    <a:pt x="155" y="2"/>
                    <a:pt x="163" y="1"/>
                    <a:pt x="172" y="1"/>
                  </a:cubicBezTo>
                  <a:cubicBezTo>
                    <a:pt x="175" y="1"/>
                    <a:pt x="178" y="1"/>
                    <a:pt x="181" y="1"/>
                  </a:cubicBezTo>
                  <a:cubicBezTo>
                    <a:pt x="196" y="3"/>
                    <a:pt x="208" y="12"/>
                    <a:pt x="216" y="26"/>
                  </a:cubicBezTo>
                  <a:cubicBezTo>
                    <a:pt x="221" y="35"/>
                    <a:pt x="223" y="45"/>
                    <a:pt x="223" y="57"/>
                  </a:cubicBezTo>
                  <a:cubicBezTo>
                    <a:pt x="223" y="74"/>
                    <a:pt x="219" y="92"/>
                    <a:pt x="212" y="113"/>
                  </a:cubicBezTo>
                  <a:cubicBezTo>
                    <a:pt x="210" y="118"/>
                    <a:pt x="208" y="124"/>
                    <a:pt x="206" y="129"/>
                  </a:cubicBezTo>
                  <a:cubicBezTo>
                    <a:pt x="204" y="133"/>
                    <a:pt x="203" y="137"/>
                    <a:pt x="201" y="140"/>
                  </a:cubicBezTo>
                  <a:cubicBezTo>
                    <a:pt x="201" y="142"/>
                    <a:pt x="200" y="144"/>
                    <a:pt x="201" y="146"/>
                  </a:cubicBezTo>
                  <a:cubicBezTo>
                    <a:pt x="202" y="165"/>
                    <a:pt x="203" y="185"/>
                    <a:pt x="202" y="208"/>
                  </a:cubicBezTo>
                  <a:cubicBezTo>
                    <a:pt x="201" y="222"/>
                    <a:pt x="200" y="241"/>
                    <a:pt x="195" y="260"/>
                  </a:cubicBezTo>
                  <a:cubicBezTo>
                    <a:pt x="192" y="267"/>
                    <a:pt x="190" y="274"/>
                    <a:pt x="186" y="281"/>
                  </a:cubicBezTo>
                  <a:cubicBezTo>
                    <a:pt x="182" y="288"/>
                    <a:pt x="176" y="292"/>
                    <a:pt x="169" y="292"/>
                  </a:cubicBezTo>
                  <a:close/>
                  <a:moveTo>
                    <a:pt x="113" y="167"/>
                  </a:moveTo>
                  <a:cubicBezTo>
                    <a:pt x="124" y="167"/>
                    <a:pt x="135" y="174"/>
                    <a:pt x="141" y="185"/>
                  </a:cubicBezTo>
                  <a:cubicBezTo>
                    <a:pt x="144" y="193"/>
                    <a:pt x="147" y="201"/>
                    <a:pt x="148" y="212"/>
                  </a:cubicBezTo>
                  <a:cubicBezTo>
                    <a:pt x="149" y="219"/>
                    <a:pt x="150" y="227"/>
                    <a:pt x="151" y="234"/>
                  </a:cubicBezTo>
                  <a:cubicBezTo>
                    <a:pt x="152" y="241"/>
                    <a:pt x="153" y="249"/>
                    <a:pt x="154" y="256"/>
                  </a:cubicBezTo>
                  <a:cubicBezTo>
                    <a:pt x="155" y="262"/>
                    <a:pt x="156" y="269"/>
                    <a:pt x="160" y="275"/>
                  </a:cubicBezTo>
                  <a:cubicBezTo>
                    <a:pt x="162" y="278"/>
                    <a:pt x="166" y="280"/>
                    <a:pt x="169" y="280"/>
                  </a:cubicBezTo>
                  <a:cubicBezTo>
                    <a:pt x="172" y="280"/>
                    <a:pt x="174" y="278"/>
                    <a:pt x="176" y="275"/>
                  </a:cubicBezTo>
                  <a:cubicBezTo>
                    <a:pt x="179" y="270"/>
                    <a:pt x="181" y="263"/>
                    <a:pt x="183" y="257"/>
                  </a:cubicBezTo>
                  <a:cubicBezTo>
                    <a:pt x="188" y="239"/>
                    <a:pt x="189" y="221"/>
                    <a:pt x="190" y="207"/>
                  </a:cubicBezTo>
                  <a:cubicBezTo>
                    <a:pt x="191" y="185"/>
                    <a:pt x="190" y="166"/>
                    <a:pt x="189" y="147"/>
                  </a:cubicBezTo>
                  <a:cubicBezTo>
                    <a:pt x="188" y="144"/>
                    <a:pt x="189" y="140"/>
                    <a:pt x="190" y="136"/>
                  </a:cubicBezTo>
                  <a:cubicBezTo>
                    <a:pt x="192" y="132"/>
                    <a:pt x="193" y="128"/>
                    <a:pt x="195" y="124"/>
                  </a:cubicBezTo>
                  <a:cubicBezTo>
                    <a:pt x="197" y="119"/>
                    <a:pt x="199" y="114"/>
                    <a:pt x="201" y="109"/>
                  </a:cubicBezTo>
                  <a:cubicBezTo>
                    <a:pt x="207" y="89"/>
                    <a:pt x="211" y="73"/>
                    <a:pt x="211" y="57"/>
                  </a:cubicBezTo>
                  <a:cubicBezTo>
                    <a:pt x="211" y="47"/>
                    <a:pt x="209" y="39"/>
                    <a:pt x="206" y="32"/>
                  </a:cubicBezTo>
                  <a:cubicBezTo>
                    <a:pt x="199" y="21"/>
                    <a:pt x="191" y="14"/>
                    <a:pt x="179" y="13"/>
                  </a:cubicBezTo>
                  <a:cubicBezTo>
                    <a:pt x="177" y="13"/>
                    <a:pt x="174" y="13"/>
                    <a:pt x="172" y="13"/>
                  </a:cubicBezTo>
                  <a:cubicBezTo>
                    <a:pt x="164" y="13"/>
                    <a:pt x="157" y="14"/>
                    <a:pt x="149" y="15"/>
                  </a:cubicBezTo>
                  <a:cubicBezTo>
                    <a:pt x="148" y="15"/>
                    <a:pt x="148" y="15"/>
                    <a:pt x="148" y="15"/>
                  </a:cubicBezTo>
                  <a:cubicBezTo>
                    <a:pt x="146" y="16"/>
                    <a:pt x="143" y="16"/>
                    <a:pt x="141" y="17"/>
                  </a:cubicBezTo>
                  <a:cubicBezTo>
                    <a:pt x="134" y="18"/>
                    <a:pt x="126" y="19"/>
                    <a:pt x="119" y="20"/>
                  </a:cubicBezTo>
                  <a:cubicBezTo>
                    <a:pt x="117" y="20"/>
                    <a:pt x="114" y="20"/>
                    <a:pt x="112" y="20"/>
                  </a:cubicBezTo>
                  <a:cubicBezTo>
                    <a:pt x="102" y="20"/>
                    <a:pt x="93" y="18"/>
                    <a:pt x="84" y="17"/>
                  </a:cubicBezTo>
                  <a:cubicBezTo>
                    <a:pt x="80" y="16"/>
                    <a:pt x="77" y="15"/>
                    <a:pt x="74" y="15"/>
                  </a:cubicBezTo>
                  <a:cubicBezTo>
                    <a:pt x="67" y="14"/>
                    <a:pt x="61" y="12"/>
                    <a:pt x="54" y="12"/>
                  </a:cubicBezTo>
                  <a:cubicBezTo>
                    <a:pt x="52" y="12"/>
                    <a:pt x="49" y="13"/>
                    <a:pt x="47" y="13"/>
                  </a:cubicBezTo>
                  <a:cubicBezTo>
                    <a:pt x="32" y="15"/>
                    <a:pt x="22" y="24"/>
                    <a:pt x="17" y="40"/>
                  </a:cubicBezTo>
                  <a:cubicBezTo>
                    <a:pt x="13" y="53"/>
                    <a:pt x="15" y="67"/>
                    <a:pt x="17" y="80"/>
                  </a:cubicBezTo>
                  <a:cubicBezTo>
                    <a:pt x="21" y="98"/>
                    <a:pt x="27" y="117"/>
                    <a:pt x="36" y="138"/>
                  </a:cubicBezTo>
                  <a:cubicBezTo>
                    <a:pt x="37" y="140"/>
                    <a:pt x="37" y="142"/>
                    <a:pt x="37" y="144"/>
                  </a:cubicBezTo>
                  <a:cubicBezTo>
                    <a:pt x="37" y="150"/>
                    <a:pt x="37" y="156"/>
                    <a:pt x="36" y="162"/>
                  </a:cubicBezTo>
                  <a:cubicBezTo>
                    <a:pt x="36" y="173"/>
                    <a:pt x="35" y="184"/>
                    <a:pt x="35" y="195"/>
                  </a:cubicBezTo>
                  <a:cubicBezTo>
                    <a:pt x="35" y="218"/>
                    <a:pt x="38" y="238"/>
                    <a:pt x="43" y="257"/>
                  </a:cubicBezTo>
                  <a:cubicBezTo>
                    <a:pt x="44" y="264"/>
                    <a:pt x="46" y="270"/>
                    <a:pt x="50" y="276"/>
                  </a:cubicBezTo>
                  <a:cubicBezTo>
                    <a:pt x="54" y="281"/>
                    <a:pt x="59" y="281"/>
                    <a:pt x="63" y="277"/>
                  </a:cubicBezTo>
                  <a:cubicBezTo>
                    <a:pt x="64" y="276"/>
                    <a:pt x="65" y="275"/>
                    <a:pt x="65" y="275"/>
                  </a:cubicBezTo>
                  <a:cubicBezTo>
                    <a:pt x="66" y="274"/>
                    <a:pt x="66" y="273"/>
                    <a:pt x="66" y="272"/>
                  </a:cubicBezTo>
                  <a:cubicBezTo>
                    <a:pt x="68" y="269"/>
                    <a:pt x="69" y="266"/>
                    <a:pt x="70" y="263"/>
                  </a:cubicBezTo>
                  <a:cubicBezTo>
                    <a:pt x="71" y="253"/>
                    <a:pt x="73" y="242"/>
                    <a:pt x="74" y="232"/>
                  </a:cubicBezTo>
                  <a:cubicBezTo>
                    <a:pt x="75" y="227"/>
                    <a:pt x="75" y="222"/>
                    <a:pt x="76" y="216"/>
                  </a:cubicBezTo>
                  <a:cubicBezTo>
                    <a:pt x="77" y="207"/>
                    <a:pt x="79" y="197"/>
                    <a:pt x="84" y="187"/>
                  </a:cubicBezTo>
                  <a:cubicBezTo>
                    <a:pt x="87" y="179"/>
                    <a:pt x="92" y="174"/>
                    <a:pt x="97" y="171"/>
                  </a:cubicBezTo>
                  <a:cubicBezTo>
                    <a:pt x="102" y="168"/>
                    <a:pt x="107" y="167"/>
                    <a:pt x="113" y="167"/>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41" name="Freeform 67">
              <a:extLst>
                <a:ext uri="{FF2B5EF4-FFF2-40B4-BE49-F238E27FC236}">
                  <a16:creationId xmlns:a16="http://schemas.microsoft.com/office/drawing/2014/main" id="{6FBAA626-CA51-499D-AAA1-E289DF10357F}"/>
                </a:ext>
              </a:extLst>
            </p:cNvPr>
            <p:cNvSpPr>
              <a:spLocks/>
            </p:cNvSpPr>
            <p:nvPr/>
          </p:nvSpPr>
          <p:spPr bwMode="auto">
            <a:xfrm>
              <a:off x="3816278" y="4155769"/>
              <a:ext cx="60146" cy="117429"/>
            </a:xfrm>
            <a:custGeom>
              <a:avLst/>
              <a:gdLst>
                <a:gd name="T0" fmla="*/ 19 w 36"/>
                <a:gd name="T1" fmla="*/ 71 h 71"/>
                <a:gd name="T2" fmla="*/ 28 w 36"/>
                <a:gd name="T3" fmla="*/ 0 h 71"/>
                <a:gd name="T4" fmla="*/ 36 w 36"/>
                <a:gd name="T5" fmla="*/ 8 h 71"/>
                <a:gd name="T6" fmla="*/ 29 w 36"/>
                <a:gd name="T7" fmla="*/ 64 h 71"/>
                <a:gd name="T8" fmla="*/ 19 w 36"/>
                <a:gd name="T9" fmla="*/ 71 h 71"/>
              </a:gdLst>
              <a:ahLst/>
              <a:cxnLst>
                <a:cxn ang="0">
                  <a:pos x="T0" y="T1"/>
                </a:cxn>
                <a:cxn ang="0">
                  <a:pos x="T2" y="T3"/>
                </a:cxn>
                <a:cxn ang="0">
                  <a:pos x="T4" y="T5"/>
                </a:cxn>
                <a:cxn ang="0">
                  <a:pos x="T6" y="T7"/>
                </a:cxn>
                <a:cxn ang="0">
                  <a:pos x="T8" y="T9"/>
                </a:cxn>
              </a:cxnLst>
              <a:rect l="0" t="0" r="r" b="b"/>
              <a:pathLst>
                <a:path w="36" h="71">
                  <a:moveTo>
                    <a:pt x="19" y="71"/>
                  </a:moveTo>
                  <a:cubicBezTo>
                    <a:pt x="0" y="39"/>
                    <a:pt x="16" y="11"/>
                    <a:pt x="28" y="0"/>
                  </a:cubicBezTo>
                  <a:cubicBezTo>
                    <a:pt x="36" y="8"/>
                    <a:pt x="36" y="8"/>
                    <a:pt x="36" y="8"/>
                  </a:cubicBezTo>
                  <a:cubicBezTo>
                    <a:pt x="35" y="9"/>
                    <a:pt x="10" y="34"/>
                    <a:pt x="29" y="64"/>
                  </a:cubicBezTo>
                  <a:lnTo>
                    <a:pt x="19" y="7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grpSp>
        <p:nvGrpSpPr>
          <p:cNvPr id="242" name="组合 241">
            <a:extLst>
              <a:ext uri="{FF2B5EF4-FFF2-40B4-BE49-F238E27FC236}">
                <a16:creationId xmlns:a16="http://schemas.microsoft.com/office/drawing/2014/main" id="{8D263019-2E9F-4038-86A1-20952B110D39}"/>
              </a:ext>
            </a:extLst>
          </p:cNvPr>
          <p:cNvGrpSpPr/>
          <p:nvPr/>
        </p:nvGrpSpPr>
        <p:grpSpPr>
          <a:xfrm>
            <a:off x="2348989" y="5297201"/>
            <a:ext cx="171600" cy="388794"/>
            <a:chOff x="1678218" y="5007842"/>
            <a:chExt cx="296436" cy="671635"/>
          </a:xfrm>
        </p:grpSpPr>
        <p:sp>
          <p:nvSpPr>
            <p:cNvPr id="243" name="Freeform 68">
              <a:extLst>
                <a:ext uri="{FF2B5EF4-FFF2-40B4-BE49-F238E27FC236}">
                  <a16:creationId xmlns:a16="http://schemas.microsoft.com/office/drawing/2014/main" id="{D92335BE-EC30-4AC2-993C-7FA3905C1A18}"/>
                </a:ext>
              </a:extLst>
            </p:cNvPr>
            <p:cNvSpPr>
              <a:spLocks noEditPoints="1"/>
            </p:cNvSpPr>
            <p:nvPr/>
          </p:nvSpPr>
          <p:spPr bwMode="auto">
            <a:xfrm>
              <a:off x="1678218" y="5007842"/>
              <a:ext cx="296436" cy="671635"/>
            </a:xfrm>
            <a:custGeom>
              <a:avLst/>
              <a:gdLst>
                <a:gd name="T0" fmla="*/ 86 w 179"/>
                <a:gd name="T1" fmla="*/ 406 h 406"/>
                <a:gd name="T2" fmla="*/ 0 w 179"/>
                <a:gd name="T3" fmla="*/ 334 h 406"/>
                <a:gd name="T4" fmla="*/ 0 w 179"/>
                <a:gd name="T5" fmla="*/ 321 h 406"/>
                <a:gd name="T6" fmla="*/ 0 w 179"/>
                <a:gd name="T7" fmla="*/ 307 h 406"/>
                <a:gd name="T8" fmla="*/ 31 w 179"/>
                <a:gd name="T9" fmla="*/ 252 h 406"/>
                <a:gd name="T10" fmla="*/ 32 w 179"/>
                <a:gd name="T11" fmla="*/ 250 h 406"/>
                <a:gd name="T12" fmla="*/ 32 w 179"/>
                <a:gd name="T13" fmla="*/ 219 h 406"/>
                <a:gd name="T14" fmla="*/ 32 w 179"/>
                <a:gd name="T15" fmla="*/ 209 h 406"/>
                <a:gd name="T16" fmla="*/ 32 w 179"/>
                <a:gd name="T17" fmla="*/ 165 h 406"/>
                <a:gd name="T18" fmla="*/ 32 w 179"/>
                <a:gd name="T19" fmla="*/ 53 h 406"/>
                <a:gd name="T20" fmla="*/ 73 w 179"/>
                <a:gd name="T21" fmla="*/ 2 h 406"/>
                <a:gd name="T22" fmla="*/ 86 w 179"/>
                <a:gd name="T23" fmla="*/ 0 h 406"/>
                <a:gd name="T24" fmla="*/ 100 w 179"/>
                <a:gd name="T25" fmla="*/ 2 h 406"/>
                <a:gd name="T26" fmla="*/ 141 w 179"/>
                <a:gd name="T27" fmla="*/ 55 h 406"/>
                <a:gd name="T28" fmla="*/ 141 w 179"/>
                <a:gd name="T29" fmla="*/ 157 h 406"/>
                <a:gd name="T30" fmla="*/ 141 w 179"/>
                <a:gd name="T31" fmla="*/ 195 h 406"/>
                <a:gd name="T32" fmla="*/ 141 w 179"/>
                <a:gd name="T33" fmla="*/ 208 h 406"/>
                <a:gd name="T34" fmla="*/ 141 w 179"/>
                <a:gd name="T35" fmla="*/ 250 h 406"/>
                <a:gd name="T36" fmla="*/ 142 w 179"/>
                <a:gd name="T37" fmla="*/ 253 h 406"/>
                <a:gd name="T38" fmla="*/ 170 w 179"/>
                <a:gd name="T39" fmla="*/ 340 h 406"/>
                <a:gd name="T40" fmla="*/ 104 w 179"/>
                <a:gd name="T41" fmla="*/ 404 h 406"/>
                <a:gd name="T42" fmla="*/ 86 w 179"/>
                <a:gd name="T43" fmla="*/ 406 h 406"/>
                <a:gd name="T44" fmla="*/ 86 w 179"/>
                <a:gd name="T45" fmla="*/ 12 h 406"/>
                <a:gd name="T46" fmla="*/ 76 w 179"/>
                <a:gd name="T47" fmla="*/ 13 h 406"/>
                <a:gd name="T48" fmla="*/ 44 w 179"/>
                <a:gd name="T49" fmla="*/ 53 h 406"/>
                <a:gd name="T50" fmla="*/ 44 w 179"/>
                <a:gd name="T51" fmla="*/ 165 h 406"/>
                <a:gd name="T52" fmla="*/ 44 w 179"/>
                <a:gd name="T53" fmla="*/ 209 h 406"/>
                <a:gd name="T54" fmla="*/ 44 w 179"/>
                <a:gd name="T55" fmla="*/ 219 h 406"/>
                <a:gd name="T56" fmla="*/ 44 w 179"/>
                <a:gd name="T57" fmla="*/ 250 h 406"/>
                <a:gd name="T58" fmla="*/ 39 w 179"/>
                <a:gd name="T59" fmla="*/ 261 h 406"/>
                <a:gd name="T60" fmla="*/ 12 w 179"/>
                <a:gd name="T61" fmla="*/ 309 h 406"/>
                <a:gd name="T62" fmla="*/ 12 w 179"/>
                <a:gd name="T63" fmla="*/ 320 h 406"/>
                <a:gd name="T64" fmla="*/ 12 w 179"/>
                <a:gd name="T65" fmla="*/ 332 h 406"/>
                <a:gd name="T66" fmla="*/ 86 w 179"/>
                <a:gd name="T67" fmla="*/ 394 h 406"/>
                <a:gd name="T68" fmla="*/ 101 w 179"/>
                <a:gd name="T69" fmla="*/ 392 h 406"/>
                <a:gd name="T70" fmla="*/ 159 w 179"/>
                <a:gd name="T71" fmla="*/ 337 h 406"/>
                <a:gd name="T72" fmla="*/ 134 w 179"/>
                <a:gd name="T73" fmla="*/ 262 h 406"/>
                <a:gd name="T74" fmla="*/ 129 w 179"/>
                <a:gd name="T75" fmla="*/ 250 h 406"/>
                <a:gd name="T76" fmla="*/ 129 w 179"/>
                <a:gd name="T77" fmla="*/ 208 h 406"/>
                <a:gd name="T78" fmla="*/ 129 w 179"/>
                <a:gd name="T79" fmla="*/ 195 h 406"/>
                <a:gd name="T80" fmla="*/ 129 w 179"/>
                <a:gd name="T81" fmla="*/ 157 h 406"/>
                <a:gd name="T82" fmla="*/ 129 w 179"/>
                <a:gd name="T83" fmla="*/ 55 h 406"/>
                <a:gd name="T84" fmla="*/ 97 w 179"/>
                <a:gd name="T85" fmla="*/ 13 h 406"/>
                <a:gd name="T86" fmla="*/ 86 w 179"/>
                <a:gd name="T87" fmla="*/ 12 h 406"/>
                <a:gd name="T88" fmla="*/ 86 w 179"/>
                <a:gd name="T89" fmla="*/ 12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79" h="406">
                  <a:moveTo>
                    <a:pt x="86" y="406"/>
                  </a:moveTo>
                  <a:cubicBezTo>
                    <a:pt x="44" y="406"/>
                    <a:pt x="7" y="375"/>
                    <a:pt x="0" y="334"/>
                  </a:cubicBezTo>
                  <a:cubicBezTo>
                    <a:pt x="0" y="332"/>
                    <a:pt x="0" y="325"/>
                    <a:pt x="0" y="321"/>
                  </a:cubicBezTo>
                  <a:cubicBezTo>
                    <a:pt x="0" y="316"/>
                    <a:pt x="0" y="308"/>
                    <a:pt x="0" y="307"/>
                  </a:cubicBezTo>
                  <a:cubicBezTo>
                    <a:pt x="3" y="285"/>
                    <a:pt x="14" y="266"/>
                    <a:pt x="31" y="252"/>
                  </a:cubicBezTo>
                  <a:cubicBezTo>
                    <a:pt x="31" y="251"/>
                    <a:pt x="32" y="250"/>
                    <a:pt x="32" y="250"/>
                  </a:cubicBezTo>
                  <a:cubicBezTo>
                    <a:pt x="32" y="240"/>
                    <a:pt x="32" y="229"/>
                    <a:pt x="32" y="219"/>
                  </a:cubicBezTo>
                  <a:cubicBezTo>
                    <a:pt x="32" y="209"/>
                    <a:pt x="32" y="209"/>
                    <a:pt x="32" y="209"/>
                  </a:cubicBezTo>
                  <a:cubicBezTo>
                    <a:pt x="32" y="194"/>
                    <a:pt x="32" y="179"/>
                    <a:pt x="32" y="165"/>
                  </a:cubicBezTo>
                  <a:cubicBezTo>
                    <a:pt x="32" y="128"/>
                    <a:pt x="32" y="90"/>
                    <a:pt x="32" y="53"/>
                  </a:cubicBezTo>
                  <a:cubicBezTo>
                    <a:pt x="32" y="29"/>
                    <a:pt x="49" y="8"/>
                    <a:pt x="73" y="2"/>
                  </a:cubicBezTo>
                  <a:cubicBezTo>
                    <a:pt x="78" y="0"/>
                    <a:pt x="82" y="0"/>
                    <a:pt x="86" y="0"/>
                  </a:cubicBezTo>
                  <a:cubicBezTo>
                    <a:pt x="90" y="0"/>
                    <a:pt x="95" y="0"/>
                    <a:pt x="100" y="2"/>
                  </a:cubicBezTo>
                  <a:cubicBezTo>
                    <a:pt x="124" y="8"/>
                    <a:pt x="141" y="30"/>
                    <a:pt x="141" y="55"/>
                  </a:cubicBezTo>
                  <a:cubicBezTo>
                    <a:pt x="141" y="89"/>
                    <a:pt x="141" y="123"/>
                    <a:pt x="141" y="157"/>
                  </a:cubicBezTo>
                  <a:cubicBezTo>
                    <a:pt x="141" y="195"/>
                    <a:pt x="141" y="195"/>
                    <a:pt x="141" y="195"/>
                  </a:cubicBezTo>
                  <a:cubicBezTo>
                    <a:pt x="141" y="208"/>
                    <a:pt x="141" y="208"/>
                    <a:pt x="141" y="208"/>
                  </a:cubicBezTo>
                  <a:cubicBezTo>
                    <a:pt x="141" y="222"/>
                    <a:pt x="141" y="236"/>
                    <a:pt x="141" y="250"/>
                  </a:cubicBezTo>
                  <a:cubicBezTo>
                    <a:pt x="141" y="251"/>
                    <a:pt x="141" y="251"/>
                    <a:pt x="142" y="253"/>
                  </a:cubicBezTo>
                  <a:cubicBezTo>
                    <a:pt x="169" y="276"/>
                    <a:pt x="179" y="307"/>
                    <a:pt x="170" y="340"/>
                  </a:cubicBezTo>
                  <a:cubicBezTo>
                    <a:pt x="162" y="374"/>
                    <a:pt x="139" y="396"/>
                    <a:pt x="104" y="404"/>
                  </a:cubicBezTo>
                  <a:cubicBezTo>
                    <a:pt x="98" y="405"/>
                    <a:pt x="92" y="406"/>
                    <a:pt x="86" y="406"/>
                  </a:cubicBezTo>
                  <a:close/>
                  <a:moveTo>
                    <a:pt x="86" y="12"/>
                  </a:moveTo>
                  <a:cubicBezTo>
                    <a:pt x="84" y="12"/>
                    <a:pt x="81" y="12"/>
                    <a:pt x="76" y="13"/>
                  </a:cubicBezTo>
                  <a:cubicBezTo>
                    <a:pt x="57" y="18"/>
                    <a:pt x="44" y="34"/>
                    <a:pt x="44" y="53"/>
                  </a:cubicBezTo>
                  <a:cubicBezTo>
                    <a:pt x="44" y="90"/>
                    <a:pt x="44" y="128"/>
                    <a:pt x="44" y="165"/>
                  </a:cubicBezTo>
                  <a:cubicBezTo>
                    <a:pt x="44" y="179"/>
                    <a:pt x="44" y="194"/>
                    <a:pt x="44" y="209"/>
                  </a:cubicBezTo>
                  <a:cubicBezTo>
                    <a:pt x="44" y="219"/>
                    <a:pt x="44" y="219"/>
                    <a:pt x="44" y="219"/>
                  </a:cubicBezTo>
                  <a:cubicBezTo>
                    <a:pt x="44" y="229"/>
                    <a:pt x="44" y="240"/>
                    <a:pt x="44" y="250"/>
                  </a:cubicBezTo>
                  <a:cubicBezTo>
                    <a:pt x="44" y="253"/>
                    <a:pt x="42" y="258"/>
                    <a:pt x="39" y="261"/>
                  </a:cubicBezTo>
                  <a:cubicBezTo>
                    <a:pt x="24" y="274"/>
                    <a:pt x="15" y="289"/>
                    <a:pt x="12" y="309"/>
                  </a:cubicBezTo>
                  <a:cubicBezTo>
                    <a:pt x="12" y="309"/>
                    <a:pt x="12" y="315"/>
                    <a:pt x="12" y="320"/>
                  </a:cubicBezTo>
                  <a:cubicBezTo>
                    <a:pt x="12" y="326"/>
                    <a:pt x="12" y="331"/>
                    <a:pt x="12" y="332"/>
                  </a:cubicBezTo>
                  <a:cubicBezTo>
                    <a:pt x="18" y="367"/>
                    <a:pt x="50" y="394"/>
                    <a:pt x="86" y="394"/>
                  </a:cubicBezTo>
                  <a:cubicBezTo>
                    <a:pt x="91" y="394"/>
                    <a:pt x="96" y="393"/>
                    <a:pt x="101" y="392"/>
                  </a:cubicBezTo>
                  <a:cubicBezTo>
                    <a:pt x="132" y="385"/>
                    <a:pt x="151" y="367"/>
                    <a:pt x="159" y="337"/>
                  </a:cubicBezTo>
                  <a:cubicBezTo>
                    <a:pt x="166" y="308"/>
                    <a:pt x="158" y="283"/>
                    <a:pt x="134" y="262"/>
                  </a:cubicBezTo>
                  <a:cubicBezTo>
                    <a:pt x="131" y="258"/>
                    <a:pt x="129" y="254"/>
                    <a:pt x="129" y="250"/>
                  </a:cubicBezTo>
                  <a:cubicBezTo>
                    <a:pt x="129" y="236"/>
                    <a:pt x="129" y="222"/>
                    <a:pt x="129" y="208"/>
                  </a:cubicBezTo>
                  <a:cubicBezTo>
                    <a:pt x="129" y="195"/>
                    <a:pt x="129" y="195"/>
                    <a:pt x="129" y="195"/>
                  </a:cubicBezTo>
                  <a:cubicBezTo>
                    <a:pt x="129" y="157"/>
                    <a:pt x="129" y="157"/>
                    <a:pt x="129" y="157"/>
                  </a:cubicBezTo>
                  <a:cubicBezTo>
                    <a:pt x="129" y="123"/>
                    <a:pt x="129" y="89"/>
                    <a:pt x="129" y="55"/>
                  </a:cubicBezTo>
                  <a:cubicBezTo>
                    <a:pt x="129" y="35"/>
                    <a:pt x="116" y="18"/>
                    <a:pt x="97" y="13"/>
                  </a:cubicBezTo>
                  <a:cubicBezTo>
                    <a:pt x="93" y="12"/>
                    <a:pt x="89" y="12"/>
                    <a:pt x="86" y="12"/>
                  </a:cubicBezTo>
                  <a:cubicBezTo>
                    <a:pt x="86" y="12"/>
                    <a:pt x="86" y="12"/>
                    <a:pt x="86" y="1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44" name="Freeform 69">
              <a:extLst>
                <a:ext uri="{FF2B5EF4-FFF2-40B4-BE49-F238E27FC236}">
                  <a16:creationId xmlns:a16="http://schemas.microsoft.com/office/drawing/2014/main" id="{A1F25B87-1F5C-4176-9DC0-18F1657F5332}"/>
                </a:ext>
              </a:extLst>
            </p:cNvPr>
            <p:cNvSpPr>
              <a:spLocks/>
            </p:cNvSpPr>
            <p:nvPr/>
          </p:nvSpPr>
          <p:spPr bwMode="auto">
            <a:xfrm>
              <a:off x="1724044" y="5185417"/>
              <a:ext cx="197624" cy="445370"/>
            </a:xfrm>
            <a:custGeom>
              <a:avLst/>
              <a:gdLst>
                <a:gd name="T0" fmla="*/ 40 w 120"/>
                <a:gd name="T1" fmla="*/ 0 h 269"/>
                <a:gd name="T2" fmla="*/ 79 w 120"/>
                <a:gd name="T3" fmla="*/ 0 h 269"/>
                <a:gd name="T4" fmla="*/ 79 w 120"/>
                <a:gd name="T5" fmla="*/ 8 h 269"/>
                <a:gd name="T6" fmla="*/ 79 w 120"/>
                <a:gd name="T7" fmla="*/ 154 h 269"/>
                <a:gd name="T8" fmla="*/ 85 w 120"/>
                <a:gd name="T9" fmla="*/ 164 h 269"/>
                <a:gd name="T10" fmla="*/ 114 w 120"/>
                <a:gd name="T11" fmla="*/ 226 h 269"/>
                <a:gd name="T12" fmla="*/ 60 w 120"/>
                <a:gd name="T13" fmla="*/ 268 h 269"/>
                <a:gd name="T14" fmla="*/ 6 w 120"/>
                <a:gd name="T15" fmla="*/ 227 h 269"/>
                <a:gd name="T16" fmla="*/ 34 w 120"/>
                <a:gd name="T17" fmla="*/ 164 h 269"/>
                <a:gd name="T18" fmla="*/ 41 w 120"/>
                <a:gd name="T19" fmla="*/ 154 h 269"/>
                <a:gd name="T20" fmla="*/ 40 w 120"/>
                <a:gd name="T21" fmla="*/ 8 h 269"/>
                <a:gd name="T22" fmla="*/ 40 w 120"/>
                <a:gd name="T23" fmla="*/ 0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0" h="269">
                  <a:moveTo>
                    <a:pt x="40" y="0"/>
                  </a:moveTo>
                  <a:cubicBezTo>
                    <a:pt x="79" y="0"/>
                    <a:pt x="79" y="0"/>
                    <a:pt x="79" y="0"/>
                  </a:cubicBezTo>
                  <a:cubicBezTo>
                    <a:pt x="79" y="2"/>
                    <a:pt x="79" y="5"/>
                    <a:pt x="79" y="8"/>
                  </a:cubicBezTo>
                  <a:cubicBezTo>
                    <a:pt x="79" y="57"/>
                    <a:pt x="79" y="106"/>
                    <a:pt x="79" y="154"/>
                  </a:cubicBezTo>
                  <a:cubicBezTo>
                    <a:pt x="79" y="159"/>
                    <a:pt x="80" y="162"/>
                    <a:pt x="85" y="164"/>
                  </a:cubicBezTo>
                  <a:cubicBezTo>
                    <a:pt x="108" y="176"/>
                    <a:pt x="120" y="201"/>
                    <a:pt x="114" y="226"/>
                  </a:cubicBezTo>
                  <a:cubicBezTo>
                    <a:pt x="108" y="251"/>
                    <a:pt x="86" y="268"/>
                    <a:pt x="60" y="268"/>
                  </a:cubicBezTo>
                  <a:cubicBezTo>
                    <a:pt x="34" y="269"/>
                    <a:pt x="12" y="251"/>
                    <a:pt x="6" y="227"/>
                  </a:cubicBezTo>
                  <a:cubicBezTo>
                    <a:pt x="0" y="202"/>
                    <a:pt x="11" y="176"/>
                    <a:pt x="34" y="164"/>
                  </a:cubicBezTo>
                  <a:cubicBezTo>
                    <a:pt x="39" y="162"/>
                    <a:pt x="41" y="159"/>
                    <a:pt x="41" y="154"/>
                  </a:cubicBezTo>
                  <a:cubicBezTo>
                    <a:pt x="40" y="106"/>
                    <a:pt x="40" y="57"/>
                    <a:pt x="40" y="8"/>
                  </a:cubicBezTo>
                  <a:cubicBezTo>
                    <a:pt x="40" y="6"/>
                    <a:pt x="40" y="3"/>
                    <a:pt x="40" y="0"/>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grpSp>
        <p:nvGrpSpPr>
          <p:cNvPr id="245" name="组合 244">
            <a:extLst>
              <a:ext uri="{FF2B5EF4-FFF2-40B4-BE49-F238E27FC236}">
                <a16:creationId xmlns:a16="http://schemas.microsoft.com/office/drawing/2014/main" id="{E98A08CE-3393-4936-84F4-8884C08F3162}"/>
              </a:ext>
            </a:extLst>
          </p:cNvPr>
          <p:cNvGrpSpPr/>
          <p:nvPr/>
        </p:nvGrpSpPr>
        <p:grpSpPr>
          <a:xfrm>
            <a:off x="3246416" y="5297201"/>
            <a:ext cx="170771" cy="388795"/>
            <a:chOff x="2388519" y="5007842"/>
            <a:chExt cx="295003" cy="671635"/>
          </a:xfrm>
        </p:grpSpPr>
        <p:sp>
          <p:nvSpPr>
            <p:cNvPr id="246" name="Freeform 70">
              <a:extLst>
                <a:ext uri="{FF2B5EF4-FFF2-40B4-BE49-F238E27FC236}">
                  <a16:creationId xmlns:a16="http://schemas.microsoft.com/office/drawing/2014/main" id="{E378A389-A161-4D95-98B1-13AA9A2B1931}"/>
                </a:ext>
              </a:extLst>
            </p:cNvPr>
            <p:cNvSpPr>
              <a:spLocks noEditPoints="1"/>
            </p:cNvSpPr>
            <p:nvPr/>
          </p:nvSpPr>
          <p:spPr bwMode="auto">
            <a:xfrm>
              <a:off x="2388519" y="5007842"/>
              <a:ext cx="295003" cy="671635"/>
            </a:xfrm>
            <a:custGeom>
              <a:avLst/>
              <a:gdLst>
                <a:gd name="T0" fmla="*/ 85 w 179"/>
                <a:gd name="T1" fmla="*/ 406 h 406"/>
                <a:gd name="T2" fmla="*/ 0 w 179"/>
                <a:gd name="T3" fmla="*/ 334 h 406"/>
                <a:gd name="T4" fmla="*/ 0 w 179"/>
                <a:gd name="T5" fmla="*/ 321 h 406"/>
                <a:gd name="T6" fmla="*/ 0 w 179"/>
                <a:gd name="T7" fmla="*/ 307 h 406"/>
                <a:gd name="T8" fmla="*/ 31 w 179"/>
                <a:gd name="T9" fmla="*/ 252 h 406"/>
                <a:gd name="T10" fmla="*/ 31 w 179"/>
                <a:gd name="T11" fmla="*/ 250 h 406"/>
                <a:gd name="T12" fmla="*/ 31 w 179"/>
                <a:gd name="T13" fmla="*/ 219 h 406"/>
                <a:gd name="T14" fmla="*/ 31 w 179"/>
                <a:gd name="T15" fmla="*/ 209 h 406"/>
                <a:gd name="T16" fmla="*/ 31 w 179"/>
                <a:gd name="T17" fmla="*/ 165 h 406"/>
                <a:gd name="T18" fmla="*/ 32 w 179"/>
                <a:gd name="T19" fmla="*/ 53 h 406"/>
                <a:gd name="T20" fmla="*/ 73 w 179"/>
                <a:gd name="T21" fmla="*/ 2 h 406"/>
                <a:gd name="T22" fmla="*/ 86 w 179"/>
                <a:gd name="T23" fmla="*/ 0 h 406"/>
                <a:gd name="T24" fmla="*/ 99 w 179"/>
                <a:gd name="T25" fmla="*/ 2 h 406"/>
                <a:gd name="T26" fmla="*/ 141 w 179"/>
                <a:gd name="T27" fmla="*/ 55 h 406"/>
                <a:gd name="T28" fmla="*/ 141 w 179"/>
                <a:gd name="T29" fmla="*/ 158 h 406"/>
                <a:gd name="T30" fmla="*/ 141 w 179"/>
                <a:gd name="T31" fmla="*/ 195 h 406"/>
                <a:gd name="T32" fmla="*/ 141 w 179"/>
                <a:gd name="T33" fmla="*/ 206 h 406"/>
                <a:gd name="T34" fmla="*/ 141 w 179"/>
                <a:gd name="T35" fmla="*/ 250 h 406"/>
                <a:gd name="T36" fmla="*/ 142 w 179"/>
                <a:gd name="T37" fmla="*/ 253 h 406"/>
                <a:gd name="T38" fmla="*/ 170 w 179"/>
                <a:gd name="T39" fmla="*/ 340 h 406"/>
                <a:gd name="T40" fmla="*/ 103 w 179"/>
                <a:gd name="T41" fmla="*/ 404 h 406"/>
                <a:gd name="T42" fmla="*/ 85 w 179"/>
                <a:gd name="T43" fmla="*/ 406 h 406"/>
                <a:gd name="T44" fmla="*/ 86 w 179"/>
                <a:gd name="T45" fmla="*/ 12 h 406"/>
                <a:gd name="T46" fmla="*/ 76 w 179"/>
                <a:gd name="T47" fmla="*/ 13 h 406"/>
                <a:gd name="T48" fmla="*/ 44 w 179"/>
                <a:gd name="T49" fmla="*/ 53 h 406"/>
                <a:gd name="T50" fmla="*/ 43 w 179"/>
                <a:gd name="T51" fmla="*/ 165 h 406"/>
                <a:gd name="T52" fmla="*/ 43 w 179"/>
                <a:gd name="T53" fmla="*/ 209 h 406"/>
                <a:gd name="T54" fmla="*/ 43 w 179"/>
                <a:gd name="T55" fmla="*/ 219 h 406"/>
                <a:gd name="T56" fmla="*/ 43 w 179"/>
                <a:gd name="T57" fmla="*/ 250 h 406"/>
                <a:gd name="T58" fmla="*/ 39 w 179"/>
                <a:gd name="T59" fmla="*/ 261 h 406"/>
                <a:gd name="T60" fmla="*/ 12 w 179"/>
                <a:gd name="T61" fmla="*/ 309 h 406"/>
                <a:gd name="T62" fmla="*/ 12 w 179"/>
                <a:gd name="T63" fmla="*/ 320 h 406"/>
                <a:gd name="T64" fmla="*/ 12 w 179"/>
                <a:gd name="T65" fmla="*/ 332 h 406"/>
                <a:gd name="T66" fmla="*/ 85 w 179"/>
                <a:gd name="T67" fmla="*/ 394 h 406"/>
                <a:gd name="T68" fmla="*/ 101 w 179"/>
                <a:gd name="T69" fmla="*/ 392 h 406"/>
                <a:gd name="T70" fmla="*/ 158 w 179"/>
                <a:gd name="T71" fmla="*/ 337 h 406"/>
                <a:gd name="T72" fmla="*/ 134 w 179"/>
                <a:gd name="T73" fmla="*/ 262 h 406"/>
                <a:gd name="T74" fmla="*/ 129 w 179"/>
                <a:gd name="T75" fmla="*/ 250 h 406"/>
                <a:gd name="T76" fmla="*/ 129 w 179"/>
                <a:gd name="T77" fmla="*/ 206 h 406"/>
                <a:gd name="T78" fmla="*/ 129 w 179"/>
                <a:gd name="T79" fmla="*/ 195 h 406"/>
                <a:gd name="T80" fmla="*/ 129 w 179"/>
                <a:gd name="T81" fmla="*/ 158 h 406"/>
                <a:gd name="T82" fmla="*/ 129 w 179"/>
                <a:gd name="T83" fmla="*/ 55 h 406"/>
                <a:gd name="T84" fmla="*/ 96 w 179"/>
                <a:gd name="T85" fmla="*/ 13 h 406"/>
                <a:gd name="T86" fmla="*/ 86 w 179"/>
                <a:gd name="T87" fmla="*/ 12 h 406"/>
                <a:gd name="T88" fmla="*/ 86 w 179"/>
                <a:gd name="T89" fmla="*/ 12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79" h="406">
                  <a:moveTo>
                    <a:pt x="85" y="406"/>
                  </a:moveTo>
                  <a:cubicBezTo>
                    <a:pt x="43" y="406"/>
                    <a:pt x="7" y="375"/>
                    <a:pt x="0" y="334"/>
                  </a:cubicBezTo>
                  <a:cubicBezTo>
                    <a:pt x="0" y="332"/>
                    <a:pt x="0" y="325"/>
                    <a:pt x="0" y="321"/>
                  </a:cubicBezTo>
                  <a:cubicBezTo>
                    <a:pt x="0" y="316"/>
                    <a:pt x="0" y="308"/>
                    <a:pt x="0" y="307"/>
                  </a:cubicBezTo>
                  <a:cubicBezTo>
                    <a:pt x="3" y="285"/>
                    <a:pt x="13" y="266"/>
                    <a:pt x="31" y="252"/>
                  </a:cubicBezTo>
                  <a:cubicBezTo>
                    <a:pt x="31" y="251"/>
                    <a:pt x="31" y="250"/>
                    <a:pt x="31" y="250"/>
                  </a:cubicBezTo>
                  <a:cubicBezTo>
                    <a:pt x="32" y="239"/>
                    <a:pt x="32" y="229"/>
                    <a:pt x="31" y="219"/>
                  </a:cubicBezTo>
                  <a:cubicBezTo>
                    <a:pt x="31" y="209"/>
                    <a:pt x="31" y="209"/>
                    <a:pt x="31" y="209"/>
                  </a:cubicBezTo>
                  <a:cubicBezTo>
                    <a:pt x="31" y="194"/>
                    <a:pt x="31" y="180"/>
                    <a:pt x="31" y="165"/>
                  </a:cubicBezTo>
                  <a:cubicBezTo>
                    <a:pt x="31" y="129"/>
                    <a:pt x="31" y="90"/>
                    <a:pt x="32" y="53"/>
                  </a:cubicBezTo>
                  <a:cubicBezTo>
                    <a:pt x="32" y="29"/>
                    <a:pt x="49" y="8"/>
                    <a:pt x="73" y="2"/>
                  </a:cubicBezTo>
                  <a:cubicBezTo>
                    <a:pt x="78" y="0"/>
                    <a:pt x="82" y="0"/>
                    <a:pt x="86" y="0"/>
                  </a:cubicBezTo>
                  <a:cubicBezTo>
                    <a:pt x="90" y="0"/>
                    <a:pt x="94" y="0"/>
                    <a:pt x="99" y="2"/>
                  </a:cubicBezTo>
                  <a:cubicBezTo>
                    <a:pt x="124" y="8"/>
                    <a:pt x="140" y="30"/>
                    <a:pt x="141" y="55"/>
                  </a:cubicBezTo>
                  <a:cubicBezTo>
                    <a:pt x="141" y="89"/>
                    <a:pt x="141" y="124"/>
                    <a:pt x="141" y="158"/>
                  </a:cubicBezTo>
                  <a:cubicBezTo>
                    <a:pt x="141" y="195"/>
                    <a:pt x="141" y="195"/>
                    <a:pt x="141" y="195"/>
                  </a:cubicBezTo>
                  <a:cubicBezTo>
                    <a:pt x="141" y="206"/>
                    <a:pt x="141" y="206"/>
                    <a:pt x="141" y="206"/>
                  </a:cubicBezTo>
                  <a:cubicBezTo>
                    <a:pt x="141" y="221"/>
                    <a:pt x="141" y="235"/>
                    <a:pt x="141" y="250"/>
                  </a:cubicBezTo>
                  <a:cubicBezTo>
                    <a:pt x="140" y="251"/>
                    <a:pt x="141" y="251"/>
                    <a:pt x="142" y="253"/>
                  </a:cubicBezTo>
                  <a:cubicBezTo>
                    <a:pt x="169" y="276"/>
                    <a:pt x="179" y="307"/>
                    <a:pt x="170" y="340"/>
                  </a:cubicBezTo>
                  <a:cubicBezTo>
                    <a:pt x="161" y="374"/>
                    <a:pt x="138" y="396"/>
                    <a:pt x="103" y="404"/>
                  </a:cubicBezTo>
                  <a:cubicBezTo>
                    <a:pt x="98" y="405"/>
                    <a:pt x="92" y="406"/>
                    <a:pt x="85" y="406"/>
                  </a:cubicBezTo>
                  <a:close/>
                  <a:moveTo>
                    <a:pt x="86" y="12"/>
                  </a:moveTo>
                  <a:cubicBezTo>
                    <a:pt x="84" y="12"/>
                    <a:pt x="81" y="12"/>
                    <a:pt x="76" y="13"/>
                  </a:cubicBezTo>
                  <a:cubicBezTo>
                    <a:pt x="57" y="18"/>
                    <a:pt x="44" y="34"/>
                    <a:pt x="44" y="53"/>
                  </a:cubicBezTo>
                  <a:cubicBezTo>
                    <a:pt x="43" y="90"/>
                    <a:pt x="43" y="129"/>
                    <a:pt x="43" y="165"/>
                  </a:cubicBezTo>
                  <a:cubicBezTo>
                    <a:pt x="43" y="180"/>
                    <a:pt x="43" y="194"/>
                    <a:pt x="43" y="209"/>
                  </a:cubicBezTo>
                  <a:cubicBezTo>
                    <a:pt x="43" y="219"/>
                    <a:pt x="43" y="219"/>
                    <a:pt x="43" y="219"/>
                  </a:cubicBezTo>
                  <a:cubicBezTo>
                    <a:pt x="44" y="229"/>
                    <a:pt x="44" y="240"/>
                    <a:pt x="43" y="250"/>
                  </a:cubicBezTo>
                  <a:cubicBezTo>
                    <a:pt x="43" y="253"/>
                    <a:pt x="42" y="258"/>
                    <a:pt x="39" y="261"/>
                  </a:cubicBezTo>
                  <a:cubicBezTo>
                    <a:pt x="23" y="274"/>
                    <a:pt x="14" y="289"/>
                    <a:pt x="12" y="309"/>
                  </a:cubicBezTo>
                  <a:cubicBezTo>
                    <a:pt x="12" y="309"/>
                    <a:pt x="12" y="315"/>
                    <a:pt x="12" y="320"/>
                  </a:cubicBezTo>
                  <a:cubicBezTo>
                    <a:pt x="12" y="326"/>
                    <a:pt x="12" y="331"/>
                    <a:pt x="12" y="332"/>
                  </a:cubicBezTo>
                  <a:cubicBezTo>
                    <a:pt x="18" y="367"/>
                    <a:pt x="50" y="394"/>
                    <a:pt x="85" y="394"/>
                  </a:cubicBezTo>
                  <a:cubicBezTo>
                    <a:pt x="91" y="394"/>
                    <a:pt x="96" y="393"/>
                    <a:pt x="101" y="392"/>
                  </a:cubicBezTo>
                  <a:cubicBezTo>
                    <a:pt x="131" y="385"/>
                    <a:pt x="151" y="367"/>
                    <a:pt x="158" y="337"/>
                  </a:cubicBezTo>
                  <a:cubicBezTo>
                    <a:pt x="166" y="308"/>
                    <a:pt x="158" y="283"/>
                    <a:pt x="134" y="262"/>
                  </a:cubicBezTo>
                  <a:cubicBezTo>
                    <a:pt x="130" y="258"/>
                    <a:pt x="128" y="254"/>
                    <a:pt x="129" y="250"/>
                  </a:cubicBezTo>
                  <a:cubicBezTo>
                    <a:pt x="129" y="235"/>
                    <a:pt x="129" y="221"/>
                    <a:pt x="129" y="206"/>
                  </a:cubicBezTo>
                  <a:cubicBezTo>
                    <a:pt x="129" y="195"/>
                    <a:pt x="129" y="195"/>
                    <a:pt x="129" y="195"/>
                  </a:cubicBezTo>
                  <a:cubicBezTo>
                    <a:pt x="129" y="158"/>
                    <a:pt x="129" y="158"/>
                    <a:pt x="129" y="158"/>
                  </a:cubicBezTo>
                  <a:cubicBezTo>
                    <a:pt x="129" y="124"/>
                    <a:pt x="129" y="89"/>
                    <a:pt x="129" y="55"/>
                  </a:cubicBezTo>
                  <a:cubicBezTo>
                    <a:pt x="128" y="35"/>
                    <a:pt x="116" y="18"/>
                    <a:pt x="96" y="13"/>
                  </a:cubicBezTo>
                  <a:cubicBezTo>
                    <a:pt x="92" y="12"/>
                    <a:pt x="89" y="12"/>
                    <a:pt x="86" y="12"/>
                  </a:cubicBezTo>
                  <a:cubicBezTo>
                    <a:pt x="86" y="12"/>
                    <a:pt x="86" y="12"/>
                    <a:pt x="86" y="1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47" name="Freeform 71">
              <a:extLst>
                <a:ext uri="{FF2B5EF4-FFF2-40B4-BE49-F238E27FC236}">
                  <a16:creationId xmlns:a16="http://schemas.microsoft.com/office/drawing/2014/main" id="{C32B12BA-13B5-4365-A9C2-DB4A2710B9C3}"/>
                </a:ext>
              </a:extLst>
            </p:cNvPr>
            <p:cNvSpPr>
              <a:spLocks/>
            </p:cNvSpPr>
            <p:nvPr/>
          </p:nvSpPr>
          <p:spPr bwMode="auto">
            <a:xfrm>
              <a:off x="2437209" y="5365857"/>
              <a:ext cx="196192" cy="267795"/>
            </a:xfrm>
            <a:custGeom>
              <a:avLst/>
              <a:gdLst>
                <a:gd name="T0" fmla="*/ 37 w 118"/>
                <a:gd name="T1" fmla="*/ 0 h 162"/>
                <a:gd name="T2" fmla="*/ 75 w 118"/>
                <a:gd name="T3" fmla="*/ 0 h 162"/>
                <a:gd name="T4" fmla="*/ 75 w 118"/>
                <a:gd name="T5" fmla="*/ 41 h 162"/>
                <a:gd name="T6" fmla="*/ 83 w 118"/>
                <a:gd name="T7" fmla="*/ 54 h 162"/>
                <a:gd name="T8" fmla="*/ 109 w 118"/>
                <a:gd name="T9" fmla="*/ 121 h 162"/>
                <a:gd name="T10" fmla="*/ 48 w 118"/>
                <a:gd name="T11" fmla="*/ 158 h 162"/>
                <a:gd name="T12" fmla="*/ 0 w 118"/>
                <a:gd name="T13" fmla="*/ 103 h 162"/>
                <a:gd name="T14" fmla="*/ 32 w 118"/>
                <a:gd name="T15" fmla="*/ 53 h 162"/>
                <a:gd name="T16" fmla="*/ 37 w 118"/>
                <a:gd name="T17" fmla="*/ 44 h 162"/>
                <a:gd name="T18" fmla="*/ 37 w 118"/>
                <a:gd name="T19" fmla="*/ 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8" h="162">
                  <a:moveTo>
                    <a:pt x="37" y="0"/>
                  </a:moveTo>
                  <a:cubicBezTo>
                    <a:pt x="75" y="0"/>
                    <a:pt x="75" y="0"/>
                    <a:pt x="75" y="0"/>
                  </a:cubicBezTo>
                  <a:cubicBezTo>
                    <a:pt x="75" y="14"/>
                    <a:pt x="76" y="28"/>
                    <a:pt x="75" y="41"/>
                  </a:cubicBezTo>
                  <a:cubicBezTo>
                    <a:pt x="75" y="47"/>
                    <a:pt x="77" y="51"/>
                    <a:pt x="83" y="54"/>
                  </a:cubicBezTo>
                  <a:cubicBezTo>
                    <a:pt x="107" y="66"/>
                    <a:pt x="118" y="95"/>
                    <a:pt x="109" y="121"/>
                  </a:cubicBezTo>
                  <a:cubicBezTo>
                    <a:pt x="100" y="146"/>
                    <a:pt x="74" y="162"/>
                    <a:pt x="48" y="158"/>
                  </a:cubicBezTo>
                  <a:cubicBezTo>
                    <a:pt x="21" y="154"/>
                    <a:pt x="0" y="130"/>
                    <a:pt x="0" y="103"/>
                  </a:cubicBezTo>
                  <a:cubicBezTo>
                    <a:pt x="0" y="80"/>
                    <a:pt x="11" y="63"/>
                    <a:pt x="32" y="53"/>
                  </a:cubicBezTo>
                  <a:cubicBezTo>
                    <a:pt x="35" y="51"/>
                    <a:pt x="37" y="49"/>
                    <a:pt x="37" y="44"/>
                  </a:cubicBezTo>
                  <a:cubicBezTo>
                    <a:pt x="37" y="30"/>
                    <a:pt x="37" y="15"/>
                    <a:pt x="37" y="0"/>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grpSp>
        <p:nvGrpSpPr>
          <p:cNvPr id="248" name="组合 247">
            <a:extLst>
              <a:ext uri="{FF2B5EF4-FFF2-40B4-BE49-F238E27FC236}">
                <a16:creationId xmlns:a16="http://schemas.microsoft.com/office/drawing/2014/main" id="{1B2BFFD5-7C77-4C3E-A12C-A4C57CD4FFAD}"/>
              </a:ext>
            </a:extLst>
          </p:cNvPr>
          <p:cNvGrpSpPr/>
          <p:nvPr/>
        </p:nvGrpSpPr>
        <p:grpSpPr>
          <a:xfrm>
            <a:off x="4143014" y="5297201"/>
            <a:ext cx="171600" cy="388794"/>
            <a:chOff x="3117435" y="5007842"/>
            <a:chExt cx="296436" cy="671635"/>
          </a:xfrm>
        </p:grpSpPr>
        <p:sp>
          <p:nvSpPr>
            <p:cNvPr id="249" name="Freeform 72">
              <a:extLst>
                <a:ext uri="{FF2B5EF4-FFF2-40B4-BE49-F238E27FC236}">
                  <a16:creationId xmlns:a16="http://schemas.microsoft.com/office/drawing/2014/main" id="{89A7C107-085C-4EFB-ADBA-40FE306D359A}"/>
                </a:ext>
              </a:extLst>
            </p:cNvPr>
            <p:cNvSpPr>
              <a:spLocks noEditPoints="1"/>
            </p:cNvSpPr>
            <p:nvPr/>
          </p:nvSpPr>
          <p:spPr bwMode="auto">
            <a:xfrm>
              <a:off x="3117435" y="5007842"/>
              <a:ext cx="296436" cy="671635"/>
            </a:xfrm>
            <a:custGeom>
              <a:avLst/>
              <a:gdLst>
                <a:gd name="T0" fmla="*/ 142 w 179"/>
                <a:gd name="T1" fmla="*/ 253 h 406"/>
                <a:gd name="T2" fmla="*/ 141 w 179"/>
                <a:gd name="T3" fmla="*/ 250 h 406"/>
                <a:gd name="T4" fmla="*/ 141 w 179"/>
                <a:gd name="T5" fmla="*/ 208 h 406"/>
                <a:gd name="T6" fmla="*/ 141 w 179"/>
                <a:gd name="T7" fmla="*/ 195 h 406"/>
                <a:gd name="T8" fmla="*/ 141 w 179"/>
                <a:gd name="T9" fmla="*/ 158 h 406"/>
                <a:gd name="T10" fmla="*/ 141 w 179"/>
                <a:gd name="T11" fmla="*/ 55 h 406"/>
                <a:gd name="T12" fmla="*/ 100 w 179"/>
                <a:gd name="T13" fmla="*/ 2 h 406"/>
                <a:gd name="T14" fmla="*/ 86 w 179"/>
                <a:gd name="T15" fmla="*/ 0 h 406"/>
                <a:gd name="T16" fmla="*/ 73 w 179"/>
                <a:gd name="T17" fmla="*/ 2 h 406"/>
                <a:gd name="T18" fmla="*/ 32 w 179"/>
                <a:gd name="T19" fmla="*/ 53 h 406"/>
                <a:gd name="T20" fmla="*/ 32 w 179"/>
                <a:gd name="T21" fmla="*/ 165 h 406"/>
                <a:gd name="T22" fmla="*/ 32 w 179"/>
                <a:gd name="T23" fmla="*/ 209 h 406"/>
                <a:gd name="T24" fmla="*/ 32 w 179"/>
                <a:gd name="T25" fmla="*/ 219 h 406"/>
                <a:gd name="T26" fmla="*/ 32 w 179"/>
                <a:gd name="T27" fmla="*/ 250 h 406"/>
                <a:gd name="T28" fmla="*/ 31 w 179"/>
                <a:gd name="T29" fmla="*/ 252 h 406"/>
                <a:gd name="T30" fmla="*/ 0 w 179"/>
                <a:gd name="T31" fmla="*/ 307 h 406"/>
                <a:gd name="T32" fmla="*/ 0 w 179"/>
                <a:gd name="T33" fmla="*/ 321 h 406"/>
                <a:gd name="T34" fmla="*/ 1 w 179"/>
                <a:gd name="T35" fmla="*/ 334 h 406"/>
                <a:gd name="T36" fmla="*/ 86 w 179"/>
                <a:gd name="T37" fmla="*/ 406 h 406"/>
                <a:gd name="T38" fmla="*/ 104 w 179"/>
                <a:gd name="T39" fmla="*/ 404 h 406"/>
                <a:gd name="T40" fmla="*/ 170 w 179"/>
                <a:gd name="T41" fmla="*/ 340 h 406"/>
                <a:gd name="T42" fmla="*/ 142 w 179"/>
                <a:gd name="T43" fmla="*/ 253 h 406"/>
                <a:gd name="T44" fmla="*/ 159 w 179"/>
                <a:gd name="T45" fmla="*/ 337 h 406"/>
                <a:gd name="T46" fmla="*/ 101 w 179"/>
                <a:gd name="T47" fmla="*/ 392 h 406"/>
                <a:gd name="T48" fmla="*/ 86 w 179"/>
                <a:gd name="T49" fmla="*/ 394 h 406"/>
                <a:gd name="T50" fmla="*/ 12 w 179"/>
                <a:gd name="T51" fmla="*/ 332 h 406"/>
                <a:gd name="T52" fmla="*/ 12 w 179"/>
                <a:gd name="T53" fmla="*/ 320 h 406"/>
                <a:gd name="T54" fmla="*/ 12 w 179"/>
                <a:gd name="T55" fmla="*/ 309 h 406"/>
                <a:gd name="T56" fmla="*/ 39 w 179"/>
                <a:gd name="T57" fmla="*/ 261 h 406"/>
                <a:gd name="T58" fmla="*/ 44 w 179"/>
                <a:gd name="T59" fmla="*/ 250 h 406"/>
                <a:gd name="T60" fmla="*/ 44 w 179"/>
                <a:gd name="T61" fmla="*/ 219 h 406"/>
                <a:gd name="T62" fmla="*/ 44 w 179"/>
                <a:gd name="T63" fmla="*/ 209 h 406"/>
                <a:gd name="T64" fmla="*/ 44 w 179"/>
                <a:gd name="T65" fmla="*/ 169 h 406"/>
                <a:gd name="T66" fmla="*/ 78 w 179"/>
                <a:gd name="T67" fmla="*/ 169 h 406"/>
                <a:gd name="T68" fmla="*/ 78 w 179"/>
                <a:gd name="T69" fmla="*/ 157 h 406"/>
                <a:gd name="T70" fmla="*/ 44 w 179"/>
                <a:gd name="T71" fmla="*/ 157 h 406"/>
                <a:gd name="T72" fmla="*/ 44 w 179"/>
                <a:gd name="T73" fmla="*/ 139 h 406"/>
                <a:gd name="T74" fmla="*/ 78 w 179"/>
                <a:gd name="T75" fmla="*/ 139 h 406"/>
                <a:gd name="T76" fmla="*/ 78 w 179"/>
                <a:gd name="T77" fmla="*/ 127 h 406"/>
                <a:gd name="T78" fmla="*/ 44 w 179"/>
                <a:gd name="T79" fmla="*/ 127 h 406"/>
                <a:gd name="T80" fmla="*/ 44 w 179"/>
                <a:gd name="T81" fmla="*/ 109 h 406"/>
                <a:gd name="T82" fmla="*/ 78 w 179"/>
                <a:gd name="T83" fmla="*/ 109 h 406"/>
                <a:gd name="T84" fmla="*/ 78 w 179"/>
                <a:gd name="T85" fmla="*/ 97 h 406"/>
                <a:gd name="T86" fmla="*/ 44 w 179"/>
                <a:gd name="T87" fmla="*/ 97 h 406"/>
                <a:gd name="T88" fmla="*/ 44 w 179"/>
                <a:gd name="T89" fmla="*/ 53 h 406"/>
                <a:gd name="T90" fmla="*/ 76 w 179"/>
                <a:gd name="T91" fmla="*/ 13 h 406"/>
                <a:gd name="T92" fmla="*/ 86 w 179"/>
                <a:gd name="T93" fmla="*/ 12 h 406"/>
                <a:gd name="T94" fmla="*/ 86 w 179"/>
                <a:gd name="T95" fmla="*/ 12 h 406"/>
                <a:gd name="T96" fmla="*/ 97 w 179"/>
                <a:gd name="T97" fmla="*/ 13 h 406"/>
                <a:gd name="T98" fmla="*/ 129 w 179"/>
                <a:gd name="T99" fmla="*/ 55 h 406"/>
                <a:gd name="T100" fmla="*/ 129 w 179"/>
                <a:gd name="T101" fmla="*/ 158 h 406"/>
                <a:gd name="T102" fmla="*/ 129 w 179"/>
                <a:gd name="T103" fmla="*/ 195 h 406"/>
                <a:gd name="T104" fmla="*/ 129 w 179"/>
                <a:gd name="T105" fmla="*/ 208 h 406"/>
                <a:gd name="T106" fmla="*/ 129 w 179"/>
                <a:gd name="T107" fmla="*/ 250 h 406"/>
                <a:gd name="T108" fmla="*/ 135 w 179"/>
                <a:gd name="T109" fmla="*/ 262 h 406"/>
                <a:gd name="T110" fmla="*/ 159 w 179"/>
                <a:gd name="T111" fmla="*/ 337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79" h="406">
                  <a:moveTo>
                    <a:pt x="142" y="253"/>
                  </a:moveTo>
                  <a:cubicBezTo>
                    <a:pt x="141" y="251"/>
                    <a:pt x="141" y="251"/>
                    <a:pt x="141" y="250"/>
                  </a:cubicBezTo>
                  <a:cubicBezTo>
                    <a:pt x="141" y="236"/>
                    <a:pt x="141" y="222"/>
                    <a:pt x="141" y="208"/>
                  </a:cubicBezTo>
                  <a:cubicBezTo>
                    <a:pt x="141" y="195"/>
                    <a:pt x="141" y="195"/>
                    <a:pt x="141" y="195"/>
                  </a:cubicBezTo>
                  <a:cubicBezTo>
                    <a:pt x="141" y="158"/>
                    <a:pt x="141" y="158"/>
                    <a:pt x="141" y="158"/>
                  </a:cubicBezTo>
                  <a:cubicBezTo>
                    <a:pt x="141" y="123"/>
                    <a:pt x="141" y="89"/>
                    <a:pt x="141" y="55"/>
                  </a:cubicBezTo>
                  <a:cubicBezTo>
                    <a:pt x="141" y="30"/>
                    <a:pt x="124" y="8"/>
                    <a:pt x="100" y="2"/>
                  </a:cubicBezTo>
                  <a:cubicBezTo>
                    <a:pt x="95" y="0"/>
                    <a:pt x="90" y="0"/>
                    <a:pt x="86" y="0"/>
                  </a:cubicBezTo>
                  <a:cubicBezTo>
                    <a:pt x="83" y="0"/>
                    <a:pt x="78" y="0"/>
                    <a:pt x="73" y="2"/>
                  </a:cubicBezTo>
                  <a:cubicBezTo>
                    <a:pt x="49" y="8"/>
                    <a:pt x="32" y="29"/>
                    <a:pt x="32" y="53"/>
                  </a:cubicBezTo>
                  <a:cubicBezTo>
                    <a:pt x="32" y="90"/>
                    <a:pt x="32" y="128"/>
                    <a:pt x="32" y="165"/>
                  </a:cubicBezTo>
                  <a:cubicBezTo>
                    <a:pt x="32" y="180"/>
                    <a:pt x="32" y="194"/>
                    <a:pt x="32" y="209"/>
                  </a:cubicBezTo>
                  <a:cubicBezTo>
                    <a:pt x="32" y="219"/>
                    <a:pt x="32" y="219"/>
                    <a:pt x="32" y="219"/>
                  </a:cubicBezTo>
                  <a:cubicBezTo>
                    <a:pt x="32" y="229"/>
                    <a:pt x="32" y="239"/>
                    <a:pt x="32" y="250"/>
                  </a:cubicBezTo>
                  <a:cubicBezTo>
                    <a:pt x="32" y="250"/>
                    <a:pt x="31" y="251"/>
                    <a:pt x="31" y="252"/>
                  </a:cubicBezTo>
                  <a:cubicBezTo>
                    <a:pt x="14" y="266"/>
                    <a:pt x="3" y="285"/>
                    <a:pt x="0" y="307"/>
                  </a:cubicBezTo>
                  <a:cubicBezTo>
                    <a:pt x="0" y="308"/>
                    <a:pt x="0" y="316"/>
                    <a:pt x="0" y="321"/>
                  </a:cubicBezTo>
                  <a:cubicBezTo>
                    <a:pt x="0" y="325"/>
                    <a:pt x="0" y="332"/>
                    <a:pt x="1" y="334"/>
                  </a:cubicBezTo>
                  <a:cubicBezTo>
                    <a:pt x="7" y="375"/>
                    <a:pt x="44" y="406"/>
                    <a:pt x="86" y="406"/>
                  </a:cubicBezTo>
                  <a:cubicBezTo>
                    <a:pt x="92" y="406"/>
                    <a:pt x="98" y="405"/>
                    <a:pt x="104" y="404"/>
                  </a:cubicBezTo>
                  <a:cubicBezTo>
                    <a:pt x="139" y="396"/>
                    <a:pt x="162" y="374"/>
                    <a:pt x="170" y="340"/>
                  </a:cubicBezTo>
                  <a:cubicBezTo>
                    <a:pt x="179" y="307"/>
                    <a:pt x="169" y="276"/>
                    <a:pt x="142" y="253"/>
                  </a:cubicBezTo>
                  <a:close/>
                  <a:moveTo>
                    <a:pt x="159" y="337"/>
                  </a:moveTo>
                  <a:cubicBezTo>
                    <a:pt x="151" y="367"/>
                    <a:pt x="132" y="385"/>
                    <a:pt x="101" y="392"/>
                  </a:cubicBezTo>
                  <a:cubicBezTo>
                    <a:pt x="96" y="393"/>
                    <a:pt x="91" y="394"/>
                    <a:pt x="86" y="394"/>
                  </a:cubicBezTo>
                  <a:cubicBezTo>
                    <a:pt x="50" y="394"/>
                    <a:pt x="18" y="367"/>
                    <a:pt x="12" y="332"/>
                  </a:cubicBezTo>
                  <a:cubicBezTo>
                    <a:pt x="12" y="331"/>
                    <a:pt x="12" y="326"/>
                    <a:pt x="12" y="320"/>
                  </a:cubicBezTo>
                  <a:cubicBezTo>
                    <a:pt x="12" y="315"/>
                    <a:pt x="12" y="309"/>
                    <a:pt x="12" y="309"/>
                  </a:cubicBezTo>
                  <a:cubicBezTo>
                    <a:pt x="15" y="289"/>
                    <a:pt x="24" y="274"/>
                    <a:pt x="39" y="261"/>
                  </a:cubicBezTo>
                  <a:cubicBezTo>
                    <a:pt x="42" y="258"/>
                    <a:pt x="44" y="253"/>
                    <a:pt x="44" y="250"/>
                  </a:cubicBezTo>
                  <a:cubicBezTo>
                    <a:pt x="44" y="240"/>
                    <a:pt x="44" y="229"/>
                    <a:pt x="44" y="219"/>
                  </a:cubicBezTo>
                  <a:cubicBezTo>
                    <a:pt x="44" y="209"/>
                    <a:pt x="44" y="209"/>
                    <a:pt x="44" y="209"/>
                  </a:cubicBezTo>
                  <a:cubicBezTo>
                    <a:pt x="44" y="195"/>
                    <a:pt x="44" y="182"/>
                    <a:pt x="44" y="169"/>
                  </a:cubicBezTo>
                  <a:cubicBezTo>
                    <a:pt x="78" y="169"/>
                    <a:pt x="78" y="169"/>
                    <a:pt x="78" y="169"/>
                  </a:cubicBezTo>
                  <a:cubicBezTo>
                    <a:pt x="78" y="157"/>
                    <a:pt x="78" y="157"/>
                    <a:pt x="78" y="157"/>
                  </a:cubicBezTo>
                  <a:cubicBezTo>
                    <a:pt x="44" y="157"/>
                    <a:pt x="44" y="157"/>
                    <a:pt x="44" y="157"/>
                  </a:cubicBezTo>
                  <a:cubicBezTo>
                    <a:pt x="44" y="151"/>
                    <a:pt x="44" y="145"/>
                    <a:pt x="44" y="139"/>
                  </a:cubicBezTo>
                  <a:cubicBezTo>
                    <a:pt x="78" y="139"/>
                    <a:pt x="78" y="139"/>
                    <a:pt x="78" y="139"/>
                  </a:cubicBezTo>
                  <a:cubicBezTo>
                    <a:pt x="78" y="127"/>
                    <a:pt x="78" y="127"/>
                    <a:pt x="78" y="127"/>
                  </a:cubicBezTo>
                  <a:cubicBezTo>
                    <a:pt x="44" y="127"/>
                    <a:pt x="44" y="127"/>
                    <a:pt x="44" y="127"/>
                  </a:cubicBezTo>
                  <a:cubicBezTo>
                    <a:pt x="44" y="121"/>
                    <a:pt x="44" y="115"/>
                    <a:pt x="44" y="109"/>
                  </a:cubicBezTo>
                  <a:cubicBezTo>
                    <a:pt x="78" y="109"/>
                    <a:pt x="78" y="109"/>
                    <a:pt x="78" y="109"/>
                  </a:cubicBezTo>
                  <a:cubicBezTo>
                    <a:pt x="78" y="97"/>
                    <a:pt x="78" y="97"/>
                    <a:pt x="78" y="97"/>
                  </a:cubicBezTo>
                  <a:cubicBezTo>
                    <a:pt x="44" y="97"/>
                    <a:pt x="44" y="97"/>
                    <a:pt x="44" y="97"/>
                  </a:cubicBezTo>
                  <a:cubicBezTo>
                    <a:pt x="44" y="82"/>
                    <a:pt x="44" y="67"/>
                    <a:pt x="44" y="53"/>
                  </a:cubicBezTo>
                  <a:cubicBezTo>
                    <a:pt x="44" y="34"/>
                    <a:pt x="57" y="18"/>
                    <a:pt x="76" y="13"/>
                  </a:cubicBezTo>
                  <a:cubicBezTo>
                    <a:pt x="81" y="12"/>
                    <a:pt x="84" y="12"/>
                    <a:pt x="86" y="12"/>
                  </a:cubicBezTo>
                  <a:cubicBezTo>
                    <a:pt x="86" y="12"/>
                    <a:pt x="86" y="12"/>
                    <a:pt x="86" y="12"/>
                  </a:cubicBezTo>
                  <a:cubicBezTo>
                    <a:pt x="89" y="12"/>
                    <a:pt x="93" y="12"/>
                    <a:pt x="97" y="13"/>
                  </a:cubicBezTo>
                  <a:cubicBezTo>
                    <a:pt x="116" y="18"/>
                    <a:pt x="129" y="35"/>
                    <a:pt x="129" y="55"/>
                  </a:cubicBezTo>
                  <a:cubicBezTo>
                    <a:pt x="129" y="89"/>
                    <a:pt x="129" y="123"/>
                    <a:pt x="129" y="158"/>
                  </a:cubicBezTo>
                  <a:cubicBezTo>
                    <a:pt x="129" y="195"/>
                    <a:pt x="129" y="195"/>
                    <a:pt x="129" y="195"/>
                  </a:cubicBezTo>
                  <a:cubicBezTo>
                    <a:pt x="129" y="208"/>
                    <a:pt x="129" y="208"/>
                    <a:pt x="129" y="208"/>
                  </a:cubicBezTo>
                  <a:cubicBezTo>
                    <a:pt x="129" y="222"/>
                    <a:pt x="129" y="236"/>
                    <a:pt x="129" y="250"/>
                  </a:cubicBezTo>
                  <a:cubicBezTo>
                    <a:pt x="129" y="254"/>
                    <a:pt x="131" y="258"/>
                    <a:pt x="135" y="262"/>
                  </a:cubicBezTo>
                  <a:cubicBezTo>
                    <a:pt x="158" y="283"/>
                    <a:pt x="166" y="308"/>
                    <a:pt x="159" y="337"/>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50" name="Freeform 73">
              <a:extLst>
                <a:ext uri="{FF2B5EF4-FFF2-40B4-BE49-F238E27FC236}">
                  <a16:creationId xmlns:a16="http://schemas.microsoft.com/office/drawing/2014/main" id="{7A948569-CD6C-4135-B131-F7B3EBCBA808}"/>
                </a:ext>
              </a:extLst>
            </p:cNvPr>
            <p:cNvSpPr>
              <a:spLocks/>
            </p:cNvSpPr>
            <p:nvPr/>
          </p:nvSpPr>
          <p:spPr bwMode="auto">
            <a:xfrm>
              <a:off x="3168989" y="5365857"/>
              <a:ext cx="194760" cy="267795"/>
            </a:xfrm>
            <a:custGeom>
              <a:avLst/>
              <a:gdLst>
                <a:gd name="T0" fmla="*/ 36 w 118"/>
                <a:gd name="T1" fmla="*/ 0 h 162"/>
                <a:gd name="T2" fmla="*/ 75 w 118"/>
                <a:gd name="T3" fmla="*/ 0 h 162"/>
                <a:gd name="T4" fmla="*/ 75 w 118"/>
                <a:gd name="T5" fmla="*/ 41 h 162"/>
                <a:gd name="T6" fmla="*/ 82 w 118"/>
                <a:gd name="T7" fmla="*/ 54 h 162"/>
                <a:gd name="T8" fmla="*/ 109 w 118"/>
                <a:gd name="T9" fmla="*/ 121 h 162"/>
                <a:gd name="T10" fmla="*/ 47 w 118"/>
                <a:gd name="T11" fmla="*/ 158 h 162"/>
                <a:gd name="T12" fmla="*/ 0 w 118"/>
                <a:gd name="T13" fmla="*/ 103 h 162"/>
                <a:gd name="T14" fmla="*/ 31 w 118"/>
                <a:gd name="T15" fmla="*/ 53 h 162"/>
                <a:gd name="T16" fmla="*/ 36 w 118"/>
                <a:gd name="T17" fmla="*/ 44 h 162"/>
                <a:gd name="T18" fmla="*/ 36 w 118"/>
                <a:gd name="T19" fmla="*/ 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8" h="162">
                  <a:moveTo>
                    <a:pt x="36" y="0"/>
                  </a:moveTo>
                  <a:cubicBezTo>
                    <a:pt x="75" y="0"/>
                    <a:pt x="75" y="0"/>
                    <a:pt x="75" y="0"/>
                  </a:cubicBezTo>
                  <a:cubicBezTo>
                    <a:pt x="75" y="14"/>
                    <a:pt x="75" y="28"/>
                    <a:pt x="75" y="41"/>
                  </a:cubicBezTo>
                  <a:cubicBezTo>
                    <a:pt x="75" y="47"/>
                    <a:pt x="76" y="51"/>
                    <a:pt x="82" y="54"/>
                  </a:cubicBezTo>
                  <a:cubicBezTo>
                    <a:pt x="106" y="66"/>
                    <a:pt x="118" y="95"/>
                    <a:pt x="109" y="121"/>
                  </a:cubicBezTo>
                  <a:cubicBezTo>
                    <a:pt x="100" y="146"/>
                    <a:pt x="74" y="162"/>
                    <a:pt x="47" y="158"/>
                  </a:cubicBezTo>
                  <a:cubicBezTo>
                    <a:pt x="20" y="154"/>
                    <a:pt x="0" y="130"/>
                    <a:pt x="0" y="103"/>
                  </a:cubicBezTo>
                  <a:cubicBezTo>
                    <a:pt x="0" y="80"/>
                    <a:pt x="11" y="63"/>
                    <a:pt x="31" y="53"/>
                  </a:cubicBezTo>
                  <a:cubicBezTo>
                    <a:pt x="35" y="51"/>
                    <a:pt x="36" y="49"/>
                    <a:pt x="36" y="44"/>
                  </a:cubicBezTo>
                  <a:cubicBezTo>
                    <a:pt x="36" y="30"/>
                    <a:pt x="36" y="15"/>
                    <a:pt x="36" y="0"/>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grpSp>
        <p:nvGrpSpPr>
          <p:cNvPr id="251" name="组合 250">
            <a:extLst>
              <a:ext uri="{FF2B5EF4-FFF2-40B4-BE49-F238E27FC236}">
                <a16:creationId xmlns:a16="http://schemas.microsoft.com/office/drawing/2014/main" id="{6EEF18EA-4B07-46CC-9004-6790B77A5183}"/>
              </a:ext>
            </a:extLst>
          </p:cNvPr>
          <p:cNvGrpSpPr/>
          <p:nvPr/>
        </p:nvGrpSpPr>
        <p:grpSpPr>
          <a:xfrm>
            <a:off x="1451562" y="5297201"/>
            <a:ext cx="171600" cy="388794"/>
            <a:chOff x="960758" y="5007842"/>
            <a:chExt cx="296436" cy="671635"/>
          </a:xfrm>
        </p:grpSpPr>
        <p:sp>
          <p:nvSpPr>
            <p:cNvPr id="252" name="Freeform 74">
              <a:extLst>
                <a:ext uri="{FF2B5EF4-FFF2-40B4-BE49-F238E27FC236}">
                  <a16:creationId xmlns:a16="http://schemas.microsoft.com/office/drawing/2014/main" id="{6035A87E-6B9C-4C19-8BA5-05E6111BF17B}"/>
                </a:ext>
              </a:extLst>
            </p:cNvPr>
            <p:cNvSpPr>
              <a:spLocks noEditPoints="1"/>
            </p:cNvSpPr>
            <p:nvPr/>
          </p:nvSpPr>
          <p:spPr bwMode="auto">
            <a:xfrm>
              <a:off x="960758" y="5007842"/>
              <a:ext cx="296436" cy="671635"/>
            </a:xfrm>
            <a:custGeom>
              <a:avLst/>
              <a:gdLst>
                <a:gd name="T0" fmla="*/ 86 w 179"/>
                <a:gd name="T1" fmla="*/ 406 h 406"/>
                <a:gd name="T2" fmla="*/ 1 w 179"/>
                <a:gd name="T3" fmla="*/ 334 h 406"/>
                <a:gd name="T4" fmla="*/ 0 w 179"/>
                <a:gd name="T5" fmla="*/ 321 h 406"/>
                <a:gd name="T6" fmla="*/ 1 w 179"/>
                <a:gd name="T7" fmla="*/ 307 h 406"/>
                <a:gd name="T8" fmla="*/ 32 w 179"/>
                <a:gd name="T9" fmla="*/ 252 h 406"/>
                <a:gd name="T10" fmla="*/ 32 w 179"/>
                <a:gd name="T11" fmla="*/ 250 h 406"/>
                <a:gd name="T12" fmla="*/ 32 w 179"/>
                <a:gd name="T13" fmla="*/ 219 h 406"/>
                <a:gd name="T14" fmla="*/ 32 w 179"/>
                <a:gd name="T15" fmla="*/ 209 h 406"/>
                <a:gd name="T16" fmla="*/ 32 w 179"/>
                <a:gd name="T17" fmla="*/ 165 h 406"/>
                <a:gd name="T18" fmla="*/ 32 w 179"/>
                <a:gd name="T19" fmla="*/ 53 h 406"/>
                <a:gd name="T20" fmla="*/ 74 w 179"/>
                <a:gd name="T21" fmla="*/ 2 h 406"/>
                <a:gd name="T22" fmla="*/ 87 w 179"/>
                <a:gd name="T23" fmla="*/ 0 h 406"/>
                <a:gd name="T24" fmla="*/ 100 w 179"/>
                <a:gd name="T25" fmla="*/ 2 h 406"/>
                <a:gd name="T26" fmla="*/ 141 w 179"/>
                <a:gd name="T27" fmla="*/ 55 h 406"/>
                <a:gd name="T28" fmla="*/ 141 w 179"/>
                <a:gd name="T29" fmla="*/ 157 h 406"/>
                <a:gd name="T30" fmla="*/ 141 w 179"/>
                <a:gd name="T31" fmla="*/ 195 h 406"/>
                <a:gd name="T32" fmla="*/ 141 w 179"/>
                <a:gd name="T33" fmla="*/ 207 h 406"/>
                <a:gd name="T34" fmla="*/ 141 w 179"/>
                <a:gd name="T35" fmla="*/ 250 h 406"/>
                <a:gd name="T36" fmla="*/ 143 w 179"/>
                <a:gd name="T37" fmla="*/ 253 h 406"/>
                <a:gd name="T38" fmla="*/ 171 w 179"/>
                <a:gd name="T39" fmla="*/ 340 h 406"/>
                <a:gd name="T40" fmla="*/ 104 w 179"/>
                <a:gd name="T41" fmla="*/ 404 h 406"/>
                <a:gd name="T42" fmla="*/ 86 w 179"/>
                <a:gd name="T43" fmla="*/ 406 h 406"/>
                <a:gd name="T44" fmla="*/ 87 w 179"/>
                <a:gd name="T45" fmla="*/ 12 h 406"/>
                <a:gd name="T46" fmla="*/ 77 w 179"/>
                <a:gd name="T47" fmla="*/ 13 h 406"/>
                <a:gd name="T48" fmla="*/ 44 w 179"/>
                <a:gd name="T49" fmla="*/ 53 h 406"/>
                <a:gd name="T50" fmla="*/ 44 w 179"/>
                <a:gd name="T51" fmla="*/ 165 h 406"/>
                <a:gd name="T52" fmla="*/ 44 w 179"/>
                <a:gd name="T53" fmla="*/ 209 h 406"/>
                <a:gd name="T54" fmla="*/ 44 w 179"/>
                <a:gd name="T55" fmla="*/ 219 h 406"/>
                <a:gd name="T56" fmla="*/ 44 w 179"/>
                <a:gd name="T57" fmla="*/ 250 h 406"/>
                <a:gd name="T58" fmla="*/ 39 w 179"/>
                <a:gd name="T59" fmla="*/ 261 h 406"/>
                <a:gd name="T60" fmla="*/ 12 w 179"/>
                <a:gd name="T61" fmla="*/ 309 h 406"/>
                <a:gd name="T62" fmla="*/ 12 w 179"/>
                <a:gd name="T63" fmla="*/ 320 h 406"/>
                <a:gd name="T64" fmla="*/ 13 w 179"/>
                <a:gd name="T65" fmla="*/ 332 h 406"/>
                <a:gd name="T66" fmla="*/ 86 w 179"/>
                <a:gd name="T67" fmla="*/ 394 h 406"/>
                <a:gd name="T68" fmla="*/ 101 w 179"/>
                <a:gd name="T69" fmla="*/ 392 h 406"/>
                <a:gd name="T70" fmla="*/ 159 w 179"/>
                <a:gd name="T71" fmla="*/ 337 h 406"/>
                <a:gd name="T72" fmla="*/ 135 w 179"/>
                <a:gd name="T73" fmla="*/ 262 h 406"/>
                <a:gd name="T74" fmla="*/ 129 w 179"/>
                <a:gd name="T75" fmla="*/ 250 h 406"/>
                <a:gd name="T76" fmla="*/ 129 w 179"/>
                <a:gd name="T77" fmla="*/ 207 h 406"/>
                <a:gd name="T78" fmla="*/ 129 w 179"/>
                <a:gd name="T79" fmla="*/ 195 h 406"/>
                <a:gd name="T80" fmla="*/ 129 w 179"/>
                <a:gd name="T81" fmla="*/ 157 h 406"/>
                <a:gd name="T82" fmla="*/ 129 w 179"/>
                <a:gd name="T83" fmla="*/ 55 h 406"/>
                <a:gd name="T84" fmla="*/ 97 w 179"/>
                <a:gd name="T85" fmla="*/ 13 h 406"/>
                <a:gd name="T86" fmla="*/ 87 w 179"/>
                <a:gd name="T87" fmla="*/ 12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79" h="406">
                  <a:moveTo>
                    <a:pt x="86" y="406"/>
                  </a:moveTo>
                  <a:cubicBezTo>
                    <a:pt x="44" y="406"/>
                    <a:pt x="7" y="375"/>
                    <a:pt x="1" y="334"/>
                  </a:cubicBezTo>
                  <a:cubicBezTo>
                    <a:pt x="1" y="332"/>
                    <a:pt x="0" y="325"/>
                    <a:pt x="0" y="321"/>
                  </a:cubicBezTo>
                  <a:cubicBezTo>
                    <a:pt x="0" y="316"/>
                    <a:pt x="0" y="308"/>
                    <a:pt x="1" y="307"/>
                  </a:cubicBezTo>
                  <a:cubicBezTo>
                    <a:pt x="4" y="285"/>
                    <a:pt x="14" y="266"/>
                    <a:pt x="32" y="252"/>
                  </a:cubicBezTo>
                  <a:cubicBezTo>
                    <a:pt x="32" y="251"/>
                    <a:pt x="32" y="250"/>
                    <a:pt x="32" y="250"/>
                  </a:cubicBezTo>
                  <a:cubicBezTo>
                    <a:pt x="32" y="240"/>
                    <a:pt x="32" y="229"/>
                    <a:pt x="32" y="219"/>
                  </a:cubicBezTo>
                  <a:cubicBezTo>
                    <a:pt x="32" y="209"/>
                    <a:pt x="32" y="209"/>
                    <a:pt x="32" y="209"/>
                  </a:cubicBezTo>
                  <a:cubicBezTo>
                    <a:pt x="32" y="194"/>
                    <a:pt x="32" y="180"/>
                    <a:pt x="32" y="165"/>
                  </a:cubicBezTo>
                  <a:cubicBezTo>
                    <a:pt x="32" y="128"/>
                    <a:pt x="32" y="90"/>
                    <a:pt x="32" y="53"/>
                  </a:cubicBezTo>
                  <a:cubicBezTo>
                    <a:pt x="33" y="29"/>
                    <a:pt x="49" y="8"/>
                    <a:pt x="74" y="2"/>
                  </a:cubicBezTo>
                  <a:cubicBezTo>
                    <a:pt x="78" y="0"/>
                    <a:pt x="83" y="0"/>
                    <a:pt x="87" y="0"/>
                  </a:cubicBezTo>
                  <a:cubicBezTo>
                    <a:pt x="91" y="0"/>
                    <a:pt x="95" y="0"/>
                    <a:pt x="100" y="2"/>
                  </a:cubicBezTo>
                  <a:cubicBezTo>
                    <a:pt x="125" y="8"/>
                    <a:pt x="141" y="30"/>
                    <a:pt x="141" y="55"/>
                  </a:cubicBezTo>
                  <a:cubicBezTo>
                    <a:pt x="141" y="89"/>
                    <a:pt x="141" y="123"/>
                    <a:pt x="141" y="157"/>
                  </a:cubicBezTo>
                  <a:cubicBezTo>
                    <a:pt x="141" y="195"/>
                    <a:pt x="141" y="195"/>
                    <a:pt x="141" y="195"/>
                  </a:cubicBezTo>
                  <a:cubicBezTo>
                    <a:pt x="141" y="207"/>
                    <a:pt x="141" y="207"/>
                    <a:pt x="141" y="207"/>
                  </a:cubicBezTo>
                  <a:cubicBezTo>
                    <a:pt x="141" y="221"/>
                    <a:pt x="141" y="235"/>
                    <a:pt x="141" y="250"/>
                  </a:cubicBezTo>
                  <a:cubicBezTo>
                    <a:pt x="141" y="251"/>
                    <a:pt x="141" y="251"/>
                    <a:pt x="143" y="253"/>
                  </a:cubicBezTo>
                  <a:cubicBezTo>
                    <a:pt x="170" y="276"/>
                    <a:pt x="179" y="307"/>
                    <a:pt x="171" y="340"/>
                  </a:cubicBezTo>
                  <a:cubicBezTo>
                    <a:pt x="162" y="374"/>
                    <a:pt x="139" y="396"/>
                    <a:pt x="104" y="404"/>
                  </a:cubicBezTo>
                  <a:cubicBezTo>
                    <a:pt x="98" y="405"/>
                    <a:pt x="92" y="406"/>
                    <a:pt x="86" y="406"/>
                  </a:cubicBezTo>
                  <a:close/>
                  <a:moveTo>
                    <a:pt x="87" y="12"/>
                  </a:moveTo>
                  <a:cubicBezTo>
                    <a:pt x="85" y="12"/>
                    <a:pt x="81" y="12"/>
                    <a:pt x="77" y="13"/>
                  </a:cubicBezTo>
                  <a:cubicBezTo>
                    <a:pt x="58" y="18"/>
                    <a:pt x="44" y="34"/>
                    <a:pt x="44" y="53"/>
                  </a:cubicBezTo>
                  <a:cubicBezTo>
                    <a:pt x="44" y="90"/>
                    <a:pt x="44" y="128"/>
                    <a:pt x="44" y="165"/>
                  </a:cubicBezTo>
                  <a:cubicBezTo>
                    <a:pt x="44" y="180"/>
                    <a:pt x="44" y="194"/>
                    <a:pt x="44" y="209"/>
                  </a:cubicBezTo>
                  <a:cubicBezTo>
                    <a:pt x="44" y="219"/>
                    <a:pt x="44" y="219"/>
                    <a:pt x="44" y="219"/>
                  </a:cubicBezTo>
                  <a:cubicBezTo>
                    <a:pt x="44" y="229"/>
                    <a:pt x="44" y="240"/>
                    <a:pt x="44" y="250"/>
                  </a:cubicBezTo>
                  <a:cubicBezTo>
                    <a:pt x="44" y="253"/>
                    <a:pt x="43" y="258"/>
                    <a:pt x="39" y="261"/>
                  </a:cubicBezTo>
                  <a:cubicBezTo>
                    <a:pt x="24" y="274"/>
                    <a:pt x="15" y="289"/>
                    <a:pt x="12" y="309"/>
                  </a:cubicBezTo>
                  <a:cubicBezTo>
                    <a:pt x="12" y="309"/>
                    <a:pt x="12" y="315"/>
                    <a:pt x="12" y="320"/>
                  </a:cubicBezTo>
                  <a:cubicBezTo>
                    <a:pt x="12" y="326"/>
                    <a:pt x="13" y="331"/>
                    <a:pt x="13" y="332"/>
                  </a:cubicBezTo>
                  <a:cubicBezTo>
                    <a:pt x="18" y="367"/>
                    <a:pt x="51" y="394"/>
                    <a:pt x="86" y="394"/>
                  </a:cubicBezTo>
                  <a:cubicBezTo>
                    <a:pt x="91" y="394"/>
                    <a:pt x="96" y="393"/>
                    <a:pt x="101" y="392"/>
                  </a:cubicBezTo>
                  <a:cubicBezTo>
                    <a:pt x="132" y="385"/>
                    <a:pt x="152" y="367"/>
                    <a:pt x="159" y="337"/>
                  </a:cubicBezTo>
                  <a:cubicBezTo>
                    <a:pt x="167" y="308"/>
                    <a:pt x="158" y="283"/>
                    <a:pt x="135" y="262"/>
                  </a:cubicBezTo>
                  <a:cubicBezTo>
                    <a:pt x="131" y="258"/>
                    <a:pt x="129" y="254"/>
                    <a:pt x="129" y="250"/>
                  </a:cubicBezTo>
                  <a:cubicBezTo>
                    <a:pt x="129" y="235"/>
                    <a:pt x="129" y="221"/>
                    <a:pt x="129" y="207"/>
                  </a:cubicBezTo>
                  <a:cubicBezTo>
                    <a:pt x="129" y="195"/>
                    <a:pt x="129" y="195"/>
                    <a:pt x="129" y="195"/>
                  </a:cubicBezTo>
                  <a:cubicBezTo>
                    <a:pt x="129" y="157"/>
                    <a:pt x="129" y="157"/>
                    <a:pt x="129" y="157"/>
                  </a:cubicBezTo>
                  <a:cubicBezTo>
                    <a:pt x="129" y="123"/>
                    <a:pt x="129" y="89"/>
                    <a:pt x="129" y="55"/>
                  </a:cubicBezTo>
                  <a:cubicBezTo>
                    <a:pt x="129" y="35"/>
                    <a:pt x="117" y="18"/>
                    <a:pt x="97" y="13"/>
                  </a:cubicBezTo>
                  <a:cubicBezTo>
                    <a:pt x="93" y="12"/>
                    <a:pt x="90" y="12"/>
                    <a:pt x="87" y="1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53" name="Freeform 75">
              <a:extLst>
                <a:ext uri="{FF2B5EF4-FFF2-40B4-BE49-F238E27FC236}">
                  <a16:creationId xmlns:a16="http://schemas.microsoft.com/office/drawing/2014/main" id="{4CFE5E34-880C-4858-BECF-EEAC8D0A2A06}"/>
                </a:ext>
              </a:extLst>
            </p:cNvPr>
            <p:cNvSpPr>
              <a:spLocks/>
            </p:cNvSpPr>
            <p:nvPr/>
          </p:nvSpPr>
          <p:spPr bwMode="auto">
            <a:xfrm>
              <a:off x="1002288" y="5069421"/>
              <a:ext cx="203352" cy="561366"/>
            </a:xfrm>
            <a:custGeom>
              <a:avLst/>
              <a:gdLst>
                <a:gd name="T0" fmla="*/ 82 w 123"/>
                <a:gd name="T1" fmla="*/ 93 h 339"/>
                <a:gd name="T2" fmla="*/ 82 w 123"/>
                <a:gd name="T3" fmla="*/ 226 h 339"/>
                <a:gd name="T4" fmla="*/ 87 w 123"/>
                <a:gd name="T5" fmla="*/ 235 h 339"/>
                <a:gd name="T6" fmla="*/ 117 w 123"/>
                <a:gd name="T7" fmla="*/ 295 h 339"/>
                <a:gd name="T8" fmla="*/ 65 w 123"/>
                <a:gd name="T9" fmla="*/ 338 h 339"/>
                <a:gd name="T10" fmla="*/ 8 w 123"/>
                <a:gd name="T11" fmla="*/ 298 h 339"/>
                <a:gd name="T12" fmla="*/ 36 w 123"/>
                <a:gd name="T13" fmla="*/ 236 h 339"/>
                <a:gd name="T14" fmla="*/ 43 w 123"/>
                <a:gd name="T15" fmla="*/ 224 h 339"/>
                <a:gd name="T16" fmla="*/ 43 w 123"/>
                <a:gd name="T17" fmla="*/ 33 h 339"/>
                <a:gd name="T18" fmla="*/ 43 w 123"/>
                <a:gd name="T19" fmla="*/ 12 h 339"/>
                <a:gd name="T20" fmla="*/ 62 w 123"/>
                <a:gd name="T21" fmla="*/ 0 h 339"/>
                <a:gd name="T22" fmla="*/ 81 w 123"/>
                <a:gd name="T23" fmla="*/ 11 h 339"/>
                <a:gd name="T24" fmla="*/ 82 w 123"/>
                <a:gd name="T25" fmla="*/ 29 h 339"/>
                <a:gd name="T26" fmla="*/ 82 w 123"/>
                <a:gd name="T27" fmla="*/ 93 h 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3" h="339">
                  <a:moveTo>
                    <a:pt x="82" y="93"/>
                  </a:moveTo>
                  <a:cubicBezTo>
                    <a:pt x="82" y="138"/>
                    <a:pt x="82" y="182"/>
                    <a:pt x="82" y="226"/>
                  </a:cubicBezTo>
                  <a:cubicBezTo>
                    <a:pt x="82" y="231"/>
                    <a:pt x="83" y="233"/>
                    <a:pt x="87" y="235"/>
                  </a:cubicBezTo>
                  <a:cubicBezTo>
                    <a:pt x="111" y="246"/>
                    <a:pt x="123" y="271"/>
                    <a:pt x="117" y="295"/>
                  </a:cubicBezTo>
                  <a:cubicBezTo>
                    <a:pt x="112" y="320"/>
                    <a:pt x="90" y="338"/>
                    <a:pt x="65" y="338"/>
                  </a:cubicBezTo>
                  <a:cubicBezTo>
                    <a:pt x="37" y="339"/>
                    <a:pt x="15" y="323"/>
                    <a:pt x="8" y="298"/>
                  </a:cubicBezTo>
                  <a:cubicBezTo>
                    <a:pt x="0" y="274"/>
                    <a:pt x="12" y="247"/>
                    <a:pt x="36" y="236"/>
                  </a:cubicBezTo>
                  <a:cubicBezTo>
                    <a:pt x="42" y="233"/>
                    <a:pt x="43" y="230"/>
                    <a:pt x="43" y="224"/>
                  </a:cubicBezTo>
                  <a:cubicBezTo>
                    <a:pt x="43" y="137"/>
                    <a:pt x="43" y="120"/>
                    <a:pt x="43" y="33"/>
                  </a:cubicBezTo>
                  <a:cubicBezTo>
                    <a:pt x="43" y="29"/>
                    <a:pt x="42" y="16"/>
                    <a:pt x="43" y="12"/>
                  </a:cubicBezTo>
                  <a:cubicBezTo>
                    <a:pt x="46" y="4"/>
                    <a:pt x="54" y="0"/>
                    <a:pt x="62" y="0"/>
                  </a:cubicBezTo>
                  <a:cubicBezTo>
                    <a:pt x="70" y="0"/>
                    <a:pt x="78" y="3"/>
                    <a:pt x="81" y="11"/>
                  </a:cubicBezTo>
                  <a:cubicBezTo>
                    <a:pt x="82" y="15"/>
                    <a:pt x="82" y="26"/>
                    <a:pt x="82" y="29"/>
                  </a:cubicBezTo>
                  <a:cubicBezTo>
                    <a:pt x="82" y="73"/>
                    <a:pt x="82" y="50"/>
                    <a:pt x="82" y="93"/>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grpSp>
        <p:nvGrpSpPr>
          <p:cNvPr id="254" name="组合 253">
            <a:extLst>
              <a:ext uri="{FF2B5EF4-FFF2-40B4-BE49-F238E27FC236}">
                <a16:creationId xmlns:a16="http://schemas.microsoft.com/office/drawing/2014/main" id="{668B1BBF-5350-47B1-B512-6C523E190187}"/>
              </a:ext>
            </a:extLst>
          </p:cNvPr>
          <p:cNvGrpSpPr/>
          <p:nvPr/>
        </p:nvGrpSpPr>
        <p:grpSpPr>
          <a:xfrm>
            <a:off x="9394348" y="3179761"/>
            <a:ext cx="219682" cy="302581"/>
            <a:chOff x="6641726" y="2182395"/>
            <a:chExt cx="379495" cy="522701"/>
          </a:xfrm>
        </p:grpSpPr>
        <p:sp>
          <p:nvSpPr>
            <p:cNvPr id="255" name="Freeform 76">
              <a:extLst>
                <a:ext uri="{FF2B5EF4-FFF2-40B4-BE49-F238E27FC236}">
                  <a16:creationId xmlns:a16="http://schemas.microsoft.com/office/drawing/2014/main" id="{A94C9AFC-D0F0-43C1-890E-8090B1391B99}"/>
                </a:ext>
              </a:extLst>
            </p:cNvPr>
            <p:cNvSpPr>
              <a:spLocks/>
            </p:cNvSpPr>
            <p:nvPr/>
          </p:nvSpPr>
          <p:spPr bwMode="auto">
            <a:xfrm>
              <a:off x="6688983" y="2311280"/>
              <a:ext cx="279252" cy="20049"/>
            </a:xfrm>
            <a:custGeom>
              <a:avLst/>
              <a:gdLst>
                <a:gd name="T0" fmla="*/ 163 w 169"/>
                <a:gd name="T1" fmla="*/ 12 h 12"/>
                <a:gd name="T2" fmla="*/ 6 w 169"/>
                <a:gd name="T3" fmla="*/ 12 h 12"/>
                <a:gd name="T4" fmla="*/ 0 w 169"/>
                <a:gd name="T5" fmla="*/ 6 h 12"/>
                <a:gd name="T6" fmla="*/ 6 w 169"/>
                <a:gd name="T7" fmla="*/ 0 h 12"/>
                <a:gd name="T8" fmla="*/ 163 w 169"/>
                <a:gd name="T9" fmla="*/ 0 h 12"/>
                <a:gd name="T10" fmla="*/ 169 w 169"/>
                <a:gd name="T11" fmla="*/ 6 h 12"/>
                <a:gd name="T12" fmla="*/ 163 w 169"/>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169" h="12">
                  <a:moveTo>
                    <a:pt x="163" y="12"/>
                  </a:moveTo>
                  <a:cubicBezTo>
                    <a:pt x="6" y="12"/>
                    <a:pt x="6" y="12"/>
                    <a:pt x="6" y="12"/>
                  </a:cubicBezTo>
                  <a:cubicBezTo>
                    <a:pt x="2" y="12"/>
                    <a:pt x="0" y="10"/>
                    <a:pt x="0" y="6"/>
                  </a:cubicBezTo>
                  <a:cubicBezTo>
                    <a:pt x="0" y="3"/>
                    <a:pt x="2" y="0"/>
                    <a:pt x="6" y="0"/>
                  </a:cubicBezTo>
                  <a:cubicBezTo>
                    <a:pt x="163" y="0"/>
                    <a:pt x="163" y="0"/>
                    <a:pt x="163" y="0"/>
                  </a:cubicBezTo>
                  <a:cubicBezTo>
                    <a:pt x="166" y="0"/>
                    <a:pt x="169" y="3"/>
                    <a:pt x="169" y="6"/>
                  </a:cubicBezTo>
                  <a:cubicBezTo>
                    <a:pt x="169" y="10"/>
                    <a:pt x="166" y="12"/>
                    <a:pt x="163" y="1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56" name="Freeform 77">
              <a:extLst>
                <a:ext uri="{FF2B5EF4-FFF2-40B4-BE49-F238E27FC236}">
                  <a16:creationId xmlns:a16="http://schemas.microsoft.com/office/drawing/2014/main" id="{AFDCEEF5-5276-40E1-9A36-C63E872394A3}"/>
                </a:ext>
              </a:extLst>
            </p:cNvPr>
            <p:cNvSpPr>
              <a:spLocks/>
            </p:cNvSpPr>
            <p:nvPr/>
          </p:nvSpPr>
          <p:spPr bwMode="auto">
            <a:xfrm>
              <a:off x="6688983" y="2387179"/>
              <a:ext cx="279252" cy="20049"/>
            </a:xfrm>
            <a:custGeom>
              <a:avLst/>
              <a:gdLst>
                <a:gd name="T0" fmla="*/ 163 w 169"/>
                <a:gd name="T1" fmla="*/ 12 h 12"/>
                <a:gd name="T2" fmla="*/ 6 w 169"/>
                <a:gd name="T3" fmla="*/ 12 h 12"/>
                <a:gd name="T4" fmla="*/ 0 w 169"/>
                <a:gd name="T5" fmla="*/ 6 h 12"/>
                <a:gd name="T6" fmla="*/ 6 w 169"/>
                <a:gd name="T7" fmla="*/ 0 h 12"/>
                <a:gd name="T8" fmla="*/ 163 w 169"/>
                <a:gd name="T9" fmla="*/ 0 h 12"/>
                <a:gd name="T10" fmla="*/ 169 w 169"/>
                <a:gd name="T11" fmla="*/ 6 h 12"/>
                <a:gd name="T12" fmla="*/ 163 w 169"/>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169" h="12">
                  <a:moveTo>
                    <a:pt x="163" y="12"/>
                  </a:moveTo>
                  <a:cubicBezTo>
                    <a:pt x="6" y="12"/>
                    <a:pt x="6" y="12"/>
                    <a:pt x="6" y="12"/>
                  </a:cubicBezTo>
                  <a:cubicBezTo>
                    <a:pt x="2" y="12"/>
                    <a:pt x="0" y="9"/>
                    <a:pt x="0" y="6"/>
                  </a:cubicBezTo>
                  <a:cubicBezTo>
                    <a:pt x="0" y="2"/>
                    <a:pt x="2" y="0"/>
                    <a:pt x="6" y="0"/>
                  </a:cubicBezTo>
                  <a:cubicBezTo>
                    <a:pt x="163" y="0"/>
                    <a:pt x="163" y="0"/>
                    <a:pt x="163" y="0"/>
                  </a:cubicBezTo>
                  <a:cubicBezTo>
                    <a:pt x="166" y="0"/>
                    <a:pt x="169" y="2"/>
                    <a:pt x="169" y="6"/>
                  </a:cubicBezTo>
                  <a:cubicBezTo>
                    <a:pt x="169" y="9"/>
                    <a:pt x="166" y="12"/>
                    <a:pt x="163" y="1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57" name="Freeform 78">
              <a:extLst>
                <a:ext uri="{FF2B5EF4-FFF2-40B4-BE49-F238E27FC236}">
                  <a16:creationId xmlns:a16="http://schemas.microsoft.com/office/drawing/2014/main" id="{0DF560BA-EA73-4A53-985B-56074B78B8D3}"/>
                </a:ext>
              </a:extLst>
            </p:cNvPr>
            <p:cNvSpPr>
              <a:spLocks/>
            </p:cNvSpPr>
            <p:nvPr/>
          </p:nvSpPr>
          <p:spPr bwMode="auto">
            <a:xfrm>
              <a:off x="6688983" y="2461646"/>
              <a:ext cx="279252" cy="20049"/>
            </a:xfrm>
            <a:custGeom>
              <a:avLst/>
              <a:gdLst>
                <a:gd name="T0" fmla="*/ 163 w 169"/>
                <a:gd name="T1" fmla="*/ 12 h 12"/>
                <a:gd name="T2" fmla="*/ 6 w 169"/>
                <a:gd name="T3" fmla="*/ 12 h 12"/>
                <a:gd name="T4" fmla="*/ 0 w 169"/>
                <a:gd name="T5" fmla="*/ 6 h 12"/>
                <a:gd name="T6" fmla="*/ 6 w 169"/>
                <a:gd name="T7" fmla="*/ 0 h 12"/>
                <a:gd name="T8" fmla="*/ 163 w 169"/>
                <a:gd name="T9" fmla="*/ 0 h 12"/>
                <a:gd name="T10" fmla="*/ 169 w 169"/>
                <a:gd name="T11" fmla="*/ 6 h 12"/>
                <a:gd name="T12" fmla="*/ 163 w 169"/>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169" h="12">
                  <a:moveTo>
                    <a:pt x="163" y="12"/>
                  </a:moveTo>
                  <a:cubicBezTo>
                    <a:pt x="6" y="12"/>
                    <a:pt x="6" y="12"/>
                    <a:pt x="6" y="12"/>
                  </a:cubicBezTo>
                  <a:cubicBezTo>
                    <a:pt x="2" y="12"/>
                    <a:pt x="0" y="9"/>
                    <a:pt x="0" y="6"/>
                  </a:cubicBezTo>
                  <a:cubicBezTo>
                    <a:pt x="0" y="2"/>
                    <a:pt x="2" y="0"/>
                    <a:pt x="6" y="0"/>
                  </a:cubicBezTo>
                  <a:cubicBezTo>
                    <a:pt x="163" y="0"/>
                    <a:pt x="163" y="0"/>
                    <a:pt x="163" y="0"/>
                  </a:cubicBezTo>
                  <a:cubicBezTo>
                    <a:pt x="166" y="0"/>
                    <a:pt x="169" y="2"/>
                    <a:pt x="169" y="6"/>
                  </a:cubicBezTo>
                  <a:cubicBezTo>
                    <a:pt x="169" y="9"/>
                    <a:pt x="166" y="12"/>
                    <a:pt x="163" y="1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58" name="Freeform 79">
              <a:extLst>
                <a:ext uri="{FF2B5EF4-FFF2-40B4-BE49-F238E27FC236}">
                  <a16:creationId xmlns:a16="http://schemas.microsoft.com/office/drawing/2014/main" id="{BF59FA82-813F-405E-8B07-B5B358FD4235}"/>
                </a:ext>
              </a:extLst>
            </p:cNvPr>
            <p:cNvSpPr>
              <a:spLocks/>
            </p:cNvSpPr>
            <p:nvPr/>
          </p:nvSpPr>
          <p:spPr bwMode="auto">
            <a:xfrm>
              <a:off x="6688983" y="2536113"/>
              <a:ext cx="279252" cy="20049"/>
            </a:xfrm>
            <a:custGeom>
              <a:avLst/>
              <a:gdLst>
                <a:gd name="T0" fmla="*/ 163 w 169"/>
                <a:gd name="T1" fmla="*/ 12 h 12"/>
                <a:gd name="T2" fmla="*/ 6 w 169"/>
                <a:gd name="T3" fmla="*/ 12 h 12"/>
                <a:gd name="T4" fmla="*/ 0 w 169"/>
                <a:gd name="T5" fmla="*/ 6 h 12"/>
                <a:gd name="T6" fmla="*/ 6 w 169"/>
                <a:gd name="T7" fmla="*/ 0 h 12"/>
                <a:gd name="T8" fmla="*/ 163 w 169"/>
                <a:gd name="T9" fmla="*/ 0 h 12"/>
                <a:gd name="T10" fmla="*/ 169 w 169"/>
                <a:gd name="T11" fmla="*/ 6 h 12"/>
                <a:gd name="T12" fmla="*/ 163 w 169"/>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169" h="12">
                  <a:moveTo>
                    <a:pt x="163" y="12"/>
                  </a:moveTo>
                  <a:cubicBezTo>
                    <a:pt x="6" y="12"/>
                    <a:pt x="6" y="12"/>
                    <a:pt x="6" y="12"/>
                  </a:cubicBezTo>
                  <a:cubicBezTo>
                    <a:pt x="2" y="12"/>
                    <a:pt x="0" y="9"/>
                    <a:pt x="0" y="6"/>
                  </a:cubicBezTo>
                  <a:cubicBezTo>
                    <a:pt x="0" y="3"/>
                    <a:pt x="2" y="0"/>
                    <a:pt x="6" y="0"/>
                  </a:cubicBezTo>
                  <a:cubicBezTo>
                    <a:pt x="163" y="0"/>
                    <a:pt x="163" y="0"/>
                    <a:pt x="163" y="0"/>
                  </a:cubicBezTo>
                  <a:cubicBezTo>
                    <a:pt x="166" y="0"/>
                    <a:pt x="169" y="3"/>
                    <a:pt x="169" y="6"/>
                  </a:cubicBezTo>
                  <a:cubicBezTo>
                    <a:pt x="169" y="9"/>
                    <a:pt x="166" y="12"/>
                    <a:pt x="163" y="1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59" name="Freeform 80">
              <a:extLst>
                <a:ext uri="{FF2B5EF4-FFF2-40B4-BE49-F238E27FC236}">
                  <a16:creationId xmlns:a16="http://schemas.microsoft.com/office/drawing/2014/main" id="{0FEE5BF9-498F-4828-99D5-03D8CA4676D3}"/>
                </a:ext>
              </a:extLst>
            </p:cNvPr>
            <p:cNvSpPr>
              <a:spLocks/>
            </p:cNvSpPr>
            <p:nvPr/>
          </p:nvSpPr>
          <p:spPr bwMode="auto">
            <a:xfrm>
              <a:off x="6688983" y="2610579"/>
              <a:ext cx="279252" cy="20049"/>
            </a:xfrm>
            <a:custGeom>
              <a:avLst/>
              <a:gdLst>
                <a:gd name="T0" fmla="*/ 163 w 169"/>
                <a:gd name="T1" fmla="*/ 12 h 12"/>
                <a:gd name="T2" fmla="*/ 6 w 169"/>
                <a:gd name="T3" fmla="*/ 12 h 12"/>
                <a:gd name="T4" fmla="*/ 0 w 169"/>
                <a:gd name="T5" fmla="*/ 6 h 12"/>
                <a:gd name="T6" fmla="*/ 6 w 169"/>
                <a:gd name="T7" fmla="*/ 0 h 12"/>
                <a:gd name="T8" fmla="*/ 163 w 169"/>
                <a:gd name="T9" fmla="*/ 0 h 12"/>
                <a:gd name="T10" fmla="*/ 169 w 169"/>
                <a:gd name="T11" fmla="*/ 6 h 12"/>
                <a:gd name="T12" fmla="*/ 163 w 169"/>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169" h="12">
                  <a:moveTo>
                    <a:pt x="163" y="12"/>
                  </a:moveTo>
                  <a:cubicBezTo>
                    <a:pt x="6" y="12"/>
                    <a:pt x="6" y="12"/>
                    <a:pt x="6" y="12"/>
                  </a:cubicBezTo>
                  <a:cubicBezTo>
                    <a:pt x="2" y="12"/>
                    <a:pt x="0" y="9"/>
                    <a:pt x="0" y="6"/>
                  </a:cubicBezTo>
                  <a:cubicBezTo>
                    <a:pt x="0" y="3"/>
                    <a:pt x="2" y="0"/>
                    <a:pt x="6" y="0"/>
                  </a:cubicBezTo>
                  <a:cubicBezTo>
                    <a:pt x="163" y="0"/>
                    <a:pt x="163" y="0"/>
                    <a:pt x="163" y="0"/>
                  </a:cubicBezTo>
                  <a:cubicBezTo>
                    <a:pt x="166" y="0"/>
                    <a:pt x="169" y="3"/>
                    <a:pt x="169" y="6"/>
                  </a:cubicBezTo>
                  <a:cubicBezTo>
                    <a:pt x="169" y="9"/>
                    <a:pt x="166" y="12"/>
                    <a:pt x="163" y="1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60" name="Freeform 81">
              <a:extLst>
                <a:ext uri="{FF2B5EF4-FFF2-40B4-BE49-F238E27FC236}">
                  <a16:creationId xmlns:a16="http://schemas.microsoft.com/office/drawing/2014/main" id="{3ED5BD3F-4577-4261-AE38-D5BD386B14E3}"/>
                </a:ext>
              </a:extLst>
            </p:cNvPr>
            <p:cNvSpPr>
              <a:spLocks noEditPoints="1"/>
            </p:cNvSpPr>
            <p:nvPr/>
          </p:nvSpPr>
          <p:spPr bwMode="auto">
            <a:xfrm>
              <a:off x="6641726" y="2182395"/>
              <a:ext cx="379495" cy="522701"/>
            </a:xfrm>
            <a:custGeom>
              <a:avLst/>
              <a:gdLst>
                <a:gd name="T0" fmla="*/ 223 w 229"/>
                <a:gd name="T1" fmla="*/ 28 h 316"/>
                <a:gd name="T2" fmla="*/ 159 w 229"/>
                <a:gd name="T3" fmla="*/ 28 h 316"/>
                <a:gd name="T4" fmla="*/ 159 w 229"/>
                <a:gd name="T5" fmla="*/ 20 h 316"/>
                <a:gd name="T6" fmla="*/ 146 w 229"/>
                <a:gd name="T7" fmla="*/ 20 h 316"/>
                <a:gd name="T8" fmla="*/ 133 w 229"/>
                <a:gd name="T9" fmla="*/ 2 h 316"/>
                <a:gd name="T10" fmla="*/ 128 w 229"/>
                <a:gd name="T11" fmla="*/ 0 h 316"/>
                <a:gd name="T12" fmla="*/ 97 w 229"/>
                <a:gd name="T13" fmla="*/ 0 h 316"/>
                <a:gd name="T14" fmla="*/ 92 w 229"/>
                <a:gd name="T15" fmla="*/ 2 h 316"/>
                <a:gd name="T16" fmla="*/ 79 w 229"/>
                <a:gd name="T17" fmla="*/ 20 h 316"/>
                <a:gd name="T18" fmla="*/ 66 w 229"/>
                <a:gd name="T19" fmla="*/ 20 h 316"/>
                <a:gd name="T20" fmla="*/ 66 w 229"/>
                <a:gd name="T21" fmla="*/ 28 h 316"/>
                <a:gd name="T22" fmla="*/ 6 w 229"/>
                <a:gd name="T23" fmla="*/ 28 h 316"/>
                <a:gd name="T24" fmla="*/ 0 w 229"/>
                <a:gd name="T25" fmla="*/ 34 h 316"/>
                <a:gd name="T26" fmla="*/ 0 w 229"/>
                <a:gd name="T27" fmla="*/ 310 h 316"/>
                <a:gd name="T28" fmla="*/ 6 w 229"/>
                <a:gd name="T29" fmla="*/ 316 h 316"/>
                <a:gd name="T30" fmla="*/ 223 w 229"/>
                <a:gd name="T31" fmla="*/ 316 h 316"/>
                <a:gd name="T32" fmla="*/ 229 w 229"/>
                <a:gd name="T33" fmla="*/ 310 h 316"/>
                <a:gd name="T34" fmla="*/ 229 w 229"/>
                <a:gd name="T35" fmla="*/ 34 h 316"/>
                <a:gd name="T36" fmla="*/ 223 w 229"/>
                <a:gd name="T37" fmla="*/ 28 h 316"/>
                <a:gd name="T38" fmla="*/ 100 w 229"/>
                <a:gd name="T39" fmla="*/ 12 h 316"/>
                <a:gd name="T40" fmla="*/ 125 w 229"/>
                <a:gd name="T41" fmla="*/ 12 h 316"/>
                <a:gd name="T42" fmla="*/ 131 w 229"/>
                <a:gd name="T43" fmla="*/ 20 h 316"/>
                <a:gd name="T44" fmla="*/ 94 w 229"/>
                <a:gd name="T45" fmla="*/ 20 h 316"/>
                <a:gd name="T46" fmla="*/ 100 w 229"/>
                <a:gd name="T47" fmla="*/ 12 h 316"/>
                <a:gd name="T48" fmla="*/ 217 w 229"/>
                <a:gd name="T49" fmla="*/ 304 h 316"/>
                <a:gd name="T50" fmla="*/ 12 w 229"/>
                <a:gd name="T51" fmla="*/ 304 h 316"/>
                <a:gd name="T52" fmla="*/ 12 w 229"/>
                <a:gd name="T53" fmla="*/ 40 h 316"/>
                <a:gd name="T54" fmla="*/ 66 w 229"/>
                <a:gd name="T55" fmla="*/ 40 h 316"/>
                <a:gd name="T56" fmla="*/ 66 w 229"/>
                <a:gd name="T57" fmla="*/ 56 h 316"/>
                <a:gd name="T58" fmla="*/ 159 w 229"/>
                <a:gd name="T59" fmla="*/ 56 h 316"/>
                <a:gd name="T60" fmla="*/ 159 w 229"/>
                <a:gd name="T61" fmla="*/ 40 h 316"/>
                <a:gd name="T62" fmla="*/ 217 w 229"/>
                <a:gd name="T63" fmla="*/ 40 h 316"/>
                <a:gd name="T64" fmla="*/ 217 w 229"/>
                <a:gd name="T65" fmla="*/ 304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29" h="316">
                  <a:moveTo>
                    <a:pt x="223" y="28"/>
                  </a:moveTo>
                  <a:cubicBezTo>
                    <a:pt x="159" y="28"/>
                    <a:pt x="159" y="28"/>
                    <a:pt x="159" y="28"/>
                  </a:cubicBezTo>
                  <a:cubicBezTo>
                    <a:pt x="159" y="20"/>
                    <a:pt x="159" y="20"/>
                    <a:pt x="159" y="20"/>
                  </a:cubicBezTo>
                  <a:cubicBezTo>
                    <a:pt x="146" y="20"/>
                    <a:pt x="146" y="20"/>
                    <a:pt x="146" y="20"/>
                  </a:cubicBezTo>
                  <a:cubicBezTo>
                    <a:pt x="133" y="2"/>
                    <a:pt x="133" y="2"/>
                    <a:pt x="133" y="2"/>
                  </a:cubicBezTo>
                  <a:cubicBezTo>
                    <a:pt x="132" y="1"/>
                    <a:pt x="130" y="0"/>
                    <a:pt x="128" y="0"/>
                  </a:cubicBezTo>
                  <a:cubicBezTo>
                    <a:pt x="97" y="0"/>
                    <a:pt x="97" y="0"/>
                    <a:pt x="97" y="0"/>
                  </a:cubicBezTo>
                  <a:cubicBezTo>
                    <a:pt x="95" y="0"/>
                    <a:pt x="93" y="1"/>
                    <a:pt x="92" y="2"/>
                  </a:cubicBezTo>
                  <a:cubicBezTo>
                    <a:pt x="79" y="20"/>
                    <a:pt x="79" y="20"/>
                    <a:pt x="79" y="20"/>
                  </a:cubicBezTo>
                  <a:cubicBezTo>
                    <a:pt x="66" y="20"/>
                    <a:pt x="66" y="20"/>
                    <a:pt x="66" y="20"/>
                  </a:cubicBezTo>
                  <a:cubicBezTo>
                    <a:pt x="66" y="28"/>
                    <a:pt x="66" y="28"/>
                    <a:pt x="66" y="28"/>
                  </a:cubicBezTo>
                  <a:cubicBezTo>
                    <a:pt x="6" y="28"/>
                    <a:pt x="6" y="28"/>
                    <a:pt x="6" y="28"/>
                  </a:cubicBezTo>
                  <a:cubicBezTo>
                    <a:pt x="2" y="28"/>
                    <a:pt x="0" y="30"/>
                    <a:pt x="0" y="34"/>
                  </a:cubicBezTo>
                  <a:cubicBezTo>
                    <a:pt x="0" y="310"/>
                    <a:pt x="0" y="310"/>
                    <a:pt x="0" y="310"/>
                  </a:cubicBezTo>
                  <a:cubicBezTo>
                    <a:pt x="0" y="314"/>
                    <a:pt x="2" y="316"/>
                    <a:pt x="6" y="316"/>
                  </a:cubicBezTo>
                  <a:cubicBezTo>
                    <a:pt x="223" y="316"/>
                    <a:pt x="223" y="316"/>
                    <a:pt x="223" y="316"/>
                  </a:cubicBezTo>
                  <a:cubicBezTo>
                    <a:pt x="226" y="316"/>
                    <a:pt x="229" y="314"/>
                    <a:pt x="229" y="310"/>
                  </a:cubicBezTo>
                  <a:cubicBezTo>
                    <a:pt x="229" y="34"/>
                    <a:pt x="229" y="34"/>
                    <a:pt x="229" y="34"/>
                  </a:cubicBezTo>
                  <a:cubicBezTo>
                    <a:pt x="229" y="30"/>
                    <a:pt x="226" y="28"/>
                    <a:pt x="223" y="28"/>
                  </a:cubicBezTo>
                  <a:close/>
                  <a:moveTo>
                    <a:pt x="100" y="12"/>
                  </a:moveTo>
                  <a:cubicBezTo>
                    <a:pt x="125" y="12"/>
                    <a:pt x="125" y="12"/>
                    <a:pt x="125" y="12"/>
                  </a:cubicBezTo>
                  <a:cubicBezTo>
                    <a:pt x="131" y="20"/>
                    <a:pt x="131" y="20"/>
                    <a:pt x="131" y="20"/>
                  </a:cubicBezTo>
                  <a:cubicBezTo>
                    <a:pt x="94" y="20"/>
                    <a:pt x="94" y="20"/>
                    <a:pt x="94" y="20"/>
                  </a:cubicBezTo>
                  <a:lnTo>
                    <a:pt x="100" y="12"/>
                  </a:lnTo>
                  <a:close/>
                  <a:moveTo>
                    <a:pt x="217" y="304"/>
                  </a:moveTo>
                  <a:cubicBezTo>
                    <a:pt x="12" y="304"/>
                    <a:pt x="12" y="304"/>
                    <a:pt x="12" y="304"/>
                  </a:cubicBezTo>
                  <a:cubicBezTo>
                    <a:pt x="12" y="40"/>
                    <a:pt x="12" y="40"/>
                    <a:pt x="12" y="40"/>
                  </a:cubicBezTo>
                  <a:cubicBezTo>
                    <a:pt x="66" y="40"/>
                    <a:pt x="66" y="40"/>
                    <a:pt x="66" y="40"/>
                  </a:cubicBezTo>
                  <a:cubicBezTo>
                    <a:pt x="66" y="56"/>
                    <a:pt x="66" y="56"/>
                    <a:pt x="66" y="56"/>
                  </a:cubicBezTo>
                  <a:cubicBezTo>
                    <a:pt x="159" y="56"/>
                    <a:pt x="159" y="56"/>
                    <a:pt x="159" y="56"/>
                  </a:cubicBezTo>
                  <a:cubicBezTo>
                    <a:pt x="159" y="40"/>
                    <a:pt x="159" y="40"/>
                    <a:pt x="159" y="40"/>
                  </a:cubicBezTo>
                  <a:cubicBezTo>
                    <a:pt x="217" y="40"/>
                    <a:pt x="217" y="40"/>
                    <a:pt x="217" y="40"/>
                  </a:cubicBezTo>
                  <a:lnTo>
                    <a:pt x="217" y="30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grpSp>
        <p:nvGrpSpPr>
          <p:cNvPr id="261" name="组合 260">
            <a:extLst>
              <a:ext uri="{FF2B5EF4-FFF2-40B4-BE49-F238E27FC236}">
                <a16:creationId xmlns:a16="http://schemas.microsoft.com/office/drawing/2014/main" id="{415F5FDB-642B-4BB4-89BD-E9E232D23DDC}"/>
              </a:ext>
            </a:extLst>
          </p:cNvPr>
          <p:cNvGrpSpPr/>
          <p:nvPr/>
        </p:nvGrpSpPr>
        <p:grpSpPr>
          <a:xfrm>
            <a:off x="8349312" y="4022042"/>
            <a:ext cx="303409" cy="156679"/>
            <a:chOff x="5815429" y="3227796"/>
            <a:chExt cx="524133" cy="270660"/>
          </a:xfrm>
        </p:grpSpPr>
        <p:sp>
          <p:nvSpPr>
            <p:cNvPr id="262" name="Freeform 82">
              <a:extLst>
                <a:ext uri="{FF2B5EF4-FFF2-40B4-BE49-F238E27FC236}">
                  <a16:creationId xmlns:a16="http://schemas.microsoft.com/office/drawing/2014/main" id="{11D12090-D466-4312-93E1-BF971A93C9F1}"/>
                </a:ext>
              </a:extLst>
            </p:cNvPr>
            <p:cNvSpPr>
              <a:spLocks noEditPoints="1"/>
            </p:cNvSpPr>
            <p:nvPr/>
          </p:nvSpPr>
          <p:spPr bwMode="auto">
            <a:xfrm>
              <a:off x="5815429" y="3227796"/>
              <a:ext cx="524133" cy="270660"/>
            </a:xfrm>
            <a:custGeom>
              <a:avLst/>
              <a:gdLst>
                <a:gd name="T0" fmla="*/ 272 w 317"/>
                <a:gd name="T1" fmla="*/ 163 h 163"/>
                <a:gd name="T2" fmla="*/ 270 w 317"/>
                <a:gd name="T3" fmla="*/ 163 h 163"/>
                <a:gd name="T4" fmla="*/ 167 w 317"/>
                <a:gd name="T5" fmla="*/ 150 h 163"/>
                <a:gd name="T6" fmla="*/ 61 w 317"/>
                <a:gd name="T7" fmla="*/ 163 h 163"/>
                <a:gd name="T8" fmla="*/ 54 w 317"/>
                <a:gd name="T9" fmla="*/ 160 h 163"/>
                <a:gd name="T10" fmla="*/ 1 w 317"/>
                <a:gd name="T11" fmla="*/ 71 h 163"/>
                <a:gd name="T12" fmla="*/ 2 w 317"/>
                <a:gd name="T13" fmla="*/ 63 h 163"/>
                <a:gd name="T14" fmla="*/ 18 w 317"/>
                <a:gd name="T15" fmla="*/ 49 h 163"/>
                <a:gd name="T16" fmla="*/ 162 w 317"/>
                <a:gd name="T17" fmla="*/ 0 h 163"/>
                <a:gd name="T18" fmla="*/ 314 w 317"/>
                <a:gd name="T19" fmla="*/ 62 h 163"/>
                <a:gd name="T20" fmla="*/ 316 w 317"/>
                <a:gd name="T21" fmla="*/ 68 h 163"/>
                <a:gd name="T22" fmla="*/ 277 w 317"/>
                <a:gd name="T23" fmla="*/ 159 h 163"/>
                <a:gd name="T24" fmla="*/ 272 w 317"/>
                <a:gd name="T25" fmla="*/ 163 h 163"/>
                <a:gd name="T26" fmla="*/ 14 w 317"/>
                <a:gd name="T27" fmla="*/ 69 h 163"/>
                <a:gd name="T28" fmla="*/ 62 w 317"/>
                <a:gd name="T29" fmla="*/ 150 h 163"/>
                <a:gd name="T30" fmla="*/ 167 w 317"/>
                <a:gd name="T31" fmla="*/ 138 h 163"/>
                <a:gd name="T32" fmla="*/ 268 w 317"/>
                <a:gd name="T33" fmla="*/ 150 h 163"/>
                <a:gd name="T34" fmla="*/ 303 w 317"/>
                <a:gd name="T35" fmla="*/ 67 h 163"/>
                <a:gd name="T36" fmla="*/ 162 w 317"/>
                <a:gd name="T37" fmla="*/ 12 h 163"/>
                <a:gd name="T38" fmla="*/ 25 w 317"/>
                <a:gd name="T39" fmla="*/ 59 h 163"/>
                <a:gd name="T40" fmla="*/ 14 w 317"/>
                <a:gd name="T41" fmla="*/ 69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17" h="163">
                  <a:moveTo>
                    <a:pt x="272" y="163"/>
                  </a:moveTo>
                  <a:cubicBezTo>
                    <a:pt x="271" y="163"/>
                    <a:pt x="271" y="163"/>
                    <a:pt x="270" y="163"/>
                  </a:cubicBezTo>
                  <a:cubicBezTo>
                    <a:pt x="237" y="154"/>
                    <a:pt x="203" y="150"/>
                    <a:pt x="167" y="150"/>
                  </a:cubicBezTo>
                  <a:cubicBezTo>
                    <a:pt x="105" y="150"/>
                    <a:pt x="61" y="163"/>
                    <a:pt x="61" y="163"/>
                  </a:cubicBezTo>
                  <a:cubicBezTo>
                    <a:pt x="58" y="163"/>
                    <a:pt x="55" y="162"/>
                    <a:pt x="54" y="160"/>
                  </a:cubicBezTo>
                  <a:cubicBezTo>
                    <a:pt x="1" y="71"/>
                    <a:pt x="1" y="71"/>
                    <a:pt x="1" y="71"/>
                  </a:cubicBezTo>
                  <a:cubicBezTo>
                    <a:pt x="0" y="68"/>
                    <a:pt x="0" y="65"/>
                    <a:pt x="2" y="63"/>
                  </a:cubicBezTo>
                  <a:cubicBezTo>
                    <a:pt x="2" y="63"/>
                    <a:pt x="12" y="54"/>
                    <a:pt x="18" y="49"/>
                  </a:cubicBezTo>
                  <a:cubicBezTo>
                    <a:pt x="65" y="16"/>
                    <a:pt x="113" y="0"/>
                    <a:pt x="162" y="0"/>
                  </a:cubicBezTo>
                  <a:cubicBezTo>
                    <a:pt x="253" y="0"/>
                    <a:pt x="312" y="59"/>
                    <a:pt x="314" y="62"/>
                  </a:cubicBezTo>
                  <a:cubicBezTo>
                    <a:pt x="316" y="63"/>
                    <a:pt x="317" y="66"/>
                    <a:pt x="316" y="68"/>
                  </a:cubicBezTo>
                  <a:cubicBezTo>
                    <a:pt x="277" y="159"/>
                    <a:pt x="277" y="159"/>
                    <a:pt x="277" y="159"/>
                  </a:cubicBezTo>
                  <a:cubicBezTo>
                    <a:pt x="276" y="162"/>
                    <a:pt x="274" y="163"/>
                    <a:pt x="272" y="163"/>
                  </a:cubicBezTo>
                  <a:close/>
                  <a:moveTo>
                    <a:pt x="14" y="69"/>
                  </a:moveTo>
                  <a:cubicBezTo>
                    <a:pt x="62" y="150"/>
                    <a:pt x="62" y="150"/>
                    <a:pt x="62" y="150"/>
                  </a:cubicBezTo>
                  <a:cubicBezTo>
                    <a:pt x="75" y="147"/>
                    <a:pt x="114" y="138"/>
                    <a:pt x="167" y="138"/>
                  </a:cubicBezTo>
                  <a:cubicBezTo>
                    <a:pt x="202" y="138"/>
                    <a:pt x="236" y="142"/>
                    <a:pt x="268" y="150"/>
                  </a:cubicBezTo>
                  <a:cubicBezTo>
                    <a:pt x="303" y="67"/>
                    <a:pt x="303" y="67"/>
                    <a:pt x="303" y="67"/>
                  </a:cubicBezTo>
                  <a:cubicBezTo>
                    <a:pt x="290" y="56"/>
                    <a:pt x="237" y="12"/>
                    <a:pt x="162" y="12"/>
                  </a:cubicBezTo>
                  <a:cubicBezTo>
                    <a:pt x="116" y="12"/>
                    <a:pt x="70" y="28"/>
                    <a:pt x="25" y="59"/>
                  </a:cubicBezTo>
                  <a:cubicBezTo>
                    <a:pt x="22" y="62"/>
                    <a:pt x="17" y="66"/>
                    <a:pt x="14" y="69"/>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63" name="Freeform 83">
              <a:extLst>
                <a:ext uri="{FF2B5EF4-FFF2-40B4-BE49-F238E27FC236}">
                  <a16:creationId xmlns:a16="http://schemas.microsoft.com/office/drawing/2014/main" id="{DBC62086-4ACF-497F-85D5-88161E13F06C}"/>
                </a:ext>
              </a:extLst>
            </p:cNvPr>
            <p:cNvSpPr>
              <a:spLocks/>
            </p:cNvSpPr>
            <p:nvPr/>
          </p:nvSpPr>
          <p:spPr bwMode="auto">
            <a:xfrm>
              <a:off x="6021645" y="3292238"/>
              <a:ext cx="124590" cy="124590"/>
            </a:xfrm>
            <a:custGeom>
              <a:avLst/>
              <a:gdLst>
                <a:gd name="T0" fmla="*/ 87 w 87"/>
                <a:gd name="T1" fmla="*/ 31 h 87"/>
                <a:gd name="T2" fmla="*/ 56 w 87"/>
                <a:gd name="T3" fmla="*/ 31 h 87"/>
                <a:gd name="T4" fmla="*/ 56 w 87"/>
                <a:gd name="T5" fmla="*/ 0 h 87"/>
                <a:gd name="T6" fmla="*/ 30 w 87"/>
                <a:gd name="T7" fmla="*/ 0 h 87"/>
                <a:gd name="T8" fmla="*/ 30 w 87"/>
                <a:gd name="T9" fmla="*/ 31 h 87"/>
                <a:gd name="T10" fmla="*/ 0 w 87"/>
                <a:gd name="T11" fmla="*/ 31 h 87"/>
                <a:gd name="T12" fmla="*/ 0 w 87"/>
                <a:gd name="T13" fmla="*/ 56 h 87"/>
                <a:gd name="T14" fmla="*/ 30 w 87"/>
                <a:gd name="T15" fmla="*/ 56 h 87"/>
                <a:gd name="T16" fmla="*/ 30 w 87"/>
                <a:gd name="T17" fmla="*/ 87 h 87"/>
                <a:gd name="T18" fmla="*/ 56 w 87"/>
                <a:gd name="T19" fmla="*/ 87 h 87"/>
                <a:gd name="T20" fmla="*/ 56 w 87"/>
                <a:gd name="T21" fmla="*/ 56 h 87"/>
                <a:gd name="T22" fmla="*/ 87 w 87"/>
                <a:gd name="T23" fmla="*/ 56 h 87"/>
                <a:gd name="T24" fmla="*/ 87 w 87"/>
                <a:gd name="T25" fmla="*/ 31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7" h="87">
                  <a:moveTo>
                    <a:pt x="87" y="31"/>
                  </a:moveTo>
                  <a:lnTo>
                    <a:pt x="56" y="31"/>
                  </a:lnTo>
                  <a:lnTo>
                    <a:pt x="56" y="0"/>
                  </a:lnTo>
                  <a:lnTo>
                    <a:pt x="30" y="0"/>
                  </a:lnTo>
                  <a:lnTo>
                    <a:pt x="30" y="31"/>
                  </a:lnTo>
                  <a:lnTo>
                    <a:pt x="0" y="31"/>
                  </a:lnTo>
                  <a:lnTo>
                    <a:pt x="0" y="56"/>
                  </a:lnTo>
                  <a:lnTo>
                    <a:pt x="30" y="56"/>
                  </a:lnTo>
                  <a:lnTo>
                    <a:pt x="30" y="87"/>
                  </a:lnTo>
                  <a:lnTo>
                    <a:pt x="56" y="87"/>
                  </a:lnTo>
                  <a:lnTo>
                    <a:pt x="56" y="56"/>
                  </a:lnTo>
                  <a:lnTo>
                    <a:pt x="87" y="56"/>
                  </a:lnTo>
                  <a:lnTo>
                    <a:pt x="87" y="3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sp>
        <p:nvSpPr>
          <p:cNvPr id="264" name="Freeform 84">
            <a:extLst>
              <a:ext uri="{FF2B5EF4-FFF2-40B4-BE49-F238E27FC236}">
                <a16:creationId xmlns:a16="http://schemas.microsoft.com/office/drawing/2014/main" id="{8D528A76-29BF-4EE3-BEEE-C5270D5118E0}"/>
              </a:ext>
            </a:extLst>
          </p:cNvPr>
          <p:cNvSpPr>
            <a:spLocks noEditPoints="1"/>
          </p:cNvSpPr>
          <p:nvPr/>
        </p:nvSpPr>
        <p:spPr bwMode="auto">
          <a:xfrm>
            <a:off x="8203588" y="5354401"/>
            <a:ext cx="317502" cy="274395"/>
          </a:xfrm>
          <a:custGeom>
            <a:avLst/>
            <a:gdLst>
              <a:gd name="T0" fmla="*/ 241 w 332"/>
              <a:gd name="T1" fmla="*/ 0 h 287"/>
              <a:gd name="T2" fmla="*/ 166 w 332"/>
              <a:gd name="T3" fmla="*/ 36 h 287"/>
              <a:gd name="T4" fmla="*/ 91 w 332"/>
              <a:gd name="T5" fmla="*/ 0 h 287"/>
              <a:gd name="T6" fmla="*/ 0 w 332"/>
              <a:gd name="T7" fmla="*/ 90 h 287"/>
              <a:gd name="T8" fmla="*/ 42 w 332"/>
              <a:gd name="T9" fmla="*/ 174 h 287"/>
              <a:gd name="T10" fmla="*/ 154 w 332"/>
              <a:gd name="T11" fmla="*/ 282 h 287"/>
              <a:gd name="T12" fmla="*/ 166 w 332"/>
              <a:gd name="T13" fmla="*/ 287 h 287"/>
              <a:gd name="T14" fmla="*/ 178 w 332"/>
              <a:gd name="T15" fmla="*/ 282 h 287"/>
              <a:gd name="T16" fmla="*/ 290 w 332"/>
              <a:gd name="T17" fmla="*/ 174 h 287"/>
              <a:gd name="T18" fmla="*/ 290 w 332"/>
              <a:gd name="T19" fmla="*/ 174 h 287"/>
              <a:gd name="T20" fmla="*/ 332 w 332"/>
              <a:gd name="T21" fmla="*/ 90 h 287"/>
              <a:gd name="T22" fmla="*/ 241 w 332"/>
              <a:gd name="T23" fmla="*/ 0 h 287"/>
              <a:gd name="T24" fmla="*/ 282 w 332"/>
              <a:gd name="T25" fmla="*/ 165 h 287"/>
              <a:gd name="T26" fmla="*/ 170 w 332"/>
              <a:gd name="T27" fmla="*/ 273 h 287"/>
              <a:gd name="T28" fmla="*/ 162 w 332"/>
              <a:gd name="T29" fmla="*/ 273 h 287"/>
              <a:gd name="T30" fmla="*/ 51 w 332"/>
              <a:gd name="T31" fmla="*/ 165 h 287"/>
              <a:gd name="T32" fmla="*/ 32 w 332"/>
              <a:gd name="T33" fmla="*/ 144 h 287"/>
              <a:gd name="T34" fmla="*/ 77 w 332"/>
              <a:gd name="T35" fmla="*/ 144 h 287"/>
              <a:gd name="T36" fmla="*/ 83 w 332"/>
              <a:gd name="T37" fmla="*/ 140 h 287"/>
              <a:gd name="T38" fmla="*/ 103 w 332"/>
              <a:gd name="T39" fmla="*/ 84 h 287"/>
              <a:gd name="T40" fmla="*/ 121 w 332"/>
              <a:gd name="T41" fmla="*/ 185 h 287"/>
              <a:gd name="T42" fmla="*/ 127 w 332"/>
              <a:gd name="T43" fmla="*/ 190 h 287"/>
              <a:gd name="T44" fmla="*/ 127 w 332"/>
              <a:gd name="T45" fmla="*/ 190 h 287"/>
              <a:gd name="T46" fmla="*/ 133 w 332"/>
              <a:gd name="T47" fmla="*/ 186 h 287"/>
              <a:gd name="T48" fmla="*/ 156 w 332"/>
              <a:gd name="T49" fmla="*/ 120 h 287"/>
              <a:gd name="T50" fmla="*/ 167 w 332"/>
              <a:gd name="T51" fmla="*/ 141 h 287"/>
              <a:gd name="T52" fmla="*/ 172 w 332"/>
              <a:gd name="T53" fmla="*/ 144 h 287"/>
              <a:gd name="T54" fmla="*/ 243 w 332"/>
              <a:gd name="T55" fmla="*/ 144 h 287"/>
              <a:gd name="T56" fmla="*/ 249 w 332"/>
              <a:gd name="T57" fmla="*/ 138 h 287"/>
              <a:gd name="T58" fmla="*/ 243 w 332"/>
              <a:gd name="T59" fmla="*/ 132 h 287"/>
              <a:gd name="T60" fmla="*/ 176 w 332"/>
              <a:gd name="T61" fmla="*/ 132 h 287"/>
              <a:gd name="T62" fmla="*/ 160 w 332"/>
              <a:gd name="T63" fmla="*/ 103 h 287"/>
              <a:gd name="T64" fmla="*/ 154 w 332"/>
              <a:gd name="T65" fmla="*/ 100 h 287"/>
              <a:gd name="T66" fmla="*/ 149 w 332"/>
              <a:gd name="T67" fmla="*/ 104 h 287"/>
              <a:gd name="T68" fmla="*/ 129 w 332"/>
              <a:gd name="T69" fmla="*/ 161 h 287"/>
              <a:gd name="T70" fmla="*/ 110 w 332"/>
              <a:gd name="T71" fmla="*/ 60 h 287"/>
              <a:gd name="T72" fmla="*/ 105 w 332"/>
              <a:gd name="T73" fmla="*/ 55 h 287"/>
              <a:gd name="T74" fmla="*/ 99 w 332"/>
              <a:gd name="T75" fmla="*/ 59 h 287"/>
              <a:gd name="T76" fmla="*/ 73 w 332"/>
              <a:gd name="T77" fmla="*/ 132 h 287"/>
              <a:gd name="T78" fmla="*/ 24 w 332"/>
              <a:gd name="T79" fmla="*/ 132 h 287"/>
              <a:gd name="T80" fmla="*/ 12 w 332"/>
              <a:gd name="T81" fmla="*/ 90 h 287"/>
              <a:gd name="T82" fmla="*/ 91 w 332"/>
              <a:gd name="T83" fmla="*/ 12 h 287"/>
              <a:gd name="T84" fmla="*/ 162 w 332"/>
              <a:gd name="T85" fmla="*/ 49 h 287"/>
              <a:gd name="T86" fmla="*/ 166 w 332"/>
              <a:gd name="T87" fmla="*/ 53 h 287"/>
              <a:gd name="T88" fmla="*/ 170 w 332"/>
              <a:gd name="T89" fmla="*/ 49 h 287"/>
              <a:gd name="T90" fmla="*/ 241 w 332"/>
              <a:gd name="T91" fmla="*/ 12 h 287"/>
              <a:gd name="T92" fmla="*/ 320 w 332"/>
              <a:gd name="T93" fmla="*/ 90 h 287"/>
              <a:gd name="T94" fmla="*/ 282 w 332"/>
              <a:gd name="T95" fmla="*/ 165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32" h="287">
                <a:moveTo>
                  <a:pt x="241" y="0"/>
                </a:moveTo>
                <a:cubicBezTo>
                  <a:pt x="211" y="0"/>
                  <a:pt x="182" y="21"/>
                  <a:pt x="166" y="36"/>
                </a:cubicBezTo>
                <a:cubicBezTo>
                  <a:pt x="150" y="21"/>
                  <a:pt x="122" y="0"/>
                  <a:pt x="91" y="0"/>
                </a:cubicBezTo>
                <a:cubicBezTo>
                  <a:pt x="35" y="0"/>
                  <a:pt x="0" y="34"/>
                  <a:pt x="0" y="90"/>
                </a:cubicBezTo>
                <a:cubicBezTo>
                  <a:pt x="0" y="136"/>
                  <a:pt x="42" y="174"/>
                  <a:pt x="42" y="174"/>
                </a:cubicBezTo>
                <a:cubicBezTo>
                  <a:pt x="154" y="282"/>
                  <a:pt x="154" y="282"/>
                  <a:pt x="154" y="282"/>
                </a:cubicBezTo>
                <a:cubicBezTo>
                  <a:pt x="157" y="285"/>
                  <a:pt x="161" y="287"/>
                  <a:pt x="166" y="287"/>
                </a:cubicBezTo>
                <a:cubicBezTo>
                  <a:pt x="171" y="287"/>
                  <a:pt x="175" y="285"/>
                  <a:pt x="178" y="282"/>
                </a:cubicBezTo>
                <a:cubicBezTo>
                  <a:pt x="290" y="174"/>
                  <a:pt x="290" y="174"/>
                  <a:pt x="290" y="174"/>
                </a:cubicBezTo>
                <a:cubicBezTo>
                  <a:pt x="290" y="174"/>
                  <a:pt x="290" y="174"/>
                  <a:pt x="290" y="174"/>
                </a:cubicBezTo>
                <a:cubicBezTo>
                  <a:pt x="300" y="165"/>
                  <a:pt x="332" y="130"/>
                  <a:pt x="332" y="90"/>
                </a:cubicBezTo>
                <a:cubicBezTo>
                  <a:pt x="332" y="34"/>
                  <a:pt x="297" y="0"/>
                  <a:pt x="241" y="0"/>
                </a:cubicBezTo>
                <a:close/>
                <a:moveTo>
                  <a:pt x="282" y="165"/>
                </a:moveTo>
                <a:cubicBezTo>
                  <a:pt x="170" y="273"/>
                  <a:pt x="170" y="273"/>
                  <a:pt x="170" y="273"/>
                </a:cubicBezTo>
                <a:cubicBezTo>
                  <a:pt x="168" y="275"/>
                  <a:pt x="164" y="275"/>
                  <a:pt x="162" y="273"/>
                </a:cubicBezTo>
                <a:cubicBezTo>
                  <a:pt x="51" y="165"/>
                  <a:pt x="51" y="165"/>
                  <a:pt x="51" y="165"/>
                </a:cubicBezTo>
                <a:cubicBezTo>
                  <a:pt x="50" y="165"/>
                  <a:pt x="41" y="157"/>
                  <a:pt x="32" y="144"/>
                </a:cubicBezTo>
                <a:cubicBezTo>
                  <a:pt x="77" y="144"/>
                  <a:pt x="77" y="144"/>
                  <a:pt x="77" y="144"/>
                </a:cubicBezTo>
                <a:cubicBezTo>
                  <a:pt x="80" y="144"/>
                  <a:pt x="82" y="142"/>
                  <a:pt x="83" y="140"/>
                </a:cubicBezTo>
                <a:cubicBezTo>
                  <a:pt x="103" y="84"/>
                  <a:pt x="103" y="84"/>
                  <a:pt x="103" y="84"/>
                </a:cubicBezTo>
                <a:cubicBezTo>
                  <a:pt x="121" y="185"/>
                  <a:pt x="121" y="185"/>
                  <a:pt x="121" y="185"/>
                </a:cubicBezTo>
                <a:cubicBezTo>
                  <a:pt x="122" y="188"/>
                  <a:pt x="124" y="190"/>
                  <a:pt x="127" y="190"/>
                </a:cubicBezTo>
                <a:cubicBezTo>
                  <a:pt x="127" y="190"/>
                  <a:pt x="127" y="190"/>
                  <a:pt x="127" y="190"/>
                </a:cubicBezTo>
                <a:cubicBezTo>
                  <a:pt x="130" y="190"/>
                  <a:pt x="132" y="189"/>
                  <a:pt x="133" y="186"/>
                </a:cubicBezTo>
                <a:cubicBezTo>
                  <a:pt x="156" y="120"/>
                  <a:pt x="156" y="120"/>
                  <a:pt x="156" y="120"/>
                </a:cubicBezTo>
                <a:cubicBezTo>
                  <a:pt x="167" y="141"/>
                  <a:pt x="167" y="141"/>
                  <a:pt x="167" y="141"/>
                </a:cubicBezTo>
                <a:cubicBezTo>
                  <a:pt x="168" y="143"/>
                  <a:pt x="170" y="144"/>
                  <a:pt x="172" y="144"/>
                </a:cubicBezTo>
                <a:cubicBezTo>
                  <a:pt x="243" y="144"/>
                  <a:pt x="243" y="144"/>
                  <a:pt x="243" y="144"/>
                </a:cubicBezTo>
                <a:cubicBezTo>
                  <a:pt x="246" y="144"/>
                  <a:pt x="249" y="141"/>
                  <a:pt x="249" y="138"/>
                </a:cubicBezTo>
                <a:cubicBezTo>
                  <a:pt x="249" y="135"/>
                  <a:pt x="246" y="132"/>
                  <a:pt x="243" y="132"/>
                </a:cubicBezTo>
                <a:cubicBezTo>
                  <a:pt x="176" y="132"/>
                  <a:pt x="176" y="132"/>
                  <a:pt x="176" y="132"/>
                </a:cubicBezTo>
                <a:cubicBezTo>
                  <a:pt x="160" y="103"/>
                  <a:pt x="160" y="103"/>
                  <a:pt x="160" y="103"/>
                </a:cubicBezTo>
                <a:cubicBezTo>
                  <a:pt x="158" y="101"/>
                  <a:pt x="156" y="100"/>
                  <a:pt x="154" y="100"/>
                </a:cubicBezTo>
                <a:cubicBezTo>
                  <a:pt x="151" y="100"/>
                  <a:pt x="149" y="102"/>
                  <a:pt x="149" y="104"/>
                </a:cubicBezTo>
                <a:cubicBezTo>
                  <a:pt x="129" y="161"/>
                  <a:pt x="129" y="161"/>
                  <a:pt x="129" y="161"/>
                </a:cubicBezTo>
                <a:cubicBezTo>
                  <a:pt x="110" y="60"/>
                  <a:pt x="110" y="60"/>
                  <a:pt x="110" y="60"/>
                </a:cubicBezTo>
                <a:cubicBezTo>
                  <a:pt x="110" y="57"/>
                  <a:pt x="108" y="55"/>
                  <a:pt x="105" y="55"/>
                </a:cubicBezTo>
                <a:cubicBezTo>
                  <a:pt x="102" y="54"/>
                  <a:pt x="100" y="56"/>
                  <a:pt x="99" y="59"/>
                </a:cubicBezTo>
                <a:cubicBezTo>
                  <a:pt x="73" y="132"/>
                  <a:pt x="73" y="132"/>
                  <a:pt x="73" y="132"/>
                </a:cubicBezTo>
                <a:cubicBezTo>
                  <a:pt x="24" y="132"/>
                  <a:pt x="24" y="132"/>
                  <a:pt x="24" y="132"/>
                </a:cubicBezTo>
                <a:cubicBezTo>
                  <a:pt x="17" y="120"/>
                  <a:pt x="12" y="105"/>
                  <a:pt x="12" y="90"/>
                </a:cubicBezTo>
                <a:cubicBezTo>
                  <a:pt x="12" y="40"/>
                  <a:pt x="41" y="12"/>
                  <a:pt x="91" y="12"/>
                </a:cubicBezTo>
                <a:cubicBezTo>
                  <a:pt x="120" y="12"/>
                  <a:pt x="148" y="35"/>
                  <a:pt x="162" y="49"/>
                </a:cubicBezTo>
                <a:cubicBezTo>
                  <a:pt x="166" y="53"/>
                  <a:pt x="166" y="53"/>
                  <a:pt x="166" y="53"/>
                </a:cubicBezTo>
                <a:cubicBezTo>
                  <a:pt x="170" y="49"/>
                  <a:pt x="170" y="49"/>
                  <a:pt x="170" y="49"/>
                </a:cubicBezTo>
                <a:cubicBezTo>
                  <a:pt x="184" y="35"/>
                  <a:pt x="212" y="12"/>
                  <a:pt x="241" y="12"/>
                </a:cubicBezTo>
                <a:cubicBezTo>
                  <a:pt x="291" y="12"/>
                  <a:pt x="320" y="40"/>
                  <a:pt x="320" y="90"/>
                </a:cubicBezTo>
                <a:cubicBezTo>
                  <a:pt x="320" y="126"/>
                  <a:pt x="291" y="157"/>
                  <a:pt x="282" y="165"/>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nvGrpSpPr>
          <p:cNvPr id="265" name="组合 264">
            <a:extLst>
              <a:ext uri="{FF2B5EF4-FFF2-40B4-BE49-F238E27FC236}">
                <a16:creationId xmlns:a16="http://schemas.microsoft.com/office/drawing/2014/main" id="{174C9244-ADAB-479E-AA52-070A756B9CCA}"/>
              </a:ext>
            </a:extLst>
          </p:cNvPr>
          <p:cNvGrpSpPr/>
          <p:nvPr/>
        </p:nvGrpSpPr>
        <p:grpSpPr>
          <a:xfrm>
            <a:off x="9251579" y="4682237"/>
            <a:ext cx="402887" cy="135954"/>
            <a:chOff x="6464151" y="4237396"/>
            <a:chExt cx="695980" cy="234858"/>
          </a:xfrm>
        </p:grpSpPr>
        <p:sp>
          <p:nvSpPr>
            <p:cNvPr id="266" name="Freeform 85">
              <a:extLst>
                <a:ext uri="{FF2B5EF4-FFF2-40B4-BE49-F238E27FC236}">
                  <a16:creationId xmlns:a16="http://schemas.microsoft.com/office/drawing/2014/main" id="{FDF0E07F-2D98-4D4F-8AEB-66D75765C0C1}"/>
                </a:ext>
              </a:extLst>
            </p:cNvPr>
            <p:cNvSpPr>
              <a:spLocks noEditPoints="1"/>
            </p:cNvSpPr>
            <p:nvPr/>
          </p:nvSpPr>
          <p:spPr bwMode="auto">
            <a:xfrm>
              <a:off x="6464151" y="4237396"/>
              <a:ext cx="695980" cy="234858"/>
            </a:xfrm>
            <a:custGeom>
              <a:avLst/>
              <a:gdLst>
                <a:gd name="T0" fmla="*/ 396 w 421"/>
                <a:gd name="T1" fmla="*/ 0 h 142"/>
                <a:gd name="T2" fmla="*/ 25 w 421"/>
                <a:gd name="T3" fmla="*/ 0 h 142"/>
                <a:gd name="T4" fmla="*/ 0 w 421"/>
                <a:gd name="T5" fmla="*/ 26 h 142"/>
                <a:gd name="T6" fmla="*/ 0 w 421"/>
                <a:gd name="T7" fmla="*/ 116 h 142"/>
                <a:gd name="T8" fmla="*/ 25 w 421"/>
                <a:gd name="T9" fmla="*/ 142 h 142"/>
                <a:gd name="T10" fmla="*/ 396 w 421"/>
                <a:gd name="T11" fmla="*/ 142 h 142"/>
                <a:gd name="T12" fmla="*/ 421 w 421"/>
                <a:gd name="T13" fmla="*/ 116 h 142"/>
                <a:gd name="T14" fmla="*/ 421 w 421"/>
                <a:gd name="T15" fmla="*/ 26 h 142"/>
                <a:gd name="T16" fmla="*/ 396 w 421"/>
                <a:gd name="T17" fmla="*/ 0 h 142"/>
                <a:gd name="T18" fmla="*/ 277 w 421"/>
                <a:gd name="T19" fmla="*/ 12 h 142"/>
                <a:gd name="T20" fmla="*/ 277 w 421"/>
                <a:gd name="T21" fmla="*/ 130 h 142"/>
                <a:gd name="T22" fmla="*/ 147 w 421"/>
                <a:gd name="T23" fmla="*/ 130 h 142"/>
                <a:gd name="T24" fmla="*/ 147 w 421"/>
                <a:gd name="T25" fmla="*/ 12 h 142"/>
                <a:gd name="T26" fmla="*/ 277 w 421"/>
                <a:gd name="T27" fmla="*/ 12 h 142"/>
                <a:gd name="T28" fmla="*/ 12 w 421"/>
                <a:gd name="T29" fmla="*/ 116 h 142"/>
                <a:gd name="T30" fmla="*/ 12 w 421"/>
                <a:gd name="T31" fmla="*/ 26 h 142"/>
                <a:gd name="T32" fmla="*/ 25 w 421"/>
                <a:gd name="T33" fmla="*/ 12 h 142"/>
                <a:gd name="T34" fmla="*/ 135 w 421"/>
                <a:gd name="T35" fmla="*/ 12 h 142"/>
                <a:gd name="T36" fmla="*/ 135 w 421"/>
                <a:gd name="T37" fmla="*/ 130 h 142"/>
                <a:gd name="T38" fmla="*/ 25 w 421"/>
                <a:gd name="T39" fmla="*/ 130 h 142"/>
                <a:gd name="T40" fmla="*/ 12 w 421"/>
                <a:gd name="T41" fmla="*/ 116 h 142"/>
                <a:gd name="T42" fmla="*/ 409 w 421"/>
                <a:gd name="T43" fmla="*/ 116 h 142"/>
                <a:gd name="T44" fmla="*/ 396 w 421"/>
                <a:gd name="T45" fmla="*/ 130 h 142"/>
                <a:gd name="T46" fmla="*/ 289 w 421"/>
                <a:gd name="T47" fmla="*/ 130 h 142"/>
                <a:gd name="T48" fmla="*/ 289 w 421"/>
                <a:gd name="T49" fmla="*/ 12 h 142"/>
                <a:gd name="T50" fmla="*/ 396 w 421"/>
                <a:gd name="T51" fmla="*/ 12 h 142"/>
                <a:gd name="T52" fmla="*/ 409 w 421"/>
                <a:gd name="T53" fmla="*/ 26 h 142"/>
                <a:gd name="T54" fmla="*/ 409 w 421"/>
                <a:gd name="T55" fmla="*/ 116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21" h="142">
                  <a:moveTo>
                    <a:pt x="396" y="0"/>
                  </a:moveTo>
                  <a:cubicBezTo>
                    <a:pt x="25" y="0"/>
                    <a:pt x="25" y="0"/>
                    <a:pt x="25" y="0"/>
                  </a:cubicBezTo>
                  <a:cubicBezTo>
                    <a:pt x="11" y="0"/>
                    <a:pt x="0" y="12"/>
                    <a:pt x="0" y="26"/>
                  </a:cubicBezTo>
                  <a:cubicBezTo>
                    <a:pt x="0" y="116"/>
                    <a:pt x="0" y="116"/>
                    <a:pt x="0" y="116"/>
                  </a:cubicBezTo>
                  <a:cubicBezTo>
                    <a:pt x="0" y="130"/>
                    <a:pt x="11" y="142"/>
                    <a:pt x="25" y="142"/>
                  </a:cubicBezTo>
                  <a:cubicBezTo>
                    <a:pt x="396" y="142"/>
                    <a:pt x="396" y="142"/>
                    <a:pt x="396" y="142"/>
                  </a:cubicBezTo>
                  <a:cubicBezTo>
                    <a:pt x="410" y="142"/>
                    <a:pt x="421" y="130"/>
                    <a:pt x="421" y="116"/>
                  </a:cubicBezTo>
                  <a:cubicBezTo>
                    <a:pt x="421" y="26"/>
                    <a:pt x="421" y="26"/>
                    <a:pt x="421" y="26"/>
                  </a:cubicBezTo>
                  <a:cubicBezTo>
                    <a:pt x="421" y="12"/>
                    <a:pt x="410" y="0"/>
                    <a:pt x="396" y="0"/>
                  </a:cubicBezTo>
                  <a:close/>
                  <a:moveTo>
                    <a:pt x="277" y="12"/>
                  </a:moveTo>
                  <a:cubicBezTo>
                    <a:pt x="277" y="130"/>
                    <a:pt x="277" y="130"/>
                    <a:pt x="277" y="130"/>
                  </a:cubicBezTo>
                  <a:cubicBezTo>
                    <a:pt x="147" y="130"/>
                    <a:pt x="147" y="130"/>
                    <a:pt x="147" y="130"/>
                  </a:cubicBezTo>
                  <a:cubicBezTo>
                    <a:pt x="147" y="12"/>
                    <a:pt x="147" y="12"/>
                    <a:pt x="147" y="12"/>
                  </a:cubicBezTo>
                  <a:lnTo>
                    <a:pt x="277" y="12"/>
                  </a:lnTo>
                  <a:close/>
                  <a:moveTo>
                    <a:pt x="12" y="116"/>
                  </a:moveTo>
                  <a:cubicBezTo>
                    <a:pt x="12" y="26"/>
                    <a:pt x="12" y="26"/>
                    <a:pt x="12" y="26"/>
                  </a:cubicBezTo>
                  <a:cubicBezTo>
                    <a:pt x="12" y="18"/>
                    <a:pt x="18" y="12"/>
                    <a:pt x="25" y="12"/>
                  </a:cubicBezTo>
                  <a:cubicBezTo>
                    <a:pt x="135" y="12"/>
                    <a:pt x="135" y="12"/>
                    <a:pt x="135" y="12"/>
                  </a:cubicBezTo>
                  <a:cubicBezTo>
                    <a:pt x="135" y="130"/>
                    <a:pt x="135" y="130"/>
                    <a:pt x="135" y="130"/>
                  </a:cubicBezTo>
                  <a:cubicBezTo>
                    <a:pt x="25" y="130"/>
                    <a:pt x="25" y="130"/>
                    <a:pt x="25" y="130"/>
                  </a:cubicBezTo>
                  <a:cubicBezTo>
                    <a:pt x="18" y="130"/>
                    <a:pt x="12" y="124"/>
                    <a:pt x="12" y="116"/>
                  </a:cubicBezTo>
                  <a:close/>
                  <a:moveTo>
                    <a:pt x="409" y="116"/>
                  </a:moveTo>
                  <a:cubicBezTo>
                    <a:pt x="409" y="124"/>
                    <a:pt x="403" y="130"/>
                    <a:pt x="396" y="130"/>
                  </a:cubicBezTo>
                  <a:cubicBezTo>
                    <a:pt x="289" y="130"/>
                    <a:pt x="289" y="130"/>
                    <a:pt x="289" y="130"/>
                  </a:cubicBezTo>
                  <a:cubicBezTo>
                    <a:pt x="289" y="12"/>
                    <a:pt x="289" y="12"/>
                    <a:pt x="289" y="12"/>
                  </a:cubicBezTo>
                  <a:cubicBezTo>
                    <a:pt x="396" y="12"/>
                    <a:pt x="396" y="12"/>
                    <a:pt x="396" y="12"/>
                  </a:cubicBezTo>
                  <a:cubicBezTo>
                    <a:pt x="403" y="12"/>
                    <a:pt x="409" y="18"/>
                    <a:pt x="409" y="26"/>
                  </a:cubicBezTo>
                  <a:lnTo>
                    <a:pt x="409" y="11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67" name="Oval 86">
              <a:extLst>
                <a:ext uri="{FF2B5EF4-FFF2-40B4-BE49-F238E27FC236}">
                  <a16:creationId xmlns:a16="http://schemas.microsoft.com/office/drawing/2014/main" id="{4258F836-BC60-41E0-A560-5DBAA13CED75}"/>
                </a:ext>
              </a:extLst>
            </p:cNvPr>
            <p:cNvSpPr>
              <a:spLocks noChangeArrowheads="1"/>
            </p:cNvSpPr>
            <p:nvPr/>
          </p:nvSpPr>
          <p:spPr bwMode="auto">
            <a:xfrm>
              <a:off x="6733378" y="4283221"/>
              <a:ext cx="30074" cy="28641"/>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68" name="Oval 87">
              <a:extLst>
                <a:ext uri="{FF2B5EF4-FFF2-40B4-BE49-F238E27FC236}">
                  <a16:creationId xmlns:a16="http://schemas.microsoft.com/office/drawing/2014/main" id="{B3B41A23-219B-46F2-9F19-A83970162F06}"/>
                </a:ext>
              </a:extLst>
            </p:cNvPr>
            <p:cNvSpPr>
              <a:spLocks noChangeArrowheads="1"/>
            </p:cNvSpPr>
            <p:nvPr/>
          </p:nvSpPr>
          <p:spPr bwMode="auto">
            <a:xfrm>
              <a:off x="6794956" y="4311862"/>
              <a:ext cx="28641" cy="30074"/>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69" name="Oval 88">
              <a:extLst>
                <a:ext uri="{FF2B5EF4-FFF2-40B4-BE49-F238E27FC236}">
                  <a16:creationId xmlns:a16="http://schemas.microsoft.com/office/drawing/2014/main" id="{D3FF504F-1E9D-423B-8E46-BD38DE285609}"/>
                </a:ext>
              </a:extLst>
            </p:cNvPr>
            <p:cNvSpPr>
              <a:spLocks noChangeArrowheads="1"/>
            </p:cNvSpPr>
            <p:nvPr/>
          </p:nvSpPr>
          <p:spPr bwMode="auto">
            <a:xfrm>
              <a:off x="6855102" y="4283221"/>
              <a:ext cx="30074" cy="28641"/>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70" name="Oval 89">
              <a:extLst>
                <a:ext uri="{FF2B5EF4-FFF2-40B4-BE49-F238E27FC236}">
                  <a16:creationId xmlns:a16="http://schemas.microsoft.com/office/drawing/2014/main" id="{F2A62109-60BD-46BA-9214-5BD773A0C458}"/>
                </a:ext>
              </a:extLst>
            </p:cNvPr>
            <p:cNvSpPr>
              <a:spLocks noChangeArrowheads="1"/>
            </p:cNvSpPr>
            <p:nvPr/>
          </p:nvSpPr>
          <p:spPr bwMode="auto">
            <a:xfrm>
              <a:off x="6733378" y="4340503"/>
              <a:ext cx="30074" cy="30074"/>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71" name="Oval 90">
              <a:extLst>
                <a:ext uri="{FF2B5EF4-FFF2-40B4-BE49-F238E27FC236}">
                  <a16:creationId xmlns:a16="http://schemas.microsoft.com/office/drawing/2014/main" id="{1F1CBBD2-31E0-4437-96C3-82E3A36CF4E0}"/>
                </a:ext>
              </a:extLst>
            </p:cNvPr>
            <p:cNvSpPr>
              <a:spLocks noChangeArrowheads="1"/>
            </p:cNvSpPr>
            <p:nvPr/>
          </p:nvSpPr>
          <p:spPr bwMode="auto">
            <a:xfrm>
              <a:off x="6794956" y="4369145"/>
              <a:ext cx="28641" cy="28641"/>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72" name="Oval 91">
              <a:extLst>
                <a:ext uri="{FF2B5EF4-FFF2-40B4-BE49-F238E27FC236}">
                  <a16:creationId xmlns:a16="http://schemas.microsoft.com/office/drawing/2014/main" id="{5E8AC2FC-B7EC-4D9E-8988-6F6F2AF22E81}"/>
                </a:ext>
              </a:extLst>
            </p:cNvPr>
            <p:cNvSpPr>
              <a:spLocks noChangeArrowheads="1"/>
            </p:cNvSpPr>
            <p:nvPr/>
          </p:nvSpPr>
          <p:spPr bwMode="auto">
            <a:xfrm>
              <a:off x="6855102" y="4340503"/>
              <a:ext cx="30074" cy="30074"/>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73" name="Oval 92">
              <a:extLst>
                <a:ext uri="{FF2B5EF4-FFF2-40B4-BE49-F238E27FC236}">
                  <a16:creationId xmlns:a16="http://schemas.microsoft.com/office/drawing/2014/main" id="{C84EC476-67DA-42A0-AA46-F2027783CE5A}"/>
                </a:ext>
              </a:extLst>
            </p:cNvPr>
            <p:cNvSpPr>
              <a:spLocks noChangeArrowheads="1"/>
            </p:cNvSpPr>
            <p:nvPr/>
          </p:nvSpPr>
          <p:spPr bwMode="auto">
            <a:xfrm>
              <a:off x="6733378" y="4396354"/>
              <a:ext cx="30074" cy="30074"/>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74" name="Oval 93">
              <a:extLst>
                <a:ext uri="{FF2B5EF4-FFF2-40B4-BE49-F238E27FC236}">
                  <a16:creationId xmlns:a16="http://schemas.microsoft.com/office/drawing/2014/main" id="{F3E7E62A-B2DE-451D-9AD9-20283492B0F2}"/>
                </a:ext>
              </a:extLst>
            </p:cNvPr>
            <p:cNvSpPr>
              <a:spLocks noChangeArrowheads="1"/>
            </p:cNvSpPr>
            <p:nvPr/>
          </p:nvSpPr>
          <p:spPr bwMode="auto">
            <a:xfrm>
              <a:off x="6855102" y="4396354"/>
              <a:ext cx="30074" cy="30074"/>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sp>
        <p:nvSpPr>
          <p:cNvPr id="275" name="Freeform 94">
            <a:extLst>
              <a:ext uri="{FF2B5EF4-FFF2-40B4-BE49-F238E27FC236}">
                <a16:creationId xmlns:a16="http://schemas.microsoft.com/office/drawing/2014/main" id="{3CC80FF8-6985-48F2-ABA7-EB64B468CB8D}"/>
              </a:ext>
            </a:extLst>
          </p:cNvPr>
          <p:cNvSpPr>
            <a:spLocks noEditPoints="1"/>
          </p:cNvSpPr>
          <p:nvPr/>
        </p:nvSpPr>
        <p:spPr bwMode="auto">
          <a:xfrm>
            <a:off x="2371391" y="4610944"/>
            <a:ext cx="276882" cy="278540"/>
          </a:xfrm>
          <a:custGeom>
            <a:avLst/>
            <a:gdLst>
              <a:gd name="T0" fmla="*/ 6 w 289"/>
              <a:gd name="T1" fmla="*/ 272 h 290"/>
              <a:gd name="T2" fmla="*/ 16 w 289"/>
              <a:gd name="T3" fmla="*/ 119 h 290"/>
              <a:gd name="T4" fmla="*/ 96 w 289"/>
              <a:gd name="T5" fmla="*/ 20 h 290"/>
              <a:gd name="T6" fmla="*/ 126 w 289"/>
              <a:gd name="T7" fmla="*/ 72 h 290"/>
              <a:gd name="T8" fmla="*/ 127 w 289"/>
              <a:gd name="T9" fmla="*/ 20 h 290"/>
              <a:gd name="T10" fmla="*/ 145 w 289"/>
              <a:gd name="T11" fmla="*/ 0 h 290"/>
              <a:gd name="T12" fmla="*/ 159 w 289"/>
              <a:gd name="T13" fmla="*/ 5 h 290"/>
              <a:gd name="T14" fmla="*/ 163 w 289"/>
              <a:gd name="T15" fmla="*/ 79 h 290"/>
              <a:gd name="T16" fmla="*/ 167 w 289"/>
              <a:gd name="T17" fmla="*/ 58 h 290"/>
              <a:gd name="T18" fmla="*/ 196 w 289"/>
              <a:gd name="T19" fmla="*/ 17 h 290"/>
              <a:gd name="T20" fmla="*/ 258 w 289"/>
              <a:gd name="T21" fmla="*/ 76 h 290"/>
              <a:gd name="T22" fmla="*/ 288 w 289"/>
              <a:gd name="T23" fmla="*/ 244 h 290"/>
              <a:gd name="T24" fmla="*/ 284 w 289"/>
              <a:gd name="T25" fmla="*/ 274 h 290"/>
              <a:gd name="T26" fmla="*/ 256 w 289"/>
              <a:gd name="T27" fmla="*/ 285 h 290"/>
              <a:gd name="T28" fmla="*/ 244 w 289"/>
              <a:gd name="T29" fmla="*/ 278 h 290"/>
              <a:gd name="T30" fmla="*/ 204 w 289"/>
              <a:gd name="T31" fmla="*/ 262 h 290"/>
              <a:gd name="T32" fmla="*/ 160 w 289"/>
              <a:gd name="T33" fmla="*/ 170 h 290"/>
              <a:gd name="T34" fmla="*/ 159 w 289"/>
              <a:gd name="T35" fmla="*/ 134 h 290"/>
              <a:gd name="T36" fmla="*/ 150 w 289"/>
              <a:gd name="T37" fmla="*/ 122 h 290"/>
              <a:gd name="T38" fmla="*/ 133 w 289"/>
              <a:gd name="T39" fmla="*/ 131 h 290"/>
              <a:gd name="T40" fmla="*/ 131 w 289"/>
              <a:gd name="T41" fmla="*/ 161 h 290"/>
              <a:gd name="T42" fmla="*/ 79 w 289"/>
              <a:gd name="T43" fmla="*/ 265 h 290"/>
              <a:gd name="T44" fmla="*/ 51 w 289"/>
              <a:gd name="T45" fmla="*/ 277 h 290"/>
              <a:gd name="T46" fmla="*/ 38 w 289"/>
              <a:gd name="T47" fmla="*/ 286 h 290"/>
              <a:gd name="T48" fmla="*/ 96 w 289"/>
              <a:gd name="T49" fmla="*/ 32 h 290"/>
              <a:gd name="T50" fmla="*/ 27 w 289"/>
              <a:gd name="T51" fmla="*/ 121 h 290"/>
              <a:gd name="T52" fmla="*/ 17 w 289"/>
              <a:gd name="T53" fmla="*/ 269 h 290"/>
              <a:gd name="T54" fmla="*/ 24 w 289"/>
              <a:gd name="T55" fmla="*/ 278 h 290"/>
              <a:gd name="T56" fmla="*/ 38 w 289"/>
              <a:gd name="T57" fmla="*/ 271 h 290"/>
              <a:gd name="T58" fmla="*/ 53 w 289"/>
              <a:gd name="T59" fmla="*/ 263 h 290"/>
              <a:gd name="T60" fmla="*/ 114 w 289"/>
              <a:gd name="T61" fmla="*/ 218 h 290"/>
              <a:gd name="T62" fmla="*/ 121 w 289"/>
              <a:gd name="T63" fmla="*/ 134 h 290"/>
              <a:gd name="T64" fmla="*/ 125 w 289"/>
              <a:gd name="T65" fmla="*/ 118 h 290"/>
              <a:gd name="T66" fmla="*/ 152 w 289"/>
              <a:gd name="T67" fmla="*/ 110 h 290"/>
              <a:gd name="T68" fmla="*/ 171 w 289"/>
              <a:gd name="T69" fmla="*/ 137 h 290"/>
              <a:gd name="T70" fmla="*/ 172 w 289"/>
              <a:gd name="T71" fmla="*/ 168 h 290"/>
              <a:gd name="T72" fmla="*/ 207 w 289"/>
              <a:gd name="T73" fmla="*/ 250 h 290"/>
              <a:gd name="T74" fmla="*/ 249 w 289"/>
              <a:gd name="T75" fmla="*/ 267 h 290"/>
              <a:gd name="T76" fmla="*/ 262 w 289"/>
              <a:gd name="T77" fmla="*/ 274 h 290"/>
              <a:gd name="T78" fmla="*/ 273 w 289"/>
              <a:gd name="T79" fmla="*/ 269 h 290"/>
              <a:gd name="T80" fmla="*/ 276 w 289"/>
              <a:gd name="T81" fmla="*/ 244 h 290"/>
              <a:gd name="T82" fmla="*/ 248 w 289"/>
              <a:gd name="T83" fmla="*/ 83 h 290"/>
              <a:gd name="T84" fmla="*/ 196 w 289"/>
              <a:gd name="T85" fmla="*/ 29 h 290"/>
              <a:gd name="T86" fmla="*/ 179 w 289"/>
              <a:gd name="T87" fmla="*/ 60 h 290"/>
              <a:gd name="T88" fmla="*/ 172 w 289"/>
              <a:gd name="T89" fmla="*/ 98 h 290"/>
              <a:gd name="T90" fmla="*/ 158 w 289"/>
              <a:gd name="T91" fmla="*/ 105 h 290"/>
              <a:gd name="T92" fmla="*/ 155 w 289"/>
              <a:gd name="T93" fmla="*/ 94 h 290"/>
              <a:gd name="T94" fmla="*/ 151 w 289"/>
              <a:gd name="T95" fmla="*/ 19 h 290"/>
              <a:gd name="T96" fmla="*/ 146 w 289"/>
              <a:gd name="T97" fmla="*/ 12 h 290"/>
              <a:gd name="T98" fmla="*/ 140 w 289"/>
              <a:gd name="T99" fmla="*/ 13 h 290"/>
              <a:gd name="T100" fmla="*/ 139 w 289"/>
              <a:gd name="T101" fmla="*/ 80 h 290"/>
              <a:gd name="T102" fmla="*/ 134 w 289"/>
              <a:gd name="T103" fmla="*/ 99 h 290"/>
              <a:gd name="T104" fmla="*/ 119 w 289"/>
              <a:gd name="T105" fmla="*/ 102 h 290"/>
              <a:gd name="T106" fmla="*/ 118 w 289"/>
              <a:gd name="T107" fmla="*/ 94 h 290"/>
              <a:gd name="T108" fmla="*/ 114 w 289"/>
              <a:gd name="T109" fmla="*/ 75 h 290"/>
              <a:gd name="T110" fmla="*/ 96 w 289"/>
              <a:gd name="T111" fmla="*/ 32 h 2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89" h="290">
                <a:moveTo>
                  <a:pt x="24" y="290"/>
                </a:moveTo>
                <a:cubicBezTo>
                  <a:pt x="19" y="290"/>
                  <a:pt x="9" y="287"/>
                  <a:pt x="6" y="272"/>
                </a:cubicBezTo>
                <a:cubicBezTo>
                  <a:pt x="3" y="257"/>
                  <a:pt x="0" y="240"/>
                  <a:pt x="1" y="223"/>
                </a:cubicBezTo>
                <a:cubicBezTo>
                  <a:pt x="4" y="191"/>
                  <a:pt x="7" y="154"/>
                  <a:pt x="16" y="119"/>
                </a:cubicBezTo>
                <a:cubicBezTo>
                  <a:pt x="24" y="83"/>
                  <a:pt x="44" y="52"/>
                  <a:pt x="74" y="30"/>
                </a:cubicBezTo>
                <a:cubicBezTo>
                  <a:pt x="83" y="23"/>
                  <a:pt x="90" y="20"/>
                  <a:pt x="96" y="20"/>
                </a:cubicBezTo>
                <a:cubicBezTo>
                  <a:pt x="109" y="20"/>
                  <a:pt x="115" y="32"/>
                  <a:pt x="119" y="44"/>
                </a:cubicBezTo>
                <a:cubicBezTo>
                  <a:pt x="122" y="53"/>
                  <a:pt x="124" y="63"/>
                  <a:pt x="126" y="72"/>
                </a:cubicBezTo>
                <a:cubicBezTo>
                  <a:pt x="126" y="74"/>
                  <a:pt x="126" y="76"/>
                  <a:pt x="127" y="77"/>
                </a:cubicBezTo>
                <a:cubicBezTo>
                  <a:pt x="127" y="57"/>
                  <a:pt x="127" y="38"/>
                  <a:pt x="127" y="20"/>
                </a:cubicBezTo>
                <a:cubicBezTo>
                  <a:pt x="127" y="13"/>
                  <a:pt x="128" y="8"/>
                  <a:pt x="131" y="5"/>
                </a:cubicBezTo>
                <a:cubicBezTo>
                  <a:pt x="134" y="2"/>
                  <a:pt x="139" y="0"/>
                  <a:pt x="145" y="0"/>
                </a:cubicBezTo>
                <a:cubicBezTo>
                  <a:pt x="146" y="0"/>
                  <a:pt x="146" y="0"/>
                  <a:pt x="146" y="0"/>
                </a:cubicBezTo>
                <a:cubicBezTo>
                  <a:pt x="151" y="0"/>
                  <a:pt x="156" y="1"/>
                  <a:pt x="159" y="5"/>
                </a:cubicBezTo>
                <a:cubicBezTo>
                  <a:pt x="163" y="9"/>
                  <a:pt x="163" y="15"/>
                  <a:pt x="163" y="20"/>
                </a:cubicBezTo>
                <a:cubicBezTo>
                  <a:pt x="163" y="40"/>
                  <a:pt x="163" y="60"/>
                  <a:pt x="163" y="79"/>
                </a:cubicBezTo>
                <a:cubicBezTo>
                  <a:pt x="163" y="79"/>
                  <a:pt x="163" y="79"/>
                  <a:pt x="163" y="80"/>
                </a:cubicBezTo>
                <a:cubicBezTo>
                  <a:pt x="164" y="72"/>
                  <a:pt x="166" y="65"/>
                  <a:pt x="167" y="58"/>
                </a:cubicBezTo>
                <a:cubicBezTo>
                  <a:pt x="169" y="51"/>
                  <a:pt x="171" y="44"/>
                  <a:pt x="173" y="38"/>
                </a:cubicBezTo>
                <a:cubicBezTo>
                  <a:pt x="175" y="33"/>
                  <a:pt x="182" y="17"/>
                  <a:pt x="196" y="17"/>
                </a:cubicBezTo>
                <a:cubicBezTo>
                  <a:pt x="202" y="17"/>
                  <a:pt x="208" y="20"/>
                  <a:pt x="216" y="27"/>
                </a:cubicBezTo>
                <a:cubicBezTo>
                  <a:pt x="233" y="42"/>
                  <a:pt x="247" y="59"/>
                  <a:pt x="258" y="76"/>
                </a:cubicBezTo>
                <a:cubicBezTo>
                  <a:pt x="281" y="112"/>
                  <a:pt x="286" y="152"/>
                  <a:pt x="288" y="184"/>
                </a:cubicBezTo>
                <a:cubicBezTo>
                  <a:pt x="289" y="204"/>
                  <a:pt x="289" y="224"/>
                  <a:pt x="288" y="244"/>
                </a:cubicBezTo>
                <a:cubicBezTo>
                  <a:pt x="288" y="249"/>
                  <a:pt x="288" y="253"/>
                  <a:pt x="288" y="258"/>
                </a:cubicBezTo>
                <a:cubicBezTo>
                  <a:pt x="288" y="263"/>
                  <a:pt x="287" y="268"/>
                  <a:pt x="284" y="274"/>
                </a:cubicBezTo>
                <a:cubicBezTo>
                  <a:pt x="279" y="286"/>
                  <a:pt x="271" y="287"/>
                  <a:pt x="266" y="287"/>
                </a:cubicBezTo>
                <a:cubicBezTo>
                  <a:pt x="263" y="287"/>
                  <a:pt x="260" y="286"/>
                  <a:pt x="256" y="285"/>
                </a:cubicBezTo>
                <a:cubicBezTo>
                  <a:pt x="254" y="284"/>
                  <a:pt x="252" y="282"/>
                  <a:pt x="250" y="281"/>
                </a:cubicBezTo>
                <a:cubicBezTo>
                  <a:pt x="248" y="280"/>
                  <a:pt x="246" y="279"/>
                  <a:pt x="244" y="278"/>
                </a:cubicBezTo>
                <a:cubicBezTo>
                  <a:pt x="240" y="276"/>
                  <a:pt x="237" y="275"/>
                  <a:pt x="233" y="273"/>
                </a:cubicBezTo>
                <a:cubicBezTo>
                  <a:pt x="223" y="268"/>
                  <a:pt x="214" y="264"/>
                  <a:pt x="204" y="262"/>
                </a:cubicBezTo>
                <a:cubicBezTo>
                  <a:pt x="185" y="257"/>
                  <a:pt x="173" y="247"/>
                  <a:pt x="170" y="232"/>
                </a:cubicBezTo>
                <a:cubicBezTo>
                  <a:pt x="165" y="212"/>
                  <a:pt x="163" y="190"/>
                  <a:pt x="160" y="170"/>
                </a:cubicBezTo>
                <a:cubicBezTo>
                  <a:pt x="159" y="161"/>
                  <a:pt x="159" y="161"/>
                  <a:pt x="159" y="161"/>
                </a:cubicBezTo>
                <a:cubicBezTo>
                  <a:pt x="157" y="151"/>
                  <a:pt x="157" y="142"/>
                  <a:pt x="159" y="134"/>
                </a:cubicBezTo>
                <a:cubicBezTo>
                  <a:pt x="160" y="131"/>
                  <a:pt x="159" y="128"/>
                  <a:pt x="158" y="126"/>
                </a:cubicBezTo>
                <a:cubicBezTo>
                  <a:pt x="156" y="124"/>
                  <a:pt x="153" y="122"/>
                  <a:pt x="150" y="122"/>
                </a:cubicBezTo>
                <a:cubicBezTo>
                  <a:pt x="145" y="121"/>
                  <a:pt x="139" y="124"/>
                  <a:pt x="133" y="128"/>
                </a:cubicBezTo>
                <a:cubicBezTo>
                  <a:pt x="133" y="129"/>
                  <a:pt x="133" y="130"/>
                  <a:pt x="133" y="131"/>
                </a:cubicBezTo>
                <a:cubicBezTo>
                  <a:pt x="133" y="132"/>
                  <a:pt x="133" y="134"/>
                  <a:pt x="132" y="135"/>
                </a:cubicBezTo>
                <a:cubicBezTo>
                  <a:pt x="132" y="144"/>
                  <a:pt x="131" y="152"/>
                  <a:pt x="131" y="161"/>
                </a:cubicBezTo>
                <a:cubicBezTo>
                  <a:pt x="130" y="180"/>
                  <a:pt x="128" y="200"/>
                  <a:pt x="126" y="219"/>
                </a:cubicBezTo>
                <a:cubicBezTo>
                  <a:pt x="122" y="247"/>
                  <a:pt x="106" y="263"/>
                  <a:pt x="79" y="265"/>
                </a:cubicBezTo>
                <a:cubicBezTo>
                  <a:pt x="72" y="266"/>
                  <a:pt x="66" y="269"/>
                  <a:pt x="59" y="273"/>
                </a:cubicBezTo>
                <a:cubicBezTo>
                  <a:pt x="56" y="275"/>
                  <a:pt x="54" y="276"/>
                  <a:pt x="51" y="277"/>
                </a:cubicBezTo>
                <a:cubicBezTo>
                  <a:pt x="49" y="278"/>
                  <a:pt x="47" y="280"/>
                  <a:pt x="45" y="281"/>
                </a:cubicBezTo>
                <a:cubicBezTo>
                  <a:pt x="43" y="283"/>
                  <a:pt x="41" y="284"/>
                  <a:pt x="38" y="286"/>
                </a:cubicBezTo>
                <a:cubicBezTo>
                  <a:pt x="33" y="288"/>
                  <a:pt x="28" y="290"/>
                  <a:pt x="24" y="290"/>
                </a:cubicBezTo>
                <a:close/>
                <a:moveTo>
                  <a:pt x="96" y="32"/>
                </a:moveTo>
                <a:cubicBezTo>
                  <a:pt x="93" y="32"/>
                  <a:pt x="88" y="34"/>
                  <a:pt x="81" y="39"/>
                </a:cubicBezTo>
                <a:cubicBezTo>
                  <a:pt x="53" y="60"/>
                  <a:pt x="35" y="89"/>
                  <a:pt x="27" y="121"/>
                </a:cubicBezTo>
                <a:cubicBezTo>
                  <a:pt x="19" y="156"/>
                  <a:pt x="16" y="192"/>
                  <a:pt x="13" y="224"/>
                </a:cubicBezTo>
                <a:cubicBezTo>
                  <a:pt x="12" y="239"/>
                  <a:pt x="14" y="255"/>
                  <a:pt x="17" y="269"/>
                </a:cubicBezTo>
                <a:cubicBezTo>
                  <a:pt x="19" y="277"/>
                  <a:pt x="23" y="278"/>
                  <a:pt x="24" y="278"/>
                </a:cubicBezTo>
                <a:cubicBezTo>
                  <a:pt x="24" y="278"/>
                  <a:pt x="24" y="278"/>
                  <a:pt x="24" y="278"/>
                </a:cubicBezTo>
                <a:cubicBezTo>
                  <a:pt x="26" y="278"/>
                  <a:pt x="29" y="277"/>
                  <a:pt x="33" y="275"/>
                </a:cubicBezTo>
                <a:cubicBezTo>
                  <a:pt x="34" y="274"/>
                  <a:pt x="36" y="273"/>
                  <a:pt x="38" y="271"/>
                </a:cubicBezTo>
                <a:cubicBezTo>
                  <a:pt x="41" y="270"/>
                  <a:pt x="43" y="268"/>
                  <a:pt x="46" y="266"/>
                </a:cubicBezTo>
                <a:cubicBezTo>
                  <a:pt x="48" y="265"/>
                  <a:pt x="51" y="264"/>
                  <a:pt x="53" y="263"/>
                </a:cubicBezTo>
                <a:cubicBezTo>
                  <a:pt x="61" y="259"/>
                  <a:pt x="69" y="254"/>
                  <a:pt x="78" y="253"/>
                </a:cubicBezTo>
                <a:cubicBezTo>
                  <a:pt x="99" y="251"/>
                  <a:pt x="111" y="240"/>
                  <a:pt x="114" y="218"/>
                </a:cubicBezTo>
                <a:cubicBezTo>
                  <a:pt x="116" y="199"/>
                  <a:pt x="118" y="179"/>
                  <a:pt x="119" y="160"/>
                </a:cubicBezTo>
                <a:cubicBezTo>
                  <a:pt x="119" y="151"/>
                  <a:pt x="120" y="143"/>
                  <a:pt x="121" y="134"/>
                </a:cubicBezTo>
                <a:cubicBezTo>
                  <a:pt x="121" y="133"/>
                  <a:pt x="121" y="132"/>
                  <a:pt x="121" y="131"/>
                </a:cubicBezTo>
                <a:cubicBezTo>
                  <a:pt x="121" y="126"/>
                  <a:pt x="121" y="120"/>
                  <a:pt x="125" y="118"/>
                </a:cubicBezTo>
                <a:cubicBezTo>
                  <a:pt x="127" y="117"/>
                  <a:pt x="127" y="117"/>
                  <a:pt x="127" y="117"/>
                </a:cubicBezTo>
                <a:cubicBezTo>
                  <a:pt x="135" y="113"/>
                  <a:pt x="143" y="108"/>
                  <a:pt x="152" y="110"/>
                </a:cubicBezTo>
                <a:cubicBezTo>
                  <a:pt x="159" y="111"/>
                  <a:pt x="164" y="114"/>
                  <a:pt x="168" y="119"/>
                </a:cubicBezTo>
                <a:cubicBezTo>
                  <a:pt x="170" y="123"/>
                  <a:pt x="172" y="128"/>
                  <a:pt x="171" y="137"/>
                </a:cubicBezTo>
                <a:cubicBezTo>
                  <a:pt x="169" y="143"/>
                  <a:pt x="169" y="150"/>
                  <a:pt x="171" y="159"/>
                </a:cubicBezTo>
                <a:cubicBezTo>
                  <a:pt x="172" y="168"/>
                  <a:pt x="172" y="168"/>
                  <a:pt x="172" y="168"/>
                </a:cubicBezTo>
                <a:cubicBezTo>
                  <a:pt x="174" y="188"/>
                  <a:pt x="177" y="209"/>
                  <a:pt x="182" y="230"/>
                </a:cubicBezTo>
                <a:cubicBezTo>
                  <a:pt x="184" y="240"/>
                  <a:pt x="192" y="246"/>
                  <a:pt x="207" y="250"/>
                </a:cubicBezTo>
                <a:cubicBezTo>
                  <a:pt x="218" y="253"/>
                  <a:pt x="228" y="257"/>
                  <a:pt x="238" y="262"/>
                </a:cubicBezTo>
                <a:cubicBezTo>
                  <a:pt x="242" y="264"/>
                  <a:pt x="245" y="265"/>
                  <a:pt x="249" y="267"/>
                </a:cubicBezTo>
                <a:cubicBezTo>
                  <a:pt x="251" y="268"/>
                  <a:pt x="254" y="269"/>
                  <a:pt x="256" y="271"/>
                </a:cubicBezTo>
                <a:cubicBezTo>
                  <a:pt x="258" y="272"/>
                  <a:pt x="260" y="273"/>
                  <a:pt x="262" y="274"/>
                </a:cubicBezTo>
                <a:cubicBezTo>
                  <a:pt x="263" y="275"/>
                  <a:pt x="265" y="275"/>
                  <a:pt x="266" y="275"/>
                </a:cubicBezTo>
                <a:cubicBezTo>
                  <a:pt x="267" y="275"/>
                  <a:pt x="270" y="275"/>
                  <a:pt x="273" y="269"/>
                </a:cubicBezTo>
                <a:cubicBezTo>
                  <a:pt x="275" y="265"/>
                  <a:pt x="276" y="261"/>
                  <a:pt x="276" y="258"/>
                </a:cubicBezTo>
                <a:cubicBezTo>
                  <a:pt x="276" y="253"/>
                  <a:pt x="276" y="248"/>
                  <a:pt x="276" y="244"/>
                </a:cubicBezTo>
                <a:cubicBezTo>
                  <a:pt x="277" y="224"/>
                  <a:pt x="277" y="204"/>
                  <a:pt x="276" y="184"/>
                </a:cubicBezTo>
                <a:cubicBezTo>
                  <a:pt x="274" y="154"/>
                  <a:pt x="270" y="116"/>
                  <a:pt x="248" y="83"/>
                </a:cubicBezTo>
                <a:cubicBezTo>
                  <a:pt x="237" y="66"/>
                  <a:pt x="224" y="50"/>
                  <a:pt x="208" y="36"/>
                </a:cubicBezTo>
                <a:cubicBezTo>
                  <a:pt x="202" y="30"/>
                  <a:pt x="198" y="29"/>
                  <a:pt x="196" y="29"/>
                </a:cubicBezTo>
                <a:cubicBezTo>
                  <a:pt x="192" y="29"/>
                  <a:pt x="188" y="34"/>
                  <a:pt x="184" y="43"/>
                </a:cubicBezTo>
                <a:cubicBezTo>
                  <a:pt x="182" y="48"/>
                  <a:pt x="180" y="54"/>
                  <a:pt x="179" y="60"/>
                </a:cubicBezTo>
                <a:cubicBezTo>
                  <a:pt x="177" y="69"/>
                  <a:pt x="176" y="78"/>
                  <a:pt x="174" y="87"/>
                </a:cubicBezTo>
                <a:cubicBezTo>
                  <a:pt x="173" y="91"/>
                  <a:pt x="173" y="94"/>
                  <a:pt x="172" y="98"/>
                </a:cubicBezTo>
                <a:cubicBezTo>
                  <a:pt x="171" y="102"/>
                  <a:pt x="171" y="102"/>
                  <a:pt x="171" y="102"/>
                </a:cubicBezTo>
                <a:cubicBezTo>
                  <a:pt x="158" y="105"/>
                  <a:pt x="158" y="105"/>
                  <a:pt x="158" y="105"/>
                </a:cubicBezTo>
                <a:cubicBezTo>
                  <a:pt x="157" y="99"/>
                  <a:pt x="157" y="99"/>
                  <a:pt x="157" y="99"/>
                </a:cubicBezTo>
                <a:cubicBezTo>
                  <a:pt x="156" y="98"/>
                  <a:pt x="155" y="96"/>
                  <a:pt x="155" y="94"/>
                </a:cubicBezTo>
                <a:cubicBezTo>
                  <a:pt x="153" y="89"/>
                  <a:pt x="151" y="84"/>
                  <a:pt x="151" y="79"/>
                </a:cubicBezTo>
                <a:cubicBezTo>
                  <a:pt x="151" y="60"/>
                  <a:pt x="151" y="40"/>
                  <a:pt x="151" y="19"/>
                </a:cubicBezTo>
                <a:cubicBezTo>
                  <a:pt x="151" y="15"/>
                  <a:pt x="150" y="13"/>
                  <a:pt x="150" y="13"/>
                </a:cubicBezTo>
                <a:cubicBezTo>
                  <a:pt x="149" y="12"/>
                  <a:pt x="148" y="12"/>
                  <a:pt x="146" y="12"/>
                </a:cubicBezTo>
                <a:cubicBezTo>
                  <a:pt x="145" y="12"/>
                  <a:pt x="145" y="12"/>
                  <a:pt x="145" y="12"/>
                </a:cubicBezTo>
                <a:cubicBezTo>
                  <a:pt x="143" y="12"/>
                  <a:pt x="141" y="12"/>
                  <a:pt x="140" y="13"/>
                </a:cubicBezTo>
                <a:cubicBezTo>
                  <a:pt x="139" y="14"/>
                  <a:pt x="139" y="16"/>
                  <a:pt x="139" y="19"/>
                </a:cubicBezTo>
                <a:cubicBezTo>
                  <a:pt x="139" y="39"/>
                  <a:pt x="139" y="59"/>
                  <a:pt x="139" y="80"/>
                </a:cubicBezTo>
                <a:cubicBezTo>
                  <a:pt x="139" y="85"/>
                  <a:pt x="137" y="89"/>
                  <a:pt x="136" y="94"/>
                </a:cubicBezTo>
                <a:cubicBezTo>
                  <a:pt x="135" y="95"/>
                  <a:pt x="135" y="97"/>
                  <a:pt x="134" y="99"/>
                </a:cubicBezTo>
                <a:cubicBezTo>
                  <a:pt x="133" y="104"/>
                  <a:pt x="133" y="104"/>
                  <a:pt x="133" y="104"/>
                </a:cubicBezTo>
                <a:cubicBezTo>
                  <a:pt x="119" y="102"/>
                  <a:pt x="119" y="102"/>
                  <a:pt x="119" y="102"/>
                </a:cubicBezTo>
                <a:cubicBezTo>
                  <a:pt x="119" y="98"/>
                  <a:pt x="119" y="98"/>
                  <a:pt x="119" y="98"/>
                </a:cubicBezTo>
                <a:cubicBezTo>
                  <a:pt x="118" y="97"/>
                  <a:pt x="118" y="95"/>
                  <a:pt x="118" y="94"/>
                </a:cubicBezTo>
                <a:cubicBezTo>
                  <a:pt x="117" y="92"/>
                  <a:pt x="117" y="89"/>
                  <a:pt x="117" y="87"/>
                </a:cubicBezTo>
                <a:cubicBezTo>
                  <a:pt x="116" y="83"/>
                  <a:pt x="115" y="79"/>
                  <a:pt x="114" y="75"/>
                </a:cubicBezTo>
                <a:cubicBezTo>
                  <a:pt x="112" y="65"/>
                  <a:pt x="110" y="56"/>
                  <a:pt x="107" y="47"/>
                </a:cubicBezTo>
                <a:cubicBezTo>
                  <a:pt x="102" y="32"/>
                  <a:pt x="98" y="32"/>
                  <a:pt x="96" y="3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76" name="Freeform 95">
            <a:extLst>
              <a:ext uri="{FF2B5EF4-FFF2-40B4-BE49-F238E27FC236}">
                <a16:creationId xmlns:a16="http://schemas.microsoft.com/office/drawing/2014/main" id="{BA61FFE1-5AD3-42E9-96CE-2A21D46AAF8F}"/>
              </a:ext>
            </a:extLst>
          </p:cNvPr>
          <p:cNvSpPr>
            <a:spLocks noEditPoints="1"/>
          </p:cNvSpPr>
          <p:nvPr/>
        </p:nvSpPr>
        <p:spPr bwMode="auto">
          <a:xfrm>
            <a:off x="1289740" y="4645348"/>
            <a:ext cx="335739" cy="209733"/>
          </a:xfrm>
          <a:custGeom>
            <a:avLst/>
            <a:gdLst>
              <a:gd name="T0" fmla="*/ 402 w 405"/>
              <a:gd name="T1" fmla="*/ 245 h 253"/>
              <a:gd name="T2" fmla="*/ 402 w 405"/>
              <a:gd name="T3" fmla="*/ 26 h 253"/>
              <a:gd name="T4" fmla="*/ 217 w 405"/>
              <a:gd name="T5" fmla="*/ 26 h 253"/>
              <a:gd name="T6" fmla="*/ 194 w 405"/>
              <a:gd name="T7" fmla="*/ 0 h 253"/>
              <a:gd name="T8" fmla="*/ 54 w 405"/>
              <a:gd name="T9" fmla="*/ 0 h 253"/>
              <a:gd name="T10" fmla="*/ 54 w 405"/>
              <a:gd name="T11" fmla="*/ 90 h 253"/>
              <a:gd name="T12" fmla="*/ 0 w 405"/>
              <a:gd name="T13" fmla="*/ 90 h 253"/>
              <a:gd name="T14" fmla="*/ 57 w 405"/>
              <a:gd name="T15" fmla="*/ 253 h 253"/>
              <a:gd name="T16" fmla="*/ 71 w 405"/>
              <a:gd name="T17" fmla="*/ 253 h 253"/>
              <a:gd name="T18" fmla="*/ 402 w 405"/>
              <a:gd name="T19" fmla="*/ 253 h 253"/>
              <a:gd name="T20" fmla="*/ 405 w 405"/>
              <a:gd name="T21" fmla="*/ 253 h 253"/>
              <a:gd name="T22" fmla="*/ 402 w 405"/>
              <a:gd name="T23" fmla="*/ 245 h 253"/>
              <a:gd name="T24" fmla="*/ 68 w 405"/>
              <a:gd name="T25" fmla="*/ 14 h 253"/>
              <a:gd name="T26" fmla="*/ 187 w 405"/>
              <a:gd name="T27" fmla="*/ 14 h 253"/>
              <a:gd name="T28" fmla="*/ 210 w 405"/>
              <a:gd name="T29" fmla="*/ 40 h 253"/>
              <a:gd name="T30" fmla="*/ 388 w 405"/>
              <a:gd name="T31" fmla="*/ 40 h 253"/>
              <a:gd name="T32" fmla="*/ 388 w 405"/>
              <a:gd name="T33" fmla="*/ 214 h 253"/>
              <a:gd name="T34" fmla="*/ 333 w 405"/>
              <a:gd name="T35" fmla="*/ 90 h 253"/>
              <a:gd name="T36" fmla="*/ 68 w 405"/>
              <a:gd name="T37" fmla="*/ 90 h 253"/>
              <a:gd name="T38" fmla="*/ 68 w 405"/>
              <a:gd name="T39" fmla="*/ 14 h 253"/>
              <a:gd name="T40" fmla="*/ 71 w 405"/>
              <a:gd name="T41" fmla="*/ 239 h 253"/>
              <a:gd name="T42" fmla="*/ 67 w 405"/>
              <a:gd name="T43" fmla="*/ 239 h 253"/>
              <a:gd name="T44" fmla="*/ 20 w 405"/>
              <a:gd name="T45" fmla="*/ 104 h 253"/>
              <a:gd name="T46" fmla="*/ 325 w 405"/>
              <a:gd name="T47" fmla="*/ 104 h 253"/>
              <a:gd name="T48" fmla="*/ 385 w 405"/>
              <a:gd name="T49" fmla="*/ 239 h 253"/>
              <a:gd name="T50" fmla="*/ 71 w 405"/>
              <a:gd name="T51" fmla="*/ 239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05" h="253">
                <a:moveTo>
                  <a:pt x="402" y="245"/>
                </a:moveTo>
                <a:lnTo>
                  <a:pt x="402" y="26"/>
                </a:lnTo>
                <a:lnTo>
                  <a:pt x="217" y="26"/>
                </a:lnTo>
                <a:lnTo>
                  <a:pt x="194" y="0"/>
                </a:lnTo>
                <a:lnTo>
                  <a:pt x="54" y="0"/>
                </a:lnTo>
                <a:lnTo>
                  <a:pt x="54" y="90"/>
                </a:lnTo>
                <a:lnTo>
                  <a:pt x="0" y="90"/>
                </a:lnTo>
                <a:lnTo>
                  <a:pt x="57" y="253"/>
                </a:lnTo>
                <a:lnTo>
                  <a:pt x="71" y="253"/>
                </a:lnTo>
                <a:lnTo>
                  <a:pt x="402" y="253"/>
                </a:lnTo>
                <a:lnTo>
                  <a:pt x="405" y="253"/>
                </a:lnTo>
                <a:lnTo>
                  <a:pt x="402" y="245"/>
                </a:lnTo>
                <a:close/>
                <a:moveTo>
                  <a:pt x="68" y="14"/>
                </a:moveTo>
                <a:lnTo>
                  <a:pt x="187" y="14"/>
                </a:lnTo>
                <a:lnTo>
                  <a:pt x="210" y="40"/>
                </a:lnTo>
                <a:lnTo>
                  <a:pt x="388" y="40"/>
                </a:lnTo>
                <a:lnTo>
                  <a:pt x="388" y="214"/>
                </a:lnTo>
                <a:lnTo>
                  <a:pt x="333" y="90"/>
                </a:lnTo>
                <a:lnTo>
                  <a:pt x="68" y="90"/>
                </a:lnTo>
                <a:lnTo>
                  <a:pt x="68" y="14"/>
                </a:lnTo>
                <a:close/>
                <a:moveTo>
                  <a:pt x="71" y="239"/>
                </a:moveTo>
                <a:lnTo>
                  <a:pt x="67" y="239"/>
                </a:lnTo>
                <a:lnTo>
                  <a:pt x="20" y="104"/>
                </a:lnTo>
                <a:lnTo>
                  <a:pt x="325" y="104"/>
                </a:lnTo>
                <a:lnTo>
                  <a:pt x="385" y="239"/>
                </a:lnTo>
                <a:lnTo>
                  <a:pt x="71" y="23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nvGrpSpPr>
          <p:cNvPr id="277" name="组合 276">
            <a:extLst>
              <a:ext uri="{FF2B5EF4-FFF2-40B4-BE49-F238E27FC236}">
                <a16:creationId xmlns:a16="http://schemas.microsoft.com/office/drawing/2014/main" id="{FC3BADCC-188A-43BE-AD92-8D931B101141}"/>
              </a:ext>
            </a:extLst>
          </p:cNvPr>
          <p:cNvGrpSpPr/>
          <p:nvPr/>
        </p:nvGrpSpPr>
        <p:grpSpPr>
          <a:xfrm>
            <a:off x="10358356" y="3973547"/>
            <a:ext cx="259473" cy="253669"/>
            <a:chOff x="7321952" y="3163353"/>
            <a:chExt cx="448235" cy="438209"/>
          </a:xfrm>
        </p:grpSpPr>
        <p:sp>
          <p:nvSpPr>
            <p:cNvPr id="278" name="Freeform 96">
              <a:extLst>
                <a:ext uri="{FF2B5EF4-FFF2-40B4-BE49-F238E27FC236}">
                  <a16:creationId xmlns:a16="http://schemas.microsoft.com/office/drawing/2014/main" id="{A75E5429-0F2A-423C-BF42-20B095CA6392}"/>
                </a:ext>
              </a:extLst>
            </p:cNvPr>
            <p:cNvSpPr>
              <a:spLocks noEditPoints="1"/>
            </p:cNvSpPr>
            <p:nvPr/>
          </p:nvSpPr>
          <p:spPr bwMode="auto">
            <a:xfrm>
              <a:off x="7321952" y="3163353"/>
              <a:ext cx="213377" cy="438209"/>
            </a:xfrm>
            <a:custGeom>
              <a:avLst/>
              <a:gdLst>
                <a:gd name="T0" fmla="*/ 123 w 129"/>
                <a:gd name="T1" fmla="*/ 265 h 265"/>
                <a:gd name="T2" fmla="*/ 122 w 129"/>
                <a:gd name="T3" fmla="*/ 265 h 265"/>
                <a:gd name="T4" fmla="*/ 9 w 129"/>
                <a:gd name="T5" fmla="*/ 147 h 265"/>
                <a:gd name="T6" fmla="*/ 122 w 129"/>
                <a:gd name="T7" fmla="*/ 1 h 265"/>
                <a:gd name="T8" fmla="*/ 127 w 129"/>
                <a:gd name="T9" fmla="*/ 2 h 265"/>
                <a:gd name="T10" fmla="*/ 129 w 129"/>
                <a:gd name="T11" fmla="*/ 6 h 265"/>
                <a:gd name="T12" fmla="*/ 129 w 129"/>
                <a:gd name="T13" fmla="*/ 259 h 265"/>
                <a:gd name="T14" fmla="*/ 127 w 129"/>
                <a:gd name="T15" fmla="*/ 263 h 265"/>
                <a:gd name="T16" fmla="*/ 123 w 129"/>
                <a:gd name="T17" fmla="*/ 265 h 265"/>
                <a:gd name="T18" fmla="*/ 117 w 129"/>
                <a:gd name="T19" fmla="*/ 13 h 265"/>
                <a:gd name="T20" fmla="*/ 21 w 129"/>
                <a:gd name="T21" fmla="*/ 146 h 265"/>
                <a:gd name="T22" fmla="*/ 117 w 129"/>
                <a:gd name="T23" fmla="*/ 252 h 265"/>
                <a:gd name="T24" fmla="*/ 117 w 129"/>
                <a:gd name="T25" fmla="*/ 13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9" h="265">
                  <a:moveTo>
                    <a:pt x="123" y="265"/>
                  </a:moveTo>
                  <a:cubicBezTo>
                    <a:pt x="122" y="265"/>
                    <a:pt x="122" y="265"/>
                    <a:pt x="122" y="265"/>
                  </a:cubicBezTo>
                  <a:cubicBezTo>
                    <a:pt x="73" y="261"/>
                    <a:pt x="16" y="215"/>
                    <a:pt x="9" y="147"/>
                  </a:cubicBezTo>
                  <a:cubicBezTo>
                    <a:pt x="0" y="66"/>
                    <a:pt x="61" y="8"/>
                    <a:pt x="122" y="1"/>
                  </a:cubicBezTo>
                  <a:cubicBezTo>
                    <a:pt x="124" y="0"/>
                    <a:pt x="125" y="1"/>
                    <a:pt x="127" y="2"/>
                  </a:cubicBezTo>
                  <a:cubicBezTo>
                    <a:pt x="128" y="3"/>
                    <a:pt x="129" y="5"/>
                    <a:pt x="129" y="6"/>
                  </a:cubicBezTo>
                  <a:cubicBezTo>
                    <a:pt x="129" y="259"/>
                    <a:pt x="129" y="259"/>
                    <a:pt x="129" y="259"/>
                  </a:cubicBezTo>
                  <a:cubicBezTo>
                    <a:pt x="129" y="260"/>
                    <a:pt x="128" y="262"/>
                    <a:pt x="127" y="263"/>
                  </a:cubicBezTo>
                  <a:cubicBezTo>
                    <a:pt x="126" y="264"/>
                    <a:pt x="124" y="265"/>
                    <a:pt x="123" y="265"/>
                  </a:cubicBezTo>
                  <a:close/>
                  <a:moveTo>
                    <a:pt x="117" y="13"/>
                  </a:moveTo>
                  <a:cubicBezTo>
                    <a:pt x="64" y="23"/>
                    <a:pt x="13" y="75"/>
                    <a:pt x="21" y="146"/>
                  </a:cubicBezTo>
                  <a:cubicBezTo>
                    <a:pt x="27" y="205"/>
                    <a:pt x="74" y="245"/>
                    <a:pt x="117" y="252"/>
                  </a:cubicBezTo>
                  <a:lnTo>
                    <a:pt x="117" y="1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79" name="Freeform 97">
              <a:extLst>
                <a:ext uri="{FF2B5EF4-FFF2-40B4-BE49-F238E27FC236}">
                  <a16:creationId xmlns:a16="http://schemas.microsoft.com/office/drawing/2014/main" id="{E8F1E546-0B8D-4BD5-B853-256714ED30DD}"/>
                </a:ext>
              </a:extLst>
            </p:cNvPr>
            <p:cNvSpPr>
              <a:spLocks noEditPoints="1"/>
            </p:cNvSpPr>
            <p:nvPr/>
          </p:nvSpPr>
          <p:spPr bwMode="auto">
            <a:xfrm>
              <a:off x="7558242" y="3163353"/>
              <a:ext cx="211945" cy="438209"/>
            </a:xfrm>
            <a:custGeom>
              <a:avLst/>
              <a:gdLst>
                <a:gd name="T0" fmla="*/ 6 w 128"/>
                <a:gd name="T1" fmla="*/ 265 h 265"/>
                <a:gd name="T2" fmla="*/ 2 w 128"/>
                <a:gd name="T3" fmla="*/ 263 h 265"/>
                <a:gd name="T4" fmla="*/ 0 w 128"/>
                <a:gd name="T5" fmla="*/ 259 h 265"/>
                <a:gd name="T6" fmla="*/ 0 w 128"/>
                <a:gd name="T7" fmla="*/ 6 h 265"/>
                <a:gd name="T8" fmla="*/ 1 w 128"/>
                <a:gd name="T9" fmla="*/ 2 h 265"/>
                <a:gd name="T10" fmla="*/ 6 w 128"/>
                <a:gd name="T11" fmla="*/ 0 h 265"/>
                <a:gd name="T12" fmla="*/ 120 w 128"/>
                <a:gd name="T13" fmla="*/ 118 h 265"/>
                <a:gd name="T14" fmla="*/ 6 w 128"/>
                <a:gd name="T15" fmla="*/ 265 h 265"/>
                <a:gd name="T16" fmla="*/ 6 w 128"/>
                <a:gd name="T17" fmla="*/ 265 h 265"/>
                <a:gd name="T18" fmla="*/ 12 w 128"/>
                <a:gd name="T19" fmla="*/ 13 h 265"/>
                <a:gd name="T20" fmla="*/ 12 w 128"/>
                <a:gd name="T21" fmla="*/ 252 h 265"/>
                <a:gd name="T22" fmla="*/ 108 w 128"/>
                <a:gd name="T23" fmla="*/ 119 h 265"/>
                <a:gd name="T24" fmla="*/ 12 w 128"/>
                <a:gd name="T25" fmla="*/ 13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8" h="265">
                  <a:moveTo>
                    <a:pt x="6" y="265"/>
                  </a:moveTo>
                  <a:cubicBezTo>
                    <a:pt x="4" y="265"/>
                    <a:pt x="3" y="264"/>
                    <a:pt x="2" y="263"/>
                  </a:cubicBezTo>
                  <a:cubicBezTo>
                    <a:pt x="0" y="262"/>
                    <a:pt x="0" y="260"/>
                    <a:pt x="0" y="259"/>
                  </a:cubicBezTo>
                  <a:cubicBezTo>
                    <a:pt x="0" y="6"/>
                    <a:pt x="0" y="6"/>
                    <a:pt x="0" y="6"/>
                  </a:cubicBezTo>
                  <a:cubicBezTo>
                    <a:pt x="0" y="5"/>
                    <a:pt x="0" y="3"/>
                    <a:pt x="1" y="2"/>
                  </a:cubicBezTo>
                  <a:cubicBezTo>
                    <a:pt x="3" y="1"/>
                    <a:pt x="4" y="0"/>
                    <a:pt x="6" y="0"/>
                  </a:cubicBezTo>
                  <a:cubicBezTo>
                    <a:pt x="55" y="4"/>
                    <a:pt x="113" y="50"/>
                    <a:pt x="120" y="118"/>
                  </a:cubicBezTo>
                  <a:cubicBezTo>
                    <a:pt x="128" y="199"/>
                    <a:pt x="67" y="257"/>
                    <a:pt x="6" y="265"/>
                  </a:cubicBezTo>
                  <a:cubicBezTo>
                    <a:pt x="6" y="265"/>
                    <a:pt x="6" y="265"/>
                    <a:pt x="6" y="265"/>
                  </a:cubicBezTo>
                  <a:close/>
                  <a:moveTo>
                    <a:pt x="12" y="13"/>
                  </a:moveTo>
                  <a:cubicBezTo>
                    <a:pt x="12" y="252"/>
                    <a:pt x="12" y="252"/>
                    <a:pt x="12" y="252"/>
                  </a:cubicBezTo>
                  <a:cubicBezTo>
                    <a:pt x="65" y="242"/>
                    <a:pt x="115" y="190"/>
                    <a:pt x="108" y="119"/>
                  </a:cubicBezTo>
                  <a:cubicBezTo>
                    <a:pt x="102" y="61"/>
                    <a:pt x="54" y="20"/>
                    <a:pt x="12" y="1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sp>
        <p:nvSpPr>
          <p:cNvPr id="280" name="Freeform 98">
            <a:extLst>
              <a:ext uri="{FF2B5EF4-FFF2-40B4-BE49-F238E27FC236}">
                <a16:creationId xmlns:a16="http://schemas.microsoft.com/office/drawing/2014/main" id="{8BCEBA64-A62E-4204-84A5-35D254E060BE}"/>
              </a:ext>
            </a:extLst>
          </p:cNvPr>
          <p:cNvSpPr>
            <a:spLocks noEditPoints="1"/>
          </p:cNvSpPr>
          <p:nvPr/>
        </p:nvSpPr>
        <p:spPr bwMode="auto">
          <a:xfrm>
            <a:off x="4421123" y="4594779"/>
            <a:ext cx="311699" cy="310871"/>
          </a:xfrm>
          <a:custGeom>
            <a:avLst/>
            <a:gdLst>
              <a:gd name="T0" fmla="*/ 321 w 326"/>
              <a:gd name="T1" fmla="*/ 95 h 325"/>
              <a:gd name="T2" fmla="*/ 313 w 326"/>
              <a:gd name="T3" fmla="*/ 99 h 325"/>
              <a:gd name="T4" fmla="*/ 300 w 326"/>
              <a:gd name="T5" fmla="*/ 120 h 325"/>
              <a:gd name="T6" fmla="*/ 205 w 326"/>
              <a:gd name="T7" fmla="*/ 25 h 325"/>
              <a:gd name="T8" fmla="*/ 226 w 326"/>
              <a:gd name="T9" fmla="*/ 12 h 325"/>
              <a:gd name="T10" fmla="*/ 230 w 326"/>
              <a:gd name="T11" fmla="*/ 4 h 325"/>
              <a:gd name="T12" fmla="*/ 223 w 326"/>
              <a:gd name="T13" fmla="*/ 1 h 325"/>
              <a:gd name="T14" fmla="*/ 152 w 326"/>
              <a:gd name="T15" fmla="*/ 161 h 325"/>
              <a:gd name="T16" fmla="*/ 21 w 326"/>
              <a:gd name="T17" fmla="*/ 195 h 325"/>
              <a:gd name="T18" fmla="*/ 21 w 326"/>
              <a:gd name="T19" fmla="*/ 195 h 325"/>
              <a:gd name="T20" fmla="*/ 21 w 326"/>
              <a:gd name="T21" fmla="*/ 196 h 325"/>
              <a:gd name="T22" fmla="*/ 1 w 326"/>
              <a:gd name="T23" fmla="*/ 236 h 325"/>
              <a:gd name="T24" fmla="*/ 5 w 326"/>
              <a:gd name="T25" fmla="*/ 244 h 325"/>
              <a:gd name="T26" fmla="*/ 6 w 326"/>
              <a:gd name="T27" fmla="*/ 244 h 325"/>
              <a:gd name="T28" fmla="*/ 12 w 326"/>
              <a:gd name="T29" fmla="*/ 240 h 325"/>
              <a:gd name="T30" fmla="*/ 26 w 326"/>
              <a:gd name="T31" fmla="*/ 209 h 325"/>
              <a:gd name="T32" fmla="*/ 117 w 326"/>
              <a:gd name="T33" fmla="*/ 299 h 325"/>
              <a:gd name="T34" fmla="*/ 86 w 326"/>
              <a:gd name="T35" fmla="*/ 313 h 325"/>
              <a:gd name="T36" fmla="*/ 82 w 326"/>
              <a:gd name="T37" fmla="*/ 321 h 325"/>
              <a:gd name="T38" fmla="*/ 88 w 326"/>
              <a:gd name="T39" fmla="*/ 325 h 325"/>
              <a:gd name="T40" fmla="*/ 89 w 326"/>
              <a:gd name="T41" fmla="*/ 325 h 325"/>
              <a:gd name="T42" fmla="*/ 164 w 326"/>
              <a:gd name="T43" fmla="*/ 174 h 325"/>
              <a:gd name="T44" fmla="*/ 324 w 326"/>
              <a:gd name="T45" fmla="*/ 103 h 325"/>
              <a:gd name="T46" fmla="*/ 321 w 326"/>
              <a:gd name="T47" fmla="*/ 95 h 325"/>
              <a:gd name="T48" fmla="*/ 256 w 326"/>
              <a:gd name="T49" fmla="*/ 150 h 325"/>
              <a:gd name="T50" fmla="*/ 176 w 326"/>
              <a:gd name="T51" fmla="*/ 69 h 325"/>
              <a:gd name="T52" fmla="*/ 197 w 326"/>
              <a:gd name="T53" fmla="*/ 34 h 325"/>
              <a:gd name="T54" fmla="*/ 291 w 326"/>
              <a:gd name="T55" fmla="*/ 128 h 325"/>
              <a:gd name="T56" fmla="*/ 256 w 326"/>
              <a:gd name="T57" fmla="*/ 150 h 325"/>
              <a:gd name="T58" fmla="*/ 152 w 326"/>
              <a:gd name="T59" fmla="*/ 173 h 325"/>
              <a:gd name="T60" fmla="*/ 149 w 326"/>
              <a:gd name="T61" fmla="*/ 241 h 325"/>
              <a:gd name="T62" fmla="*/ 83 w 326"/>
              <a:gd name="T63" fmla="*/ 175 h 325"/>
              <a:gd name="T64" fmla="*/ 152 w 326"/>
              <a:gd name="T65" fmla="*/ 173 h 325"/>
              <a:gd name="T66" fmla="*/ 126 w 326"/>
              <a:gd name="T67" fmla="*/ 292 h 325"/>
              <a:gd name="T68" fmla="*/ 34 w 326"/>
              <a:gd name="T69" fmla="*/ 199 h 325"/>
              <a:gd name="T70" fmla="*/ 69 w 326"/>
              <a:gd name="T71" fmla="*/ 179 h 325"/>
              <a:gd name="T72" fmla="*/ 146 w 326"/>
              <a:gd name="T73" fmla="*/ 255 h 325"/>
              <a:gd name="T74" fmla="*/ 126 w 326"/>
              <a:gd name="T75" fmla="*/ 292 h 325"/>
              <a:gd name="T76" fmla="*/ 164 w 326"/>
              <a:gd name="T77" fmla="*/ 162 h 325"/>
              <a:gd name="T78" fmla="*/ 172 w 326"/>
              <a:gd name="T79" fmla="*/ 82 h 325"/>
              <a:gd name="T80" fmla="*/ 244 w 326"/>
              <a:gd name="T81" fmla="*/ 154 h 325"/>
              <a:gd name="T82" fmla="*/ 164 w 326"/>
              <a:gd name="T83" fmla="*/ 162 h 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26" h="325">
                <a:moveTo>
                  <a:pt x="321" y="95"/>
                </a:moveTo>
                <a:cubicBezTo>
                  <a:pt x="318" y="94"/>
                  <a:pt x="314" y="96"/>
                  <a:pt x="313" y="99"/>
                </a:cubicBezTo>
                <a:cubicBezTo>
                  <a:pt x="313" y="99"/>
                  <a:pt x="310" y="108"/>
                  <a:pt x="300" y="120"/>
                </a:cubicBezTo>
                <a:cubicBezTo>
                  <a:pt x="205" y="25"/>
                  <a:pt x="205" y="25"/>
                  <a:pt x="205" y="25"/>
                </a:cubicBezTo>
                <a:cubicBezTo>
                  <a:pt x="216" y="16"/>
                  <a:pt x="225" y="12"/>
                  <a:pt x="226" y="12"/>
                </a:cubicBezTo>
                <a:cubicBezTo>
                  <a:pt x="230" y="11"/>
                  <a:pt x="231" y="8"/>
                  <a:pt x="230" y="4"/>
                </a:cubicBezTo>
                <a:cubicBezTo>
                  <a:pt x="229" y="1"/>
                  <a:pt x="226" y="0"/>
                  <a:pt x="223" y="1"/>
                </a:cubicBezTo>
                <a:cubicBezTo>
                  <a:pt x="219" y="2"/>
                  <a:pt x="145" y="29"/>
                  <a:pt x="152" y="161"/>
                </a:cubicBezTo>
                <a:cubicBezTo>
                  <a:pt x="79" y="156"/>
                  <a:pt x="42" y="171"/>
                  <a:pt x="21" y="195"/>
                </a:cubicBezTo>
                <a:cubicBezTo>
                  <a:pt x="21" y="195"/>
                  <a:pt x="21" y="195"/>
                  <a:pt x="21" y="195"/>
                </a:cubicBezTo>
                <a:cubicBezTo>
                  <a:pt x="21" y="196"/>
                  <a:pt x="21" y="196"/>
                  <a:pt x="21" y="196"/>
                </a:cubicBezTo>
                <a:cubicBezTo>
                  <a:pt x="11" y="208"/>
                  <a:pt x="5" y="222"/>
                  <a:pt x="1" y="236"/>
                </a:cubicBezTo>
                <a:cubicBezTo>
                  <a:pt x="0" y="239"/>
                  <a:pt x="2" y="243"/>
                  <a:pt x="5" y="244"/>
                </a:cubicBezTo>
                <a:cubicBezTo>
                  <a:pt x="5" y="244"/>
                  <a:pt x="6" y="244"/>
                  <a:pt x="6" y="244"/>
                </a:cubicBezTo>
                <a:cubicBezTo>
                  <a:pt x="9" y="244"/>
                  <a:pt x="11" y="242"/>
                  <a:pt x="12" y="240"/>
                </a:cubicBezTo>
                <a:cubicBezTo>
                  <a:pt x="15" y="229"/>
                  <a:pt x="19" y="218"/>
                  <a:pt x="26" y="209"/>
                </a:cubicBezTo>
                <a:cubicBezTo>
                  <a:pt x="117" y="299"/>
                  <a:pt x="117" y="299"/>
                  <a:pt x="117" y="299"/>
                </a:cubicBezTo>
                <a:cubicBezTo>
                  <a:pt x="107" y="306"/>
                  <a:pt x="97" y="310"/>
                  <a:pt x="86" y="313"/>
                </a:cubicBezTo>
                <a:cubicBezTo>
                  <a:pt x="83" y="314"/>
                  <a:pt x="81" y="318"/>
                  <a:pt x="82" y="321"/>
                </a:cubicBezTo>
                <a:cubicBezTo>
                  <a:pt x="83" y="323"/>
                  <a:pt x="85" y="325"/>
                  <a:pt x="88" y="325"/>
                </a:cubicBezTo>
                <a:cubicBezTo>
                  <a:pt x="88" y="325"/>
                  <a:pt x="89" y="325"/>
                  <a:pt x="89" y="325"/>
                </a:cubicBezTo>
                <a:cubicBezTo>
                  <a:pt x="138" y="310"/>
                  <a:pt x="169" y="279"/>
                  <a:pt x="164" y="174"/>
                </a:cubicBezTo>
                <a:cubicBezTo>
                  <a:pt x="293" y="183"/>
                  <a:pt x="323" y="106"/>
                  <a:pt x="324" y="103"/>
                </a:cubicBezTo>
                <a:cubicBezTo>
                  <a:pt x="326" y="100"/>
                  <a:pt x="324" y="96"/>
                  <a:pt x="321" y="95"/>
                </a:cubicBezTo>
                <a:close/>
                <a:moveTo>
                  <a:pt x="256" y="150"/>
                </a:moveTo>
                <a:cubicBezTo>
                  <a:pt x="176" y="69"/>
                  <a:pt x="176" y="69"/>
                  <a:pt x="176" y="69"/>
                </a:cubicBezTo>
                <a:cubicBezTo>
                  <a:pt x="182" y="54"/>
                  <a:pt x="190" y="42"/>
                  <a:pt x="197" y="34"/>
                </a:cubicBezTo>
                <a:cubicBezTo>
                  <a:pt x="291" y="128"/>
                  <a:pt x="291" y="128"/>
                  <a:pt x="291" y="128"/>
                </a:cubicBezTo>
                <a:cubicBezTo>
                  <a:pt x="283" y="136"/>
                  <a:pt x="271" y="144"/>
                  <a:pt x="256" y="150"/>
                </a:cubicBezTo>
                <a:close/>
                <a:moveTo>
                  <a:pt x="152" y="173"/>
                </a:moveTo>
                <a:cubicBezTo>
                  <a:pt x="154" y="201"/>
                  <a:pt x="152" y="224"/>
                  <a:pt x="149" y="241"/>
                </a:cubicBezTo>
                <a:cubicBezTo>
                  <a:pt x="83" y="175"/>
                  <a:pt x="83" y="175"/>
                  <a:pt x="83" y="175"/>
                </a:cubicBezTo>
                <a:cubicBezTo>
                  <a:pt x="101" y="172"/>
                  <a:pt x="124" y="171"/>
                  <a:pt x="152" y="173"/>
                </a:cubicBezTo>
                <a:close/>
                <a:moveTo>
                  <a:pt x="126" y="292"/>
                </a:moveTo>
                <a:cubicBezTo>
                  <a:pt x="34" y="199"/>
                  <a:pt x="34" y="199"/>
                  <a:pt x="34" y="199"/>
                </a:cubicBezTo>
                <a:cubicBezTo>
                  <a:pt x="42" y="191"/>
                  <a:pt x="53" y="184"/>
                  <a:pt x="69" y="179"/>
                </a:cubicBezTo>
                <a:cubicBezTo>
                  <a:pt x="146" y="255"/>
                  <a:pt x="146" y="255"/>
                  <a:pt x="146" y="255"/>
                </a:cubicBezTo>
                <a:cubicBezTo>
                  <a:pt x="141" y="272"/>
                  <a:pt x="134" y="283"/>
                  <a:pt x="126" y="292"/>
                </a:cubicBezTo>
                <a:close/>
                <a:moveTo>
                  <a:pt x="164" y="162"/>
                </a:moveTo>
                <a:cubicBezTo>
                  <a:pt x="162" y="128"/>
                  <a:pt x="165" y="102"/>
                  <a:pt x="172" y="82"/>
                </a:cubicBezTo>
                <a:cubicBezTo>
                  <a:pt x="244" y="154"/>
                  <a:pt x="244" y="154"/>
                  <a:pt x="244" y="154"/>
                </a:cubicBezTo>
                <a:cubicBezTo>
                  <a:pt x="223" y="161"/>
                  <a:pt x="197" y="164"/>
                  <a:pt x="164" y="16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nvGrpSpPr>
          <p:cNvPr id="281" name="组合 280">
            <a:extLst>
              <a:ext uri="{FF2B5EF4-FFF2-40B4-BE49-F238E27FC236}">
                <a16:creationId xmlns:a16="http://schemas.microsoft.com/office/drawing/2014/main" id="{2B7A0DC3-F9AF-46EA-A00C-08781E0AF2CC}"/>
              </a:ext>
            </a:extLst>
          </p:cNvPr>
          <p:cNvGrpSpPr/>
          <p:nvPr/>
        </p:nvGrpSpPr>
        <p:grpSpPr>
          <a:xfrm>
            <a:off x="4284541" y="3961940"/>
            <a:ext cx="250354" cy="276882"/>
            <a:chOff x="3030080" y="3130417"/>
            <a:chExt cx="432481" cy="478307"/>
          </a:xfrm>
        </p:grpSpPr>
        <p:sp>
          <p:nvSpPr>
            <p:cNvPr id="282" name="Freeform 99">
              <a:extLst>
                <a:ext uri="{FF2B5EF4-FFF2-40B4-BE49-F238E27FC236}">
                  <a16:creationId xmlns:a16="http://schemas.microsoft.com/office/drawing/2014/main" id="{AEC86FE3-A2BC-4AB6-96A5-396AC71482E1}"/>
                </a:ext>
              </a:extLst>
            </p:cNvPr>
            <p:cNvSpPr>
              <a:spLocks noEditPoints="1"/>
            </p:cNvSpPr>
            <p:nvPr/>
          </p:nvSpPr>
          <p:spPr bwMode="auto">
            <a:xfrm>
              <a:off x="3030080" y="3130417"/>
              <a:ext cx="432481" cy="478307"/>
            </a:xfrm>
            <a:custGeom>
              <a:avLst/>
              <a:gdLst>
                <a:gd name="T0" fmla="*/ 105 w 262"/>
                <a:gd name="T1" fmla="*/ 289 h 289"/>
                <a:gd name="T2" fmla="*/ 105 w 262"/>
                <a:gd name="T3" fmla="*/ 289 h 289"/>
                <a:gd name="T4" fmla="*/ 33 w 262"/>
                <a:gd name="T5" fmla="*/ 287 h 289"/>
                <a:gd name="T6" fmla="*/ 8 w 262"/>
                <a:gd name="T7" fmla="*/ 271 h 289"/>
                <a:gd name="T8" fmla="*/ 7 w 262"/>
                <a:gd name="T9" fmla="*/ 240 h 289"/>
                <a:gd name="T10" fmla="*/ 7 w 262"/>
                <a:gd name="T11" fmla="*/ 239 h 289"/>
                <a:gd name="T12" fmla="*/ 85 w 262"/>
                <a:gd name="T13" fmla="*/ 99 h 289"/>
                <a:gd name="T14" fmla="*/ 85 w 262"/>
                <a:gd name="T15" fmla="*/ 6 h 289"/>
                <a:gd name="T16" fmla="*/ 91 w 262"/>
                <a:gd name="T17" fmla="*/ 0 h 289"/>
                <a:gd name="T18" fmla="*/ 168 w 262"/>
                <a:gd name="T19" fmla="*/ 0 h 289"/>
                <a:gd name="T20" fmla="*/ 174 w 262"/>
                <a:gd name="T21" fmla="*/ 6 h 289"/>
                <a:gd name="T22" fmla="*/ 175 w 262"/>
                <a:gd name="T23" fmla="*/ 97 h 289"/>
                <a:gd name="T24" fmla="*/ 253 w 262"/>
                <a:gd name="T25" fmla="*/ 238 h 289"/>
                <a:gd name="T26" fmla="*/ 258 w 262"/>
                <a:gd name="T27" fmla="*/ 271 h 289"/>
                <a:gd name="T28" fmla="*/ 228 w 262"/>
                <a:gd name="T29" fmla="*/ 287 h 289"/>
                <a:gd name="T30" fmla="*/ 105 w 262"/>
                <a:gd name="T31" fmla="*/ 289 h 289"/>
                <a:gd name="T32" fmla="*/ 18 w 262"/>
                <a:gd name="T33" fmla="*/ 245 h 289"/>
                <a:gd name="T34" fmla="*/ 18 w 262"/>
                <a:gd name="T35" fmla="*/ 265 h 289"/>
                <a:gd name="T36" fmla="*/ 35 w 262"/>
                <a:gd name="T37" fmla="*/ 275 h 289"/>
                <a:gd name="T38" fmla="*/ 105 w 262"/>
                <a:gd name="T39" fmla="*/ 277 h 289"/>
                <a:gd name="T40" fmla="*/ 105 w 262"/>
                <a:gd name="T41" fmla="*/ 277 h 289"/>
                <a:gd name="T42" fmla="*/ 227 w 262"/>
                <a:gd name="T43" fmla="*/ 275 h 289"/>
                <a:gd name="T44" fmla="*/ 247 w 262"/>
                <a:gd name="T45" fmla="*/ 265 h 289"/>
                <a:gd name="T46" fmla="*/ 242 w 262"/>
                <a:gd name="T47" fmla="*/ 244 h 289"/>
                <a:gd name="T48" fmla="*/ 164 w 262"/>
                <a:gd name="T49" fmla="*/ 102 h 289"/>
                <a:gd name="T50" fmla="*/ 163 w 262"/>
                <a:gd name="T51" fmla="*/ 99 h 289"/>
                <a:gd name="T52" fmla="*/ 162 w 262"/>
                <a:gd name="T53" fmla="*/ 12 h 289"/>
                <a:gd name="T54" fmla="*/ 97 w 262"/>
                <a:gd name="T55" fmla="*/ 12 h 289"/>
                <a:gd name="T56" fmla="*/ 97 w 262"/>
                <a:gd name="T57" fmla="*/ 100 h 289"/>
                <a:gd name="T58" fmla="*/ 96 w 262"/>
                <a:gd name="T59" fmla="*/ 103 h 289"/>
                <a:gd name="T60" fmla="*/ 18 w 262"/>
                <a:gd name="T61" fmla="*/ 245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62" h="289">
                  <a:moveTo>
                    <a:pt x="105" y="289"/>
                  </a:moveTo>
                  <a:cubicBezTo>
                    <a:pt x="105" y="289"/>
                    <a:pt x="105" y="289"/>
                    <a:pt x="105" y="289"/>
                  </a:cubicBezTo>
                  <a:cubicBezTo>
                    <a:pt x="66" y="289"/>
                    <a:pt x="42" y="288"/>
                    <a:pt x="33" y="287"/>
                  </a:cubicBezTo>
                  <a:cubicBezTo>
                    <a:pt x="21" y="285"/>
                    <a:pt x="12" y="279"/>
                    <a:pt x="8" y="271"/>
                  </a:cubicBezTo>
                  <a:cubicBezTo>
                    <a:pt x="0" y="257"/>
                    <a:pt x="7" y="240"/>
                    <a:pt x="7" y="240"/>
                  </a:cubicBezTo>
                  <a:cubicBezTo>
                    <a:pt x="7" y="240"/>
                    <a:pt x="7" y="239"/>
                    <a:pt x="7" y="239"/>
                  </a:cubicBezTo>
                  <a:cubicBezTo>
                    <a:pt x="85" y="99"/>
                    <a:pt x="85" y="99"/>
                    <a:pt x="85" y="99"/>
                  </a:cubicBezTo>
                  <a:cubicBezTo>
                    <a:pt x="85" y="6"/>
                    <a:pt x="85" y="6"/>
                    <a:pt x="85" y="6"/>
                  </a:cubicBezTo>
                  <a:cubicBezTo>
                    <a:pt x="85" y="2"/>
                    <a:pt x="87" y="0"/>
                    <a:pt x="91" y="0"/>
                  </a:cubicBezTo>
                  <a:cubicBezTo>
                    <a:pt x="168" y="0"/>
                    <a:pt x="168" y="0"/>
                    <a:pt x="168" y="0"/>
                  </a:cubicBezTo>
                  <a:cubicBezTo>
                    <a:pt x="171" y="0"/>
                    <a:pt x="174" y="2"/>
                    <a:pt x="174" y="6"/>
                  </a:cubicBezTo>
                  <a:cubicBezTo>
                    <a:pt x="175" y="97"/>
                    <a:pt x="175" y="97"/>
                    <a:pt x="175" y="97"/>
                  </a:cubicBezTo>
                  <a:cubicBezTo>
                    <a:pt x="181" y="109"/>
                    <a:pt x="225" y="193"/>
                    <a:pt x="253" y="238"/>
                  </a:cubicBezTo>
                  <a:cubicBezTo>
                    <a:pt x="260" y="250"/>
                    <a:pt x="262" y="262"/>
                    <a:pt x="258" y="271"/>
                  </a:cubicBezTo>
                  <a:cubicBezTo>
                    <a:pt x="250" y="285"/>
                    <a:pt x="229" y="287"/>
                    <a:pt x="228" y="287"/>
                  </a:cubicBezTo>
                  <a:cubicBezTo>
                    <a:pt x="227" y="287"/>
                    <a:pt x="161" y="289"/>
                    <a:pt x="105" y="289"/>
                  </a:cubicBezTo>
                  <a:close/>
                  <a:moveTo>
                    <a:pt x="18" y="245"/>
                  </a:moveTo>
                  <a:cubicBezTo>
                    <a:pt x="18" y="246"/>
                    <a:pt x="14" y="257"/>
                    <a:pt x="18" y="265"/>
                  </a:cubicBezTo>
                  <a:cubicBezTo>
                    <a:pt x="21" y="270"/>
                    <a:pt x="27" y="273"/>
                    <a:pt x="35" y="275"/>
                  </a:cubicBezTo>
                  <a:cubicBezTo>
                    <a:pt x="41" y="276"/>
                    <a:pt x="58" y="277"/>
                    <a:pt x="105" y="277"/>
                  </a:cubicBezTo>
                  <a:cubicBezTo>
                    <a:pt x="105" y="277"/>
                    <a:pt x="105" y="277"/>
                    <a:pt x="105" y="277"/>
                  </a:cubicBezTo>
                  <a:cubicBezTo>
                    <a:pt x="160" y="277"/>
                    <a:pt x="226" y="275"/>
                    <a:pt x="227" y="275"/>
                  </a:cubicBezTo>
                  <a:cubicBezTo>
                    <a:pt x="231" y="275"/>
                    <a:pt x="243" y="272"/>
                    <a:pt x="247" y="265"/>
                  </a:cubicBezTo>
                  <a:cubicBezTo>
                    <a:pt x="249" y="260"/>
                    <a:pt x="248" y="253"/>
                    <a:pt x="242" y="244"/>
                  </a:cubicBezTo>
                  <a:cubicBezTo>
                    <a:pt x="213" y="196"/>
                    <a:pt x="164" y="103"/>
                    <a:pt x="164" y="102"/>
                  </a:cubicBezTo>
                  <a:cubicBezTo>
                    <a:pt x="163" y="101"/>
                    <a:pt x="163" y="100"/>
                    <a:pt x="163" y="99"/>
                  </a:cubicBezTo>
                  <a:cubicBezTo>
                    <a:pt x="162" y="12"/>
                    <a:pt x="162" y="12"/>
                    <a:pt x="162" y="12"/>
                  </a:cubicBezTo>
                  <a:cubicBezTo>
                    <a:pt x="97" y="12"/>
                    <a:pt x="97" y="12"/>
                    <a:pt x="97" y="12"/>
                  </a:cubicBezTo>
                  <a:cubicBezTo>
                    <a:pt x="97" y="100"/>
                    <a:pt x="97" y="100"/>
                    <a:pt x="97" y="100"/>
                  </a:cubicBezTo>
                  <a:cubicBezTo>
                    <a:pt x="97" y="101"/>
                    <a:pt x="96" y="102"/>
                    <a:pt x="96" y="103"/>
                  </a:cubicBezTo>
                  <a:lnTo>
                    <a:pt x="18" y="24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83" name="Freeform 100">
              <a:extLst>
                <a:ext uri="{FF2B5EF4-FFF2-40B4-BE49-F238E27FC236}">
                  <a16:creationId xmlns:a16="http://schemas.microsoft.com/office/drawing/2014/main" id="{185B9FC7-2B2D-4132-8E45-17503180791C}"/>
                </a:ext>
              </a:extLst>
            </p:cNvPr>
            <p:cNvSpPr>
              <a:spLocks/>
            </p:cNvSpPr>
            <p:nvPr/>
          </p:nvSpPr>
          <p:spPr bwMode="auto">
            <a:xfrm>
              <a:off x="3071609" y="3362409"/>
              <a:ext cx="342262" cy="204785"/>
            </a:xfrm>
            <a:custGeom>
              <a:avLst/>
              <a:gdLst>
                <a:gd name="T0" fmla="*/ 11 w 207"/>
                <a:gd name="T1" fmla="*/ 98 h 124"/>
                <a:gd name="T2" fmla="*/ 20 w 207"/>
                <a:gd name="T3" fmla="*/ 122 h 124"/>
                <a:gd name="T4" fmla="*/ 188 w 207"/>
                <a:gd name="T5" fmla="*/ 122 h 124"/>
                <a:gd name="T6" fmla="*/ 199 w 207"/>
                <a:gd name="T7" fmla="*/ 104 h 124"/>
                <a:gd name="T8" fmla="*/ 146 w 207"/>
                <a:gd name="T9" fmla="*/ 0 h 124"/>
                <a:gd name="T10" fmla="*/ 65 w 207"/>
                <a:gd name="T11" fmla="*/ 0 h 124"/>
                <a:gd name="T12" fmla="*/ 11 w 207"/>
                <a:gd name="T13" fmla="*/ 98 h 124"/>
              </a:gdLst>
              <a:ahLst/>
              <a:cxnLst>
                <a:cxn ang="0">
                  <a:pos x="T0" y="T1"/>
                </a:cxn>
                <a:cxn ang="0">
                  <a:pos x="T2" y="T3"/>
                </a:cxn>
                <a:cxn ang="0">
                  <a:pos x="T4" y="T5"/>
                </a:cxn>
                <a:cxn ang="0">
                  <a:pos x="T6" y="T7"/>
                </a:cxn>
                <a:cxn ang="0">
                  <a:pos x="T8" y="T9"/>
                </a:cxn>
                <a:cxn ang="0">
                  <a:pos x="T10" y="T11"/>
                </a:cxn>
                <a:cxn ang="0">
                  <a:pos x="T12" y="T13"/>
                </a:cxn>
              </a:cxnLst>
              <a:rect l="0" t="0" r="r" b="b"/>
              <a:pathLst>
                <a:path w="207" h="124">
                  <a:moveTo>
                    <a:pt x="11" y="98"/>
                  </a:moveTo>
                  <a:cubicBezTo>
                    <a:pt x="11" y="98"/>
                    <a:pt x="0" y="120"/>
                    <a:pt x="20" y="122"/>
                  </a:cubicBezTo>
                  <a:cubicBezTo>
                    <a:pt x="39" y="124"/>
                    <a:pt x="188" y="122"/>
                    <a:pt x="188" y="122"/>
                  </a:cubicBezTo>
                  <a:cubicBezTo>
                    <a:pt x="188" y="122"/>
                    <a:pt x="207" y="121"/>
                    <a:pt x="199" y="104"/>
                  </a:cubicBezTo>
                  <a:cubicBezTo>
                    <a:pt x="189" y="80"/>
                    <a:pt x="146" y="0"/>
                    <a:pt x="146" y="0"/>
                  </a:cubicBezTo>
                  <a:cubicBezTo>
                    <a:pt x="65" y="0"/>
                    <a:pt x="65" y="0"/>
                    <a:pt x="65" y="0"/>
                  </a:cubicBezTo>
                  <a:lnTo>
                    <a:pt x="11" y="9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grpSp>
        <p:nvGrpSpPr>
          <p:cNvPr id="284" name="组合 283">
            <a:extLst>
              <a:ext uri="{FF2B5EF4-FFF2-40B4-BE49-F238E27FC236}">
                <a16:creationId xmlns:a16="http://schemas.microsoft.com/office/drawing/2014/main" id="{F119B36E-611A-43BC-BEF1-FC8DC399F1CE}"/>
              </a:ext>
            </a:extLst>
          </p:cNvPr>
          <p:cNvGrpSpPr/>
          <p:nvPr/>
        </p:nvGrpSpPr>
        <p:grpSpPr>
          <a:xfrm>
            <a:off x="5255074" y="3954480"/>
            <a:ext cx="262789" cy="291803"/>
            <a:chOff x="3734652" y="3113232"/>
            <a:chExt cx="453962" cy="504084"/>
          </a:xfrm>
        </p:grpSpPr>
        <p:sp>
          <p:nvSpPr>
            <p:cNvPr id="285" name="Freeform 101">
              <a:extLst>
                <a:ext uri="{FF2B5EF4-FFF2-40B4-BE49-F238E27FC236}">
                  <a16:creationId xmlns:a16="http://schemas.microsoft.com/office/drawing/2014/main" id="{49D832D5-B560-48D6-9C4C-5333DB855356}"/>
                </a:ext>
              </a:extLst>
            </p:cNvPr>
            <p:cNvSpPr>
              <a:spLocks noEditPoints="1"/>
            </p:cNvSpPr>
            <p:nvPr/>
          </p:nvSpPr>
          <p:spPr bwMode="auto">
            <a:xfrm>
              <a:off x="3734652" y="3113232"/>
              <a:ext cx="453962" cy="504084"/>
            </a:xfrm>
            <a:custGeom>
              <a:avLst/>
              <a:gdLst>
                <a:gd name="T0" fmla="*/ 265 w 275"/>
                <a:gd name="T1" fmla="*/ 250 h 304"/>
                <a:gd name="T2" fmla="*/ 183 w 275"/>
                <a:gd name="T3" fmla="*/ 103 h 304"/>
                <a:gd name="T4" fmla="*/ 183 w 275"/>
                <a:gd name="T5" fmla="*/ 6 h 304"/>
                <a:gd name="T6" fmla="*/ 177 w 275"/>
                <a:gd name="T7" fmla="*/ 0 h 304"/>
                <a:gd name="T8" fmla="*/ 95 w 275"/>
                <a:gd name="T9" fmla="*/ 0 h 304"/>
                <a:gd name="T10" fmla="*/ 89 w 275"/>
                <a:gd name="T11" fmla="*/ 6 h 304"/>
                <a:gd name="T12" fmla="*/ 89 w 275"/>
                <a:gd name="T13" fmla="*/ 104 h 304"/>
                <a:gd name="T14" fmla="*/ 8 w 275"/>
                <a:gd name="T15" fmla="*/ 252 h 304"/>
                <a:gd name="T16" fmla="*/ 8 w 275"/>
                <a:gd name="T17" fmla="*/ 252 h 304"/>
                <a:gd name="T18" fmla="*/ 8 w 275"/>
                <a:gd name="T19" fmla="*/ 285 h 304"/>
                <a:gd name="T20" fmla="*/ 35 w 275"/>
                <a:gd name="T21" fmla="*/ 301 h 304"/>
                <a:gd name="T22" fmla="*/ 111 w 275"/>
                <a:gd name="T23" fmla="*/ 304 h 304"/>
                <a:gd name="T24" fmla="*/ 111 w 275"/>
                <a:gd name="T25" fmla="*/ 304 h 304"/>
                <a:gd name="T26" fmla="*/ 239 w 275"/>
                <a:gd name="T27" fmla="*/ 302 h 304"/>
                <a:gd name="T28" fmla="*/ 270 w 275"/>
                <a:gd name="T29" fmla="*/ 284 h 304"/>
                <a:gd name="T30" fmla="*/ 265 w 275"/>
                <a:gd name="T31" fmla="*/ 250 h 304"/>
                <a:gd name="T32" fmla="*/ 260 w 275"/>
                <a:gd name="T33" fmla="*/ 279 h 304"/>
                <a:gd name="T34" fmla="*/ 239 w 275"/>
                <a:gd name="T35" fmla="*/ 290 h 304"/>
                <a:gd name="T36" fmla="*/ 111 w 275"/>
                <a:gd name="T37" fmla="*/ 292 h 304"/>
                <a:gd name="T38" fmla="*/ 37 w 275"/>
                <a:gd name="T39" fmla="*/ 289 h 304"/>
                <a:gd name="T40" fmla="*/ 19 w 275"/>
                <a:gd name="T41" fmla="*/ 279 h 304"/>
                <a:gd name="T42" fmla="*/ 19 w 275"/>
                <a:gd name="T43" fmla="*/ 257 h 304"/>
                <a:gd name="T44" fmla="*/ 101 w 275"/>
                <a:gd name="T45" fmla="*/ 108 h 304"/>
                <a:gd name="T46" fmla="*/ 101 w 275"/>
                <a:gd name="T47" fmla="*/ 106 h 304"/>
                <a:gd name="T48" fmla="*/ 101 w 275"/>
                <a:gd name="T49" fmla="*/ 91 h 304"/>
                <a:gd name="T50" fmla="*/ 133 w 275"/>
                <a:gd name="T51" fmla="*/ 91 h 304"/>
                <a:gd name="T52" fmla="*/ 133 w 275"/>
                <a:gd name="T53" fmla="*/ 79 h 304"/>
                <a:gd name="T54" fmla="*/ 101 w 275"/>
                <a:gd name="T55" fmla="*/ 79 h 304"/>
                <a:gd name="T56" fmla="*/ 101 w 275"/>
                <a:gd name="T57" fmla="*/ 70 h 304"/>
                <a:gd name="T58" fmla="*/ 120 w 275"/>
                <a:gd name="T59" fmla="*/ 70 h 304"/>
                <a:gd name="T60" fmla="*/ 120 w 275"/>
                <a:gd name="T61" fmla="*/ 58 h 304"/>
                <a:gd name="T62" fmla="*/ 101 w 275"/>
                <a:gd name="T63" fmla="*/ 58 h 304"/>
                <a:gd name="T64" fmla="*/ 101 w 275"/>
                <a:gd name="T65" fmla="*/ 48 h 304"/>
                <a:gd name="T66" fmla="*/ 133 w 275"/>
                <a:gd name="T67" fmla="*/ 48 h 304"/>
                <a:gd name="T68" fmla="*/ 133 w 275"/>
                <a:gd name="T69" fmla="*/ 36 h 304"/>
                <a:gd name="T70" fmla="*/ 101 w 275"/>
                <a:gd name="T71" fmla="*/ 36 h 304"/>
                <a:gd name="T72" fmla="*/ 101 w 275"/>
                <a:gd name="T73" fmla="*/ 12 h 304"/>
                <a:gd name="T74" fmla="*/ 171 w 275"/>
                <a:gd name="T75" fmla="*/ 12 h 304"/>
                <a:gd name="T76" fmla="*/ 171 w 275"/>
                <a:gd name="T77" fmla="*/ 104 h 304"/>
                <a:gd name="T78" fmla="*/ 172 w 275"/>
                <a:gd name="T79" fmla="*/ 107 h 304"/>
                <a:gd name="T80" fmla="*/ 255 w 275"/>
                <a:gd name="T81" fmla="*/ 257 h 304"/>
                <a:gd name="T82" fmla="*/ 260 w 275"/>
                <a:gd name="T83" fmla="*/ 279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75" h="304">
                  <a:moveTo>
                    <a:pt x="265" y="250"/>
                  </a:moveTo>
                  <a:cubicBezTo>
                    <a:pt x="236" y="203"/>
                    <a:pt x="190" y="114"/>
                    <a:pt x="183" y="103"/>
                  </a:cubicBezTo>
                  <a:cubicBezTo>
                    <a:pt x="183" y="6"/>
                    <a:pt x="183" y="6"/>
                    <a:pt x="183" y="6"/>
                  </a:cubicBezTo>
                  <a:cubicBezTo>
                    <a:pt x="183" y="3"/>
                    <a:pt x="180" y="0"/>
                    <a:pt x="177" y="0"/>
                  </a:cubicBezTo>
                  <a:cubicBezTo>
                    <a:pt x="95" y="0"/>
                    <a:pt x="95" y="0"/>
                    <a:pt x="95" y="0"/>
                  </a:cubicBezTo>
                  <a:cubicBezTo>
                    <a:pt x="92" y="0"/>
                    <a:pt x="89" y="3"/>
                    <a:pt x="89" y="6"/>
                  </a:cubicBezTo>
                  <a:cubicBezTo>
                    <a:pt x="89" y="104"/>
                    <a:pt x="89" y="104"/>
                    <a:pt x="89" y="104"/>
                  </a:cubicBezTo>
                  <a:cubicBezTo>
                    <a:pt x="8" y="252"/>
                    <a:pt x="8" y="252"/>
                    <a:pt x="8" y="252"/>
                  </a:cubicBezTo>
                  <a:cubicBezTo>
                    <a:pt x="8" y="252"/>
                    <a:pt x="8" y="252"/>
                    <a:pt x="8" y="252"/>
                  </a:cubicBezTo>
                  <a:cubicBezTo>
                    <a:pt x="7" y="253"/>
                    <a:pt x="0" y="271"/>
                    <a:pt x="8" y="285"/>
                  </a:cubicBezTo>
                  <a:cubicBezTo>
                    <a:pt x="13" y="294"/>
                    <a:pt x="22" y="299"/>
                    <a:pt x="35" y="301"/>
                  </a:cubicBezTo>
                  <a:cubicBezTo>
                    <a:pt x="44" y="303"/>
                    <a:pt x="70" y="304"/>
                    <a:pt x="111" y="304"/>
                  </a:cubicBezTo>
                  <a:cubicBezTo>
                    <a:pt x="111" y="304"/>
                    <a:pt x="111" y="304"/>
                    <a:pt x="111" y="304"/>
                  </a:cubicBezTo>
                  <a:cubicBezTo>
                    <a:pt x="169" y="304"/>
                    <a:pt x="238" y="302"/>
                    <a:pt x="239" y="302"/>
                  </a:cubicBezTo>
                  <a:cubicBezTo>
                    <a:pt x="240" y="302"/>
                    <a:pt x="263" y="300"/>
                    <a:pt x="270" y="284"/>
                  </a:cubicBezTo>
                  <a:cubicBezTo>
                    <a:pt x="275" y="275"/>
                    <a:pt x="273" y="264"/>
                    <a:pt x="265" y="250"/>
                  </a:cubicBezTo>
                  <a:close/>
                  <a:moveTo>
                    <a:pt x="260" y="279"/>
                  </a:moveTo>
                  <a:cubicBezTo>
                    <a:pt x="256" y="287"/>
                    <a:pt x="243" y="290"/>
                    <a:pt x="239" y="290"/>
                  </a:cubicBezTo>
                  <a:cubicBezTo>
                    <a:pt x="238" y="290"/>
                    <a:pt x="168" y="292"/>
                    <a:pt x="111" y="292"/>
                  </a:cubicBezTo>
                  <a:cubicBezTo>
                    <a:pt x="61" y="292"/>
                    <a:pt x="43" y="290"/>
                    <a:pt x="37" y="289"/>
                  </a:cubicBezTo>
                  <a:cubicBezTo>
                    <a:pt x="28" y="288"/>
                    <a:pt x="22" y="285"/>
                    <a:pt x="19" y="279"/>
                  </a:cubicBezTo>
                  <a:cubicBezTo>
                    <a:pt x="14" y="271"/>
                    <a:pt x="18" y="259"/>
                    <a:pt x="19" y="257"/>
                  </a:cubicBezTo>
                  <a:cubicBezTo>
                    <a:pt x="101" y="108"/>
                    <a:pt x="101" y="108"/>
                    <a:pt x="101" y="108"/>
                  </a:cubicBezTo>
                  <a:cubicBezTo>
                    <a:pt x="101" y="108"/>
                    <a:pt x="101" y="107"/>
                    <a:pt x="101" y="106"/>
                  </a:cubicBezTo>
                  <a:cubicBezTo>
                    <a:pt x="101" y="91"/>
                    <a:pt x="101" y="91"/>
                    <a:pt x="101" y="91"/>
                  </a:cubicBezTo>
                  <a:cubicBezTo>
                    <a:pt x="133" y="91"/>
                    <a:pt x="133" y="91"/>
                    <a:pt x="133" y="91"/>
                  </a:cubicBezTo>
                  <a:cubicBezTo>
                    <a:pt x="133" y="79"/>
                    <a:pt x="133" y="79"/>
                    <a:pt x="133" y="79"/>
                  </a:cubicBezTo>
                  <a:cubicBezTo>
                    <a:pt x="101" y="79"/>
                    <a:pt x="101" y="79"/>
                    <a:pt x="101" y="79"/>
                  </a:cubicBezTo>
                  <a:cubicBezTo>
                    <a:pt x="101" y="70"/>
                    <a:pt x="101" y="70"/>
                    <a:pt x="101" y="70"/>
                  </a:cubicBezTo>
                  <a:cubicBezTo>
                    <a:pt x="120" y="70"/>
                    <a:pt x="120" y="70"/>
                    <a:pt x="120" y="70"/>
                  </a:cubicBezTo>
                  <a:cubicBezTo>
                    <a:pt x="120" y="58"/>
                    <a:pt x="120" y="58"/>
                    <a:pt x="120" y="58"/>
                  </a:cubicBezTo>
                  <a:cubicBezTo>
                    <a:pt x="101" y="58"/>
                    <a:pt x="101" y="58"/>
                    <a:pt x="101" y="58"/>
                  </a:cubicBezTo>
                  <a:cubicBezTo>
                    <a:pt x="101" y="48"/>
                    <a:pt x="101" y="48"/>
                    <a:pt x="101" y="48"/>
                  </a:cubicBezTo>
                  <a:cubicBezTo>
                    <a:pt x="133" y="48"/>
                    <a:pt x="133" y="48"/>
                    <a:pt x="133" y="48"/>
                  </a:cubicBezTo>
                  <a:cubicBezTo>
                    <a:pt x="133" y="36"/>
                    <a:pt x="133" y="36"/>
                    <a:pt x="133" y="36"/>
                  </a:cubicBezTo>
                  <a:cubicBezTo>
                    <a:pt x="101" y="36"/>
                    <a:pt x="101" y="36"/>
                    <a:pt x="101" y="36"/>
                  </a:cubicBezTo>
                  <a:cubicBezTo>
                    <a:pt x="101" y="12"/>
                    <a:pt x="101" y="12"/>
                    <a:pt x="101" y="12"/>
                  </a:cubicBezTo>
                  <a:cubicBezTo>
                    <a:pt x="171" y="12"/>
                    <a:pt x="171" y="12"/>
                    <a:pt x="171" y="12"/>
                  </a:cubicBezTo>
                  <a:cubicBezTo>
                    <a:pt x="171" y="104"/>
                    <a:pt x="171" y="104"/>
                    <a:pt x="171" y="104"/>
                  </a:cubicBezTo>
                  <a:cubicBezTo>
                    <a:pt x="171" y="105"/>
                    <a:pt x="172" y="106"/>
                    <a:pt x="172" y="107"/>
                  </a:cubicBezTo>
                  <a:cubicBezTo>
                    <a:pt x="173" y="108"/>
                    <a:pt x="224" y="206"/>
                    <a:pt x="255" y="257"/>
                  </a:cubicBezTo>
                  <a:cubicBezTo>
                    <a:pt x="261" y="266"/>
                    <a:pt x="262" y="274"/>
                    <a:pt x="260" y="279"/>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86" name="Freeform 102">
              <a:extLst>
                <a:ext uri="{FF2B5EF4-FFF2-40B4-BE49-F238E27FC236}">
                  <a16:creationId xmlns:a16="http://schemas.microsoft.com/office/drawing/2014/main" id="{0F48C7E7-F6C5-48E7-97DD-258F31C7841B}"/>
                </a:ext>
              </a:extLst>
            </p:cNvPr>
            <p:cNvSpPr>
              <a:spLocks/>
            </p:cNvSpPr>
            <p:nvPr/>
          </p:nvSpPr>
          <p:spPr bwMode="auto">
            <a:xfrm>
              <a:off x="3779044" y="3358113"/>
              <a:ext cx="356582" cy="216241"/>
            </a:xfrm>
            <a:custGeom>
              <a:avLst/>
              <a:gdLst>
                <a:gd name="T0" fmla="*/ 11 w 216"/>
                <a:gd name="T1" fmla="*/ 102 h 130"/>
                <a:gd name="T2" fmla="*/ 20 w 216"/>
                <a:gd name="T3" fmla="*/ 127 h 130"/>
                <a:gd name="T4" fmla="*/ 196 w 216"/>
                <a:gd name="T5" fmla="*/ 127 h 130"/>
                <a:gd name="T6" fmla="*/ 209 w 216"/>
                <a:gd name="T7" fmla="*/ 109 h 130"/>
                <a:gd name="T8" fmla="*/ 152 w 216"/>
                <a:gd name="T9" fmla="*/ 0 h 130"/>
                <a:gd name="T10" fmla="*/ 68 w 216"/>
                <a:gd name="T11" fmla="*/ 0 h 130"/>
                <a:gd name="T12" fmla="*/ 11 w 216"/>
                <a:gd name="T13" fmla="*/ 102 h 130"/>
              </a:gdLst>
              <a:ahLst/>
              <a:cxnLst>
                <a:cxn ang="0">
                  <a:pos x="T0" y="T1"/>
                </a:cxn>
                <a:cxn ang="0">
                  <a:pos x="T2" y="T3"/>
                </a:cxn>
                <a:cxn ang="0">
                  <a:pos x="T4" y="T5"/>
                </a:cxn>
                <a:cxn ang="0">
                  <a:pos x="T6" y="T7"/>
                </a:cxn>
                <a:cxn ang="0">
                  <a:pos x="T8" y="T9"/>
                </a:cxn>
                <a:cxn ang="0">
                  <a:pos x="T10" y="T11"/>
                </a:cxn>
                <a:cxn ang="0">
                  <a:pos x="T12" y="T13"/>
                </a:cxn>
              </a:cxnLst>
              <a:rect l="0" t="0" r="r" b="b"/>
              <a:pathLst>
                <a:path w="216" h="130">
                  <a:moveTo>
                    <a:pt x="11" y="102"/>
                  </a:moveTo>
                  <a:cubicBezTo>
                    <a:pt x="11" y="102"/>
                    <a:pt x="0" y="125"/>
                    <a:pt x="20" y="127"/>
                  </a:cubicBezTo>
                  <a:cubicBezTo>
                    <a:pt x="40" y="130"/>
                    <a:pt x="196" y="127"/>
                    <a:pt x="196" y="127"/>
                  </a:cubicBezTo>
                  <a:cubicBezTo>
                    <a:pt x="196" y="127"/>
                    <a:pt x="216" y="126"/>
                    <a:pt x="209" y="109"/>
                  </a:cubicBezTo>
                  <a:cubicBezTo>
                    <a:pt x="198" y="84"/>
                    <a:pt x="152" y="0"/>
                    <a:pt x="152" y="0"/>
                  </a:cubicBezTo>
                  <a:cubicBezTo>
                    <a:pt x="68" y="0"/>
                    <a:pt x="68" y="0"/>
                    <a:pt x="68" y="0"/>
                  </a:cubicBezTo>
                  <a:lnTo>
                    <a:pt x="11" y="10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grpSp>
        <p:nvGrpSpPr>
          <p:cNvPr id="287" name="组合 286">
            <a:extLst>
              <a:ext uri="{FF2B5EF4-FFF2-40B4-BE49-F238E27FC236}">
                <a16:creationId xmlns:a16="http://schemas.microsoft.com/office/drawing/2014/main" id="{96F9A13E-889D-4A21-9309-01353EF9F870}"/>
              </a:ext>
            </a:extLst>
          </p:cNvPr>
          <p:cNvGrpSpPr/>
          <p:nvPr/>
        </p:nvGrpSpPr>
        <p:grpSpPr>
          <a:xfrm>
            <a:off x="6437696" y="4577370"/>
            <a:ext cx="272737" cy="345688"/>
            <a:chOff x="4444951" y="4058389"/>
            <a:chExt cx="471147" cy="597168"/>
          </a:xfrm>
        </p:grpSpPr>
        <p:sp>
          <p:nvSpPr>
            <p:cNvPr id="288" name="Freeform 103">
              <a:extLst>
                <a:ext uri="{FF2B5EF4-FFF2-40B4-BE49-F238E27FC236}">
                  <a16:creationId xmlns:a16="http://schemas.microsoft.com/office/drawing/2014/main" id="{ABBF051D-BAF5-4CE1-B5D2-586ED75E6D91}"/>
                </a:ext>
              </a:extLst>
            </p:cNvPr>
            <p:cNvSpPr>
              <a:spLocks noEditPoints="1"/>
            </p:cNvSpPr>
            <p:nvPr/>
          </p:nvSpPr>
          <p:spPr bwMode="auto">
            <a:xfrm>
              <a:off x="4444951" y="4058389"/>
              <a:ext cx="471147" cy="597168"/>
            </a:xfrm>
            <a:custGeom>
              <a:avLst/>
              <a:gdLst>
                <a:gd name="T0" fmla="*/ 279 w 285"/>
                <a:gd name="T1" fmla="*/ 360 h 360"/>
                <a:gd name="T2" fmla="*/ 6 w 285"/>
                <a:gd name="T3" fmla="*/ 360 h 360"/>
                <a:gd name="T4" fmla="*/ 0 w 285"/>
                <a:gd name="T5" fmla="*/ 354 h 360"/>
                <a:gd name="T6" fmla="*/ 0 w 285"/>
                <a:gd name="T7" fmla="*/ 6 h 360"/>
                <a:gd name="T8" fmla="*/ 6 w 285"/>
                <a:gd name="T9" fmla="*/ 0 h 360"/>
                <a:gd name="T10" fmla="*/ 279 w 285"/>
                <a:gd name="T11" fmla="*/ 0 h 360"/>
                <a:gd name="T12" fmla="*/ 285 w 285"/>
                <a:gd name="T13" fmla="*/ 6 h 360"/>
                <a:gd name="T14" fmla="*/ 285 w 285"/>
                <a:gd name="T15" fmla="*/ 354 h 360"/>
                <a:gd name="T16" fmla="*/ 279 w 285"/>
                <a:gd name="T17" fmla="*/ 360 h 360"/>
                <a:gd name="T18" fmla="*/ 12 w 285"/>
                <a:gd name="T19" fmla="*/ 348 h 360"/>
                <a:gd name="T20" fmla="*/ 273 w 285"/>
                <a:gd name="T21" fmla="*/ 348 h 360"/>
                <a:gd name="T22" fmla="*/ 273 w 285"/>
                <a:gd name="T23" fmla="*/ 12 h 360"/>
                <a:gd name="T24" fmla="*/ 12 w 285"/>
                <a:gd name="T25" fmla="*/ 12 h 360"/>
                <a:gd name="T26" fmla="*/ 12 w 285"/>
                <a:gd name="T27" fmla="*/ 348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85" h="360">
                  <a:moveTo>
                    <a:pt x="279" y="360"/>
                  </a:moveTo>
                  <a:cubicBezTo>
                    <a:pt x="6" y="360"/>
                    <a:pt x="6" y="360"/>
                    <a:pt x="6" y="360"/>
                  </a:cubicBezTo>
                  <a:cubicBezTo>
                    <a:pt x="3" y="360"/>
                    <a:pt x="0" y="358"/>
                    <a:pt x="0" y="354"/>
                  </a:cubicBezTo>
                  <a:cubicBezTo>
                    <a:pt x="0" y="6"/>
                    <a:pt x="0" y="6"/>
                    <a:pt x="0" y="6"/>
                  </a:cubicBezTo>
                  <a:cubicBezTo>
                    <a:pt x="0" y="3"/>
                    <a:pt x="3" y="0"/>
                    <a:pt x="6" y="0"/>
                  </a:cubicBezTo>
                  <a:cubicBezTo>
                    <a:pt x="279" y="0"/>
                    <a:pt x="279" y="0"/>
                    <a:pt x="279" y="0"/>
                  </a:cubicBezTo>
                  <a:cubicBezTo>
                    <a:pt x="283" y="0"/>
                    <a:pt x="285" y="3"/>
                    <a:pt x="285" y="6"/>
                  </a:cubicBezTo>
                  <a:cubicBezTo>
                    <a:pt x="285" y="354"/>
                    <a:pt x="285" y="354"/>
                    <a:pt x="285" y="354"/>
                  </a:cubicBezTo>
                  <a:cubicBezTo>
                    <a:pt x="285" y="358"/>
                    <a:pt x="283" y="360"/>
                    <a:pt x="279" y="360"/>
                  </a:cubicBezTo>
                  <a:close/>
                  <a:moveTo>
                    <a:pt x="12" y="348"/>
                  </a:moveTo>
                  <a:cubicBezTo>
                    <a:pt x="273" y="348"/>
                    <a:pt x="273" y="348"/>
                    <a:pt x="273" y="348"/>
                  </a:cubicBezTo>
                  <a:cubicBezTo>
                    <a:pt x="273" y="12"/>
                    <a:pt x="273" y="12"/>
                    <a:pt x="273" y="12"/>
                  </a:cubicBezTo>
                  <a:cubicBezTo>
                    <a:pt x="12" y="12"/>
                    <a:pt x="12" y="12"/>
                    <a:pt x="12" y="12"/>
                  </a:cubicBezTo>
                  <a:lnTo>
                    <a:pt x="12" y="34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89" name="Freeform 104">
              <a:extLst>
                <a:ext uri="{FF2B5EF4-FFF2-40B4-BE49-F238E27FC236}">
                  <a16:creationId xmlns:a16="http://schemas.microsoft.com/office/drawing/2014/main" id="{E7F42B6F-0D06-41F8-BFBC-2C9D04AAA28F}"/>
                </a:ext>
              </a:extLst>
            </p:cNvPr>
            <p:cNvSpPr>
              <a:spLocks/>
            </p:cNvSpPr>
            <p:nvPr/>
          </p:nvSpPr>
          <p:spPr bwMode="auto">
            <a:xfrm>
              <a:off x="4636847" y="4145744"/>
              <a:ext cx="93084" cy="120293"/>
            </a:xfrm>
            <a:custGeom>
              <a:avLst/>
              <a:gdLst>
                <a:gd name="T0" fmla="*/ 63 w 65"/>
                <a:gd name="T1" fmla="*/ 0 h 84"/>
                <a:gd name="T2" fmla="*/ 63 w 65"/>
                <a:gd name="T3" fmla="*/ 15 h 84"/>
                <a:gd name="T4" fmla="*/ 18 w 65"/>
                <a:gd name="T5" fmla="*/ 15 h 84"/>
                <a:gd name="T6" fmla="*/ 18 w 65"/>
                <a:gd name="T7" fmla="*/ 33 h 84"/>
                <a:gd name="T8" fmla="*/ 60 w 65"/>
                <a:gd name="T9" fmla="*/ 33 h 84"/>
                <a:gd name="T10" fmla="*/ 60 w 65"/>
                <a:gd name="T11" fmla="*/ 48 h 84"/>
                <a:gd name="T12" fmla="*/ 18 w 65"/>
                <a:gd name="T13" fmla="*/ 48 h 84"/>
                <a:gd name="T14" fmla="*/ 18 w 65"/>
                <a:gd name="T15" fmla="*/ 69 h 84"/>
                <a:gd name="T16" fmla="*/ 65 w 65"/>
                <a:gd name="T17" fmla="*/ 69 h 84"/>
                <a:gd name="T18" fmla="*/ 65 w 65"/>
                <a:gd name="T19" fmla="*/ 84 h 84"/>
                <a:gd name="T20" fmla="*/ 0 w 65"/>
                <a:gd name="T21" fmla="*/ 84 h 84"/>
                <a:gd name="T22" fmla="*/ 0 w 65"/>
                <a:gd name="T23" fmla="*/ 0 h 84"/>
                <a:gd name="T24" fmla="*/ 63 w 65"/>
                <a:gd name="T25" fmla="*/ 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5" h="84">
                  <a:moveTo>
                    <a:pt x="63" y="0"/>
                  </a:moveTo>
                  <a:lnTo>
                    <a:pt x="63" y="15"/>
                  </a:lnTo>
                  <a:lnTo>
                    <a:pt x="18" y="15"/>
                  </a:lnTo>
                  <a:lnTo>
                    <a:pt x="18" y="33"/>
                  </a:lnTo>
                  <a:lnTo>
                    <a:pt x="60" y="33"/>
                  </a:lnTo>
                  <a:lnTo>
                    <a:pt x="60" y="48"/>
                  </a:lnTo>
                  <a:lnTo>
                    <a:pt x="18" y="48"/>
                  </a:lnTo>
                  <a:lnTo>
                    <a:pt x="18" y="69"/>
                  </a:lnTo>
                  <a:lnTo>
                    <a:pt x="65" y="69"/>
                  </a:lnTo>
                  <a:lnTo>
                    <a:pt x="65" y="84"/>
                  </a:lnTo>
                  <a:lnTo>
                    <a:pt x="0" y="84"/>
                  </a:lnTo>
                  <a:lnTo>
                    <a:pt x="0" y="0"/>
                  </a:lnTo>
                  <a:lnTo>
                    <a:pt x="63"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90" name="Freeform 105">
              <a:extLst>
                <a:ext uri="{FF2B5EF4-FFF2-40B4-BE49-F238E27FC236}">
                  <a16:creationId xmlns:a16="http://schemas.microsoft.com/office/drawing/2014/main" id="{24868504-FB4B-4FEE-BDBE-DC396F0452C7}"/>
                </a:ext>
              </a:extLst>
            </p:cNvPr>
            <p:cNvSpPr>
              <a:spLocks/>
            </p:cNvSpPr>
            <p:nvPr/>
          </p:nvSpPr>
          <p:spPr bwMode="auto">
            <a:xfrm>
              <a:off x="4540899" y="4340503"/>
              <a:ext cx="279252" cy="20049"/>
            </a:xfrm>
            <a:custGeom>
              <a:avLst/>
              <a:gdLst>
                <a:gd name="T0" fmla="*/ 163 w 169"/>
                <a:gd name="T1" fmla="*/ 12 h 12"/>
                <a:gd name="T2" fmla="*/ 6 w 169"/>
                <a:gd name="T3" fmla="*/ 12 h 12"/>
                <a:gd name="T4" fmla="*/ 0 w 169"/>
                <a:gd name="T5" fmla="*/ 6 h 12"/>
                <a:gd name="T6" fmla="*/ 6 w 169"/>
                <a:gd name="T7" fmla="*/ 0 h 12"/>
                <a:gd name="T8" fmla="*/ 163 w 169"/>
                <a:gd name="T9" fmla="*/ 0 h 12"/>
                <a:gd name="T10" fmla="*/ 169 w 169"/>
                <a:gd name="T11" fmla="*/ 6 h 12"/>
                <a:gd name="T12" fmla="*/ 163 w 169"/>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169" h="12">
                  <a:moveTo>
                    <a:pt x="163" y="12"/>
                  </a:moveTo>
                  <a:cubicBezTo>
                    <a:pt x="6" y="12"/>
                    <a:pt x="6" y="12"/>
                    <a:pt x="6" y="12"/>
                  </a:cubicBezTo>
                  <a:cubicBezTo>
                    <a:pt x="3" y="12"/>
                    <a:pt x="0" y="10"/>
                    <a:pt x="0" y="6"/>
                  </a:cubicBezTo>
                  <a:cubicBezTo>
                    <a:pt x="0" y="3"/>
                    <a:pt x="3" y="0"/>
                    <a:pt x="6" y="0"/>
                  </a:cubicBezTo>
                  <a:cubicBezTo>
                    <a:pt x="163" y="0"/>
                    <a:pt x="163" y="0"/>
                    <a:pt x="163" y="0"/>
                  </a:cubicBezTo>
                  <a:cubicBezTo>
                    <a:pt x="167" y="0"/>
                    <a:pt x="169" y="3"/>
                    <a:pt x="169" y="6"/>
                  </a:cubicBezTo>
                  <a:cubicBezTo>
                    <a:pt x="169" y="10"/>
                    <a:pt x="167" y="12"/>
                    <a:pt x="163" y="1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91" name="Freeform 106">
              <a:extLst>
                <a:ext uri="{FF2B5EF4-FFF2-40B4-BE49-F238E27FC236}">
                  <a16:creationId xmlns:a16="http://schemas.microsoft.com/office/drawing/2014/main" id="{00E30FC3-EBBA-43FB-8630-6AEAF658A276}"/>
                </a:ext>
              </a:extLst>
            </p:cNvPr>
            <p:cNvSpPr>
              <a:spLocks/>
            </p:cNvSpPr>
            <p:nvPr/>
          </p:nvSpPr>
          <p:spPr bwMode="auto">
            <a:xfrm>
              <a:off x="4540899" y="4436452"/>
              <a:ext cx="279252" cy="20049"/>
            </a:xfrm>
            <a:custGeom>
              <a:avLst/>
              <a:gdLst>
                <a:gd name="T0" fmla="*/ 163 w 169"/>
                <a:gd name="T1" fmla="*/ 12 h 12"/>
                <a:gd name="T2" fmla="*/ 6 w 169"/>
                <a:gd name="T3" fmla="*/ 12 h 12"/>
                <a:gd name="T4" fmla="*/ 0 w 169"/>
                <a:gd name="T5" fmla="*/ 6 h 12"/>
                <a:gd name="T6" fmla="*/ 6 w 169"/>
                <a:gd name="T7" fmla="*/ 0 h 12"/>
                <a:gd name="T8" fmla="*/ 163 w 169"/>
                <a:gd name="T9" fmla="*/ 0 h 12"/>
                <a:gd name="T10" fmla="*/ 169 w 169"/>
                <a:gd name="T11" fmla="*/ 6 h 12"/>
                <a:gd name="T12" fmla="*/ 163 w 169"/>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169" h="12">
                  <a:moveTo>
                    <a:pt x="163" y="12"/>
                  </a:moveTo>
                  <a:cubicBezTo>
                    <a:pt x="6" y="12"/>
                    <a:pt x="6" y="12"/>
                    <a:pt x="6" y="12"/>
                  </a:cubicBezTo>
                  <a:cubicBezTo>
                    <a:pt x="3" y="12"/>
                    <a:pt x="0" y="10"/>
                    <a:pt x="0" y="6"/>
                  </a:cubicBezTo>
                  <a:cubicBezTo>
                    <a:pt x="0" y="3"/>
                    <a:pt x="3" y="0"/>
                    <a:pt x="6" y="0"/>
                  </a:cubicBezTo>
                  <a:cubicBezTo>
                    <a:pt x="163" y="0"/>
                    <a:pt x="163" y="0"/>
                    <a:pt x="163" y="0"/>
                  </a:cubicBezTo>
                  <a:cubicBezTo>
                    <a:pt x="167" y="0"/>
                    <a:pt x="169" y="3"/>
                    <a:pt x="169" y="6"/>
                  </a:cubicBezTo>
                  <a:cubicBezTo>
                    <a:pt x="169" y="10"/>
                    <a:pt x="167" y="12"/>
                    <a:pt x="163" y="1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92" name="Freeform 107">
              <a:extLst>
                <a:ext uri="{FF2B5EF4-FFF2-40B4-BE49-F238E27FC236}">
                  <a16:creationId xmlns:a16="http://schemas.microsoft.com/office/drawing/2014/main" id="{2ECDB84F-620E-4B9E-96E2-0D1D8494051A}"/>
                </a:ext>
              </a:extLst>
            </p:cNvPr>
            <p:cNvSpPr>
              <a:spLocks/>
            </p:cNvSpPr>
            <p:nvPr/>
          </p:nvSpPr>
          <p:spPr bwMode="auto">
            <a:xfrm>
              <a:off x="4540899" y="4528104"/>
              <a:ext cx="279252" cy="18617"/>
            </a:xfrm>
            <a:custGeom>
              <a:avLst/>
              <a:gdLst>
                <a:gd name="T0" fmla="*/ 163 w 169"/>
                <a:gd name="T1" fmla="*/ 12 h 12"/>
                <a:gd name="T2" fmla="*/ 6 w 169"/>
                <a:gd name="T3" fmla="*/ 12 h 12"/>
                <a:gd name="T4" fmla="*/ 0 w 169"/>
                <a:gd name="T5" fmla="*/ 6 h 12"/>
                <a:gd name="T6" fmla="*/ 6 w 169"/>
                <a:gd name="T7" fmla="*/ 0 h 12"/>
                <a:gd name="T8" fmla="*/ 163 w 169"/>
                <a:gd name="T9" fmla="*/ 0 h 12"/>
                <a:gd name="T10" fmla="*/ 169 w 169"/>
                <a:gd name="T11" fmla="*/ 6 h 12"/>
                <a:gd name="T12" fmla="*/ 163 w 169"/>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169" h="12">
                  <a:moveTo>
                    <a:pt x="163" y="12"/>
                  </a:moveTo>
                  <a:cubicBezTo>
                    <a:pt x="6" y="12"/>
                    <a:pt x="6" y="12"/>
                    <a:pt x="6" y="12"/>
                  </a:cubicBezTo>
                  <a:cubicBezTo>
                    <a:pt x="3" y="12"/>
                    <a:pt x="0" y="10"/>
                    <a:pt x="0" y="6"/>
                  </a:cubicBezTo>
                  <a:cubicBezTo>
                    <a:pt x="0" y="3"/>
                    <a:pt x="3" y="0"/>
                    <a:pt x="6" y="0"/>
                  </a:cubicBezTo>
                  <a:cubicBezTo>
                    <a:pt x="163" y="0"/>
                    <a:pt x="163" y="0"/>
                    <a:pt x="163" y="0"/>
                  </a:cubicBezTo>
                  <a:cubicBezTo>
                    <a:pt x="167" y="0"/>
                    <a:pt x="169" y="3"/>
                    <a:pt x="169" y="6"/>
                  </a:cubicBezTo>
                  <a:cubicBezTo>
                    <a:pt x="169" y="10"/>
                    <a:pt x="167" y="12"/>
                    <a:pt x="163" y="1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grpSp>
        <p:nvGrpSpPr>
          <p:cNvPr id="293" name="组合 292">
            <a:extLst>
              <a:ext uri="{FF2B5EF4-FFF2-40B4-BE49-F238E27FC236}">
                <a16:creationId xmlns:a16="http://schemas.microsoft.com/office/drawing/2014/main" id="{0EE55BAE-2AEE-464D-977F-9396CCFB10AC}"/>
              </a:ext>
            </a:extLst>
          </p:cNvPr>
          <p:cNvGrpSpPr/>
          <p:nvPr/>
        </p:nvGrpSpPr>
        <p:grpSpPr>
          <a:xfrm>
            <a:off x="10400378" y="4593121"/>
            <a:ext cx="223826" cy="314186"/>
            <a:chOff x="7340570" y="4065549"/>
            <a:chExt cx="386655" cy="542750"/>
          </a:xfrm>
        </p:grpSpPr>
        <p:sp>
          <p:nvSpPr>
            <p:cNvPr id="294" name="Freeform 108">
              <a:extLst>
                <a:ext uri="{FF2B5EF4-FFF2-40B4-BE49-F238E27FC236}">
                  <a16:creationId xmlns:a16="http://schemas.microsoft.com/office/drawing/2014/main" id="{19903292-536E-492E-A17C-BF6C77403361}"/>
                </a:ext>
              </a:extLst>
            </p:cNvPr>
            <p:cNvSpPr>
              <a:spLocks noEditPoints="1"/>
            </p:cNvSpPr>
            <p:nvPr/>
          </p:nvSpPr>
          <p:spPr bwMode="auto">
            <a:xfrm>
              <a:off x="7340570" y="4065549"/>
              <a:ext cx="386655" cy="542750"/>
            </a:xfrm>
            <a:custGeom>
              <a:avLst/>
              <a:gdLst>
                <a:gd name="T0" fmla="*/ 221 w 234"/>
                <a:gd name="T1" fmla="*/ 26 h 328"/>
                <a:gd name="T2" fmla="*/ 203 w 234"/>
                <a:gd name="T3" fmla="*/ 32 h 328"/>
                <a:gd name="T4" fmla="*/ 175 w 234"/>
                <a:gd name="T5" fmla="*/ 16 h 328"/>
                <a:gd name="T6" fmla="*/ 160 w 234"/>
                <a:gd name="T7" fmla="*/ 0 h 328"/>
                <a:gd name="T8" fmla="*/ 108 w 234"/>
                <a:gd name="T9" fmla="*/ 21 h 328"/>
                <a:gd name="T10" fmla="*/ 7 w 234"/>
                <a:gd name="T11" fmla="*/ 67 h 328"/>
                <a:gd name="T12" fmla="*/ 0 w 234"/>
                <a:gd name="T13" fmla="*/ 91 h 328"/>
                <a:gd name="T14" fmla="*/ 0 w 234"/>
                <a:gd name="T15" fmla="*/ 147 h 328"/>
                <a:gd name="T16" fmla="*/ 10 w 234"/>
                <a:gd name="T17" fmla="*/ 312 h 328"/>
                <a:gd name="T18" fmla="*/ 55 w 234"/>
                <a:gd name="T19" fmla="*/ 328 h 328"/>
                <a:gd name="T20" fmla="*/ 57 w 234"/>
                <a:gd name="T21" fmla="*/ 328 h 328"/>
                <a:gd name="T22" fmla="*/ 69 w 234"/>
                <a:gd name="T23" fmla="*/ 328 h 328"/>
                <a:gd name="T24" fmla="*/ 78 w 234"/>
                <a:gd name="T25" fmla="*/ 326 h 328"/>
                <a:gd name="T26" fmla="*/ 99 w 234"/>
                <a:gd name="T27" fmla="*/ 319 h 328"/>
                <a:gd name="T28" fmla="*/ 233 w 234"/>
                <a:gd name="T29" fmla="*/ 258 h 328"/>
                <a:gd name="T30" fmla="*/ 234 w 234"/>
                <a:gd name="T31" fmla="*/ 37 h 328"/>
                <a:gd name="T32" fmla="*/ 165 w 234"/>
                <a:gd name="T33" fmla="*/ 28 h 328"/>
                <a:gd name="T34" fmla="*/ 127 w 234"/>
                <a:gd name="T35" fmla="*/ 65 h 328"/>
                <a:gd name="T36" fmla="*/ 80 w 234"/>
                <a:gd name="T37" fmla="*/ 85 h 328"/>
                <a:gd name="T38" fmla="*/ 60 w 234"/>
                <a:gd name="T39" fmla="*/ 89 h 328"/>
                <a:gd name="T40" fmla="*/ 165 w 234"/>
                <a:gd name="T41" fmla="*/ 28 h 328"/>
                <a:gd name="T42" fmla="*/ 221 w 234"/>
                <a:gd name="T43" fmla="*/ 253 h 328"/>
                <a:gd name="T44" fmla="*/ 93 w 234"/>
                <a:gd name="T45" fmla="*/ 309 h 328"/>
                <a:gd name="T46" fmla="*/ 70 w 234"/>
                <a:gd name="T47" fmla="*/ 315 h 328"/>
                <a:gd name="T48" fmla="*/ 58 w 234"/>
                <a:gd name="T49" fmla="*/ 316 h 328"/>
                <a:gd name="T50" fmla="*/ 38 w 234"/>
                <a:gd name="T51" fmla="*/ 312 h 328"/>
                <a:gd name="T52" fmla="*/ 12 w 234"/>
                <a:gd name="T53" fmla="*/ 290 h 328"/>
                <a:gd name="T54" fmla="*/ 12 w 234"/>
                <a:gd name="T55" fmla="*/ 93 h 328"/>
                <a:gd name="T56" fmla="*/ 12 w 234"/>
                <a:gd name="T57" fmla="*/ 85 h 328"/>
                <a:gd name="T58" fmla="*/ 24 w 234"/>
                <a:gd name="T59" fmla="*/ 71 h 328"/>
                <a:gd name="T60" fmla="*/ 159 w 234"/>
                <a:gd name="T61" fmla="*/ 12 h 328"/>
                <a:gd name="T62" fmla="*/ 163 w 234"/>
                <a:gd name="T63" fmla="*/ 14 h 328"/>
                <a:gd name="T64" fmla="*/ 162 w 234"/>
                <a:gd name="T65" fmla="*/ 16 h 328"/>
                <a:gd name="T66" fmla="*/ 29 w 234"/>
                <a:gd name="T67" fmla="*/ 78 h 328"/>
                <a:gd name="T68" fmla="*/ 24 w 234"/>
                <a:gd name="T69" fmla="*/ 80 h 328"/>
                <a:gd name="T70" fmla="*/ 20 w 234"/>
                <a:gd name="T71" fmla="*/ 85 h 328"/>
                <a:gd name="T72" fmla="*/ 25 w 234"/>
                <a:gd name="T73" fmla="*/ 91 h 328"/>
                <a:gd name="T74" fmla="*/ 60 w 234"/>
                <a:gd name="T75" fmla="*/ 101 h 328"/>
                <a:gd name="T76" fmla="*/ 107 w 234"/>
                <a:gd name="T77" fmla="*/ 87 h 328"/>
                <a:gd name="T78" fmla="*/ 219 w 234"/>
                <a:gd name="T79" fmla="*/ 38 h 328"/>
                <a:gd name="T80" fmla="*/ 222 w 234"/>
                <a:gd name="T81" fmla="*/ 39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34" h="328">
                  <a:moveTo>
                    <a:pt x="233" y="33"/>
                  </a:moveTo>
                  <a:cubicBezTo>
                    <a:pt x="232" y="31"/>
                    <a:pt x="228" y="26"/>
                    <a:pt x="221" y="26"/>
                  </a:cubicBezTo>
                  <a:cubicBezTo>
                    <a:pt x="219" y="26"/>
                    <a:pt x="216" y="26"/>
                    <a:pt x="214" y="27"/>
                  </a:cubicBezTo>
                  <a:cubicBezTo>
                    <a:pt x="211" y="29"/>
                    <a:pt x="207" y="31"/>
                    <a:pt x="203" y="32"/>
                  </a:cubicBezTo>
                  <a:cubicBezTo>
                    <a:pt x="175" y="19"/>
                    <a:pt x="175" y="19"/>
                    <a:pt x="175" y="19"/>
                  </a:cubicBezTo>
                  <a:cubicBezTo>
                    <a:pt x="175" y="18"/>
                    <a:pt x="175" y="17"/>
                    <a:pt x="175" y="16"/>
                  </a:cubicBezTo>
                  <a:cubicBezTo>
                    <a:pt x="175" y="14"/>
                    <a:pt x="175" y="11"/>
                    <a:pt x="173" y="8"/>
                  </a:cubicBezTo>
                  <a:cubicBezTo>
                    <a:pt x="171" y="3"/>
                    <a:pt x="166" y="0"/>
                    <a:pt x="160" y="0"/>
                  </a:cubicBezTo>
                  <a:cubicBezTo>
                    <a:pt x="158" y="0"/>
                    <a:pt x="156" y="0"/>
                    <a:pt x="154" y="1"/>
                  </a:cubicBezTo>
                  <a:cubicBezTo>
                    <a:pt x="139" y="8"/>
                    <a:pt x="123" y="15"/>
                    <a:pt x="108" y="21"/>
                  </a:cubicBezTo>
                  <a:cubicBezTo>
                    <a:pt x="19" y="60"/>
                    <a:pt x="19" y="60"/>
                    <a:pt x="19" y="60"/>
                  </a:cubicBezTo>
                  <a:cubicBezTo>
                    <a:pt x="14" y="62"/>
                    <a:pt x="10" y="64"/>
                    <a:pt x="7" y="67"/>
                  </a:cubicBezTo>
                  <a:cubicBezTo>
                    <a:pt x="2" y="72"/>
                    <a:pt x="0" y="78"/>
                    <a:pt x="0" y="85"/>
                  </a:cubicBezTo>
                  <a:cubicBezTo>
                    <a:pt x="0" y="87"/>
                    <a:pt x="0" y="89"/>
                    <a:pt x="0" y="91"/>
                  </a:cubicBezTo>
                  <a:cubicBezTo>
                    <a:pt x="0" y="93"/>
                    <a:pt x="0" y="93"/>
                    <a:pt x="0" y="93"/>
                  </a:cubicBezTo>
                  <a:cubicBezTo>
                    <a:pt x="0" y="147"/>
                    <a:pt x="0" y="147"/>
                    <a:pt x="0" y="147"/>
                  </a:cubicBezTo>
                  <a:cubicBezTo>
                    <a:pt x="0" y="195"/>
                    <a:pt x="0" y="242"/>
                    <a:pt x="0" y="290"/>
                  </a:cubicBezTo>
                  <a:cubicBezTo>
                    <a:pt x="0" y="299"/>
                    <a:pt x="3" y="306"/>
                    <a:pt x="10" y="312"/>
                  </a:cubicBezTo>
                  <a:cubicBezTo>
                    <a:pt x="17" y="317"/>
                    <a:pt x="25" y="321"/>
                    <a:pt x="34" y="324"/>
                  </a:cubicBezTo>
                  <a:cubicBezTo>
                    <a:pt x="41" y="326"/>
                    <a:pt x="48" y="327"/>
                    <a:pt x="55" y="328"/>
                  </a:cubicBezTo>
                  <a:cubicBezTo>
                    <a:pt x="56" y="328"/>
                    <a:pt x="56" y="328"/>
                    <a:pt x="56" y="328"/>
                  </a:cubicBezTo>
                  <a:cubicBezTo>
                    <a:pt x="56" y="328"/>
                    <a:pt x="57" y="328"/>
                    <a:pt x="57" y="328"/>
                  </a:cubicBezTo>
                  <a:cubicBezTo>
                    <a:pt x="68" y="328"/>
                    <a:pt x="68" y="328"/>
                    <a:pt x="68" y="328"/>
                  </a:cubicBezTo>
                  <a:cubicBezTo>
                    <a:pt x="68" y="328"/>
                    <a:pt x="69" y="328"/>
                    <a:pt x="69" y="328"/>
                  </a:cubicBezTo>
                  <a:cubicBezTo>
                    <a:pt x="72" y="327"/>
                    <a:pt x="72" y="327"/>
                    <a:pt x="72" y="327"/>
                  </a:cubicBezTo>
                  <a:cubicBezTo>
                    <a:pt x="74" y="327"/>
                    <a:pt x="76" y="327"/>
                    <a:pt x="78" y="326"/>
                  </a:cubicBezTo>
                  <a:cubicBezTo>
                    <a:pt x="85" y="325"/>
                    <a:pt x="91" y="322"/>
                    <a:pt x="97" y="320"/>
                  </a:cubicBezTo>
                  <a:cubicBezTo>
                    <a:pt x="99" y="319"/>
                    <a:pt x="99" y="319"/>
                    <a:pt x="99" y="319"/>
                  </a:cubicBezTo>
                  <a:cubicBezTo>
                    <a:pt x="141" y="301"/>
                    <a:pt x="183" y="282"/>
                    <a:pt x="225" y="264"/>
                  </a:cubicBezTo>
                  <a:cubicBezTo>
                    <a:pt x="229" y="263"/>
                    <a:pt x="231" y="261"/>
                    <a:pt x="233" y="258"/>
                  </a:cubicBezTo>
                  <a:cubicBezTo>
                    <a:pt x="234" y="257"/>
                    <a:pt x="234" y="256"/>
                    <a:pt x="234" y="254"/>
                  </a:cubicBezTo>
                  <a:cubicBezTo>
                    <a:pt x="234" y="37"/>
                    <a:pt x="234" y="37"/>
                    <a:pt x="234" y="37"/>
                  </a:cubicBezTo>
                  <a:cubicBezTo>
                    <a:pt x="234" y="35"/>
                    <a:pt x="234" y="34"/>
                    <a:pt x="233" y="33"/>
                  </a:cubicBezTo>
                  <a:close/>
                  <a:moveTo>
                    <a:pt x="165" y="28"/>
                  </a:moveTo>
                  <a:cubicBezTo>
                    <a:pt x="188" y="39"/>
                    <a:pt x="188" y="39"/>
                    <a:pt x="188" y="39"/>
                  </a:cubicBezTo>
                  <a:cubicBezTo>
                    <a:pt x="168" y="47"/>
                    <a:pt x="148" y="56"/>
                    <a:pt x="127" y="65"/>
                  </a:cubicBezTo>
                  <a:cubicBezTo>
                    <a:pt x="103" y="76"/>
                    <a:pt x="103" y="76"/>
                    <a:pt x="103" y="76"/>
                  </a:cubicBezTo>
                  <a:cubicBezTo>
                    <a:pt x="95" y="79"/>
                    <a:pt x="88" y="82"/>
                    <a:pt x="80" y="85"/>
                  </a:cubicBezTo>
                  <a:cubicBezTo>
                    <a:pt x="75" y="88"/>
                    <a:pt x="69" y="89"/>
                    <a:pt x="62" y="89"/>
                  </a:cubicBezTo>
                  <a:cubicBezTo>
                    <a:pt x="62" y="89"/>
                    <a:pt x="61" y="89"/>
                    <a:pt x="60" y="89"/>
                  </a:cubicBezTo>
                  <a:cubicBezTo>
                    <a:pt x="53" y="88"/>
                    <a:pt x="47" y="87"/>
                    <a:pt x="41" y="86"/>
                  </a:cubicBezTo>
                  <a:cubicBezTo>
                    <a:pt x="118" y="52"/>
                    <a:pt x="151" y="36"/>
                    <a:pt x="165" y="28"/>
                  </a:cubicBezTo>
                  <a:close/>
                  <a:moveTo>
                    <a:pt x="222" y="252"/>
                  </a:moveTo>
                  <a:cubicBezTo>
                    <a:pt x="222" y="253"/>
                    <a:pt x="221" y="253"/>
                    <a:pt x="221" y="253"/>
                  </a:cubicBezTo>
                  <a:cubicBezTo>
                    <a:pt x="178" y="271"/>
                    <a:pt x="136" y="290"/>
                    <a:pt x="94" y="308"/>
                  </a:cubicBezTo>
                  <a:cubicBezTo>
                    <a:pt x="93" y="309"/>
                    <a:pt x="93" y="309"/>
                    <a:pt x="93" y="309"/>
                  </a:cubicBezTo>
                  <a:cubicBezTo>
                    <a:pt x="87" y="311"/>
                    <a:pt x="81" y="314"/>
                    <a:pt x="76" y="315"/>
                  </a:cubicBezTo>
                  <a:cubicBezTo>
                    <a:pt x="74" y="315"/>
                    <a:pt x="72" y="315"/>
                    <a:pt x="70" y="315"/>
                  </a:cubicBezTo>
                  <a:cubicBezTo>
                    <a:pt x="67" y="316"/>
                    <a:pt x="67" y="316"/>
                    <a:pt x="67" y="316"/>
                  </a:cubicBezTo>
                  <a:cubicBezTo>
                    <a:pt x="58" y="316"/>
                    <a:pt x="58" y="316"/>
                    <a:pt x="58" y="316"/>
                  </a:cubicBezTo>
                  <a:cubicBezTo>
                    <a:pt x="57" y="316"/>
                    <a:pt x="57" y="316"/>
                    <a:pt x="56" y="316"/>
                  </a:cubicBezTo>
                  <a:cubicBezTo>
                    <a:pt x="49" y="315"/>
                    <a:pt x="44" y="314"/>
                    <a:pt x="38" y="312"/>
                  </a:cubicBezTo>
                  <a:cubicBezTo>
                    <a:pt x="29" y="310"/>
                    <a:pt x="23" y="307"/>
                    <a:pt x="18" y="302"/>
                  </a:cubicBezTo>
                  <a:cubicBezTo>
                    <a:pt x="14" y="299"/>
                    <a:pt x="12" y="295"/>
                    <a:pt x="12" y="290"/>
                  </a:cubicBezTo>
                  <a:cubicBezTo>
                    <a:pt x="12" y="242"/>
                    <a:pt x="12" y="195"/>
                    <a:pt x="12" y="147"/>
                  </a:cubicBezTo>
                  <a:cubicBezTo>
                    <a:pt x="12" y="93"/>
                    <a:pt x="12" y="93"/>
                    <a:pt x="12" y="93"/>
                  </a:cubicBezTo>
                  <a:cubicBezTo>
                    <a:pt x="12" y="91"/>
                    <a:pt x="12" y="91"/>
                    <a:pt x="12" y="91"/>
                  </a:cubicBezTo>
                  <a:cubicBezTo>
                    <a:pt x="12" y="89"/>
                    <a:pt x="12" y="87"/>
                    <a:pt x="12" y="85"/>
                  </a:cubicBezTo>
                  <a:cubicBezTo>
                    <a:pt x="12" y="82"/>
                    <a:pt x="13" y="79"/>
                    <a:pt x="16" y="76"/>
                  </a:cubicBezTo>
                  <a:cubicBezTo>
                    <a:pt x="17" y="74"/>
                    <a:pt x="20" y="72"/>
                    <a:pt x="24" y="71"/>
                  </a:cubicBezTo>
                  <a:cubicBezTo>
                    <a:pt x="113" y="32"/>
                    <a:pt x="113" y="32"/>
                    <a:pt x="113" y="32"/>
                  </a:cubicBezTo>
                  <a:cubicBezTo>
                    <a:pt x="128" y="26"/>
                    <a:pt x="144" y="19"/>
                    <a:pt x="159" y="12"/>
                  </a:cubicBezTo>
                  <a:cubicBezTo>
                    <a:pt x="159" y="12"/>
                    <a:pt x="160" y="12"/>
                    <a:pt x="160" y="12"/>
                  </a:cubicBezTo>
                  <a:cubicBezTo>
                    <a:pt x="161" y="12"/>
                    <a:pt x="162" y="12"/>
                    <a:pt x="163" y="14"/>
                  </a:cubicBezTo>
                  <a:cubicBezTo>
                    <a:pt x="163" y="14"/>
                    <a:pt x="163" y="14"/>
                    <a:pt x="163" y="15"/>
                  </a:cubicBezTo>
                  <a:cubicBezTo>
                    <a:pt x="163" y="15"/>
                    <a:pt x="162" y="15"/>
                    <a:pt x="162" y="16"/>
                  </a:cubicBezTo>
                  <a:cubicBezTo>
                    <a:pt x="161" y="16"/>
                    <a:pt x="161" y="16"/>
                    <a:pt x="161" y="16"/>
                  </a:cubicBezTo>
                  <a:cubicBezTo>
                    <a:pt x="143" y="28"/>
                    <a:pt x="59" y="65"/>
                    <a:pt x="29" y="78"/>
                  </a:cubicBezTo>
                  <a:cubicBezTo>
                    <a:pt x="26" y="79"/>
                    <a:pt x="26" y="79"/>
                    <a:pt x="26" y="79"/>
                  </a:cubicBezTo>
                  <a:cubicBezTo>
                    <a:pt x="25" y="79"/>
                    <a:pt x="25" y="79"/>
                    <a:pt x="24" y="80"/>
                  </a:cubicBezTo>
                  <a:cubicBezTo>
                    <a:pt x="24" y="80"/>
                    <a:pt x="24" y="80"/>
                    <a:pt x="24" y="80"/>
                  </a:cubicBezTo>
                  <a:cubicBezTo>
                    <a:pt x="22" y="81"/>
                    <a:pt x="21" y="83"/>
                    <a:pt x="20" y="85"/>
                  </a:cubicBezTo>
                  <a:cubicBezTo>
                    <a:pt x="20" y="87"/>
                    <a:pt x="21" y="89"/>
                    <a:pt x="23" y="91"/>
                  </a:cubicBezTo>
                  <a:cubicBezTo>
                    <a:pt x="25" y="91"/>
                    <a:pt x="25" y="91"/>
                    <a:pt x="25" y="91"/>
                  </a:cubicBezTo>
                  <a:cubicBezTo>
                    <a:pt x="25" y="92"/>
                    <a:pt x="26" y="92"/>
                    <a:pt x="27" y="93"/>
                  </a:cubicBezTo>
                  <a:cubicBezTo>
                    <a:pt x="37" y="98"/>
                    <a:pt x="48" y="100"/>
                    <a:pt x="60" y="101"/>
                  </a:cubicBezTo>
                  <a:cubicBezTo>
                    <a:pt x="70" y="101"/>
                    <a:pt x="78" y="100"/>
                    <a:pt x="85" y="96"/>
                  </a:cubicBezTo>
                  <a:cubicBezTo>
                    <a:pt x="92" y="93"/>
                    <a:pt x="100" y="90"/>
                    <a:pt x="107" y="87"/>
                  </a:cubicBezTo>
                  <a:cubicBezTo>
                    <a:pt x="132" y="76"/>
                    <a:pt x="132" y="76"/>
                    <a:pt x="132" y="76"/>
                  </a:cubicBezTo>
                  <a:cubicBezTo>
                    <a:pt x="161" y="64"/>
                    <a:pt x="190" y="51"/>
                    <a:pt x="219" y="38"/>
                  </a:cubicBezTo>
                  <a:cubicBezTo>
                    <a:pt x="220" y="38"/>
                    <a:pt x="220" y="38"/>
                    <a:pt x="221" y="38"/>
                  </a:cubicBezTo>
                  <a:cubicBezTo>
                    <a:pt x="221" y="38"/>
                    <a:pt x="222" y="38"/>
                    <a:pt x="222" y="39"/>
                  </a:cubicBezTo>
                  <a:lnTo>
                    <a:pt x="222" y="25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95" name="Freeform 109">
              <a:extLst>
                <a:ext uri="{FF2B5EF4-FFF2-40B4-BE49-F238E27FC236}">
                  <a16:creationId xmlns:a16="http://schemas.microsoft.com/office/drawing/2014/main" id="{4F170F78-6DFE-42B9-90AE-96A878CB0552}"/>
                </a:ext>
              </a:extLst>
            </p:cNvPr>
            <p:cNvSpPr>
              <a:spLocks/>
            </p:cNvSpPr>
            <p:nvPr/>
          </p:nvSpPr>
          <p:spPr bwMode="auto">
            <a:xfrm>
              <a:off x="7430789" y="4264606"/>
              <a:ext cx="20049" cy="273524"/>
            </a:xfrm>
            <a:custGeom>
              <a:avLst/>
              <a:gdLst>
                <a:gd name="T0" fmla="*/ 6 w 12"/>
                <a:gd name="T1" fmla="*/ 0 h 165"/>
                <a:gd name="T2" fmla="*/ 0 w 12"/>
                <a:gd name="T3" fmla="*/ 6 h 165"/>
                <a:gd name="T4" fmla="*/ 0 w 12"/>
                <a:gd name="T5" fmla="*/ 159 h 165"/>
                <a:gd name="T6" fmla="*/ 6 w 12"/>
                <a:gd name="T7" fmla="*/ 165 h 165"/>
                <a:gd name="T8" fmla="*/ 12 w 12"/>
                <a:gd name="T9" fmla="*/ 159 h 165"/>
                <a:gd name="T10" fmla="*/ 12 w 12"/>
                <a:gd name="T11" fmla="*/ 6 h 165"/>
                <a:gd name="T12" fmla="*/ 6 w 12"/>
                <a:gd name="T13" fmla="*/ 0 h 165"/>
              </a:gdLst>
              <a:ahLst/>
              <a:cxnLst>
                <a:cxn ang="0">
                  <a:pos x="T0" y="T1"/>
                </a:cxn>
                <a:cxn ang="0">
                  <a:pos x="T2" y="T3"/>
                </a:cxn>
                <a:cxn ang="0">
                  <a:pos x="T4" y="T5"/>
                </a:cxn>
                <a:cxn ang="0">
                  <a:pos x="T6" y="T7"/>
                </a:cxn>
                <a:cxn ang="0">
                  <a:pos x="T8" y="T9"/>
                </a:cxn>
                <a:cxn ang="0">
                  <a:pos x="T10" y="T11"/>
                </a:cxn>
                <a:cxn ang="0">
                  <a:pos x="T12" y="T13"/>
                </a:cxn>
              </a:cxnLst>
              <a:rect l="0" t="0" r="r" b="b"/>
              <a:pathLst>
                <a:path w="12" h="165">
                  <a:moveTo>
                    <a:pt x="6" y="0"/>
                  </a:moveTo>
                  <a:cubicBezTo>
                    <a:pt x="3" y="0"/>
                    <a:pt x="0" y="3"/>
                    <a:pt x="0" y="6"/>
                  </a:cubicBezTo>
                  <a:cubicBezTo>
                    <a:pt x="0" y="159"/>
                    <a:pt x="0" y="159"/>
                    <a:pt x="0" y="159"/>
                  </a:cubicBezTo>
                  <a:cubicBezTo>
                    <a:pt x="0" y="163"/>
                    <a:pt x="3" y="165"/>
                    <a:pt x="6" y="165"/>
                  </a:cubicBezTo>
                  <a:cubicBezTo>
                    <a:pt x="9" y="165"/>
                    <a:pt x="12" y="163"/>
                    <a:pt x="12" y="159"/>
                  </a:cubicBezTo>
                  <a:cubicBezTo>
                    <a:pt x="12" y="6"/>
                    <a:pt x="12" y="6"/>
                    <a:pt x="12" y="6"/>
                  </a:cubicBezTo>
                  <a:cubicBezTo>
                    <a:pt x="12" y="3"/>
                    <a:pt x="9" y="0"/>
                    <a:pt x="6"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96" name="Freeform 110">
              <a:extLst>
                <a:ext uri="{FF2B5EF4-FFF2-40B4-BE49-F238E27FC236}">
                  <a16:creationId xmlns:a16="http://schemas.microsoft.com/office/drawing/2014/main" id="{BDEE379E-002C-4F1A-B53B-ACBECE422B10}"/>
                </a:ext>
              </a:extLst>
            </p:cNvPr>
            <p:cNvSpPr>
              <a:spLocks noEditPoints="1"/>
            </p:cNvSpPr>
            <p:nvPr/>
          </p:nvSpPr>
          <p:spPr bwMode="auto">
            <a:xfrm>
              <a:off x="7490935" y="4210187"/>
              <a:ext cx="176144" cy="154662"/>
            </a:xfrm>
            <a:custGeom>
              <a:avLst/>
              <a:gdLst>
                <a:gd name="T0" fmla="*/ 105 w 107"/>
                <a:gd name="T1" fmla="*/ 2 h 94"/>
                <a:gd name="T2" fmla="*/ 99 w 107"/>
                <a:gd name="T3" fmla="*/ 1 h 94"/>
                <a:gd name="T4" fmla="*/ 4 w 107"/>
                <a:gd name="T5" fmla="*/ 36 h 94"/>
                <a:gd name="T6" fmla="*/ 0 w 107"/>
                <a:gd name="T7" fmla="*/ 42 h 94"/>
                <a:gd name="T8" fmla="*/ 2 w 107"/>
                <a:gd name="T9" fmla="*/ 88 h 94"/>
                <a:gd name="T10" fmla="*/ 5 w 107"/>
                <a:gd name="T11" fmla="*/ 93 h 94"/>
                <a:gd name="T12" fmla="*/ 8 w 107"/>
                <a:gd name="T13" fmla="*/ 94 h 94"/>
                <a:gd name="T14" fmla="*/ 11 w 107"/>
                <a:gd name="T15" fmla="*/ 94 h 94"/>
                <a:gd name="T16" fmla="*/ 104 w 107"/>
                <a:gd name="T17" fmla="*/ 57 h 94"/>
                <a:gd name="T18" fmla="*/ 107 w 107"/>
                <a:gd name="T19" fmla="*/ 51 h 94"/>
                <a:gd name="T20" fmla="*/ 107 w 107"/>
                <a:gd name="T21" fmla="*/ 7 h 94"/>
                <a:gd name="T22" fmla="*/ 105 w 107"/>
                <a:gd name="T23" fmla="*/ 2 h 94"/>
                <a:gd name="T24" fmla="*/ 95 w 107"/>
                <a:gd name="T25" fmla="*/ 47 h 94"/>
                <a:gd name="T26" fmla="*/ 14 w 107"/>
                <a:gd name="T27" fmla="*/ 79 h 94"/>
                <a:gd name="T28" fmla="*/ 12 w 107"/>
                <a:gd name="T29" fmla="*/ 46 h 94"/>
                <a:gd name="T30" fmla="*/ 95 w 107"/>
                <a:gd name="T31" fmla="*/ 15 h 94"/>
                <a:gd name="T32" fmla="*/ 95 w 107"/>
                <a:gd name="T33" fmla="*/ 47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7" h="94">
                  <a:moveTo>
                    <a:pt x="105" y="2"/>
                  </a:moveTo>
                  <a:cubicBezTo>
                    <a:pt x="103" y="1"/>
                    <a:pt x="101" y="0"/>
                    <a:pt x="99" y="1"/>
                  </a:cubicBezTo>
                  <a:cubicBezTo>
                    <a:pt x="4" y="36"/>
                    <a:pt x="4" y="36"/>
                    <a:pt x="4" y="36"/>
                  </a:cubicBezTo>
                  <a:cubicBezTo>
                    <a:pt x="2" y="37"/>
                    <a:pt x="0" y="39"/>
                    <a:pt x="0" y="42"/>
                  </a:cubicBezTo>
                  <a:cubicBezTo>
                    <a:pt x="2" y="88"/>
                    <a:pt x="2" y="88"/>
                    <a:pt x="2" y="88"/>
                  </a:cubicBezTo>
                  <a:cubicBezTo>
                    <a:pt x="2" y="90"/>
                    <a:pt x="3" y="92"/>
                    <a:pt x="5" y="93"/>
                  </a:cubicBezTo>
                  <a:cubicBezTo>
                    <a:pt x="6" y="94"/>
                    <a:pt x="7" y="94"/>
                    <a:pt x="8" y="94"/>
                  </a:cubicBezTo>
                  <a:cubicBezTo>
                    <a:pt x="9" y="94"/>
                    <a:pt x="10" y="94"/>
                    <a:pt x="11" y="94"/>
                  </a:cubicBezTo>
                  <a:cubicBezTo>
                    <a:pt x="104" y="57"/>
                    <a:pt x="104" y="57"/>
                    <a:pt x="104" y="57"/>
                  </a:cubicBezTo>
                  <a:cubicBezTo>
                    <a:pt x="106" y="56"/>
                    <a:pt x="107" y="54"/>
                    <a:pt x="107" y="51"/>
                  </a:cubicBezTo>
                  <a:cubicBezTo>
                    <a:pt x="107" y="7"/>
                    <a:pt x="107" y="7"/>
                    <a:pt x="107" y="7"/>
                  </a:cubicBezTo>
                  <a:cubicBezTo>
                    <a:pt x="107" y="5"/>
                    <a:pt x="106" y="3"/>
                    <a:pt x="105" y="2"/>
                  </a:cubicBezTo>
                  <a:close/>
                  <a:moveTo>
                    <a:pt x="95" y="47"/>
                  </a:moveTo>
                  <a:cubicBezTo>
                    <a:pt x="14" y="79"/>
                    <a:pt x="14" y="79"/>
                    <a:pt x="14" y="79"/>
                  </a:cubicBezTo>
                  <a:cubicBezTo>
                    <a:pt x="12" y="46"/>
                    <a:pt x="12" y="46"/>
                    <a:pt x="12" y="46"/>
                  </a:cubicBezTo>
                  <a:cubicBezTo>
                    <a:pt x="95" y="15"/>
                    <a:pt x="95" y="15"/>
                    <a:pt x="95" y="15"/>
                  </a:cubicBezTo>
                  <a:lnTo>
                    <a:pt x="95" y="4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sp>
        <p:nvSpPr>
          <p:cNvPr id="297" name="Freeform 111">
            <a:extLst>
              <a:ext uri="{FF2B5EF4-FFF2-40B4-BE49-F238E27FC236}">
                <a16:creationId xmlns:a16="http://schemas.microsoft.com/office/drawing/2014/main" id="{D4BB1D90-FB08-4D82-A75F-34296173AE8B}"/>
              </a:ext>
            </a:extLst>
          </p:cNvPr>
          <p:cNvSpPr>
            <a:spLocks noEditPoints="1"/>
          </p:cNvSpPr>
          <p:nvPr/>
        </p:nvSpPr>
        <p:spPr bwMode="auto">
          <a:xfrm>
            <a:off x="10382449" y="3201315"/>
            <a:ext cx="257815" cy="259473"/>
          </a:xfrm>
          <a:custGeom>
            <a:avLst/>
            <a:gdLst>
              <a:gd name="T0" fmla="*/ 193 w 269"/>
              <a:gd name="T1" fmla="*/ 174 h 271"/>
              <a:gd name="T2" fmla="*/ 178 w 269"/>
              <a:gd name="T3" fmla="*/ 171 h 271"/>
              <a:gd name="T4" fmla="*/ 164 w 269"/>
              <a:gd name="T5" fmla="*/ 157 h 271"/>
              <a:gd name="T6" fmla="*/ 188 w 269"/>
              <a:gd name="T7" fmla="*/ 94 h 271"/>
              <a:gd name="T8" fmla="*/ 94 w 269"/>
              <a:gd name="T9" fmla="*/ 0 h 271"/>
              <a:gd name="T10" fmla="*/ 0 w 269"/>
              <a:gd name="T11" fmla="*/ 94 h 271"/>
              <a:gd name="T12" fmla="*/ 94 w 269"/>
              <a:gd name="T13" fmla="*/ 188 h 271"/>
              <a:gd name="T14" fmla="*/ 156 w 269"/>
              <a:gd name="T15" fmla="*/ 165 h 271"/>
              <a:gd name="T16" fmla="*/ 170 w 269"/>
              <a:gd name="T17" fmla="*/ 179 h 271"/>
              <a:gd name="T18" fmla="*/ 173 w 269"/>
              <a:gd name="T19" fmla="*/ 194 h 271"/>
              <a:gd name="T20" fmla="*/ 249 w 269"/>
              <a:gd name="T21" fmla="*/ 271 h 271"/>
              <a:gd name="T22" fmla="*/ 269 w 269"/>
              <a:gd name="T23" fmla="*/ 251 h 271"/>
              <a:gd name="T24" fmla="*/ 193 w 269"/>
              <a:gd name="T25" fmla="*/ 174 h 271"/>
              <a:gd name="T26" fmla="*/ 12 w 269"/>
              <a:gd name="T27" fmla="*/ 94 h 271"/>
              <a:gd name="T28" fmla="*/ 94 w 269"/>
              <a:gd name="T29" fmla="*/ 12 h 271"/>
              <a:gd name="T30" fmla="*/ 176 w 269"/>
              <a:gd name="T31" fmla="*/ 94 h 271"/>
              <a:gd name="T32" fmla="*/ 94 w 269"/>
              <a:gd name="T33" fmla="*/ 176 h 271"/>
              <a:gd name="T34" fmla="*/ 12 w 269"/>
              <a:gd name="T35" fmla="*/ 94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9" h="271">
                <a:moveTo>
                  <a:pt x="193" y="174"/>
                </a:moveTo>
                <a:cubicBezTo>
                  <a:pt x="189" y="170"/>
                  <a:pt x="183" y="169"/>
                  <a:pt x="178" y="171"/>
                </a:cubicBezTo>
                <a:cubicBezTo>
                  <a:pt x="164" y="157"/>
                  <a:pt x="164" y="157"/>
                  <a:pt x="164" y="157"/>
                </a:cubicBezTo>
                <a:cubicBezTo>
                  <a:pt x="179" y="140"/>
                  <a:pt x="188" y="118"/>
                  <a:pt x="188" y="94"/>
                </a:cubicBezTo>
                <a:cubicBezTo>
                  <a:pt x="188" y="42"/>
                  <a:pt x="146" y="0"/>
                  <a:pt x="94" y="0"/>
                </a:cubicBezTo>
                <a:cubicBezTo>
                  <a:pt x="43" y="0"/>
                  <a:pt x="0" y="42"/>
                  <a:pt x="0" y="94"/>
                </a:cubicBezTo>
                <a:cubicBezTo>
                  <a:pt x="0" y="146"/>
                  <a:pt x="43" y="188"/>
                  <a:pt x="94" y="188"/>
                </a:cubicBezTo>
                <a:cubicBezTo>
                  <a:pt x="118" y="188"/>
                  <a:pt x="139" y="179"/>
                  <a:pt x="156" y="165"/>
                </a:cubicBezTo>
                <a:cubicBezTo>
                  <a:pt x="170" y="179"/>
                  <a:pt x="170" y="179"/>
                  <a:pt x="170" y="179"/>
                </a:cubicBezTo>
                <a:cubicBezTo>
                  <a:pt x="168" y="184"/>
                  <a:pt x="169" y="190"/>
                  <a:pt x="173" y="194"/>
                </a:cubicBezTo>
                <a:cubicBezTo>
                  <a:pt x="249" y="271"/>
                  <a:pt x="249" y="271"/>
                  <a:pt x="249" y="271"/>
                </a:cubicBezTo>
                <a:cubicBezTo>
                  <a:pt x="269" y="251"/>
                  <a:pt x="269" y="251"/>
                  <a:pt x="269" y="251"/>
                </a:cubicBezTo>
                <a:lnTo>
                  <a:pt x="193" y="174"/>
                </a:lnTo>
                <a:close/>
                <a:moveTo>
                  <a:pt x="12" y="94"/>
                </a:moveTo>
                <a:cubicBezTo>
                  <a:pt x="12" y="49"/>
                  <a:pt x="49" y="12"/>
                  <a:pt x="94" y="12"/>
                </a:cubicBezTo>
                <a:cubicBezTo>
                  <a:pt x="139" y="12"/>
                  <a:pt x="176" y="49"/>
                  <a:pt x="176" y="94"/>
                </a:cubicBezTo>
                <a:cubicBezTo>
                  <a:pt x="176" y="139"/>
                  <a:pt x="139" y="176"/>
                  <a:pt x="94" y="176"/>
                </a:cubicBezTo>
                <a:cubicBezTo>
                  <a:pt x="49" y="176"/>
                  <a:pt x="12" y="139"/>
                  <a:pt x="12" y="94"/>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nvGrpSpPr>
          <p:cNvPr id="298" name="组合 297">
            <a:extLst>
              <a:ext uri="{FF2B5EF4-FFF2-40B4-BE49-F238E27FC236}">
                <a16:creationId xmlns:a16="http://schemas.microsoft.com/office/drawing/2014/main" id="{1A42FB10-30C0-41AB-B05C-D769C21FD2CC}"/>
              </a:ext>
            </a:extLst>
          </p:cNvPr>
          <p:cNvGrpSpPr/>
          <p:nvPr/>
        </p:nvGrpSpPr>
        <p:grpSpPr>
          <a:xfrm>
            <a:off x="9246917" y="5358961"/>
            <a:ext cx="327450" cy="265275"/>
            <a:chOff x="6520000" y="5093765"/>
            <a:chExt cx="565663" cy="458258"/>
          </a:xfrm>
        </p:grpSpPr>
        <p:sp>
          <p:nvSpPr>
            <p:cNvPr id="299" name="Freeform 112">
              <a:extLst>
                <a:ext uri="{FF2B5EF4-FFF2-40B4-BE49-F238E27FC236}">
                  <a16:creationId xmlns:a16="http://schemas.microsoft.com/office/drawing/2014/main" id="{3DCC7E79-13AD-4951-9D34-3767127CAB61}"/>
                </a:ext>
              </a:extLst>
            </p:cNvPr>
            <p:cNvSpPr>
              <a:spLocks noEditPoints="1"/>
            </p:cNvSpPr>
            <p:nvPr/>
          </p:nvSpPr>
          <p:spPr bwMode="auto">
            <a:xfrm>
              <a:off x="6520000" y="5093765"/>
              <a:ext cx="565663" cy="353718"/>
            </a:xfrm>
            <a:custGeom>
              <a:avLst/>
              <a:gdLst>
                <a:gd name="T0" fmla="*/ 342 w 342"/>
                <a:gd name="T1" fmla="*/ 23 h 214"/>
                <a:gd name="T2" fmla="*/ 341 w 342"/>
                <a:gd name="T3" fmla="*/ 20 h 214"/>
                <a:gd name="T4" fmla="*/ 341 w 342"/>
                <a:gd name="T5" fmla="*/ 19 h 214"/>
                <a:gd name="T6" fmla="*/ 314 w 342"/>
                <a:gd name="T7" fmla="*/ 0 h 214"/>
                <a:gd name="T8" fmla="*/ 126 w 342"/>
                <a:gd name="T9" fmla="*/ 0 h 214"/>
                <a:gd name="T10" fmla="*/ 105 w 342"/>
                <a:gd name="T11" fmla="*/ 8 h 214"/>
                <a:gd name="T12" fmla="*/ 98 w 342"/>
                <a:gd name="T13" fmla="*/ 28 h 214"/>
                <a:gd name="T14" fmla="*/ 98 w 342"/>
                <a:gd name="T15" fmla="*/ 41 h 214"/>
                <a:gd name="T16" fmla="*/ 98 w 342"/>
                <a:gd name="T17" fmla="*/ 41 h 214"/>
                <a:gd name="T18" fmla="*/ 82 w 342"/>
                <a:gd name="T19" fmla="*/ 41 h 214"/>
                <a:gd name="T20" fmla="*/ 73 w 342"/>
                <a:gd name="T21" fmla="*/ 41 h 214"/>
                <a:gd name="T22" fmla="*/ 47 w 342"/>
                <a:gd name="T23" fmla="*/ 65 h 214"/>
                <a:gd name="T24" fmla="*/ 3 w 342"/>
                <a:gd name="T25" fmla="*/ 113 h 214"/>
                <a:gd name="T26" fmla="*/ 0 w 342"/>
                <a:gd name="T27" fmla="*/ 119 h 214"/>
                <a:gd name="T28" fmla="*/ 0 w 342"/>
                <a:gd name="T29" fmla="*/ 190 h 214"/>
                <a:gd name="T30" fmla="*/ 1 w 342"/>
                <a:gd name="T31" fmla="*/ 193 h 214"/>
                <a:gd name="T32" fmla="*/ 3 w 342"/>
                <a:gd name="T33" fmla="*/ 196 h 214"/>
                <a:gd name="T34" fmla="*/ 8 w 342"/>
                <a:gd name="T35" fmla="*/ 205 h 214"/>
                <a:gd name="T36" fmla="*/ 26 w 342"/>
                <a:gd name="T37" fmla="*/ 213 h 214"/>
                <a:gd name="T38" fmla="*/ 40 w 342"/>
                <a:gd name="T39" fmla="*/ 207 h 214"/>
                <a:gd name="T40" fmla="*/ 89 w 342"/>
                <a:gd name="T41" fmla="*/ 166 h 214"/>
                <a:gd name="T42" fmla="*/ 145 w 342"/>
                <a:gd name="T43" fmla="*/ 207 h 214"/>
                <a:gd name="T44" fmla="*/ 151 w 342"/>
                <a:gd name="T45" fmla="*/ 213 h 214"/>
                <a:gd name="T46" fmla="*/ 212 w 342"/>
                <a:gd name="T47" fmla="*/ 213 h 214"/>
                <a:gd name="T48" fmla="*/ 218 w 342"/>
                <a:gd name="T49" fmla="*/ 208 h 214"/>
                <a:gd name="T50" fmla="*/ 272 w 342"/>
                <a:gd name="T51" fmla="*/ 166 h 214"/>
                <a:gd name="T52" fmla="*/ 303 w 342"/>
                <a:gd name="T53" fmla="*/ 177 h 214"/>
                <a:gd name="T54" fmla="*/ 325 w 342"/>
                <a:gd name="T55" fmla="*/ 208 h 214"/>
                <a:gd name="T56" fmla="*/ 328 w 342"/>
                <a:gd name="T57" fmla="*/ 212 h 214"/>
                <a:gd name="T58" fmla="*/ 331 w 342"/>
                <a:gd name="T59" fmla="*/ 213 h 214"/>
                <a:gd name="T60" fmla="*/ 334 w 342"/>
                <a:gd name="T61" fmla="*/ 212 h 214"/>
                <a:gd name="T62" fmla="*/ 342 w 342"/>
                <a:gd name="T63" fmla="*/ 114 h 214"/>
                <a:gd name="T64" fmla="*/ 342 w 342"/>
                <a:gd name="T65" fmla="*/ 23 h 214"/>
                <a:gd name="T66" fmla="*/ 328 w 342"/>
                <a:gd name="T67" fmla="*/ 186 h 214"/>
                <a:gd name="T68" fmla="*/ 310 w 342"/>
                <a:gd name="T69" fmla="*/ 167 h 214"/>
                <a:gd name="T70" fmla="*/ 272 w 342"/>
                <a:gd name="T71" fmla="*/ 154 h 214"/>
                <a:gd name="T72" fmla="*/ 207 w 342"/>
                <a:gd name="T73" fmla="*/ 201 h 214"/>
                <a:gd name="T74" fmla="*/ 156 w 342"/>
                <a:gd name="T75" fmla="*/ 201 h 214"/>
                <a:gd name="T76" fmla="*/ 89 w 342"/>
                <a:gd name="T77" fmla="*/ 154 h 214"/>
                <a:gd name="T78" fmla="*/ 26 w 342"/>
                <a:gd name="T79" fmla="*/ 201 h 214"/>
                <a:gd name="T80" fmla="*/ 17 w 342"/>
                <a:gd name="T81" fmla="*/ 197 h 214"/>
                <a:gd name="T82" fmla="*/ 13 w 342"/>
                <a:gd name="T83" fmla="*/ 191 h 214"/>
                <a:gd name="T84" fmla="*/ 12 w 342"/>
                <a:gd name="T85" fmla="*/ 188 h 214"/>
                <a:gd name="T86" fmla="*/ 12 w 342"/>
                <a:gd name="T87" fmla="*/ 121 h 214"/>
                <a:gd name="T88" fmla="*/ 56 w 342"/>
                <a:gd name="T89" fmla="*/ 73 h 214"/>
                <a:gd name="T90" fmla="*/ 59 w 342"/>
                <a:gd name="T91" fmla="*/ 66 h 214"/>
                <a:gd name="T92" fmla="*/ 73 w 342"/>
                <a:gd name="T93" fmla="*/ 53 h 214"/>
                <a:gd name="T94" fmla="*/ 104 w 342"/>
                <a:gd name="T95" fmla="*/ 53 h 214"/>
                <a:gd name="T96" fmla="*/ 110 w 342"/>
                <a:gd name="T97" fmla="*/ 47 h 214"/>
                <a:gd name="T98" fmla="*/ 110 w 342"/>
                <a:gd name="T99" fmla="*/ 41 h 214"/>
                <a:gd name="T100" fmla="*/ 110 w 342"/>
                <a:gd name="T101" fmla="*/ 28 h 214"/>
                <a:gd name="T102" fmla="*/ 114 w 342"/>
                <a:gd name="T103" fmla="*/ 17 h 214"/>
                <a:gd name="T104" fmla="*/ 125 w 342"/>
                <a:gd name="T105" fmla="*/ 12 h 214"/>
                <a:gd name="T106" fmla="*/ 126 w 342"/>
                <a:gd name="T107" fmla="*/ 12 h 214"/>
                <a:gd name="T108" fmla="*/ 314 w 342"/>
                <a:gd name="T109" fmla="*/ 12 h 214"/>
                <a:gd name="T110" fmla="*/ 329 w 342"/>
                <a:gd name="T111" fmla="*/ 23 h 214"/>
                <a:gd name="T112" fmla="*/ 330 w 342"/>
                <a:gd name="T113" fmla="*/ 24 h 214"/>
                <a:gd name="T114" fmla="*/ 328 w 342"/>
                <a:gd name="T115" fmla="*/ 186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42" h="214">
                  <a:moveTo>
                    <a:pt x="342" y="23"/>
                  </a:moveTo>
                  <a:cubicBezTo>
                    <a:pt x="342" y="22"/>
                    <a:pt x="341" y="21"/>
                    <a:pt x="341" y="20"/>
                  </a:cubicBezTo>
                  <a:cubicBezTo>
                    <a:pt x="341" y="20"/>
                    <a:pt x="341" y="19"/>
                    <a:pt x="341" y="19"/>
                  </a:cubicBezTo>
                  <a:cubicBezTo>
                    <a:pt x="337" y="7"/>
                    <a:pt x="327" y="0"/>
                    <a:pt x="314" y="0"/>
                  </a:cubicBezTo>
                  <a:cubicBezTo>
                    <a:pt x="314" y="0"/>
                    <a:pt x="130" y="0"/>
                    <a:pt x="126" y="0"/>
                  </a:cubicBezTo>
                  <a:cubicBezTo>
                    <a:pt x="118" y="0"/>
                    <a:pt x="111" y="3"/>
                    <a:pt x="105" y="8"/>
                  </a:cubicBezTo>
                  <a:cubicBezTo>
                    <a:pt x="100" y="14"/>
                    <a:pt x="98" y="21"/>
                    <a:pt x="98" y="28"/>
                  </a:cubicBezTo>
                  <a:cubicBezTo>
                    <a:pt x="98" y="32"/>
                    <a:pt x="98" y="37"/>
                    <a:pt x="98" y="41"/>
                  </a:cubicBezTo>
                  <a:cubicBezTo>
                    <a:pt x="98" y="41"/>
                    <a:pt x="98" y="41"/>
                    <a:pt x="98" y="41"/>
                  </a:cubicBezTo>
                  <a:cubicBezTo>
                    <a:pt x="82" y="41"/>
                    <a:pt x="82" y="41"/>
                    <a:pt x="82" y="41"/>
                  </a:cubicBezTo>
                  <a:cubicBezTo>
                    <a:pt x="73" y="41"/>
                    <a:pt x="73" y="41"/>
                    <a:pt x="73" y="41"/>
                  </a:cubicBezTo>
                  <a:cubicBezTo>
                    <a:pt x="59" y="41"/>
                    <a:pt x="48" y="51"/>
                    <a:pt x="47" y="65"/>
                  </a:cubicBezTo>
                  <a:cubicBezTo>
                    <a:pt x="32" y="81"/>
                    <a:pt x="18" y="97"/>
                    <a:pt x="3" y="113"/>
                  </a:cubicBezTo>
                  <a:cubicBezTo>
                    <a:pt x="1" y="114"/>
                    <a:pt x="0" y="116"/>
                    <a:pt x="0" y="119"/>
                  </a:cubicBezTo>
                  <a:cubicBezTo>
                    <a:pt x="0" y="190"/>
                    <a:pt x="0" y="190"/>
                    <a:pt x="0" y="190"/>
                  </a:cubicBezTo>
                  <a:cubicBezTo>
                    <a:pt x="0" y="191"/>
                    <a:pt x="0" y="192"/>
                    <a:pt x="1" y="193"/>
                  </a:cubicBezTo>
                  <a:cubicBezTo>
                    <a:pt x="2" y="194"/>
                    <a:pt x="2" y="195"/>
                    <a:pt x="3" y="196"/>
                  </a:cubicBezTo>
                  <a:cubicBezTo>
                    <a:pt x="4" y="199"/>
                    <a:pt x="6" y="202"/>
                    <a:pt x="8" y="205"/>
                  </a:cubicBezTo>
                  <a:cubicBezTo>
                    <a:pt x="12" y="210"/>
                    <a:pt x="19" y="213"/>
                    <a:pt x="26" y="213"/>
                  </a:cubicBezTo>
                  <a:cubicBezTo>
                    <a:pt x="35" y="214"/>
                    <a:pt x="39" y="212"/>
                    <a:pt x="40" y="207"/>
                  </a:cubicBezTo>
                  <a:cubicBezTo>
                    <a:pt x="41" y="182"/>
                    <a:pt x="67" y="166"/>
                    <a:pt x="89" y="166"/>
                  </a:cubicBezTo>
                  <a:cubicBezTo>
                    <a:pt x="110" y="166"/>
                    <a:pt x="142" y="182"/>
                    <a:pt x="145" y="207"/>
                  </a:cubicBezTo>
                  <a:cubicBezTo>
                    <a:pt x="146" y="210"/>
                    <a:pt x="148" y="213"/>
                    <a:pt x="151" y="213"/>
                  </a:cubicBezTo>
                  <a:cubicBezTo>
                    <a:pt x="212" y="213"/>
                    <a:pt x="212" y="213"/>
                    <a:pt x="212" y="213"/>
                  </a:cubicBezTo>
                  <a:cubicBezTo>
                    <a:pt x="215" y="213"/>
                    <a:pt x="218" y="211"/>
                    <a:pt x="218" y="208"/>
                  </a:cubicBezTo>
                  <a:cubicBezTo>
                    <a:pt x="225" y="171"/>
                    <a:pt x="261" y="167"/>
                    <a:pt x="272" y="166"/>
                  </a:cubicBezTo>
                  <a:cubicBezTo>
                    <a:pt x="283" y="166"/>
                    <a:pt x="294" y="169"/>
                    <a:pt x="303" y="177"/>
                  </a:cubicBezTo>
                  <a:cubicBezTo>
                    <a:pt x="312" y="185"/>
                    <a:pt x="323" y="197"/>
                    <a:pt x="325" y="208"/>
                  </a:cubicBezTo>
                  <a:cubicBezTo>
                    <a:pt x="326" y="210"/>
                    <a:pt x="327" y="211"/>
                    <a:pt x="328" y="212"/>
                  </a:cubicBezTo>
                  <a:cubicBezTo>
                    <a:pt x="329" y="212"/>
                    <a:pt x="330" y="213"/>
                    <a:pt x="331" y="213"/>
                  </a:cubicBezTo>
                  <a:cubicBezTo>
                    <a:pt x="332" y="213"/>
                    <a:pt x="333" y="212"/>
                    <a:pt x="334" y="212"/>
                  </a:cubicBezTo>
                  <a:cubicBezTo>
                    <a:pt x="338" y="210"/>
                    <a:pt x="341" y="209"/>
                    <a:pt x="342" y="114"/>
                  </a:cubicBezTo>
                  <a:cubicBezTo>
                    <a:pt x="342" y="68"/>
                    <a:pt x="342" y="23"/>
                    <a:pt x="342" y="23"/>
                  </a:cubicBezTo>
                  <a:close/>
                  <a:moveTo>
                    <a:pt x="328" y="186"/>
                  </a:moveTo>
                  <a:cubicBezTo>
                    <a:pt x="322" y="177"/>
                    <a:pt x="314" y="170"/>
                    <a:pt x="310" y="167"/>
                  </a:cubicBezTo>
                  <a:cubicBezTo>
                    <a:pt x="299" y="158"/>
                    <a:pt x="286" y="154"/>
                    <a:pt x="272" y="154"/>
                  </a:cubicBezTo>
                  <a:cubicBezTo>
                    <a:pt x="259" y="155"/>
                    <a:pt x="218" y="160"/>
                    <a:pt x="207" y="201"/>
                  </a:cubicBezTo>
                  <a:cubicBezTo>
                    <a:pt x="156" y="201"/>
                    <a:pt x="156" y="201"/>
                    <a:pt x="156" y="201"/>
                  </a:cubicBezTo>
                  <a:cubicBezTo>
                    <a:pt x="148" y="171"/>
                    <a:pt x="113" y="154"/>
                    <a:pt x="89" y="154"/>
                  </a:cubicBezTo>
                  <a:cubicBezTo>
                    <a:pt x="63" y="154"/>
                    <a:pt x="33" y="172"/>
                    <a:pt x="26" y="201"/>
                  </a:cubicBezTo>
                  <a:cubicBezTo>
                    <a:pt x="22" y="201"/>
                    <a:pt x="19" y="199"/>
                    <a:pt x="17" y="197"/>
                  </a:cubicBezTo>
                  <a:cubicBezTo>
                    <a:pt x="16" y="195"/>
                    <a:pt x="15" y="193"/>
                    <a:pt x="13" y="191"/>
                  </a:cubicBezTo>
                  <a:cubicBezTo>
                    <a:pt x="13" y="190"/>
                    <a:pt x="13" y="189"/>
                    <a:pt x="12" y="188"/>
                  </a:cubicBezTo>
                  <a:cubicBezTo>
                    <a:pt x="12" y="121"/>
                    <a:pt x="12" y="121"/>
                    <a:pt x="12" y="121"/>
                  </a:cubicBezTo>
                  <a:cubicBezTo>
                    <a:pt x="27" y="105"/>
                    <a:pt x="41" y="89"/>
                    <a:pt x="56" y="73"/>
                  </a:cubicBezTo>
                  <a:cubicBezTo>
                    <a:pt x="58" y="71"/>
                    <a:pt x="58" y="68"/>
                    <a:pt x="59" y="66"/>
                  </a:cubicBezTo>
                  <a:cubicBezTo>
                    <a:pt x="59" y="59"/>
                    <a:pt x="65" y="53"/>
                    <a:pt x="73" y="53"/>
                  </a:cubicBezTo>
                  <a:cubicBezTo>
                    <a:pt x="104" y="53"/>
                    <a:pt x="104" y="53"/>
                    <a:pt x="104" y="53"/>
                  </a:cubicBezTo>
                  <a:cubicBezTo>
                    <a:pt x="107" y="53"/>
                    <a:pt x="110" y="50"/>
                    <a:pt x="110" y="47"/>
                  </a:cubicBezTo>
                  <a:cubicBezTo>
                    <a:pt x="110" y="45"/>
                    <a:pt x="110" y="43"/>
                    <a:pt x="110" y="41"/>
                  </a:cubicBezTo>
                  <a:cubicBezTo>
                    <a:pt x="110" y="36"/>
                    <a:pt x="110" y="32"/>
                    <a:pt x="110" y="28"/>
                  </a:cubicBezTo>
                  <a:cubicBezTo>
                    <a:pt x="110" y="24"/>
                    <a:pt x="111" y="20"/>
                    <a:pt x="114" y="17"/>
                  </a:cubicBezTo>
                  <a:cubicBezTo>
                    <a:pt x="117" y="14"/>
                    <a:pt x="121" y="12"/>
                    <a:pt x="125" y="12"/>
                  </a:cubicBezTo>
                  <a:cubicBezTo>
                    <a:pt x="126" y="12"/>
                    <a:pt x="126" y="12"/>
                    <a:pt x="126" y="12"/>
                  </a:cubicBezTo>
                  <a:cubicBezTo>
                    <a:pt x="129" y="12"/>
                    <a:pt x="314" y="12"/>
                    <a:pt x="314" y="12"/>
                  </a:cubicBezTo>
                  <a:cubicBezTo>
                    <a:pt x="322" y="12"/>
                    <a:pt x="327" y="16"/>
                    <a:pt x="329" y="23"/>
                  </a:cubicBezTo>
                  <a:cubicBezTo>
                    <a:pt x="329" y="24"/>
                    <a:pt x="330" y="24"/>
                    <a:pt x="330" y="24"/>
                  </a:cubicBezTo>
                  <a:cubicBezTo>
                    <a:pt x="330" y="75"/>
                    <a:pt x="330" y="152"/>
                    <a:pt x="328" y="186"/>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00" name="Freeform 113">
              <a:extLst>
                <a:ext uri="{FF2B5EF4-FFF2-40B4-BE49-F238E27FC236}">
                  <a16:creationId xmlns:a16="http://schemas.microsoft.com/office/drawing/2014/main" id="{7B2E2954-D0FC-46CE-973D-9E8D50AE31C8}"/>
                </a:ext>
              </a:extLst>
            </p:cNvPr>
            <p:cNvSpPr>
              <a:spLocks noEditPoints="1"/>
            </p:cNvSpPr>
            <p:nvPr/>
          </p:nvSpPr>
          <p:spPr bwMode="auto">
            <a:xfrm>
              <a:off x="6554370" y="5204034"/>
              <a:ext cx="147502" cy="104541"/>
            </a:xfrm>
            <a:custGeom>
              <a:avLst/>
              <a:gdLst>
                <a:gd name="T0" fmla="*/ 83 w 89"/>
                <a:gd name="T1" fmla="*/ 0 h 63"/>
                <a:gd name="T2" fmla="*/ 69 w 89"/>
                <a:gd name="T3" fmla="*/ 0 h 63"/>
                <a:gd name="T4" fmla="*/ 55 w 89"/>
                <a:gd name="T5" fmla="*/ 0 h 63"/>
                <a:gd name="T6" fmla="*/ 46 w 89"/>
                <a:gd name="T7" fmla="*/ 4 h 63"/>
                <a:gd name="T8" fmla="*/ 25 w 89"/>
                <a:gd name="T9" fmla="*/ 27 h 63"/>
                <a:gd name="T10" fmla="*/ 2 w 89"/>
                <a:gd name="T11" fmla="*/ 53 h 63"/>
                <a:gd name="T12" fmla="*/ 1 w 89"/>
                <a:gd name="T13" fmla="*/ 60 h 63"/>
                <a:gd name="T14" fmla="*/ 6 w 89"/>
                <a:gd name="T15" fmla="*/ 63 h 63"/>
                <a:gd name="T16" fmla="*/ 83 w 89"/>
                <a:gd name="T17" fmla="*/ 63 h 63"/>
                <a:gd name="T18" fmla="*/ 89 w 89"/>
                <a:gd name="T19" fmla="*/ 57 h 63"/>
                <a:gd name="T20" fmla="*/ 89 w 89"/>
                <a:gd name="T21" fmla="*/ 6 h 63"/>
                <a:gd name="T22" fmla="*/ 83 w 89"/>
                <a:gd name="T23" fmla="*/ 0 h 63"/>
                <a:gd name="T24" fmla="*/ 77 w 89"/>
                <a:gd name="T25" fmla="*/ 51 h 63"/>
                <a:gd name="T26" fmla="*/ 20 w 89"/>
                <a:gd name="T27" fmla="*/ 51 h 63"/>
                <a:gd name="T28" fmla="*/ 34 w 89"/>
                <a:gd name="T29" fmla="*/ 35 h 63"/>
                <a:gd name="T30" fmla="*/ 55 w 89"/>
                <a:gd name="T31" fmla="*/ 12 h 63"/>
                <a:gd name="T32" fmla="*/ 69 w 89"/>
                <a:gd name="T33" fmla="*/ 12 h 63"/>
                <a:gd name="T34" fmla="*/ 77 w 89"/>
                <a:gd name="T35" fmla="*/ 12 h 63"/>
                <a:gd name="T36" fmla="*/ 77 w 89"/>
                <a:gd name="T37" fmla="*/ 51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9" h="63">
                  <a:moveTo>
                    <a:pt x="83" y="0"/>
                  </a:moveTo>
                  <a:cubicBezTo>
                    <a:pt x="69" y="0"/>
                    <a:pt x="69" y="0"/>
                    <a:pt x="69" y="0"/>
                  </a:cubicBezTo>
                  <a:cubicBezTo>
                    <a:pt x="64" y="0"/>
                    <a:pt x="59" y="0"/>
                    <a:pt x="55" y="0"/>
                  </a:cubicBezTo>
                  <a:cubicBezTo>
                    <a:pt x="52" y="0"/>
                    <a:pt x="48" y="2"/>
                    <a:pt x="46" y="4"/>
                  </a:cubicBezTo>
                  <a:cubicBezTo>
                    <a:pt x="39" y="11"/>
                    <a:pt x="32" y="19"/>
                    <a:pt x="25" y="27"/>
                  </a:cubicBezTo>
                  <a:cubicBezTo>
                    <a:pt x="2" y="53"/>
                    <a:pt x="2" y="53"/>
                    <a:pt x="2" y="53"/>
                  </a:cubicBezTo>
                  <a:cubicBezTo>
                    <a:pt x="0" y="55"/>
                    <a:pt x="0" y="57"/>
                    <a:pt x="1" y="60"/>
                  </a:cubicBezTo>
                  <a:cubicBezTo>
                    <a:pt x="2" y="62"/>
                    <a:pt x="4" y="63"/>
                    <a:pt x="6" y="63"/>
                  </a:cubicBezTo>
                  <a:cubicBezTo>
                    <a:pt x="83" y="63"/>
                    <a:pt x="83" y="63"/>
                    <a:pt x="83" y="63"/>
                  </a:cubicBezTo>
                  <a:cubicBezTo>
                    <a:pt x="86" y="63"/>
                    <a:pt x="89" y="60"/>
                    <a:pt x="89" y="57"/>
                  </a:cubicBezTo>
                  <a:cubicBezTo>
                    <a:pt x="89" y="6"/>
                    <a:pt x="89" y="6"/>
                    <a:pt x="89" y="6"/>
                  </a:cubicBezTo>
                  <a:cubicBezTo>
                    <a:pt x="89" y="3"/>
                    <a:pt x="86" y="0"/>
                    <a:pt x="83" y="0"/>
                  </a:cubicBezTo>
                  <a:close/>
                  <a:moveTo>
                    <a:pt x="77" y="51"/>
                  </a:moveTo>
                  <a:cubicBezTo>
                    <a:pt x="20" y="51"/>
                    <a:pt x="20" y="51"/>
                    <a:pt x="20" y="51"/>
                  </a:cubicBezTo>
                  <a:cubicBezTo>
                    <a:pt x="34" y="35"/>
                    <a:pt x="34" y="35"/>
                    <a:pt x="34" y="35"/>
                  </a:cubicBezTo>
                  <a:cubicBezTo>
                    <a:pt x="41" y="27"/>
                    <a:pt x="48" y="19"/>
                    <a:pt x="55" y="12"/>
                  </a:cubicBezTo>
                  <a:cubicBezTo>
                    <a:pt x="60" y="12"/>
                    <a:pt x="64" y="12"/>
                    <a:pt x="69" y="12"/>
                  </a:cubicBezTo>
                  <a:cubicBezTo>
                    <a:pt x="77" y="12"/>
                    <a:pt x="77" y="12"/>
                    <a:pt x="77" y="12"/>
                  </a:cubicBezTo>
                  <a:lnTo>
                    <a:pt x="77" y="5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01" name="Freeform 114">
              <a:extLst>
                <a:ext uri="{FF2B5EF4-FFF2-40B4-BE49-F238E27FC236}">
                  <a16:creationId xmlns:a16="http://schemas.microsoft.com/office/drawing/2014/main" id="{7D013A42-464B-4C16-B633-BA0B3C14029B}"/>
                </a:ext>
              </a:extLst>
            </p:cNvPr>
            <p:cNvSpPr>
              <a:spLocks noEditPoints="1"/>
            </p:cNvSpPr>
            <p:nvPr/>
          </p:nvSpPr>
          <p:spPr bwMode="auto">
            <a:xfrm>
              <a:off x="6593036" y="5397361"/>
              <a:ext cx="154662" cy="154662"/>
            </a:xfrm>
            <a:custGeom>
              <a:avLst/>
              <a:gdLst>
                <a:gd name="T0" fmla="*/ 47 w 94"/>
                <a:gd name="T1" fmla="*/ 94 h 94"/>
                <a:gd name="T2" fmla="*/ 47 w 94"/>
                <a:gd name="T3" fmla="*/ 94 h 94"/>
                <a:gd name="T4" fmla="*/ 0 w 94"/>
                <a:gd name="T5" fmla="*/ 46 h 94"/>
                <a:gd name="T6" fmla="*/ 47 w 94"/>
                <a:gd name="T7" fmla="*/ 0 h 94"/>
                <a:gd name="T8" fmla="*/ 80 w 94"/>
                <a:gd name="T9" fmla="*/ 13 h 94"/>
                <a:gd name="T10" fmla="*/ 94 w 94"/>
                <a:gd name="T11" fmla="*/ 48 h 94"/>
                <a:gd name="T12" fmla="*/ 47 w 94"/>
                <a:gd name="T13" fmla="*/ 94 h 94"/>
                <a:gd name="T14" fmla="*/ 47 w 94"/>
                <a:gd name="T15" fmla="*/ 12 h 94"/>
                <a:gd name="T16" fmla="*/ 12 w 94"/>
                <a:gd name="T17" fmla="*/ 47 h 94"/>
                <a:gd name="T18" fmla="*/ 47 w 94"/>
                <a:gd name="T19" fmla="*/ 82 h 94"/>
                <a:gd name="T20" fmla="*/ 47 w 94"/>
                <a:gd name="T21" fmla="*/ 88 h 94"/>
                <a:gd name="T22" fmla="*/ 47 w 94"/>
                <a:gd name="T23" fmla="*/ 82 h 94"/>
                <a:gd name="T24" fmla="*/ 82 w 94"/>
                <a:gd name="T25" fmla="*/ 48 h 94"/>
                <a:gd name="T26" fmla="*/ 72 w 94"/>
                <a:gd name="T27" fmla="*/ 22 h 94"/>
                <a:gd name="T28" fmla="*/ 47 w 94"/>
                <a:gd name="T29" fmla="*/ 12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4" h="94">
                  <a:moveTo>
                    <a:pt x="47" y="94"/>
                  </a:moveTo>
                  <a:cubicBezTo>
                    <a:pt x="47" y="94"/>
                    <a:pt x="47" y="94"/>
                    <a:pt x="47" y="94"/>
                  </a:cubicBezTo>
                  <a:cubicBezTo>
                    <a:pt x="21" y="94"/>
                    <a:pt x="0" y="73"/>
                    <a:pt x="0" y="46"/>
                  </a:cubicBezTo>
                  <a:cubicBezTo>
                    <a:pt x="0" y="21"/>
                    <a:pt x="21" y="0"/>
                    <a:pt x="47" y="0"/>
                  </a:cubicBezTo>
                  <a:cubicBezTo>
                    <a:pt x="60" y="0"/>
                    <a:pt x="71" y="5"/>
                    <a:pt x="80" y="13"/>
                  </a:cubicBezTo>
                  <a:cubicBezTo>
                    <a:pt x="89" y="22"/>
                    <a:pt x="94" y="35"/>
                    <a:pt x="94" y="48"/>
                  </a:cubicBezTo>
                  <a:cubicBezTo>
                    <a:pt x="94" y="73"/>
                    <a:pt x="73" y="94"/>
                    <a:pt x="47" y="94"/>
                  </a:cubicBezTo>
                  <a:close/>
                  <a:moveTo>
                    <a:pt x="47" y="12"/>
                  </a:moveTo>
                  <a:cubicBezTo>
                    <a:pt x="27" y="12"/>
                    <a:pt x="12" y="27"/>
                    <a:pt x="12" y="47"/>
                  </a:cubicBezTo>
                  <a:cubicBezTo>
                    <a:pt x="12" y="67"/>
                    <a:pt x="27" y="82"/>
                    <a:pt x="47" y="82"/>
                  </a:cubicBezTo>
                  <a:cubicBezTo>
                    <a:pt x="47" y="88"/>
                    <a:pt x="47" y="88"/>
                    <a:pt x="47" y="88"/>
                  </a:cubicBezTo>
                  <a:cubicBezTo>
                    <a:pt x="47" y="82"/>
                    <a:pt x="47" y="82"/>
                    <a:pt x="47" y="82"/>
                  </a:cubicBezTo>
                  <a:cubicBezTo>
                    <a:pt x="66" y="82"/>
                    <a:pt x="82" y="66"/>
                    <a:pt x="82" y="48"/>
                  </a:cubicBezTo>
                  <a:cubicBezTo>
                    <a:pt x="82" y="38"/>
                    <a:pt x="78" y="29"/>
                    <a:pt x="72" y="22"/>
                  </a:cubicBezTo>
                  <a:cubicBezTo>
                    <a:pt x="65" y="15"/>
                    <a:pt x="56" y="12"/>
                    <a:pt x="47" y="1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02" name="Freeform 115">
              <a:extLst>
                <a:ext uri="{FF2B5EF4-FFF2-40B4-BE49-F238E27FC236}">
                  <a16:creationId xmlns:a16="http://schemas.microsoft.com/office/drawing/2014/main" id="{35DD2A98-5F4D-43FF-986F-7FA34774A8C5}"/>
                </a:ext>
              </a:extLst>
            </p:cNvPr>
            <p:cNvSpPr>
              <a:spLocks noEditPoints="1"/>
            </p:cNvSpPr>
            <p:nvPr/>
          </p:nvSpPr>
          <p:spPr bwMode="auto">
            <a:xfrm>
              <a:off x="6893768" y="5397361"/>
              <a:ext cx="154662" cy="154662"/>
            </a:xfrm>
            <a:custGeom>
              <a:avLst/>
              <a:gdLst>
                <a:gd name="T0" fmla="*/ 47 w 94"/>
                <a:gd name="T1" fmla="*/ 94 h 94"/>
                <a:gd name="T2" fmla="*/ 0 w 94"/>
                <a:gd name="T3" fmla="*/ 48 h 94"/>
                <a:gd name="T4" fmla="*/ 47 w 94"/>
                <a:gd name="T5" fmla="*/ 0 h 94"/>
                <a:gd name="T6" fmla="*/ 94 w 94"/>
                <a:gd name="T7" fmla="*/ 45 h 94"/>
                <a:gd name="T8" fmla="*/ 81 w 94"/>
                <a:gd name="T9" fmla="*/ 80 h 94"/>
                <a:gd name="T10" fmla="*/ 47 w 94"/>
                <a:gd name="T11" fmla="*/ 94 h 94"/>
                <a:gd name="T12" fmla="*/ 47 w 94"/>
                <a:gd name="T13" fmla="*/ 12 h 94"/>
                <a:gd name="T14" fmla="*/ 12 w 94"/>
                <a:gd name="T15" fmla="*/ 48 h 94"/>
                <a:gd name="T16" fmla="*/ 47 w 94"/>
                <a:gd name="T17" fmla="*/ 82 h 94"/>
                <a:gd name="T18" fmla="*/ 47 w 94"/>
                <a:gd name="T19" fmla="*/ 88 h 94"/>
                <a:gd name="T20" fmla="*/ 47 w 94"/>
                <a:gd name="T21" fmla="*/ 82 h 94"/>
                <a:gd name="T22" fmla="*/ 72 w 94"/>
                <a:gd name="T23" fmla="*/ 72 h 94"/>
                <a:gd name="T24" fmla="*/ 82 w 94"/>
                <a:gd name="T25" fmla="*/ 45 h 94"/>
                <a:gd name="T26" fmla="*/ 47 w 94"/>
                <a:gd name="T27" fmla="*/ 12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4" h="94">
                  <a:moveTo>
                    <a:pt x="47" y="94"/>
                  </a:moveTo>
                  <a:cubicBezTo>
                    <a:pt x="21" y="94"/>
                    <a:pt x="0" y="73"/>
                    <a:pt x="0" y="48"/>
                  </a:cubicBezTo>
                  <a:cubicBezTo>
                    <a:pt x="0" y="21"/>
                    <a:pt x="20" y="0"/>
                    <a:pt x="47" y="0"/>
                  </a:cubicBezTo>
                  <a:cubicBezTo>
                    <a:pt x="73" y="0"/>
                    <a:pt x="94" y="21"/>
                    <a:pt x="94" y="45"/>
                  </a:cubicBezTo>
                  <a:cubicBezTo>
                    <a:pt x="94" y="59"/>
                    <a:pt x="90" y="71"/>
                    <a:pt x="81" y="80"/>
                  </a:cubicBezTo>
                  <a:cubicBezTo>
                    <a:pt x="72" y="89"/>
                    <a:pt x="60" y="94"/>
                    <a:pt x="47" y="94"/>
                  </a:cubicBezTo>
                  <a:close/>
                  <a:moveTo>
                    <a:pt x="47" y="12"/>
                  </a:moveTo>
                  <a:cubicBezTo>
                    <a:pt x="27" y="12"/>
                    <a:pt x="12" y="27"/>
                    <a:pt x="12" y="48"/>
                  </a:cubicBezTo>
                  <a:cubicBezTo>
                    <a:pt x="12" y="66"/>
                    <a:pt x="28" y="82"/>
                    <a:pt x="47" y="82"/>
                  </a:cubicBezTo>
                  <a:cubicBezTo>
                    <a:pt x="47" y="88"/>
                    <a:pt x="47" y="88"/>
                    <a:pt x="47" y="88"/>
                  </a:cubicBezTo>
                  <a:cubicBezTo>
                    <a:pt x="47" y="82"/>
                    <a:pt x="47" y="82"/>
                    <a:pt x="47" y="82"/>
                  </a:cubicBezTo>
                  <a:cubicBezTo>
                    <a:pt x="57" y="82"/>
                    <a:pt x="66" y="78"/>
                    <a:pt x="72" y="72"/>
                  </a:cubicBezTo>
                  <a:cubicBezTo>
                    <a:pt x="79" y="65"/>
                    <a:pt x="82" y="56"/>
                    <a:pt x="82" y="45"/>
                  </a:cubicBezTo>
                  <a:cubicBezTo>
                    <a:pt x="82" y="27"/>
                    <a:pt x="66" y="12"/>
                    <a:pt x="47" y="1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03" name="Freeform 116">
              <a:extLst>
                <a:ext uri="{FF2B5EF4-FFF2-40B4-BE49-F238E27FC236}">
                  <a16:creationId xmlns:a16="http://schemas.microsoft.com/office/drawing/2014/main" id="{3AC9C696-B50A-49BB-A5BE-DCCEE9E7891C}"/>
                </a:ext>
              </a:extLst>
            </p:cNvPr>
            <p:cNvSpPr>
              <a:spLocks/>
            </p:cNvSpPr>
            <p:nvPr/>
          </p:nvSpPr>
          <p:spPr bwMode="auto">
            <a:xfrm>
              <a:off x="6783499" y="5155344"/>
              <a:ext cx="161823" cy="161823"/>
            </a:xfrm>
            <a:custGeom>
              <a:avLst/>
              <a:gdLst>
                <a:gd name="T0" fmla="*/ 113 w 113"/>
                <a:gd name="T1" fmla="*/ 40 h 113"/>
                <a:gd name="T2" fmla="*/ 72 w 113"/>
                <a:gd name="T3" fmla="*/ 40 h 113"/>
                <a:gd name="T4" fmla="*/ 72 w 113"/>
                <a:gd name="T5" fmla="*/ 0 h 113"/>
                <a:gd name="T6" fmla="*/ 40 w 113"/>
                <a:gd name="T7" fmla="*/ 0 h 113"/>
                <a:gd name="T8" fmla="*/ 40 w 113"/>
                <a:gd name="T9" fmla="*/ 40 h 113"/>
                <a:gd name="T10" fmla="*/ 0 w 113"/>
                <a:gd name="T11" fmla="*/ 40 h 113"/>
                <a:gd name="T12" fmla="*/ 0 w 113"/>
                <a:gd name="T13" fmla="*/ 73 h 113"/>
                <a:gd name="T14" fmla="*/ 40 w 113"/>
                <a:gd name="T15" fmla="*/ 73 h 113"/>
                <a:gd name="T16" fmla="*/ 40 w 113"/>
                <a:gd name="T17" fmla="*/ 113 h 113"/>
                <a:gd name="T18" fmla="*/ 72 w 113"/>
                <a:gd name="T19" fmla="*/ 113 h 113"/>
                <a:gd name="T20" fmla="*/ 72 w 113"/>
                <a:gd name="T21" fmla="*/ 73 h 113"/>
                <a:gd name="T22" fmla="*/ 113 w 113"/>
                <a:gd name="T23" fmla="*/ 73 h 113"/>
                <a:gd name="T24" fmla="*/ 113 w 113"/>
                <a:gd name="T25" fmla="*/ 40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3" h="113">
                  <a:moveTo>
                    <a:pt x="113" y="40"/>
                  </a:moveTo>
                  <a:lnTo>
                    <a:pt x="72" y="40"/>
                  </a:lnTo>
                  <a:lnTo>
                    <a:pt x="72" y="0"/>
                  </a:lnTo>
                  <a:lnTo>
                    <a:pt x="40" y="0"/>
                  </a:lnTo>
                  <a:lnTo>
                    <a:pt x="40" y="40"/>
                  </a:lnTo>
                  <a:lnTo>
                    <a:pt x="0" y="40"/>
                  </a:lnTo>
                  <a:lnTo>
                    <a:pt x="0" y="73"/>
                  </a:lnTo>
                  <a:lnTo>
                    <a:pt x="40" y="73"/>
                  </a:lnTo>
                  <a:lnTo>
                    <a:pt x="40" y="113"/>
                  </a:lnTo>
                  <a:lnTo>
                    <a:pt x="72" y="113"/>
                  </a:lnTo>
                  <a:lnTo>
                    <a:pt x="72" y="73"/>
                  </a:lnTo>
                  <a:lnTo>
                    <a:pt x="113" y="73"/>
                  </a:lnTo>
                  <a:lnTo>
                    <a:pt x="113" y="4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grpSp>
        <p:nvGrpSpPr>
          <p:cNvPr id="304" name="组合 303">
            <a:extLst>
              <a:ext uri="{FF2B5EF4-FFF2-40B4-BE49-F238E27FC236}">
                <a16:creationId xmlns:a16="http://schemas.microsoft.com/office/drawing/2014/main" id="{C2767A61-B834-46BC-917E-E2A43578F69C}"/>
              </a:ext>
            </a:extLst>
          </p:cNvPr>
          <p:cNvGrpSpPr/>
          <p:nvPr/>
        </p:nvGrpSpPr>
        <p:grpSpPr>
          <a:xfrm>
            <a:off x="6372482" y="3198414"/>
            <a:ext cx="237443" cy="265274"/>
            <a:chOff x="4453543" y="2003582"/>
            <a:chExt cx="585614" cy="654256"/>
          </a:xfrm>
        </p:grpSpPr>
        <p:sp>
          <p:nvSpPr>
            <p:cNvPr id="305" name="Freeform 118">
              <a:extLst>
                <a:ext uri="{FF2B5EF4-FFF2-40B4-BE49-F238E27FC236}">
                  <a16:creationId xmlns:a16="http://schemas.microsoft.com/office/drawing/2014/main" id="{BF66826B-6310-4BE8-9ECB-1705FBE5AFBE}"/>
                </a:ext>
              </a:extLst>
            </p:cNvPr>
            <p:cNvSpPr>
              <a:spLocks noEditPoints="1"/>
            </p:cNvSpPr>
            <p:nvPr/>
          </p:nvSpPr>
          <p:spPr bwMode="auto">
            <a:xfrm>
              <a:off x="4453543" y="2416726"/>
              <a:ext cx="276015" cy="145165"/>
            </a:xfrm>
            <a:custGeom>
              <a:avLst/>
              <a:gdLst>
                <a:gd name="T0" fmla="*/ 81 w 117"/>
                <a:gd name="T1" fmla="*/ 62 h 62"/>
                <a:gd name="T2" fmla="*/ 80 w 117"/>
                <a:gd name="T3" fmla="*/ 62 h 62"/>
                <a:gd name="T4" fmla="*/ 64 w 117"/>
                <a:gd name="T5" fmla="*/ 62 h 62"/>
                <a:gd name="T6" fmla="*/ 41 w 117"/>
                <a:gd name="T7" fmla="*/ 62 h 62"/>
                <a:gd name="T8" fmla="*/ 22 w 117"/>
                <a:gd name="T9" fmla="*/ 62 h 62"/>
                <a:gd name="T10" fmla="*/ 6 w 117"/>
                <a:gd name="T11" fmla="*/ 55 h 62"/>
                <a:gd name="T12" fmla="*/ 0 w 117"/>
                <a:gd name="T13" fmla="*/ 40 h 62"/>
                <a:gd name="T14" fmla="*/ 19 w 117"/>
                <a:gd name="T15" fmla="*/ 20 h 62"/>
                <a:gd name="T16" fmla="*/ 24 w 117"/>
                <a:gd name="T17" fmla="*/ 20 h 62"/>
                <a:gd name="T18" fmla="*/ 47 w 117"/>
                <a:gd name="T19" fmla="*/ 20 h 62"/>
                <a:gd name="T20" fmla="*/ 71 w 117"/>
                <a:gd name="T21" fmla="*/ 20 h 62"/>
                <a:gd name="T22" fmla="*/ 80 w 117"/>
                <a:gd name="T23" fmla="*/ 8 h 62"/>
                <a:gd name="T24" fmla="*/ 84 w 117"/>
                <a:gd name="T25" fmla="*/ 3 h 62"/>
                <a:gd name="T26" fmla="*/ 89 w 117"/>
                <a:gd name="T27" fmla="*/ 0 h 62"/>
                <a:gd name="T28" fmla="*/ 94 w 117"/>
                <a:gd name="T29" fmla="*/ 4 h 62"/>
                <a:gd name="T30" fmla="*/ 110 w 117"/>
                <a:gd name="T31" fmla="*/ 20 h 62"/>
                <a:gd name="T32" fmla="*/ 114 w 117"/>
                <a:gd name="T33" fmla="*/ 23 h 62"/>
                <a:gd name="T34" fmla="*/ 115 w 117"/>
                <a:gd name="T35" fmla="*/ 30 h 62"/>
                <a:gd name="T36" fmla="*/ 114 w 117"/>
                <a:gd name="T37" fmla="*/ 32 h 62"/>
                <a:gd name="T38" fmla="*/ 101 w 117"/>
                <a:gd name="T39" fmla="*/ 51 h 62"/>
                <a:gd name="T40" fmla="*/ 81 w 117"/>
                <a:gd name="T41" fmla="*/ 62 h 62"/>
                <a:gd name="T42" fmla="*/ 64 w 117"/>
                <a:gd name="T43" fmla="*/ 50 h 62"/>
                <a:gd name="T44" fmla="*/ 80 w 117"/>
                <a:gd name="T45" fmla="*/ 50 h 62"/>
                <a:gd name="T46" fmla="*/ 81 w 117"/>
                <a:gd name="T47" fmla="*/ 56 h 62"/>
                <a:gd name="T48" fmla="*/ 81 w 117"/>
                <a:gd name="T49" fmla="*/ 50 h 62"/>
                <a:gd name="T50" fmla="*/ 91 w 117"/>
                <a:gd name="T51" fmla="*/ 44 h 62"/>
                <a:gd name="T52" fmla="*/ 102 w 117"/>
                <a:gd name="T53" fmla="*/ 29 h 62"/>
                <a:gd name="T54" fmla="*/ 88 w 117"/>
                <a:gd name="T55" fmla="*/ 17 h 62"/>
                <a:gd name="T56" fmla="*/ 81 w 117"/>
                <a:gd name="T57" fmla="*/ 28 h 62"/>
                <a:gd name="T58" fmla="*/ 72 w 117"/>
                <a:gd name="T59" fmla="*/ 32 h 62"/>
                <a:gd name="T60" fmla="*/ 72 w 117"/>
                <a:gd name="T61" fmla="*/ 32 h 62"/>
                <a:gd name="T62" fmla="*/ 47 w 117"/>
                <a:gd name="T63" fmla="*/ 32 h 62"/>
                <a:gd name="T64" fmla="*/ 24 w 117"/>
                <a:gd name="T65" fmla="*/ 32 h 62"/>
                <a:gd name="T66" fmla="*/ 20 w 117"/>
                <a:gd name="T67" fmla="*/ 32 h 62"/>
                <a:gd name="T68" fmla="*/ 12 w 117"/>
                <a:gd name="T69" fmla="*/ 40 h 62"/>
                <a:gd name="T70" fmla="*/ 14 w 117"/>
                <a:gd name="T71" fmla="*/ 47 h 62"/>
                <a:gd name="T72" fmla="*/ 22 w 117"/>
                <a:gd name="T73" fmla="*/ 50 h 62"/>
                <a:gd name="T74" fmla="*/ 41 w 117"/>
                <a:gd name="T75" fmla="*/ 50 h 62"/>
                <a:gd name="T76" fmla="*/ 64 w 117"/>
                <a:gd name="T77" fmla="*/ 5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17" h="62">
                  <a:moveTo>
                    <a:pt x="81" y="62"/>
                  </a:moveTo>
                  <a:cubicBezTo>
                    <a:pt x="81" y="62"/>
                    <a:pt x="80" y="62"/>
                    <a:pt x="80" y="62"/>
                  </a:cubicBezTo>
                  <a:cubicBezTo>
                    <a:pt x="64" y="62"/>
                    <a:pt x="64" y="62"/>
                    <a:pt x="64" y="62"/>
                  </a:cubicBezTo>
                  <a:cubicBezTo>
                    <a:pt x="41" y="62"/>
                    <a:pt x="41" y="62"/>
                    <a:pt x="41" y="62"/>
                  </a:cubicBezTo>
                  <a:cubicBezTo>
                    <a:pt x="22" y="62"/>
                    <a:pt x="22" y="62"/>
                    <a:pt x="22" y="62"/>
                  </a:cubicBezTo>
                  <a:cubicBezTo>
                    <a:pt x="16" y="62"/>
                    <a:pt x="10" y="60"/>
                    <a:pt x="6" y="55"/>
                  </a:cubicBezTo>
                  <a:cubicBezTo>
                    <a:pt x="2" y="51"/>
                    <a:pt x="0" y="46"/>
                    <a:pt x="0" y="40"/>
                  </a:cubicBezTo>
                  <a:cubicBezTo>
                    <a:pt x="0" y="30"/>
                    <a:pt x="8" y="21"/>
                    <a:pt x="19" y="20"/>
                  </a:cubicBezTo>
                  <a:cubicBezTo>
                    <a:pt x="20" y="20"/>
                    <a:pt x="22" y="20"/>
                    <a:pt x="24" y="20"/>
                  </a:cubicBezTo>
                  <a:cubicBezTo>
                    <a:pt x="47" y="20"/>
                    <a:pt x="47" y="20"/>
                    <a:pt x="47" y="20"/>
                  </a:cubicBezTo>
                  <a:cubicBezTo>
                    <a:pt x="55" y="20"/>
                    <a:pt x="63" y="20"/>
                    <a:pt x="71" y="20"/>
                  </a:cubicBezTo>
                  <a:cubicBezTo>
                    <a:pt x="74" y="16"/>
                    <a:pt x="77" y="12"/>
                    <a:pt x="80" y="8"/>
                  </a:cubicBezTo>
                  <a:cubicBezTo>
                    <a:pt x="84" y="3"/>
                    <a:pt x="84" y="3"/>
                    <a:pt x="84" y="3"/>
                  </a:cubicBezTo>
                  <a:cubicBezTo>
                    <a:pt x="85" y="1"/>
                    <a:pt x="87" y="0"/>
                    <a:pt x="89" y="0"/>
                  </a:cubicBezTo>
                  <a:cubicBezTo>
                    <a:pt x="91" y="1"/>
                    <a:pt x="93" y="2"/>
                    <a:pt x="94" y="4"/>
                  </a:cubicBezTo>
                  <a:cubicBezTo>
                    <a:pt x="97" y="10"/>
                    <a:pt x="103" y="15"/>
                    <a:pt x="110" y="20"/>
                  </a:cubicBezTo>
                  <a:cubicBezTo>
                    <a:pt x="111" y="21"/>
                    <a:pt x="112" y="22"/>
                    <a:pt x="114" y="23"/>
                  </a:cubicBezTo>
                  <a:cubicBezTo>
                    <a:pt x="116" y="25"/>
                    <a:pt x="117" y="28"/>
                    <a:pt x="115" y="30"/>
                  </a:cubicBezTo>
                  <a:cubicBezTo>
                    <a:pt x="115" y="31"/>
                    <a:pt x="114" y="32"/>
                    <a:pt x="114" y="32"/>
                  </a:cubicBezTo>
                  <a:cubicBezTo>
                    <a:pt x="101" y="51"/>
                    <a:pt x="101" y="51"/>
                    <a:pt x="101" y="51"/>
                  </a:cubicBezTo>
                  <a:cubicBezTo>
                    <a:pt x="97" y="58"/>
                    <a:pt x="89" y="62"/>
                    <a:pt x="81" y="62"/>
                  </a:cubicBezTo>
                  <a:close/>
                  <a:moveTo>
                    <a:pt x="64" y="50"/>
                  </a:moveTo>
                  <a:cubicBezTo>
                    <a:pt x="80" y="50"/>
                    <a:pt x="80" y="50"/>
                    <a:pt x="80" y="50"/>
                  </a:cubicBezTo>
                  <a:cubicBezTo>
                    <a:pt x="81" y="56"/>
                    <a:pt x="81" y="56"/>
                    <a:pt x="81" y="56"/>
                  </a:cubicBezTo>
                  <a:cubicBezTo>
                    <a:pt x="81" y="50"/>
                    <a:pt x="81" y="50"/>
                    <a:pt x="81" y="50"/>
                  </a:cubicBezTo>
                  <a:cubicBezTo>
                    <a:pt x="85" y="50"/>
                    <a:pt x="89" y="48"/>
                    <a:pt x="91" y="44"/>
                  </a:cubicBezTo>
                  <a:cubicBezTo>
                    <a:pt x="102" y="29"/>
                    <a:pt x="102" y="29"/>
                    <a:pt x="102" y="29"/>
                  </a:cubicBezTo>
                  <a:cubicBezTo>
                    <a:pt x="97" y="25"/>
                    <a:pt x="92" y="22"/>
                    <a:pt x="88" y="17"/>
                  </a:cubicBezTo>
                  <a:cubicBezTo>
                    <a:pt x="86" y="20"/>
                    <a:pt x="83" y="24"/>
                    <a:pt x="81" y="28"/>
                  </a:cubicBezTo>
                  <a:cubicBezTo>
                    <a:pt x="79" y="31"/>
                    <a:pt x="76" y="32"/>
                    <a:pt x="72" y="32"/>
                  </a:cubicBezTo>
                  <a:cubicBezTo>
                    <a:pt x="72" y="32"/>
                    <a:pt x="72" y="32"/>
                    <a:pt x="72" y="32"/>
                  </a:cubicBezTo>
                  <a:cubicBezTo>
                    <a:pt x="64" y="32"/>
                    <a:pt x="55" y="32"/>
                    <a:pt x="47" y="32"/>
                  </a:cubicBezTo>
                  <a:cubicBezTo>
                    <a:pt x="24" y="32"/>
                    <a:pt x="24" y="32"/>
                    <a:pt x="24" y="32"/>
                  </a:cubicBezTo>
                  <a:cubicBezTo>
                    <a:pt x="22" y="32"/>
                    <a:pt x="21" y="32"/>
                    <a:pt x="20" y="32"/>
                  </a:cubicBezTo>
                  <a:cubicBezTo>
                    <a:pt x="16" y="33"/>
                    <a:pt x="12" y="36"/>
                    <a:pt x="12" y="40"/>
                  </a:cubicBezTo>
                  <a:cubicBezTo>
                    <a:pt x="12" y="43"/>
                    <a:pt x="13" y="45"/>
                    <a:pt x="14" y="47"/>
                  </a:cubicBezTo>
                  <a:cubicBezTo>
                    <a:pt x="16" y="49"/>
                    <a:pt x="19" y="50"/>
                    <a:pt x="22" y="50"/>
                  </a:cubicBezTo>
                  <a:cubicBezTo>
                    <a:pt x="41" y="50"/>
                    <a:pt x="41" y="50"/>
                    <a:pt x="41" y="50"/>
                  </a:cubicBezTo>
                  <a:lnTo>
                    <a:pt x="64" y="5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nvGrpSpPr>
            <p:cNvPr id="306" name="组合 305">
              <a:extLst>
                <a:ext uri="{FF2B5EF4-FFF2-40B4-BE49-F238E27FC236}">
                  <a16:creationId xmlns:a16="http://schemas.microsoft.com/office/drawing/2014/main" id="{8263BA3A-A349-45BC-B203-A6269A35A8CD}"/>
                </a:ext>
              </a:extLst>
            </p:cNvPr>
            <p:cNvGrpSpPr/>
            <p:nvPr/>
          </p:nvGrpSpPr>
          <p:grpSpPr>
            <a:xfrm>
              <a:off x="4542330" y="2003582"/>
              <a:ext cx="496827" cy="654256"/>
              <a:chOff x="4542331" y="2199580"/>
              <a:chExt cx="347990" cy="458257"/>
            </a:xfrm>
          </p:grpSpPr>
          <p:sp>
            <p:nvSpPr>
              <p:cNvPr id="307" name="Freeform 117">
                <a:extLst>
                  <a:ext uri="{FF2B5EF4-FFF2-40B4-BE49-F238E27FC236}">
                    <a16:creationId xmlns:a16="http://schemas.microsoft.com/office/drawing/2014/main" id="{D69975B9-C243-49A6-AA5B-11AE3F5B28F0}"/>
                  </a:ext>
                </a:extLst>
              </p:cNvPr>
              <p:cNvSpPr>
                <a:spLocks noEditPoints="1"/>
              </p:cNvSpPr>
              <p:nvPr/>
            </p:nvSpPr>
            <p:spPr bwMode="auto">
              <a:xfrm>
                <a:off x="4542331" y="2259726"/>
                <a:ext cx="347990" cy="398111"/>
              </a:xfrm>
              <a:custGeom>
                <a:avLst/>
                <a:gdLst>
                  <a:gd name="T0" fmla="*/ 81 w 210"/>
                  <a:gd name="T1" fmla="*/ 235 h 241"/>
                  <a:gd name="T2" fmla="*/ 84 w 210"/>
                  <a:gd name="T3" fmla="*/ 193 h 241"/>
                  <a:gd name="T4" fmla="*/ 97 w 210"/>
                  <a:gd name="T5" fmla="*/ 166 h 241"/>
                  <a:gd name="T6" fmla="*/ 88 w 210"/>
                  <a:gd name="T7" fmla="*/ 152 h 241"/>
                  <a:gd name="T8" fmla="*/ 46 w 210"/>
                  <a:gd name="T9" fmla="*/ 95 h 241"/>
                  <a:gd name="T10" fmla="*/ 74 w 210"/>
                  <a:gd name="T11" fmla="*/ 50 h 241"/>
                  <a:gd name="T12" fmla="*/ 67 w 210"/>
                  <a:gd name="T13" fmla="*/ 40 h 241"/>
                  <a:gd name="T14" fmla="*/ 31 w 210"/>
                  <a:gd name="T15" fmla="*/ 63 h 241"/>
                  <a:gd name="T16" fmla="*/ 4 w 210"/>
                  <a:gd name="T17" fmla="*/ 57 h 241"/>
                  <a:gd name="T18" fmla="*/ 14 w 210"/>
                  <a:gd name="T19" fmla="*/ 29 h 241"/>
                  <a:gd name="T20" fmla="*/ 49 w 210"/>
                  <a:gd name="T21" fmla="*/ 5 h 241"/>
                  <a:gd name="T22" fmla="*/ 86 w 210"/>
                  <a:gd name="T23" fmla="*/ 6 h 241"/>
                  <a:gd name="T24" fmla="*/ 118 w 210"/>
                  <a:gd name="T25" fmla="*/ 15 h 241"/>
                  <a:gd name="T26" fmla="*/ 136 w 210"/>
                  <a:gd name="T27" fmla="*/ 27 h 241"/>
                  <a:gd name="T28" fmla="*/ 152 w 210"/>
                  <a:gd name="T29" fmla="*/ 55 h 241"/>
                  <a:gd name="T30" fmla="*/ 192 w 210"/>
                  <a:gd name="T31" fmla="*/ 74 h 241"/>
                  <a:gd name="T32" fmla="*/ 209 w 210"/>
                  <a:gd name="T33" fmla="*/ 96 h 241"/>
                  <a:gd name="T34" fmla="*/ 168 w 210"/>
                  <a:gd name="T35" fmla="*/ 109 h 241"/>
                  <a:gd name="T36" fmla="*/ 129 w 210"/>
                  <a:gd name="T37" fmla="*/ 94 h 241"/>
                  <a:gd name="T38" fmla="*/ 104 w 210"/>
                  <a:gd name="T39" fmla="*/ 111 h 241"/>
                  <a:gd name="T40" fmla="*/ 145 w 210"/>
                  <a:gd name="T41" fmla="*/ 162 h 241"/>
                  <a:gd name="T42" fmla="*/ 115 w 210"/>
                  <a:gd name="T43" fmla="*/ 228 h 241"/>
                  <a:gd name="T44" fmla="*/ 66 w 210"/>
                  <a:gd name="T45" fmla="*/ 28 h 241"/>
                  <a:gd name="T46" fmla="*/ 84 w 210"/>
                  <a:gd name="T47" fmla="*/ 32 h 241"/>
                  <a:gd name="T48" fmla="*/ 95 w 210"/>
                  <a:gd name="T49" fmla="*/ 37 h 241"/>
                  <a:gd name="T50" fmla="*/ 93 w 210"/>
                  <a:gd name="T51" fmla="*/ 43 h 241"/>
                  <a:gd name="T52" fmla="*/ 84 w 210"/>
                  <a:gd name="T53" fmla="*/ 57 h 241"/>
                  <a:gd name="T54" fmla="*/ 57 w 210"/>
                  <a:gd name="T55" fmla="*/ 100 h 241"/>
                  <a:gd name="T56" fmla="*/ 95 w 210"/>
                  <a:gd name="T57" fmla="*/ 141 h 241"/>
                  <a:gd name="T58" fmla="*/ 110 w 210"/>
                  <a:gd name="T59" fmla="*/ 152 h 241"/>
                  <a:gd name="T60" fmla="*/ 113 w 210"/>
                  <a:gd name="T61" fmla="*/ 159 h 241"/>
                  <a:gd name="T62" fmla="*/ 107 w 210"/>
                  <a:gd name="T63" fmla="*/ 171 h 241"/>
                  <a:gd name="T64" fmla="*/ 95 w 210"/>
                  <a:gd name="T65" fmla="*/ 198 h 241"/>
                  <a:gd name="T66" fmla="*/ 89 w 210"/>
                  <a:gd name="T67" fmla="*/ 227 h 241"/>
                  <a:gd name="T68" fmla="*/ 104 w 210"/>
                  <a:gd name="T69" fmla="*/ 223 h 241"/>
                  <a:gd name="T70" fmla="*/ 134 w 210"/>
                  <a:gd name="T71" fmla="*/ 157 h 241"/>
                  <a:gd name="T72" fmla="*/ 95 w 210"/>
                  <a:gd name="T73" fmla="*/ 119 h 241"/>
                  <a:gd name="T74" fmla="*/ 93 w 210"/>
                  <a:gd name="T75" fmla="*/ 117 h 241"/>
                  <a:gd name="T76" fmla="*/ 119 w 210"/>
                  <a:gd name="T77" fmla="*/ 65 h 241"/>
                  <a:gd name="T78" fmla="*/ 129 w 210"/>
                  <a:gd name="T79" fmla="*/ 65 h 241"/>
                  <a:gd name="T80" fmla="*/ 130 w 210"/>
                  <a:gd name="T81" fmla="*/ 68 h 241"/>
                  <a:gd name="T82" fmla="*/ 140 w 210"/>
                  <a:gd name="T83" fmla="*/ 89 h 241"/>
                  <a:gd name="T84" fmla="*/ 170 w 210"/>
                  <a:gd name="T85" fmla="*/ 97 h 241"/>
                  <a:gd name="T86" fmla="*/ 197 w 210"/>
                  <a:gd name="T87" fmla="*/ 94 h 241"/>
                  <a:gd name="T88" fmla="*/ 191 w 210"/>
                  <a:gd name="T89" fmla="*/ 86 h 241"/>
                  <a:gd name="T90" fmla="*/ 148 w 210"/>
                  <a:gd name="T91" fmla="*/ 76 h 241"/>
                  <a:gd name="T92" fmla="*/ 134 w 210"/>
                  <a:gd name="T93" fmla="*/ 42 h 241"/>
                  <a:gd name="T94" fmla="*/ 120 w 210"/>
                  <a:gd name="T95" fmla="*/ 31 h 241"/>
                  <a:gd name="T96" fmla="*/ 105 w 210"/>
                  <a:gd name="T97" fmla="*/ 23 h 241"/>
                  <a:gd name="T98" fmla="*/ 65 w 210"/>
                  <a:gd name="T99" fmla="*/ 14 h 241"/>
                  <a:gd name="T100" fmla="*/ 32 w 210"/>
                  <a:gd name="T101" fmla="*/ 31 h 241"/>
                  <a:gd name="T102" fmla="*/ 16 w 210"/>
                  <a:gd name="T103" fmla="*/ 43 h 241"/>
                  <a:gd name="T104" fmla="*/ 24 w 210"/>
                  <a:gd name="T105" fmla="*/ 53 h 241"/>
                  <a:gd name="T106" fmla="*/ 66 w 210"/>
                  <a:gd name="T107" fmla="*/ 28 h 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10" h="241">
                    <a:moveTo>
                      <a:pt x="95" y="241"/>
                    </a:moveTo>
                    <a:cubicBezTo>
                      <a:pt x="90" y="241"/>
                      <a:pt x="85" y="239"/>
                      <a:pt x="81" y="235"/>
                    </a:cubicBezTo>
                    <a:cubicBezTo>
                      <a:pt x="74" y="229"/>
                      <a:pt x="72" y="221"/>
                      <a:pt x="76" y="213"/>
                    </a:cubicBezTo>
                    <a:cubicBezTo>
                      <a:pt x="78" y="206"/>
                      <a:pt x="81" y="199"/>
                      <a:pt x="84" y="193"/>
                    </a:cubicBezTo>
                    <a:cubicBezTo>
                      <a:pt x="86" y="190"/>
                      <a:pt x="87" y="188"/>
                      <a:pt x="88" y="185"/>
                    </a:cubicBezTo>
                    <a:cubicBezTo>
                      <a:pt x="91" y="179"/>
                      <a:pt x="94" y="172"/>
                      <a:pt x="97" y="166"/>
                    </a:cubicBezTo>
                    <a:cubicBezTo>
                      <a:pt x="100" y="159"/>
                      <a:pt x="100" y="159"/>
                      <a:pt x="100" y="159"/>
                    </a:cubicBezTo>
                    <a:cubicBezTo>
                      <a:pt x="96" y="156"/>
                      <a:pt x="92" y="154"/>
                      <a:pt x="88" y="152"/>
                    </a:cubicBezTo>
                    <a:cubicBezTo>
                      <a:pt x="78" y="145"/>
                      <a:pt x="67" y="138"/>
                      <a:pt x="57" y="130"/>
                    </a:cubicBezTo>
                    <a:cubicBezTo>
                      <a:pt x="40" y="119"/>
                      <a:pt x="42" y="105"/>
                      <a:pt x="46" y="95"/>
                    </a:cubicBezTo>
                    <a:cubicBezTo>
                      <a:pt x="48" y="91"/>
                      <a:pt x="50" y="87"/>
                      <a:pt x="52" y="83"/>
                    </a:cubicBezTo>
                    <a:cubicBezTo>
                      <a:pt x="60" y="72"/>
                      <a:pt x="67" y="61"/>
                      <a:pt x="74" y="50"/>
                    </a:cubicBezTo>
                    <a:cubicBezTo>
                      <a:pt x="79" y="43"/>
                      <a:pt x="79" y="43"/>
                      <a:pt x="79" y="43"/>
                    </a:cubicBezTo>
                    <a:cubicBezTo>
                      <a:pt x="75" y="42"/>
                      <a:pt x="71" y="41"/>
                      <a:pt x="67" y="40"/>
                    </a:cubicBezTo>
                    <a:cubicBezTo>
                      <a:pt x="66" y="40"/>
                      <a:pt x="66" y="39"/>
                      <a:pt x="63" y="41"/>
                    </a:cubicBezTo>
                    <a:cubicBezTo>
                      <a:pt x="52" y="49"/>
                      <a:pt x="41" y="56"/>
                      <a:pt x="31" y="63"/>
                    </a:cubicBezTo>
                    <a:cubicBezTo>
                      <a:pt x="28" y="65"/>
                      <a:pt x="24" y="66"/>
                      <a:pt x="20" y="66"/>
                    </a:cubicBezTo>
                    <a:cubicBezTo>
                      <a:pt x="13" y="66"/>
                      <a:pt x="7" y="63"/>
                      <a:pt x="4" y="57"/>
                    </a:cubicBezTo>
                    <a:cubicBezTo>
                      <a:pt x="0" y="49"/>
                      <a:pt x="1" y="39"/>
                      <a:pt x="8" y="33"/>
                    </a:cubicBezTo>
                    <a:cubicBezTo>
                      <a:pt x="10" y="32"/>
                      <a:pt x="12" y="31"/>
                      <a:pt x="14" y="29"/>
                    </a:cubicBezTo>
                    <a:cubicBezTo>
                      <a:pt x="26" y="21"/>
                      <a:pt x="26" y="21"/>
                      <a:pt x="26" y="21"/>
                    </a:cubicBezTo>
                    <a:cubicBezTo>
                      <a:pt x="34" y="16"/>
                      <a:pt x="41" y="11"/>
                      <a:pt x="49" y="5"/>
                    </a:cubicBezTo>
                    <a:cubicBezTo>
                      <a:pt x="55" y="2"/>
                      <a:pt x="61" y="0"/>
                      <a:pt x="68" y="2"/>
                    </a:cubicBezTo>
                    <a:cubicBezTo>
                      <a:pt x="74" y="3"/>
                      <a:pt x="80" y="5"/>
                      <a:pt x="86" y="6"/>
                    </a:cubicBezTo>
                    <a:cubicBezTo>
                      <a:pt x="93" y="8"/>
                      <a:pt x="101" y="9"/>
                      <a:pt x="108" y="11"/>
                    </a:cubicBezTo>
                    <a:cubicBezTo>
                      <a:pt x="111" y="12"/>
                      <a:pt x="114" y="13"/>
                      <a:pt x="118" y="15"/>
                    </a:cubicBezTo>
                    <a:cubicBezTo>
                      <a:pt x="121" y="17"/>
                      <a:pt x="124" y="19"/>
                      <a:pt x="127" y="21"/>
                    </a:cubicBezTo>
                    <a:cubicBezTo>
                      <a:pt x="130" y="23"/>
                      <a:pt x="133" y="25"/>
                      <a:pt x="136" y="27"/>
                    </a:cubicBezTo>
                    <a:cubicBezTo>
                      <a:pt x="140" y="30"/>
                      <a:pt x="143" y="33"/>
                      <a:pt x="145" y="38"/>
                    </a:cubicBezTo>
                    <a:cubicBezTo>
                      <a:pt x="147" y="43"/>
                      <a:pt x="150" y="49"/>
                      <a:pt x="152" y="55"/>
                    </a:cubicBezTo>
                    <a:cubicBezTo>
                      <a:pt x="154" y="60"/>
                      <a:pt x="157" y="65"/>
                      <a:pt x="159" y="70"/>
                    </a:cubicBezTo>
                    <a:cubicBezTo>
                      <a:pt x="170" y="71"/>
                      <a:pt x="181" y="73"/>
                      <a:pt x="192" y="74"/>
                    </a:cubicBezTo>
                    <a:cubicBezTo>
                      <a:pt x="198" y="75"/>
                      <a:pt x="202" y="77"/>
                      <a:pt x="205" y="81"/>
                    </a:cubicBezTo>
                    <a:cubicBezTo>
                      <a:pt x="208" y="85"/>
                      <a:pt x="210" y="90"/>
                      <a:pt x="209" y="96"/>
                    </a:cubicBezTo>
                    <a:cubicBezTo>
                      <a:pt x="208" y="106"/>
                      <a:pt x="199" y="113"/>
                      <a:pt x="188" y="111"/>
                    </a:cubicBezTo>
                    <a:cubicBezTo>
                      <a:pt x="168" y="109"/>
                      <a:pt x="168" y="109"/>
                      <a:pt x="168" y="109"/>
                    </a:cubicBezTo>
                    <a:cubicBezTo>
                      <a:pt x="160" y="108"/>
                      <a:pt x="153" y="107"/>
                      <a:pt x="145" y="106"/>
                    </a:cubicBezTo>
                    <a:cubicBezTo>
                      <a:pt x="137" y="105"/>
                      <a:pt x="132" y="101"/>
                      <a:pt x="129" y="94"/>
                    </a:cubicBezTo>
                    <a:cubicBezTo>
                      <a:pt x="127" y="89"/>
                      <a:pt x="125" y="85"/>
                      <a:pt x="123" y="81"/>
                    </a:cubicBezTo>
                    <a:cubicBezTo>
                      <a:pt x="104" y="111"/>
                      <a:pt x="104" y="111"/>
                      <a:pt x="104" y="111"/>
                    </a:cubicBezTo>
                    <a:cubicBezTo>
                      <a:pt x="137" y="133"/>
                      <a:pt x="137" y="133"/>
                      <a:pt x="137" y="133"/>
                    </a:cubicBezTo>
                    <a:cubicBezTo>
                      <a:pt x="147" y="140"/>
                      <a:pt x="150" y="150"/>
                      <a:pt x="145" y="162"/>
                    </a:cubicBezTo>
                    <a:cubicBezTo>
                      <a:pt x="139" y="174"/>
                      <a:pt x="139" y="174"/>
                      <a:pt x="139" y="174"/>
                    </a:cubicBezTo>
                    <a:cubicBezTo>
                      <a:pt x="131" y="192"/>
                      <a:pt x="123" y="210"/>
                      <a:pt x="115" y="228"/>
                    </a:cubicBezTo>
                    <a:cubicBezTo>
                      <a:pt x="111" y="236"/>
                      <a:pt x="104" y="241"/>
                      <a:pt x="95" y="241"/>
                    </a:cubicBezTo>
                    <a:close/>
                    <a:moveTo>
                      <a:pt x="66" y="28"/>
                    </a:moveTo>
                    <a:cubicBezTo>
                      <a:pt x="67" y="28"/>
                      <a:pt x="69" y="28"/>
                      <a:pt x="70" y="28"/>
                    </a:cubicBezTo>
                    <a:cubicBezTo>
                      <a:pt x="75" y="30"/>
                      <a:pt x="79" y="31"/>
                      <a:pt x="84" y="32"/>
                    </a:cubicBezTo>
                    <a:cubicBezTo>
                      <a:pt x="86" y="32"/>
                      <a:pt x="88" y="32"/>
                      <a:pt x="90" y="33"/>
                    </a:cubicBezTo>
                    <a:cubicBezTo>
                      <a:pt x="92" y="33"/>
                      <a:pt x="94" y="35"/>
                      <a:pt x="95" y="37"/>
                    </a:cubicBezTo>
                    <a:cubicBezTo>
                      <a:pt x="95" y="38"/>
                      <a:pt x="95" y="40"/>
                      <a:pt x="94" y="42"/>
                    </a:cubicBezTo>
                    <a:cubicBezTo>
                      <a:pt x="93" y="43"/>
                      <a:pt x="93" y="43"/>
                      <a:pt x="93" y="43"/>
                    </a:cubicBezTo>
                    <a:cubicBezTo>
                      <a:pt x="93" y="44"/>
                      <a:pt x="93" y="44"/>
                      <a:pt x="92" y="45"/>
                    </a:cubicBezTo>
                    <a:cubicBezTo>
                      <a:pt x="84" y="57"/>
                      <a:pt x="84" y="57"/>
                      <a:pt x="84" y="57"/>
                    </a:cubicBezTo>
                    <a:cubicBezTo>
                      <a:pt x="77" y="68"/>
                      <a:pt x="70" y="79"/>
                      <a:pt x="62" y="90"/>
                    </a:cubicBezTo>
                    <a:cubicBezTo>
                      <a:pt x="60" y="93"/>
                      <a:pt x="58" y="96"/>
                      <a:pt x="57" y="100"/>
                    </a:cubicBezTo>
                    <a:cubicBezTo>
                      <a:pt x="53" y="109"/>
                      <a:pt x="55" y="115"/>
                      <a:pt x="64" y="121"/>
                    </a:cubicBezTo>
                    <a:cubicBezTo>
                      <a:pt x="74" y="128"/>
                      <a:pt x="85" y="135"/>
                      <a:pt x="95" y="141"/>
                    </a:cubicBezTo>
                    <a:cubicBezTo>
                      <a:pt x="99" y="144"/>
                      <a:pt x="104" y="147"/>
                      <a:pt x="109" y="150"/>
                    </a:cubicBezTo>
                    <a:cubicBezTo>
                      <a:pt x="109" y="151"/>
                      <a:pt x="110" y="151"/>
                      <a:pt x="110" y="152"/>
                    </a:cubicBezTo>
                    <a:cubicBezTo>
                      <a:pt x="111" y="152"/>
                      <a:pt x="111" y="152"/>
                      <a:pt x="111" y="152"/>
                    </a:cubicBezTo>
                    <a:cubicBezTo>
                      <a:pt x="113" y="154"/>
                      <a:pt x="114" y="157"/>
                      <a:pt x="113" y="159"/>
                    </a:cubicBezTo>
                    <a:cubicBezTo>
                      <a:pt x="112" y="160"/>
                      <a:pt x="112" y="160"/>
                      <a:pt x="112" y="160"/>
                    </a:cubicBezTo>
                    <a:cubicBezTo>
                      <a:pt x="107" y="171"/>
                      <a:pt x="107" y="171"/>
                      <a:pt x="107" y="171"/>
                    </a:cubicBezTo>
                    <a:cubicBezTo>
                      <a:pt x="105" y="177"/>
                      <a:pt x="102" y="184"/>
                      <a:pt x="99" y="190"/>
                    </a:cubicBezTo>
                    <a:cubicBezTo>
                      <a:pt x="98" y="193"/>
                      <a:pt x="97" y="195"/>
                      <a:pt x="95" y="198"/>
                    </a:cubicBezTo>
                    <a:cubicBezTo>
                      <a:pt x="92" y="204"/>
                      <a:pt x="89" y="211"/>
                      <a:pt x="87" y="218"/>
                    </a:cubicBezTo>
                    <a:cubicBezTo>
                      <a:pt x="86" y="219"/>
                      <a:pt x="85" y="223"/>
                      <a:pt x="89" y="227"/>
                    </a:cubicBezTo>
                    <a:cubicBezTo>
                      <a:pt x="91" y="229"/>
                      <a:pt x="93" y="229"/>
                      <a:pt x="95" y="229"/>
                    </a:cubicBezTo>
                    <a:cubicBezTo>
                      <a:pt x="99" y="229"/>
                      <a:pt x="102" y="227"/>
                      <a:pt x="104" y="223"/>
                    </a:cubicBezTo>
                    <a:cubicBezTo>
                      <a:pt x="112" y="205"/>
                      <a:pt x="120" y="187"/>
                      <a:pt x="128" y="169"/>
                    </a:cubicBezTo>
                    <a:cubicBezTo>
                      <a:pt x="134" y="157"/>
                      <a:pt x="134" y="157"/>
                      <a:pt x="134" y="157"/>
                    </a:cubicBezTo>
                    <a:cubicBezTo>
                      <a:pt x="137" y="150"/>
                      <a:pt x="136" y="147"/>
                      <a:pt x="130" y="143"/>
                    </a:cubicBezTo>
                    <a:cubicBezTo>
                      <a:pt x="95" y="119"/>
                      <a:pt x="95" y="119"/>
                      <a:pt x="95" y="119"/>
                    </a:cubicBezTo>
                    <a:cubicBezTo>
                      <a:pt x="94" y="118"/>
                      <a:pt x="94" y="118"/>
                      <a:pt x="93" y="118"/>
                    </a:cubicBezTo>
                    <a:cubicBezTo>
                      <a:pt x="93" y="117"/>
                      <a:pt x="93" y="117"/>
                      <a:pt x="93" y="117"/>
                    </a:cubicBezTo>
                    <a:cubicBezTo>
                      <a:pt x="90" y="115"/>
                      <a:pt x="89" y="112"/>
                      <a:pt x="91" y="109"/>
                    </a:cubicBezTo>
                    <a:cubicBezTo>
                      <a:pt x="119" y="65"/>
                      <a:pt x="119" y="65"/>
                      <a:pt x="119" y="65"/>
                    </a:cubicBezTo>
                    <a:cubicBezTo>
                      <a:pt x="120" y="63"/>
                      <a:pt x="122" y="62"/>
                      <a:pt x="124" y="62"/>
                    </a:cubicBezTo>
                    <a:cubicBezTo>
                      <a:pt x="126" y="62"/>
                      <a:pt x="128" y="63"/>
                      <a:pt x="129" y="65"/>
                    </a:cubicBezTo>
                    <a:cubicBezTo>
                      <a:pt x="130" y="66"/>
                      <a:pt x="130" y="66"/>
                      <a:pt x="130" y="66"/>
                    </a:cubicBezTo>
                    <a:cubicBezTo>
                      <a:pt x="130" y="67"/>
                      <a:pt x="130" y="68"/>
                      <a:pt x="130" y="68"/>
                    </a:cubicBezTo>
                    <a:cubicBezTo>
                      <a:pt x="133" y="74"/>
                      <a:pt x="133" y="74"/>
                      <a:pt x="133" y="74"/>
                    </a:cubicBezTo>
                    <a:cubicBezTo>
                      <a:pt x="135" y="79"/>
                      <a:pt x="138" y="84"/>
                      <a:pt x="140" y="89"/>
                    </a:cubicBezTo>
                    <a:cubicBezTo>
                      <a:pt x="141" y="92"/>
                      <a:pt x="143" y="94"/>
                      <a:pt x="146" y="94"/>
                    </a:cubicBezTo>
                    <a:cubicBezTo>
                      <a:pt x="154" y="95"/>
                      <a:pt x="162" y="96"/>
                      <a:pt x="170" y="97"/>
                    </a:cubicBezTo>
                    <a:cubicBezTo>
                      <a:pt x="189" y="99"/>
                      <a:pt x="189" y="99"/>
                      <a:pt x="189" y="99"/>
                    </a:cubicBezTo>
                    <a:cubicBezTo>
                      <a:pt x="193" y="100"/>
                      <a:pt x="197" y="98"/>
                      <a:pt x="197" y="94"/>
                    </a:cubicBezTo>
                    <a:cubicBezTo>
                      <a:pt x="197" y="92"/>
                      <a:pt x="197" y="90"/>
                      <a:pt x="196" y="89"/>
                    </a:cubicBezTo>
                    <a:cubicBezTo>
                      <a:pt x="195" y="87"/>
                      <a:pt x="193" y="86"/>
                      <a:pt x="191" y="86"/>
                    </a:cubicBezTo>
                    <a:cubicBezTo>
                      <a:pt x="179" y="85"/>
                      <a:pt x="168" y="83"/>
                      <a:pt x="157" y="82"/>
                    </a:cubicBezTo>
                    <a:cubicBezTo>
                      <a:pt x="153" y="82"/>
                      <a:pt x="150" y="80"/>
                      <a:pt x="148" y="76"/>
                    </a:cubicBezTo>
                    <a:cubicBezTo>
                      <a:pt x="146" y="70"/>
                      <a:pt x="144" y="65"/>
                      <a:pt x="141" y="60"/>
                    </a:cubicBezTo>
                    <a:cubicBezTo>
                      <a:pt x="139" y="54"/>
                      <a:pt x="136" y="48"/>
                      <a:pt x="134" y="42"/>
                    </a:cubicBezTo>
                    <a:cubicBezTo>
                      <a:pt x="133" y="40"/>
                      <a:pt x="131" y="39"/>
                      <a:pt x="129" y="37"/>
                    </a:cubicBezTo>
                    <a:cubicBezTo>
                      <a:pt x="126" y="35"/>
                      <a:pt x="123" y="33"/>
                      <a:pt x="120" y="31"/>
                    </a:cubicBezTo>
                    <a:cubicBezTo>
                      <a:pt x="117" y="29"/>
                      <a:pt x="114" y="27"/>
                      <a:pt x="111" y="26"/>
                    </a:cubicBezTo>
                    <a:cubicBezTo>
                      <a:pt x="109" y="24"/>
                      <a:pt x="107" y="23"/>
                      <a:pt x="105" y="23"/>
                    </a:cubicBezTo>
                    <a:cubicBezTo>
                      <a:pt x="98" y="21"/>
                      <a:pt x="91" y="19"/>
                      <a:pt x="84" y="18"/>
                    </a:cubicBezTo>
                    <a:cubicBezTo>
                      <a:pt x="78" y="17"/>
                      <a:pt x="71" y="15"/>
                      <a:pt x="65" y="14"/>
                    </a:cubicBezTo>
                    <a:cubicBezTo>
                      <a:pt x="61" y="13"/>
                      <a:pt x="59" y="13"/>
                      <a:pt x="56" y="15"/>
                    </a:cubicBezTo>
                    <a:cubicBezTo>
                      <a:pt x="48" y="21"/>
                      <a:pt x="40" y="26"/>
                      <a:pt x="32" y="31"/>
                    </a:cubicBezTo>
                    <a:cubicBezTo>
                      <a:pt x="21" y="39"/>
                      <a:pt x="21" y="39"/>
                      <a:pt x="21" y="39"/>
                    </a:cubicBezTo>
                    <a:cubicBezTo>
                      <a:pt x="19" y="40"/>
                      <a:pt x="17" y="41"/>
                      <a:pt x="16" y="43"/>
                    </a:cubicBezTo>
                    <a:cubicBezTo>
                      <a:pt x="14" y="45"/>
                      <a:pt x="13" y="48"/>
                      <a:pt x="14" y="51"/>
                    </a:cubicBezTo>
                    <a:cubicBezTo>
                      <a:pt x="16" y="54"/>
                      <a:pt x="21" y="55"/>
                      <a:pt x="24" y="53"/>
                    </a:cubicBezTo>
                    <a:cubicBezTo>
                      <a:pt x="35" y="46"/>
                      <a:pt x="46" y="39"/>
                      <a:pt x="57" y="31"/>
                    </a:cubicBezTo>
                    <a:cubicBezTo>
                      <a:pt x="60" y="29"/>
                      <a:pt x="63" y="28"/>
                      <a:pt x="66" y="28"/>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08" name="Freeform 119">
                <a:extLst>
                  <a:ext uri="{FF2B5EF4-FFF2-40B4-BE49-F238E27FC236}">
                    <a16:creationId xmlns:a16="http://schemas.microsoft.com/office/drawing/2014/main" id="{86B567D0-5196-4191-8DC5-8E9B7BFBC9DF}"/>
                  </a:ext>
                </a:extLst>
              </p:cNvPr>
              <p:cNvSpPr>
                <a:spLocks noEditPoints="1"/>
              </p:cNvSpPr>
              <p:nvPr/>
            </p:nvSpPr>
            <p:spPr bwMode="auto">
              <a:xfrm>
                <a:off x="4734227" y="2199580"/>
                <a:ext cx="100244" cy="100244"/>
              </a:xfrm>
              <a:custGeom>
                <a:avLst/>
                <a:gdLst>
                  <a:gd name="T0" fmla="*/ 31 w 61"/>
                  <a:gd name="T1" fmla="*/ 60 h 60"/>
                  <a:gd name="T2" fmla="*/ 9 w 61"/>
                  <a:gd name="T3" fmla="*/ 52 h 60"/>
                  <a:gd name="T4" fmla="*/ 0 w 61"/>
                  <a:gd name="T5" fmla="*/ 30 h 60"/>
                  <a:gd name="T6" fmla="*/ 31 w 61"/>
                  <a:gd name="T7" fmla="*/ 0 h 60"/>
                  <a:gd name="T8" fmla="*/ 31 w 61"/>
                  <a:gd name="T9" fmla="*/ 0 h 60"/>
                  <a:gd name="T10" fmla="*/ 61 w 61"/>
                  <a:gd name="T11" fmla="*/ 30 h 60"/>
                  <a:gd name="T12" fmla="*/ 31 w 61"/>
                  <a:gd name="T13" fmla="*/ 60 h 60"/>
                  <a:gd name="T14" fmla="*/ 31 w 61"/>
                  <a:gd name="T15" fmla="*/ 60 h 60"/>
                  <a:gd name="T16" fmla="*/ 31 w 61"/>
                  <a:gd name="T17" fmla="*/ 12 h 60"/>
                  <a:gd name="T18" fmla="*/ 12 w 61"/>
                  <a:gd name="T19" fmla="*/ 30 h 60"/>
                  <a:gd name="T20" fmla="*/ 18 w 61"/>
                  <a:gd name="T21" fmla="*/ 43 h 60"/>
                  <a:gd name="T22" fmla="*/ 31 w 61"/>
                  <a:gd name="T23" fmla="*/ 48 h 60"/>
                  <a:gd name="T24" fmla="*/ 31 w 61"/>
                  <a:gd name="T25" fmla="*/ 54 h 60"/>
                  <a:gd name="T26" fmla="*/ 31 w 61"/>
                  <a:gd name="T27" fmla="*/ 48 h 60"/>
                  <a:gd name="T28" fmla="*/ 49 w 61"/>
                  <a:gd name="T29" fmla="*/ 30 h 60"/>
                  <a:gd name="T30" fmla="*/ 31 w 61"/>
                  <a:gd name="T31" fmla="*/ 12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1" h="60">
                    <a:moveTo>
                      <a:pt x="31" y="60"/>
                    </a:moveTo>
                    <a:cubicBezTo>
                      <a:pt x="23" y="60"/>
                      <a:pt x="15" y="57"/>
                      <a:pt x="9" y="52"/>
                    </a:cubicBezTo>
                    <a:cubicBezTo>
                      <a:pt x="4" y="46"/>
                      <a:pt x="0" y="38"/>
                      <a:pt x="0" y="30"/>
                    </a:cubicBezTo>
                    <a:cubicBezTo>
                      <a:pt x="0" y="13"/>
                      <a:pt x="14" y="0"/>
                      <a:pt x="31" y="0"/>
                    </a:cubicBezTo>
                    <a:cubicBezTo>
                      <a:pt x="31" y="0"/>
                      <a:pt x="31" y="0"/>
                      <a:pt x="31" y="0"/>
                    </a:cubicBezTo>
                    <a:cubicBezTo>
                      <a:pt x="47" y="0"/>
                      <a:pt x="61" y="14"/>
                      <a:pt x="61" y="30"/>
                    </a:cubicBezTo>
                    <a:cubicBezTo>
                      <a:pt x="61" y="47"/>
                      <a:pt x="48" y="60"/>
                      <a:pt x="31" y="60"/>
                    </a:cubicBezTo>
                    <a:cubicBezTo>
                      <a:pt x="31" y="60"/>
                      <a:pt x="31" y="60"/>
                      <a:pt x="31" y="60"/>
                    </a:cubicBezTo>
                    <a:close/>
                    <a:moveTo>
                      <a:pt x="31" y="12"/>
                    </a:moveTo>
                    <a:cubicBezTo>
                      <a:pt x="20" y="12"/>
                      <a:pt x="12" y="20"/>
                      <a:pt x="12" y="30"/>
                    </a:cubicBezTo>
                    <a:cubicBezTo>
                      <a:pt x="12" y="35"/>
                      <a:pt x="14" y="40"/>
                      <a:pt x="18" y="43"/>
                    </a:cubicBezTo>
                    <a:cubicBezTo>
                      <a:pt x="21" y="47"/>
                      <a:pt x="26" y="48"/>
                      <a:pt x="31" y="48"/>
                    </a:cubicBezTo>
                    <a:cubicBezTo>
                      <a:pt x="31" y="54"/>
                      <a:pt x="31" y="54"/>
                      <a:pt x="31" y="54"/>
                    </a:cubicBezTo>
                    <a:cubicBezTo>
                      <a:pt x="31" y="48"/>
                      <a:pt x="31" y="48"/>
                      <a:pt x="31" y="48"/>
                    </a:cubicBezTo>
                    <a:cubicBezTo>
                      <a:pt x="41" y="48"/>
                      <a:pt x="49" y="40"/>
                      <a:pt x="49" y="30"/>
                    </a:cubicBezTo>
                    <a:cubicBezTo>
                      <a:pt x="49" y="20"/>
                      <a:pt x="41" y="12"/>
                      <a:pt x="31" y="1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grpSp>
      <p:grpSp>
        <p:nvGrpSpPr>
          <p:cNvPr id="309" name="组合 308">
            <a:extLst>
              <a:ext uri="{FF2B5EF4-FFF2-40B4-BE49-F238E27FC236}">
                <a16:creationId xmlns:a16="http://schemas.microsoft.com/office/drawing/2014/main" id="{B67BFBAB-0E61-4C88-9417-8E24B3961A35}"/>
              </a:ext>
            </a:extLst>
          </p:cNvPr>
          <p:cNvGrpSpPr/>
          <p:nvPr/>
        </p:nvGrpSpPr>
        <p:grpSpPr>
          <a:xfrm>
            <a:off x="6238042" y="4019555"/>
            <a:ext cx="368070" cy="161653"/>
            <a:chOff x="4356164" y="3233524"/>
            <a:chExt cx="635833" cy="279252"/>
          </a:xfrm>
        </p:grpSpPr>
        <p:sp>
          <p:nvSpPr>
            <p:cNvPr id="310" name="Freeform 120">
              <a:extLst>
                <a:ext uri="{FF2B5EF4-FFF2-40B4-BE49-F238E27FC236}">
                  <a16:creationId xmlns:a16="http://schemas.microsoft.com/office/drawing/2014/main" id="{9547D2B0-6904-4BAD-B407-2F31183F3DB1}"/>
                </a:ext>
              </a:extLst>
            </p:cNvPr>
            <p:cNvSpPr>
              <a:spLocks noEditPoints="1"/>
            </p:cNvSpPr>
            <p:nvPr/>
          </p:nvSpPr>
          <p:spPr bwMode="auto">
            <a:xfrm>
              <a:off x="4780053" y="3233524"/>
              <a:ext cx="81628" cy="279252"/>
            </a:xfrm>
            <a:custGeom>
              <a:avLst/>
              <a:gdLst>
                <a:gd name="T0" fmla="*/ 23 w 49"/>
                <a:gd name="T1" fmla="*/ 169 h 169"/>
                <a:gd name="T2" fmla="*/ 18 w 49"/>
                <a:gd name="T3" fmla="*/ 169 h 169"/>
                <a:gd name="T4" fmla="*/ 0 w 49"/>
                <a:gd name="T5" fmla="*/ 151 h 169"/>
                <a:gd name="T6" fmla="*/ 0 w 49"/>
                <a:gd name="T7" fmla="*/ 130 h 169"/>
                <a:gd name="T8" fmla="*/ 0 w 49"/>
                <a:gd name="T9" fmla="*/ 115 h 169"/>
                <a:gd name="T10" fmla="*/ 0 w 49"/>
                <a:gd name="T11" fmla="*/ 20 h 169"/>
                <a:gd name="T12" fmla="*/ 1 w 49"/>
                <a:gd name="T13" fmla="*/ 11 h 169"/>
                <a:gd name="T14" fmla="*/ 16 w 49"/>
                <a:gd name="T15" fmla="*/ 0 h 169"/>
                <a:gd name="T16" fmla="*/ 31 w 49"/>
                <a:gd name="T17" fmla="*/ 0 h 169"/>
                <a:gd name="T18" fmla="*/ 49 w 49"/>
                <a:gd name="T19" fmla="*/ 18 h 169"/>
                <a:gd name="T20" fmla="*/ 49 w 49"/>
                <a:gd name="T21" fmla="*/ 63 h 169"/>
                <a:gd name="T22" fmla="*/ 49 w 49"/>
                <a:gd name="T23" fmla="*/ 85 h 169"/>
                <a:gd name="T24" fmla="*/ 49 w 49"/>
                <a:gd name="T25" fmla="*/ 104 h 169"/>
                <a:gd name="T26" fmla="*/ 49 w 49"/>
                <a:gd name="T27" fmla="*/ 149 h 169"/>
                <a:gd name="T28" fmla="*/ 30 w 49"/>
                <a:gd name="T29" fmla="*/ 169 h 169"/>
                <a:gd name="T30" fmla="*/ 23 w 49"/>
                <a:gd name="T31" fmla="*/ 169 h 169"/>
                <a:gd name="T32" fmla="*/ 25 w 49"/>
                <a:gd name="T33" fmla="*/ 12 h 169"/>
                <a:gd name="T34" fmla="*/ 17 w 49"/>
                <a:gd name="T35" fmla="*/ 12 h 169"/>
                <a:gd name="T36" fmla="*/ 13 w 49"/>
                <a:gd name="T37" fmla="*/ 15 h 169"/>
                <a:gd name="T38" fmla="*/ 12 w 49"/>
                <a:gd name="T39" fmla="*/ 20 h 169"/>
                <a:gd name="T40" fmla="*/ 12 w 49"/>
                <a:gd name="T41" fmla="*/ 115 h 169"/>
                <a:gd name="T42" fmla="*/ 12 w 49"/>
                <a:gd name="T43" fmla="*/ 130 h 169"/>
                <a:gd name="T44" fmla="*/ 12 w 49"/>
                <a:gd name="T45" fmla="*/ 151 h 169"/>
                <a:gd name="T46" fmla="*/ 18 w 49"/>
                <a:gd name="T47" fmla="*/ 157 h 169"/>
                <a:gd name="T48" fmla="*/ 23 w 49"/>
                <a:gd name="T49" fmla="*/ 157 h 169"/>
                <a:gd name="T50" fmla="*/ 30 w 49"/>
                <a:gd name="T51" fmla="*/ 157 h 169"/>
                <a:gd name="T52" fmla="*/ 37 w 49"/>
                <a:gd name="T53" fmla="*/ 149 h 169"/>
                <a:gd name="T54" fmla="*/ 37 w 49"/>
                <a:gd name="T55" fmla="*/ 104 h 169"/>
                <a:gd name="T56" fmla="*/ 37 w 49"/>
                <a:gd name="T57" fmla="*/ 85 h 169"/>
                <a:gd name="T58" fmla="*/ 37 w 49"/>
                <a:gd name="T59" fmla="*/ 63 h 169"/>
                <a:gd name="T60" fmla="*/ 37 w 49"/>
                <a:gd name="T61" fmla="*/ 18 h 169"/>
                <a:gd name="T62" fmla="*/ 31 w 49"/>
                <a:gd name="T63" fmla="*/ 12 h 169"/>
                <a:gd name="T64" fmla="*/ 25 w 49"/>
                <a:gd name="T65" fmla="*/ 12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9" h="169">
                  <a:moveTo>
                    <a:pt x="23" y="169"/>
                  </a:moveTo>
                  <a:cubicBezTo>
                    <a:pt x="21" y="169"/>
                    <a:pt x="20" y="169"/>
                    <a:pt x="18" y="169"/>
                  </a:cubicBezTo>
                  <a:cubicBezTo>
                    <a:pt x="7" y="169"/>
                    <a:pt x="0" y="162"/>
                    <a:pt x="0" y="151"/>
                  </a:cubicBezTo>
                  <a:cubicBezTo>
                    <a:pt x="0" y="144"/>
                    <a:pt x="0" y="137"/>
                    <a:pt x="0" y="130"/>
                  </a:cubicBezTo>
                  <a:cubicBezTo>
                    <a:pt x="0" y="115"/>
                    <a:pt x="0" y="115"/>
                    <a:pt x="0" y="115"/>
                  </a:cubicBezTo>
                  <a:cubicBezTo>
                    <a:pt x="0" y="83"/>
                    <a:pt x="0" y="52"/>
                    <a:pt x="0" y="20"/>
                  </a:cubicBezTo>
                  <a:cubicBezTo>
                    <a:pt x="0" y="17"/>
                    <a:pt x="0" y="14"/>
                    <a:pt x="1" y="11"/>
                  </a:cubicBezTo>
                  <a:cubicBezTo>
                    <a:pt x="3" y="5"/>
                    <a:pt x="9" y="0"/>
                    <a:pt x="16" y="0"/>
                  </a:cubicBezTo>
                  <a:cubicBezTo>
                    <a:pt x="21" y="0"/>
                    <a:pt x="26" y="0"/>
                    <a:pt x="31" y="0"/>
                  </a:cubicBezTo>
                  <a:cubicBezTo>
                    <a:pt x="43" y="0"/>
                    <a:pt x="49" y="7"/>
                    <a:pt x="49" y="18"/>
                  </a:cubicBezTo>
                  <a:cubicBezTo>
                    <a:pt x="49" y="33"/>
                    <a:pt x="49" y="48"/>
                    <a:pt x="49" y="63"/>
                  </a:cubicBezTo>
                  <a:cubicBezTo>
                    <a:pt x="49" y="85"/>
                    <a:pt x="49" y="85"/>
                    <a:pt x="49" y="85"/>
                  </a:cubicBezTo>
                  <a:cubicBezTo>
                    <a:pt x="49" y="104"/>
                    <a:pt x="49" y="104"/>
                    <a:pt x="49" y="104"/>
                  </a:cubicBezTo>
                  <a:cubicBezTo>
                    <a:pt x="49" y="119"/>
                    <a:pt x="49" y="134"/>
                    <a:pt x="49" y="149"/>
                  </a:cubicBezTo>
                  <a:cubicBezTo>
                    <a:pt x="49" y="163"/>
                    <a:pt x="43" y="169"/>
                    <a:pt x="30" y="169"/>
                  </a:cubicBezTo>
                  <a:lnTo>
                    <a:pt x="23" y="169"/>
                  </a:lnTo>
                  <a:close/>
                  <a:moveTo>
                    <a:pt x="25" y="12"/>
                  </a:moveTo>
                  <a:cubicBezTo>
                    <a:pt x="22" y="12"/>
                    <a:pt x="19" y="12"/>
                    <a:pt x="17" y="12"/>
                  </a:cubicBezTo>
                  <a:cubicBezTo>
                    <a:pt x="14" y="12"/>
                    <a:pt x="13" y="13"/>
                    <a:pt x="13" y="15"/>
                  </a:cubicBezTo>
                  <a:cubicBezTo>
                    <a:pt x="12" y="16"/>
                    <a:pt x="12" y="18"/>
                    <a:pt x="12" y="20"/>
                  </a:cubicBezTo>
                  <a:cubicBezTo>
                    <a:pt x="12" y="52"/>
                    <a:pt x="12" y="83"/>
                    <a:pt x="12" y="115"/>
                  </a:cubicBezTo>
                  <a:cubicBezTo>
                    <a:pt x="12" y="130"/>
                    <a:pt x="12" y="130"/>
                    <a:pt x="12" y="130"/>
                  </a:cubicBezTo>
                  <a:cubicBezTo>
                    <a:pt x="12" y="137"/>
                    <a:pt x="12" y="144"/>
                    <a:pt x="12" y="151"/>
                  </a:cubicBezTo>
                  <a:cubicBezTo>
                    <a:pt x="12" y="155"/>
                    <a:pt x="13" y="157"/>
                    <a:pt x="18" y="157"/>
                  </a:cubicBezTo>
                  <a:cubicBezTo>
                    <a:pt x="20" y="157"/>
                    <a:pt x="21" y="157"/>
                    <a:pt x="23" y="157"/>
                  </a:cubicBezTo>
                  <a:cubicBezTo>
                    <a:pt x="30" y="157"/>
                    <a:pt x="30" y="157"/>
                    <a:pt x="30" y="157"/>
                  </a:cubicBezTo>
                  <a:cubicBezTo>
                    <a:pt x="36" y="157"/>
                    <a:pt x="37" y="156"/>
                    <a:pt x="37" y="149"/>
                  </a:cubicBezTo>
                  <a:cubicBezTo>
                    <a:pt x="37" y="134"/>
                    <a:pt x="37" y="119"/>
                    <a:pt x="37" y="104"/>
                  </a:cubicBezTo>
                  <a:cubicBezTo>
                    <a:pt x="37" y="85"/>
                    <a:pt x="37" y="85"/>
                    <a:pt x="37" y="85"/>
                  </a:cubicBezTo>
                  <a:cubicBezTo>
                    <a:pt x="37" y="63"/>
                    <a:pt x="37" y="63"/>
                    <a:pt x="37" y="63"/>
                  </a:cubicBezTo>
                  <a:cubicBezTo>
                    <a:pt x="37" y="48"/>
                    <a:pt x="37" y="33"/>
                    <a:pt x="37" y="18"/>
                  </a:cubicBezTo>
                  <a:cubicBezTo>
                    <a:pt x="37" y="13"/>
                    <a:pt x="36" y="12"/>
                    <a:pt x="31" y="12"/>
                  </a:cubicBezTo>
                  <a:cubicBezTo>
                    <a:pt x="29" y="12"/>
                    <a:pt x="27" y="12"/>
                    <a:pt x="25" y="1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11" name="Freeform 121">
              <a:extLst>
                <a:ext uri="{FF2B5EF4-FFF2-40B4-BE49-F238E27FC236}">
                  <a16:creationId xmlns:a16="http://schemas.microsoft.com/office/drawing/2014/main" id="{AA0B1FD8-84AF-4A0F-8C63-30F7609DAFC2}"/>
                </a:ext>
              </a:extLst>
            </p:cNvPr>
            <p:cNvSpPr>
              <a:spLocks noEditPoints="1"/>
            </p:cNvSpPr>
            <p:nvPr/>
          </p:nvSpPr>
          <p:spPr bwMode="auto">
            <a:xfrm>
              <a:off x="4486481" y="3233524"/>
              <a:ext cx="80195" cy="279252"/>
            </a:xfrm>
            <a:custGeom>
              <a:avLst/>
              <a:gdLst>
                <a:gd name="T0" fmla="*/ 23 w 49"/>
                <a:gd name="T1" fmla="*/ 169 h 169"/>
                <a:gd name="T2" fmla="*/ 18 w 49"/>
                <a:gd name="T3" fmla="*/ 169 h 169"/>
                <a:gd name="T4" fmla="*/ 0 w 49"/>
                <a:gd name="T5" fmla="*/ 151 h 169"/>
                <a:gd name="T6" fmla="*/ 0 w 49"/>
                <a:gd name="T7" fmla="*/ 76 h 169"/>
                <a:gd name="T8" fmla="*/ 0 w 49"/>
                <a:gd name="T9" fmla="*/ 36 h 169"/>
                <a:gd name="T10" fmla="*/ 0 w 49"/>
                <a:gd name="T11" fmla="*/ 18 h 169"/>
                <a:gd name="T12" fmla="*/ 17 w 49"/>
                <a:gd name="T13" fmla="*/ 0 h 169"/>
                <a:gd name="T14" fmla="*/ 31 w 49"/>
                <a:gd name="T15" fmla="*/ 0 h 169"/>
                <a:gd name="T16" fmla="*/ 49 w 49"/>
                <a:gd name="T17" fmla="*/ 19 h 169"/>
                <a:gd name="T18" fmla="*/ 49 w 49"/>
                <a:gd name="T19" fmla="*/ 65 h 169"/>
                <a:gd name="T20" fmla="*/ 49 w 49"/>
                <a:gd name="T21" fmla="*/ 85 h 169"/>
                <a:gd name="T22" fmla="*/ 49 w 49"/>
                <a:gd name="T23" fmla="*/ 105 h 169"/>
                <a:gd name="T24" fmla="*/ 49 w 49"/>
                <a:gd name="T25" fmla="*/ 149 h 169"/>
                <a:gd name="T26" fmla="*/ 30 w 49"/>
                <a:gd name="T27" fmla="*/ 169 h 169"/>
                <a:gd name="T28" fmla="*/ 23 w 49"/>
                <a:gd name="T29" fmla="*/ 169 h 169"/>
                <a:gd name="T30" fmla="*/ 23 w 49"/>
                <a:gd name="T31" fmla="*/ 12 h 169"/>
                <a:gd name="T32" fmla="*/ 17 w 49"/>
                <a:gd name="T33" fmla="*/ 12 h 169"/>
                <a:gd name="T34" fmla="*/ 12 w 49"/>
                <a:gd name="T35" fmla="*/ 18 h 169"/>
                <a:gd name="T36" fmla="*/ 12 w 49"/>
                <a:gd name="T37" fmla="*/ 36 h 169"/>
                <a:gd name="T38" fmla="*/ 12 w 49"/>
                <a:gd name="T39" fmla="*/ 76 h 169"/>
                <a:gd name="T40" fmla="*/ 12 w 49"/>
                <a:gd name="T41" fmla="*/ 151 h 169"/>
                <a:gd name="T42" fmla="*/ 18 w 49"/>
                <a:gd name="T43" fmla="*/ 157 h 169"/>
                <a:gd name="T44" fmla="*/ 23 w 49"/>
                <a:gd name="T45" fmla="*/ 157 h 169"/>
                <a:gd name="T46" fmla="*/ 30 w 49"/>
                <a:gd name="T47" fmla="*/ 157 h 169"/>
                <a:gd name="T48" fmla="*/ 37 w 49"/>
                <a:gd name="T49" fmla="*/ 149 h 169"/>
                <a:gd name="T50" fmla="*/ 37 w 49"/>
                <a:gd name="T51" fmla="*/ 105 h 169"/>
                <a:gd name="T52" fmla="*/ 37 w 49"/>
                <a:gd name="T53" fmla="*/ 85 h 169"/>
                <a:gd name="T54" fmla="*/ 37 w 49"/>
                <a:gd name="T55" fmla="*/ 65 h 169"/>
                <a:gd name="T56" fmla="*/ 37 w 49"/>
                <a:gd name="T57" fmla="*/ 19 h 169"/>
                <a:gd name="T58" fmla="*/ 30 w 49"/>
                <a:gd name="T59" fmla="*/ 12 h 169"/>
                <a:gd name="T60" fmla="*/ 23 w 49"/>
                <a:gd name="T61" fmla="*/ 12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9" h="169">
                  <a:moveTo>
                    <a:pt x="23" y="169"/>
                  </a:moveTo>
                  <a:cubicBezTo>
                    <a:pt x="21" y="169"/>
                    <a:pt x="19" y="169"/>
                    <a:pt x="18" y="169"/>
                  </a:cubicBezTo>
                  <a:cubicBezTo>
                    <a:pt x="6" y="169"/>
                    <a:pt x="0" y="162"/>
                    <a:pt x="0" y="151"/>
                  </a:cubicBezTo>
                  <a:cubicBezTo>
                    <a:pt x="0" y="126"/>
                    <a:pt x="0" y="101"/>
                    <a:pt x="0" y="76"/>
                  </a:cubicBezTo>
                  <a:cubicBezTo>
                    <a:pt x="0" y="36"/>
                    <a:pt x="0" y="36"/>
                    <a:pt x="0" y="36"/>
                  </a:cubicBezTo>
                  <a:cubicBezTo>
                    <a:pt x="0" y="30"/>
                    <a:pt x="0" y="24"/>
                    <a:pt x="0" y="18"/>
                  </a:cubicBezTo>
                  <a:cubicBezTo>
                    <a:pt x="0" y="7"/>
                    <a:pt x="6" y="1"/>
                    <a:pt x="17" y="0"/>
                  </a:cubicBezTo>
                  <a:cubicBezTo>
                    <a:pt x="21" y="0"/>
                    <a:pt x="26" y="0"/>
                    <a:pt x="31" y="0"/>
                  </a:cubicBezTo>
                  <a:cubicBezTo>
                    <a:pt x="42" y="0"/>
                    <a:pt x="49" y="7"/>
                    <a:pt x="49" y="19"/>
                  </a:cubicBezTo>
                  <a:cubicBezTo>
                    <a:pt x="49" y="34"/>
                    <a:pt x="49" y="50"/>
                    <a:pt x="49" y="65"/>
                  </a:cubicBezTo>
                  <a:cubicBezTo>
                    <a:pt x="49" y="85"/>
                    <a:pt x="49" y="85"/>
                    <a:pt x="49" y="85"/>
                  </a:cubicBezTo>
                  <a:cubicBezTo>
                    <a:pt x="49" y="105"/>
                    <a:pt x="49" y="105"/>
                    <a:pt x="49" y="105"/>
                  </a:cubicBezTo>
                  <a:cubicBezTo>
                    <a:pt x="49" y="120"/>
                    <a:pt x="49" y="135"/>
                    <a:pt x="49" y="149"/>
                  </a:cubicBezTo>
                  <a:cubicBezTo>
                    <a:pt x="49" y="162"/>
                    <a:pt x="42" y="169"/>
                    <a:pt x="30" y="169"/>
                  </a:cubicBezTo>
                  <a:lnTo>
                    <a:pt x="23" y="169"/>
                  </a:lnTo>
                  <a:close/>
                  <a:moveTo>
                    <a:pt x="23" y="12"/>
                  </a:moveTo>
                  <a:cubicBezTo>
                    <a:pt x="21" y="12"/>
                    <a:pt x="19" y="12"/>
                    <a:pt x="17" y="12"/>
                  </a:cubicBezTo>
                  <a:cubicBezTo>
                    <a:pt x="13" y="12"/>
                    <a:pt x="12" y="14"/>
                    <a:pt x="12" y="18"/>
                  </a:cubicBezTo>
                  <a:cubicBezTo>
                    <a:pt x="12" y="24"/>
                    <a:pt x="12" y="30"/>
                    <a:pt x="12" y="36"/>
                  </a:cubicBezTo>
                  <a:cubicBezTo>
                    <a:pt x="12" y="76"/>
                    <a:pt x="12" y="76"/>
                    <a:pt x="12" y="76"/>
                  </a:cubicBezTo>
                  <a:cubicBezTo>
                    <a:pt x="12" y="101"/>
                    <a:pt x="12" y="126"/>
                    <a:pt x="12" y="151"/>
                  </a:cubicBezTo>
                  <a:cubicBezTo>
                    <a:pt x="12" y="156"/>
                    <a:pt x="13" y="157"/>
                    <a:pt x="18" y="157"/>
                  </a:cubicBezTo>
                  <a:cubicBezTo>
                    <a:pt x="20" y="157"/>
                    <a:pt x="21" y="157"/>
                    <a:pt x="23" y="157"/>
                  </a:cubicBezTo>
                  <a:cubicBezTo>
                    <a:pt x="30" y="157"/>
                    <a:pt x="30" y="157"/>
                    <a:pt x="30" y="157"/>
                  </a:cubicBezTo>
                  <a:cubicBezTo>
                    <a:pt x="36" y="157"/>
                    <a:pt x="37" y="156"/>
                    <a:pt x="37" y="149"/>
                  </a:cubicBezTo>
                  <a:cubicBezTo>
                    <a:pt x="37" y="135"/>
                    <a:pt x="37" y="120"/>
                    <a:pt x="37" y="105"/>
                  </a:cubicBezTo>
                  <a:cubicBezTo>
                    <a:pt x="37" y="85"/>
                    <a:pt x="37" y="85"/>
                    <a:pt x="37" y="85"/>
                  </a:cubicBezTo>
                  <a:cubicBezTo>
                    <a:pt x="37" y="65"/>
                    <a:pt x="37" y="65"/>
                    <a:pt x="37" y="65"/>
                  </a:cubicBezTo>
                  <a:cubicBezTo>
                    <a:pt x="37" y="50"/>
                    <a:pt x="37" y="34"/>
                    <a:pt x="37" y="19"/>
                  </a:cubicBezTo>
                  <a:cubicBezTo>
                    <a:pt x="37" y="14"/>
                    <a:pt x="36" y="12"/>
                    <a:pt x="30" y="12"/>
                  </a:cubicBezTo>
                  <a:cubicBezTo>
                    <a:pt x="28" y="12"/>
                    <a:pt x="26" y="12"/>
                    <a:pt x="23" y="1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12" name="Rectangle 122">
              <a:extLst>
                <a:ext uri="{FF2B5EF4-FFF2-40B4-BE49-F238E27FC236}">
                  <a16:creationId xmlns:a16="http://schemas.microsoft.com/office/drawing/2014/main" id="{9D1B1301-2EF9-46E3-9CDA-AEB250E552E2}"/>
                </a:ext>
              </a:extLst>
            </p:cNvPr>
            <p:cNvSpPr>
              <a:spLocks noChangeArrowheads="1"/>
            </p:cNvSpPr>
            <p:nvPr/>
          </p:nvSpPr>
          <p:spPr bwMode="auto">
            <a:xfrm>
              <a:off x="4580996" y="3362409"/>
              <a:ext cx="181872" cy="2004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13" name="Freeform 123">
              <a:extLst>
                <a:ext uri="{FF2B5EF4-FFF2-40B4-BE49-F238E27FC236}">
                  <a16:creationId xmlns:a16="http://schemas.microsoft.com/office/drawing/2014/main" id="{2CA80099-A3DB-4E99-BC13-FC66924F910D}"/>
                </a:ext>
              </a:extLst>
            </p:cNvPr>
            <p:cNvSpPr>
              <a:spLocks noEditPoints="1"/>
            </p:cNvSpPr>
            <p:nvPr/>
          </p:nvSpPr>
          <p:spPr bwMode="auto">
            <a:xfrm>
              <a:off x="4356164" y="3266461"/>
              <a:ext cx="118861" cy="214809"/>
            </a:xfrm>
            <a:custGeom>
              <a:avLst/>
              <a:gdLst>
                <a:gd name="T0" fmla="*/ 52 w 72"/>
                <a:gd name="T1" fmla="*/ 0 h 130"/>
                <a:gd name="T2" fmla="*/ 47 w 72"/>
                <a:gd name="T3" fmla="*/ 0 h 130"/>
                <a:gd name="T4" fmla="*/ 42 w 72"/>
                <a:gd name="T5" fmla="*/ 0 h 130"/>
                <a:gd name="T6" fmla="*/ 23 w 72"/>
                <a:gd name="T7" fmla="*/ 17 h 130"/>
                <a:gd name="T8" fmla="*/ 23 w 72"/>
                <a:gd name="T9" fmla="*/ 58 h 130"/>
                <a:gd name="T10" fmla="*/ 0 w 72"/>
                <a:gd name="T11" fmla="*/ 58 h 130"/>
                <a:gd name="T12" fmla="*/ 0 w 72"/>
                <a:gd name="T13" fmla="*/ 70 h 130"/>
                <a:gd name="T14" fmla="*/ 23 w 72"/>
                <a:gd name="T15" fmla="*/ 70 h 130"/>
                <a:gd name="T16" fmla="*/ 23 w 72"/>
                <a:gd name="T17" fmla="*/ 71 h 130"/>
                <a:gd name="T18" fmla="*/ 23 w 72"/>
                <a:gd name="T19" fmla="*/ 93 h 130"/>
                <a:gd name="T20" fmla="*/ 23 w 72"/>
                <a:gd name="T21" fmla="*/ 115 h 130"/>
                <a:gd name="T22" fmla="*/ 41 w 72"/>
                <a:gd name="T23" fmla="*/ 130 h 130"/>
                <a:gd name="T24" fmla="*/ 45 w 72"/>
                <a:gd name="T25" fmla="*/ 130 h 130"/>
                <a:gd name="T26" fmla="*/ 52 w 72"/>
                <a:gd name="T27" fmla="*/ 130 h 130"/>
                <a:gd name="T28" fmla="*/ 72 w 72"/>
                <a:gd name="T29" fmla="*/ 114 h 130"/>
                <a:gd name="T30" fmla="*/ 72 w 72"/>
                <a:gd name="T31" fmla="*/ 54 h 130"/>
                <a:gd name="T32" fmla="*/ 71 w 72"/>
                <a:gd name="T33" fmla="*/ 16 h 130"/>
                <a:gd name="T34" fmla="*/ 52 w 72"/>
                <a:gd name="T35" fmla="*/ 0 h 130"/>
                <a:gd name="T36" fmla="*/ 60 w 72"/>
                <a:gd name="T37" fmla="*/ 114 h 130"/>
                <a:gd name="T38" fmla="*/ 52 w 72"/>
                <a:gd name="T39" fmla="*/ 118 h 130"/>
                <a:gd name="T40" fmla="*/ 45 w 72"/>
                <a:gd name="T41" fmla="*/ 118 h 130"/>
                <a:gd name="T42" fmla="*/ 41 w 72"/>
                <a:gd name="T43" fmla="*/ 118 h 130"/>
                <a:gd name="T44" fmla="*/ 35 w 72"/>
                <a:gd name="T45" fmla="*/ 115 h 130"/>
                <a:gd name="T46" fmla="*/ 35 w 72"/>
                <a:gd name="T47" fmla="*/ 93 h 130"/>
                <a:gd name="T48" fmla="*/ 35 w 72"/>
                <a:gd name="T49" fmla="*/ 71 h 130"/>
                <a:gd name="T50" fmla="*/ 35 w 72"/>
                <a:gd name="T51" fmla="*/ 17 h 130"/>
                <a:gd name="T52" fmla="*/ 42 w 72"/>
                <a:gd name="T53" fmla="*/ 12 h 130"/>
                <a:gd name="T54" fmla="*/ 47 w 72"/>
                <a:gd name="T55" fmla="*/ 12 h 130"/>
                <a:gd name="T56" fmla="*/ 52 w 72"/>
                <a:gd name="T57" fmla="*/ 12 h 130"/>
                <a:gd name="T58" fmla="*/ 59 w 72"/>
                <a:gd name="T59" fmla="*/ 16 h 130"/>
                <a:gd name="T60" fmla="*/ 60 w 72"/>
                <a:gd name="T61" fmla="*/ 54 h 130"/>
                <a:gd name="T62" fmla="*/ 60 w 72"/>
                <a:gd name="T63" fmla="*/ 114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2" h="130">
                  <a:moveTo>
                    <a:pt x="52" y="0"/>
                  </a:moveTo>
                  <a:cubicBezTo>
                    <a:pt x="47" y="0"/>
                    <a:pt x="47" y="0"/>
                    <a:pt x="47" y="0"/>
                  </a:cubicBezTo>
                  <a:cubicBezTo>
                    <a:pt x="42" y="0"/>
                    <a:pt x="42" y="0"/>
                    <a:pt x="42" y="0"/>
                  </a:cubicBezTo>
                  <a:cubicBezTo>
                    <a:pt x="33" y="0"/>
                    <a:pt x="23" y="2"/>
                    <a:pt x="23" y="17"/>
                  </a:cubicBezTo>
                  <a:cubicBezTo>
                    <a:pt x="23" y="30"/>
                    <a:pt x="23" y="44"/>
                    <a:pt x="23" y="58"/>
                  </a:cubicBezTo>
                  <a:cubicBezTo>
                    <a:pt x="0" y="58"/>
                    <a:pt x="0" y="58"/>
                    <a:pt x="0" y="58"/>
                  </a:cubicBezTo>
                  <a:cubicBezTo>
                    <a:pt x="0" y="70"/>
                    <a:pt x="0" y="70"/>
                    <a:pt x="0" y="70"/>
                  </a:cubicBezTo>
                  <a:cubicBezTo>
                    <a:pt x="23" y="70"/>
                    <a:pt x="23" y="70"/>
                    <a:pt x="23" y="70"/>
                  </a:cubicBezTo>
                  <a:cubicBezTo>
                    <a:pt x="23" y="70"/>
                    <a:pt x="23" y="71"/>
                    <a:pt x="23" y="71"/>
                  </a:cubicBezTo>
                  <a:cubicBezTo>
                    <a:pt x="23" y="93"/>
                    <a:pt x="23" y="93"/>
                    <a:pt x="23" y="93"/>
                  </a:cubicBezTo>
                  <a:cubicBezTo>
                    <a:pt x="23" y="100"/>
                    <a:pt x="23" y="108"/>
                    <a:pt x="23" y="115"/>
                  </a:cubicBezTo>
                  <a:cubicBezTo>
                    <a:pt x="23" y="122"/>
                    <a:pt x="26" y="130"/>
                    <a:pt x="41" y="130"/>
                  </a:cubicBezTo>
                  <a:cubicBezTo>
                    <a:pt x="45" y="130"/>
                    <a:pt x="45" y="130"/>
                    <a:pt x="45" y="130"/>
                  </a:cubicBezTo>
                  <a:cubicBezTo>
                    <a:pt x="52" y="130"/>
                    <a:pt x="52" y="130"/>
                    <a:pt x="52" y="130"/>
                  </a:cubicBezTo>
                  <a:cubicBezTo>
                    <a:pt x="57" y="130"/>
                    <a:pt x="71" y="130"/>
                    <a:pt x="72" y="114"/>
                  </a:cubicBezTo>
                  <a:cubicBezTo>
                    <a:pt x="72" y="54"/>
                    <a:pt x="72" y="54"/>
                    <a:pt x="72" y="54"/>
                  </a:cubicBezTo>
                  <a:cubicBezTo>
                    <a:pt x="72" y="42"/>
                    <a:pt x="72" y="29"/>
                    <a:pt x="71" y="16"/>
                  </a:cubicBezTo>
                  <a:cubicBezTo>
                    <a:pt x="71" y="0"/>
                    <a:pt x="57" y="0"/>
                    <a:pt x="52" y="0"/>
                  </a:cubicBezTo>
                  <a:close/>
                  <a:moveTo>
                    <a:pt x="60" y="114"/>
                  </a:moveTo>
                  <a:cubicBezTo>
                    <a:pt x="60" y="117"/>
                    <a:pt x="60" y="118"/>
                    <a:pt x="52" y="118"/>
                  </a:cubicBezTo>
                  <a:cubicBezTo>
                    <a:pt x="45" y="118"/>
                    <a:pt x="45" y="118"/>
                    <a:pt x="45" y="118"/>
                  </a:cubicBezTo>
                  <a:cubicBezTo>
                    <a:pt x="41" y="118"/>
                    <a:pt x="41" y="118"/>
                    <a:pt x="41" y="118"/>
                  </a:cubicBezTo>
                  <a:cubicBezTo>
                    <a:pt x="35" y="118"/>
                    <a:pt x="35" y="117"/>
                    <a:pt x="35" y="115"/>
                  </a:cubicBezTo>
                  <a:cubicBezTo>
                    <a:pt x="35" y="108"/>
                    <a:pt x="35" y="100"/>
                    <a:pt x="35" y="93"/>
                  </a:cubicBezTo>
                  <a:cubicBezTo>
                    <a:pt x="35" y="71"/>
                    <a:pt x="35" y="71"/>
                    <a:pt x="35" y="71"/>
                  </a:cubicBezTo>
                  <a:cubicBezTo>
                    <a:pt x="35" y="53"/>
                    <a:pt x="35" y="35"/>
                    <a:pt x="35" y="17"/>
                  </a:cubicBezTo>
                  <a:cubicBezTo>
                    <a:pt x="35" y="13"/>
                    <a:pt x="35" y="12"/>
                    <a:pt x="42" y="12"/>
                  </a:cubicBezTo>
                  <a:cubicBezTo>
                    <a:pt x="47" y="12"/>
                    <a:pt x="47" y="12"/>
                    <a:pt x="47" y="12"/>
                  </a:cubicBezTo>
                  <a:cubicBezTo>
                    <a:pt x="52" y="12"/>
                    <a:pt x="52" y="12"/>
                    <a:pt x="52" y="12"/>
                  </a:cubicBezTo>
                  <a:cubicBezTo>
                    <a:pt x="59" y="12"/>
                    <a:pt x="59" y="13"/>
                    <a:pt x="59" y="16"/>
                  </a:cubicBezTo>
                  <a:cubicBezTo>
                    <a:pt x="60" y="29"/>
                    <a:pt x="60" y="42"/>
                    <a:pt x="60" y="54"/>
                  </a:cubicBezTo>
                  <a:lnTo>
                    <a:pt x="60" y="11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14" name="Freeform 124">
              <a:extLst>
                <a:ext uri="{FF2B5EF4-FFF2-40B4-BE49-F238E27FC236}">
                  <a16:creationId xmlns:a16="http://schemas.microsoft.com/office/drawing/2014/main" id="{D195BB11-00C3-4268-AC75-E8A12381F2A6}"/>
                </a:ext>
              </a:extLst>
            </p:cNvPr>
            <p:cNvSpPr>
              <a:spLocks noEditPoints="1"/>
            </p:cNvSpPr>
            <p:nvPr/>
          </p:nvSpPr>
          <p:spPr bwMode="auto">
            <a:xfrm>
              <a:off x="4873136" y="3266461"/>
              <a:ext cx="118861" cy="214809"/>
            </a:xfrm>
            <a:custGeom>
              <a:avLst/>
              <a:gdLst>
                <a:gd name="T0" fmla="*/ 72 w 72"/>
                <a:gd name="T1" fmla="*/ 58 h 130"/>
                <a:gd name="T2" fmla="*/ 49 w 72"/>
                <a:gd name="T3" fmla="*/ 58 h 130"/>
                <a:gd name="T4" fmla="*/ 49 w 72"/>
                <a:gd name="T5" fmla="*/ 52 h 130"/>
                <a:gd name="T6" fmla="*/ 49 w 72"/>
                <a:gd name="T7" fmla="*/ 16 h 130"/>
                <a:gd name="T8" fmla="*/ 30 w 72"/>
                <a:gd name="T9" fmla="*/ 0 h 130"/>
                <a:gd name="T10" fmla="*/ 25 w 72"/>
                <a:gd name="T11" fmla="*/ 0 h 130"/>
                <a:gd name="T12" fmla="*/ 20 w 72"/>
                <a:gd name="T13" fmla="*/ 0 h 130"/>
                <a:gd name="T14" fmla="*/ 0 w 72"/>
                <a:gd name="T15" fmla="*/ 17 h 130"/>
                <a:gd name="T16" fmla="*/ 0 w 72"/>
                <a:gd name="T17" fmla="*/ 95 h 130"/>
                <a:gd name="T18" fmla="*/ 0 w 72"/>
                <a:gd name="T19" fmla="*/ 115 h 130"/>
                <a:gd name="T20" fmla="*/ 18 w 72"/>
                <a:gd name="T21" fmla="*/ 130 h 130"/>
                <a:gd name="T22" fmla="*/ 23 w 72"/>
                <a:gd name="T23" fmla="*/ 130 h 130"/>
                <a:gd name="T24" fmla="*/ 29 w 72"/>
                <a:gd name="T25" fmla="*/ 130 h 130"/>
                <a:gd name="T26" fmla="*/ 49 w 72"/>
                <a:gd name="T27" fmla="*/ 114 h 130"/>
                <a:gd name="T28" fmla="*/ 49 w 72"/>
                <a:gd name="T29" fmla="*/ 70 h 130"/>
                <a:gd name="T30" fmla="*/ 72 w 72"/>
                <a:gd name="T31" fmla="*/ 70 h 130"/>
                <a:gd name="T32" fmla="*/ 72 w 72"/>
                <a:gd name="T33" fmla="*/ 58 h 130"/>
                <a:gd name="T34" fmla="*/ 37 w 72"/>
                <a:gd name="T35" fmla="*/ 114 h 130"/>
                <a:gd name="T36" fmla="*/ 29 w 72"/>
                <a:gd name="T37" fmla="*/ 118 h 130"/>
                <a:gd name="T38" fmla="*/ 23 w 72"/>
                <a:gd name="T39" fmla="*/ 118 h 130"/>
                <a:gd name="T40" fmla="*/ 18 w 72"/>
                <a:gd name="T41" fmla="*/ 118 h 130"/>
                <a:gd name="T42" fmla="*/ 12 w 72"/>
                <a:gd name="T43" fmla="*/ 115 h 130"/>
                <a:gd name="T44" fmla="*/ 12 w 72"/>
                <a:gd name="T45" fmla="*/ 95 h 130"/>
                <a:gd name="T46" fmla="*/ 12 w 72"/>
                <a:gd name="T47" fmla="*/ 17 h 130"/>
                <a:gd name="T48" fmla="*/ 20 w 72"/>
                <a:gd name="T49" fmla="*/ 12 h 130"/>
                <a:gd name="T50" fmla="*/ 25 w 72"/>
                <a:gd name="T51" fmla="*/ 12 h 130"/>
                <a:gd name="T52" fmla="*/ 30 w 72"/>
                <a:gd name="T53" fmla="*/ 12 h 130"/>
                <a:gd name="T54" fmla="*/ 37 w 72"/>
                <a:gd name="T55" fmla="*/ 16 h 130"/>
                <a:gd name="T56" fmla="*/ 37 w 72"/>
                <a:gd name="T57" fmla="*/ 52 h 130"/>
                <a:gd name="T58" fmla="*/ 37 w 72"/>
                <a:gd name="T59" fmla="*/ 114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72" h="130">
                  <a:moveTo>
                    <a:pt x="72" y="58"/>
                  </a:moveTo>
                  <a:cubicBezTo>
                    <a:pt x="49" y="58"/>
                    <a:pt x="49" y="58"/>
                    <a:pt x="49" y="58"/>
                  </a:cubicBezTo>
                  <a:cubicBezTo>
                    <a:pt x="49" y="52"/>
                    <a:pt x="49" y="52"/>
                    <a:pt x="49" y="52"/>
                  </a:cubicBezTo>
                  <a:cubicBezTo>
                    <a:pt x="49" y="40"/>
                    <a:pt x="49" y="28"/>
                    <a:pt x="49" y="16"/>
                  </a:cubicBezTo>
                  <a:cubicBezTo>
                    <a:pt x="49" y="0"/>
                    <a:pt x="35" y="0"/>
                    <a:pt x="30" y="0"/>
                  </a:cubicBezTo>
                  <a:cubicBezTo>
                    <a:pt x="25" y="0"/>
                    <a:pt x="25" y="0"/>
                    <a:pt x="25" y="0"/>
                  </a:cubicBezTo>
                  <a:cubicBezTo>
                    <a:pt x="20" y="0"/>
                    <a:pt x="20" y="0"/>
                    <a:pt x="20" y="0"/>
                  </a:cubicBezTo>
                  <a:cubicBezTo>
                    <a:pt x="11" y="0"/>
                    <a:pt x="0" y="2"/>
                    <a:pt x="0" y="17"/>
                  </a:cubicBezTo>
                  <a:cubicBezTo>
                    <a:pt x="0" y="95"/>
                    <a:pt x="0" y="95"/>
                    <a:pt x="0" y="95"/>
                  </a:cubicBezTo>
                  <a:cubicBezTo>
                    <a:pt x="0" y="102"/>
                    <a:pt x="0" y="108"/>
                    <a:pt x="0" y="115"/>
                  </a:cubicBezTo>
                  <a:cubicBezTo>
                    <a:pt x="0" y="122"/>
                    <a:pt x="3" y="130"/>
                    <a:pt x="18" y="130"/>
                  </a:cubicBezTo>
                  <a:cubicBezTo>
                    <a:pt x="23" y="130"/>
                    <a:pt x="23" y="130"/>
                    <a:pt x="23" y="130"/>
                  </a:cubicBezTo>
                  <a:cubicBezTo>
                    <a:pt x="29" y="130"/>
                    <a:pt x="29" y="130"/>
                    <a:pt x="29" y="130"/>
                  </a:cubicBezTo>
                  <a:cubicBezTo>
                    <a:pt x="35" y="130"/>
                    <a:pt x="49" y="130"/>
                    <a:pt x="49" y="114"/>
                  </a:cubicBezTo>
                  <a:cubicBezTo>
                    <a:pt x="49" y="70"/>
                    <a:pt x="49" y="70"/>
                    <a:pt x="49" y="70"/>
                  </a:cubicBezTo>
                  <a:cubicBezTo>
                    <a:pt x="72" y="70"/>
                    <a:pt x="72" y="70"/>
                    <a:pt x="72" y="70"/>
                  </a:cubicBezTo>
                  <a:lnTo>
                    <a:pt x="72" y="58"/>
                  </a:lnTo>
                  <a:close/>
                  <a:moveTo>
                    <a:pt x="37" y="114"/>
                  </a:moveTo>
                  <a:cubicBezTo>
                    <a:pt x="37" y="117"/>
                    <a:pt x="37" y="118"/>
                    <a:pt x="29" y="118"/>
                  </a:cubicBezTo>
                  <a:cubicBezTo>
                    <a:pt x="23" y="118"/>
                    <a:pt x="23" y="118"/>
                    <a:pt x="23" y="118"/>
                  </a:cubicBezTo>
                  <a:cubicBezTo>
                    <a:pt x="18" y="118"/>
                    <a:pt x="18" y="118"/>
                    <a:pt x="18" y="118"/>
                  </a:cubicBezTo>
                  <a:cubicBezTo>
                    <a:pt x="12" y="118"/>
                    <a:pt x="12" y="117"/>
                    <a:pt x="12" y="115"/>
                  </a:cubicBezTo>
                  <a:cubicBezTo>
                    <a:pt x="12" y="108"/>
                    <a:pt x="12" y="102"/>
                    <a:pt x="12" y="95"/>
                  </a:cubicBezTo>
                  <a:cubicBezTo>
                    <a:pt x="12" y="17"/>
                    <a:pt x="12" y="17"/>
                    <a:pt x="12" y="17"/>
                  </a:cubicBezTo>
                  <a:cubicBezTo>
                    <a:pt x="12" y="13"/>
                    <a:pt x="12" y="12"/>
                    <a:pt x="20" y="12"/>
                  </a:cubicBezTo>
                  <a:cubicBezTo>
                    <a:pt x="25" y="12"/>
                    <a:pt x="25" y="12"/>
                    <a:pt x="25" y="12"/>
                  </a:cubicBezTo>
                  <a:cubicBezTo>
                    <a:pt x="30" y="12"/>
                    <a:pt x="30" y="12"/>
                    <a:pt x="30" y="12"/>
                  </a:cubicBezTo>
                  <a:cubicBezTo>
                    <a:pt x="37" y="12"/>
                    <a:pt x="37" y="13"/>
                    <a:pt x="37" y="16"/>
                  </a:cubicBezTo>
                  <a:cubicBezTo>
                    <a:pt x="37" y="28"/>
                    <a:pt x="37" y="40"/>
                    <a:pt x="37" y="52"/>
                  </a:cubicBezTo>
                  <a:lnTo>
                    <a:pt x="37" y="11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sp>
        <p:nvSpPr>
          <p:cNvPr id="315" name="Freeform 125">
            <a:extLst>
              <a:ext uri="{FF2B5EF4-FFF2-40B4-BE49-F238E27FC236}">
                <a16:creationId xmlns:a16="http://schemas.microsoft.com/office/drawing/2014/main" id="{F120366A-B1BB-4734-8842-8A225FA647CC}"/>
              </a:ext>
            </a:extLst>
          </p:cNvPr>
          <p:cNvSpPr>
            <a:spLocks noEditPoints="1"/>
          </p:cNvSpPr>
          <p:nvPr/>
        </p:nvSpPr>
        <p:spPr bwMode="auto">
          <a:xfrm>
            <a:off x="10300193" y="5342381"/>
            <a:ext cx="305067" cy="298435"/>
          </a:xfrm>
          <a:custGeom>
            <a:avLst/>
            <a:gdLst>
              <a:gd name="T0" fmla="*/ 305 w 319"/>
              <a:gd name="T1" fmla="*/ 49 h 311"/>
              <a:gd name="T2" fmla="*/ 236 w 319"/>
              <a:gd name="T3" fmla="*/ 0 h 311"/>
              <a:gd name="T4" fmla="*/ 235 w 319"/>
              <a:gd name="T5" fmla="*/ 0 h 311"/>
              <a:gd name="T6" fmla="*/ 174 w 319"/>
              <a:gd name="T7" fmla="*/ 24 h 311"/>
              <a:gd name="T8" fmla="*/ 25 w 319"/>
              <a:gd name="T9" fmla="*/ 173 h 311"/>
              <a:gd name="T10" fmla="*/ 1 w 319"/>
              <a:gd name="T11" fmla="*/ 227 h 311"/>
              <a:gd name="T12" fmla="*/ 48 w 319"/>
              <a:gd name="T13" fmla="*/ 304 h 311"/>
              <a:gd name="T14" fmla="*/ 82 w 319"/>
              <a:gd name="T15" fmla="*/ 311 h 311"/>
              <a:gd name="T16" fmla="*/ 138 w 319"/>
              <a:gd name="T17" fmla="*/ 288 h 311"/>
              <a:gd name="T18" fmla="*/ 209 w 319"/>
              <a:gd name="T19" fmla="*/ 217 h 311"/>
              <a:gd name="T20" fmla="*/ 237 w 319"/>
              <a:gd name="T21" fmla="*/ 189 h 311"/>
              <a:gd name="T22" fmla="*/ 253 w 319"/>
              <a:gd name="T23" fmla="*/ 173 h 311"/>
              <a:gd name="T24" fmla="*/ 290 w 319"/>
              <a:gd name="T25" fmla="*/ 136 h 311"/>
              <a:gd name="T26" fmla="*/ 305 w 319"/>
              <a:gd name="T27" fmla="*/ 49 h 311"/>
              <a:gd name="T28" fmla="*/ 95 w 319"/>
              <a:gd name="T29" fmla="*/ 170 h 311"/>
              <a:gd name="T30" fmla="*/ 33 w 319"/>
              <a:gd name="T31" fmla="*/ 250 h 311"/>
              <a:gd name="T32" fmla="*/ 80 w 319"/>
              <a:gd name="T33" fmla="*/ 150 h 311"/>
              <a:gd name="T34" fmla="*/ 95 w 319"/>
              <a:gd name="T35" fmla="*/ 170 h 311"/>
              <a:gd name="T36" fmla="*/ 281 w 319"/>
              <a:gd name="T37" fmla="*/ 127 h 311"/>
              <a:gd name="T38" fmla="*/ 245 w 319"/>
              <a:gd name="T39" fmla="*/ 164 h 311"/>
              <a:gd name="T40" fmla="*/ 229 w 319"/>
              <a:gd name="T41" fmla="*/ 180 h 311"/>
              <a:gd name="T42" fmla="*/ 209 w 319"/>
              <a:gd name="T43" fmla="*/ 200 h 311"/>
              <a:gd name="T44" fmla="*/ 110 w 319"/>
              <a:gd name="T45" fmla="*/ 106 h 311"/>
              <a:gd name="T46" fmla="*/ 183 w 319"/>
              <a:gd name="T47" fmla="*/ 33 h 311"/>
              <a:gd name="T48" fmla="*/ 235 w 319"/>
              <a:gd name="T49" fmla="*/ 12 h 311"/>
              <a:gd name="T50" fmla="*/ 294 w 319"/>
              <a:gd name="T51" fmla="*/ 53 h 311"/>
              <a:gd name="T52" fmla="*/ 281 w 319"/>
              <a:gd name="T53" fmla="*/ 127 h 3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19" h="311">
                <a:moveTo>
                  <a:pt x="305" y="49"/>
                </a:moveTo>
                <a:cubicBezTo>
                  <a:pt x="292" y="19"/>
                  <a:pt x="269" y="3"/>
                  <a:pt x="236" y="0"/>
                </a:cubicBezTo>
                <a:cubicBezTo>
                  <a:pt x="235" y="0"/>
                  <a:pt x="235" y="0"/>
                  <a:pt x="235" y="0"/>
                </a:cubicBezTo>
                <a:cubicBezTo>
                  <a:pt x="210" y="0"/>
                  <a:pt x="190" y="8"/>
                  <a:pt x="174" y="24"/>
                </a:cubicBezTo>
                <a:cubicBezTo>
                  <a:pt x="125" y="73"/>
                  <a:pt x="78" y="120"/>
                  <a:pt x="25" y="173"/>
                </a:cubicBezTo>
                <a:cubicBezTo>
                  <a:pt x="10" y="188"/>
                  <a:pt x="2" y="206"/>
                  <a:pt x="1" y="227"/>
                </a:cubicBezTo>
                <a:cubicBezTo>
                  <a:pt x="0" y="260"/>
                  <a:pt x="18" y="290"/>
                  <a:pt x="48" y="304"/>
                </a:cubicBezTo>
                <a:cubicBezTo>
                  <a:pt x="59" y="309"/>
                  <a:pt x="70" y="311"/>
                  <a:pt x="82" y="311"/>
                </a:cubicBezTo>
                <a:cubicBezTo>
                  <a:pt x="102" y="311"/>
                  <a:pt x="122" y="303"/>
                  <a:pt x="138" y="288"/>
                </a:cubicBezTo>
                <a:cubicBezTo>
                  <a:pt x="162" y="264"/>
                  <a:pt x="186" y="240"/>
                  <a:pt x="209" y="217"/>
                </a:cubicBezTo>
                <a:cubicBezTo>
                  <a:pt x="218" y="208"/>
                  <a:pt x="228" y="198"/>
                  <a:pt x="237" y="189"/>
                </a:cubicBezTo>
                <a:cubicBezTo>
                  <a:pt x="243" y="183"/>
                  <a:pt x="248" y="178"/>
                  <a:pt x="253" y="173"/>
                </a:cubicBezTo>
                <a:cubicBezTo>
                  <a:pt x="265" y="161"/>
                  <a:pt x="278" y="148"/>
                  <a:pt x="290" y="136"/>
                </a:cubicBezTo>
                <a:cubicBezTo>
                  <a:pt x="313" y="110"/>
                  <a:pt x="319" y="80"/>
                  <a:pt x="305" y="49"/>
                </a:cubicBezTo>
                <a:close/>
                <a:moveTo>
                  <a:pt x="95" y="170"/>
                </a:moveTo>
                <a:cubicBezTo>
                  <a:pt x="95" y="170"/>
                  <a:pt x="47" y="194"/>
                  <a:pt x="33" y="250"/>
                </a:cubicBezTo>
                <a:cubicBezTo>
                  <a:pt x="33" y="250"/>
                  <a:pt x="14" y="194"/>
                  <a:pt x="80" y="150"/>
                </a:cubicBezTo>
                <a:lnTo>
                  <a:pt x="95" y="170"/>
                </a:lnTo>
                <a:close/>
                <a:moveTo>
                  <a:pt x="281" y="127"/>
                </a:moveTo>
                <a:cubicBezTo>
                  <a:pt x="270" y="140"/>
                  <a:pt x="257" y="153"/>
                  <a:pt x="245" y="164"/>
                </a:cubicBezTo>
                <a:cubicBezTo>
                  <a:pt x="239" y="170"/>
                  <a:pt x="234" y="175"/>
                  <a:pt x="229" y="180"/>
                </a:cubicBezTo>
                <a:cubicBezTo>
                  <a:pt x="222" y="187"/>
                  <a:pt x="216" y="193"/>
                  <a:pt x="209" y="200"/>
                </a:cubicBezTo>
                <a:cubicBezTo>
                  <a:pt x="110" y="106"/>
                  <a:pt x="110" y="106"/>
                  <a:pt x="110" y="106"/>
                </a:cubicBezTo>
                <a:cubicBezTo>
                  <a:pt x="134" y="81"/>
                  <a:pt x="158" y="57"/>
                  <a:pt x="183" y="33"/>
                </a:cubicBezTo>
                <a:cubicBezTo>
                  <a:pt x="197" y="19"/>
                  <a:pt x="213" y="12"/>
                  <a:pt x="235" y="12"/>
                </a:cubicBezTo>
                <a:cubicBezTo>
                  <a:pt x="263" y="14"/>
                  <a:pt x="283" y="28"/>
                  <a:pt x="294" y="53"/>
                </a:cubicBezTo>
                <a:cubicBezTo>
                  <a:pt x="306" y="80"/>
                  <a:pt x="301" y="105"/>
                  <a:pt x="281" y="127"/>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16" name="Freeform 126">
            <a:extLst>
              <a:ext uri="{FF2B5EF4-FFF2-40B4-BE49-F238E27FC236}">
                <a16:creationId xmlns:a16="http://schemas.microsoft.com/office/drawing/2014/main" id="{5797CA33-35FE-4DC8-921F-5F16A2BDC67E}"/>
              </a:ext>
            </a:extLst>
          </p:cNvPr>
          <p:cNvSpPr>
            <a:spLocks noEditPoints="1"/>
          </p:cNvSpPr>
          <p:nvPr/>
        </p:nvSpPr>
        <p:spPr bwMode="auto">
          <a:xfrm>
            <a:off x="8401270" y="3178518"/>
            <a:ext cx="224655" cy="305067"/>
          </a:xfrm>
          <a:custGeom>
            <a:avLst/>
            <a:gdLst>
              <a:gd name="T0" fmla="*/ 234 w 234"/>
              <a:gd name="T1" fmla="*/ 214 h 318"/>
              <a:gd name="T2" fmla="*/ 202 w 234"/>
              <a:gd name="T3" fmla="*/ 182 h 318"/>
              <a:gd name="T4" fmla="*/ 171 w 234"/>
              <a:gd name="T5" fmla="*/ 214 h 318"/>
              <a:gd name="T6" fmla="*/ 196 w 234"/>
              <a:gd name="T7" fmla="*/ 245 h 318"/>
              <a:gd name="T8" fmla="*/ 144 w 234"/>
              <a:gd name="T9" fmla="*/ 306 h 318"/>
              <a:gd name="T10" fmla="*/ 142 w 234"/>
              <a:gd name="T11" fmla="*/ 306 h 318"/>
              <a:gd name="T12" fmla="*/ 105 w 234"/>
              <a:gd name="T13" fmla="*/ 291 h 318"/>
              <a:gd name="T14" fmla="*/ 86 w 234"/>
              <a:gd name="T15" fmla="*/ 232 h 318"/>
              <a:gd name="T16" fmla="*/ 86 w 234"/>
              <a:gd name="T17" fmla="*/ 176 h 318"/>
              <a:gd name="T18" fmla="*/ 108 w 234"/>
              <a:gd name="T19" fmla="*/ 172 h 318"/>
              <a:gd name="T20" fmla="*/ 163 w 234"/>
              <a:gd name="T21" fmla="*/ 107 h 318"/>
              <a:gd name="T22" fmla="*/ 163 w 234"/>
              <a:gd name="T23" fmla="*/ 17 h 318"/>
              <a:gd name="T24" fmla="*/ 133 w 234"/>
              <a:gd name="T25" fmla="*/ 17 h 318"/>
              <a:gd name="T26" fmla="*/ 133 w 234"/>
              <a:gd name="T27" fmla="*/ 0 h 318"/>
              <a:gd name="T28" fmla="*/ 121 w 234"/>
              <a:gd name="T29" fmla="*/ 0 h 318"/>
              <a:gd name="T30" fmla="*/ 121 w 234"/>
              <a:gd name="T31" fmla="*/ 43 h 318"/>
              <a:gd name="T32" fmla="*/ 133 w 234"/>
              <a:gd name="T33" fmla="*/ 43 h 318"/>
              <a:gd name="T34" fmla="*/ 133 w 234"/>
              <a:gd name="T35" fmla="*/ 29 h 318"/>
              <a:gd name="T36" fmla="*/ 151 w 234"/>
              <a:gd name="T37" fmla="*/ 29 h 318"/>
              <a:gd name="T38" fmla="*/ 151 w 234"/>
              <a:gd name="T39" fmla="*/ 107 h 318"/>
              <a:gd name="T40" fmla="*/ 105 w 234"/>
              <a:gd name="T41" fmla="*/ 161 h 318"/>
              <a:gd name="T42" fmla="*/ 29 w 234"/>
              <a:gd name="T43" fmla="*/ 144 h 318"/>
              <a:gd name="T44" fmla="*/ 12 w 234"/>
              <a:gd name="T45" fmla="*/ 108 h 318"/>
              <a:gd name="T46" fmla="*/ 12 w 234"/>
              <a:gd name="T47" fmla="*/ 105 h 318"/>
              <a:gd name="T48" fmla="*/ 12 w 234"/>
              <a:gd name="T49" fmla="*/ 29 h 318"/>
              <a:gd name="T50" fmla="*/ 32 w 234"/>
              <a:gd name="T51" fmla="*/ 29 h 318"/>
              <a:gd name="T52" fmla="*/ 32 w 234"/>
              <a:gd name="T53" fmla="*/ 44 h 318"/>
              <a:gd name="T54" fmla="*/ 44 w 234"/>
              <a:gd name="T55" fmla="*/ 44 h 318"/>
              <a:gd name="T56" fmla="*/ 44 w 234"/>
              <a:gd name="T57" fmla="*/ 0 h 318"/>
              <a:gd name="T58" fmla="*/ 32 w 234"/>
              <a:gd name="T59" fmla="*/ 0 h 318"/>
              <a:gd name="T60" fmla="*/ 32 w 234"/>
              <a:gd name="T61" fmla="*/ 17 h 318"/>
              <a:gd name="T62" fmla="*/ 0 w 234"/>
              <a:gd name="T63" fmla="*/ 17 h 318"/>
              <a:gd name="T64" fmla="*/ 0 w 234"/>
              <a:gd name="T65" fmla="*/ 23 h 318"/>
              <a:gd name="T66" fmla="*/ 0 w 234"/>
              <a:gd name="T67" fmla="*/ 105 h 318"/>
              <a:gd name="T68" fmla="*/ 0 w 234"/>
              <a:gd name="T69" fmla="*/ 108 h 318"/>
              <a:gd name="T70" fmla="*/ 21 w 234"/>
              <a:gd name="T71" fmla="*/ 153 h 318"/>
              <a:gd name="T72" fmla="*/ 74 w 234"/>
              <a:gd name="T73" fmla="*/ 176 h 318"/>
              <a:gd name="T74" fmla="*/ 74 w 234"/>
              <a:gd name="T75" fmla="*/ 232 h 318"/>
              <a:gd name="T76" fmla="*/ 96 w 234"/>
              <a:gd name="T77" fmla="*/ 299 h 318"/>
              <a:gd name="T78" fmla="*/ 142 w 234"/>
              <a:gd name="T79" fmla="*/ 318 h 318"/>
              <a:gd name="T80" fmla="*/ 144 w 234"/>
              <a:gd name="T81" fmla="*/ 318 h 318"/>
              <a:gd name="T82" fmla="*/ 208 w 234"/>
              <a:gd name="T83" fmla="*/ 245 h 318"/>
              <a:gd name="T84" fmla="*/ 234 w 234"/>
              <a:gd name="T85" fmla="*/ 214 h 318"/>
              <a:gd name="T86" fmla="*/ 202 w 234"/>
              <a:gd name="T87" fmla="*/ 233 h 318"/>
              <a:gd name="T88" fmla="*/ 183 w 234"/>
              <a:gd name="T89" fmla="*/ 214 h 318"/>
              <a:gd name="T90" fmla="*/ 202 w 234"/>
              <a:gd name="T91" fmla="*/ 194 h 318"/>
              <a:gd name="T92" fmla="*/ 222 w 234"/>
              <a:gd name="T93" fmla="*/ 214 h 318"/>
              <a:gd name="T94" fmla="*/ 202 w 234"/>
              <a:gd name="T95" fmla="*/ 233 h 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34" h="318">
                <a:moveTo>
                  <a:pt x="234" y="214"/>
                </a:moveTo>
                <a:cubicBezTo>
                  <a:pt x="234" y="196"/>
                  <a:pt x="220" y="182"/>
                  <a:pt x="202" y="182"/>
                </a:cubicBezTo>
                <a:cubicBezTo>
                  <a:pt x="185" y="182"/>
                  <a:pt x="171" y="196"/>
                  <a:pt x="171" y="214"/>
                </a:cubicBezTo>
                <a:cubicBezTo>
                  <a:pt x="171" y="229"/>
                  <a:pt x="181" y="242"/>
                  <a:pt x="196" y="245"/>
                </a:cubicBezTo>
                <a:cubicBezTo>
                  <a:pt x="192" y="274"/>
                  <a:pt x="180" y="306"/>
                  <a:pt x="144" y="306"/>
                </a:cubicBezTo>
                <a:cubicBezTo>
                  <a:pt x="143" y="306"/>
                  <a:pt x="143" y="306"/>
                  <a:pt x="142" y="306"/>
                </a:cubicBezTo>
                <a:cubicBezTo>
                  <a:pt x="127" y="306"/>
                  <a:pt x="114" y="301"/>
                  <a:pt x="105" y="291"/>
                </a:cubicBezTo>
                <a:cubicBezTo>
                  <a:pt x="85" y="270"/>
                  <a:pt x="86" y="233"/>
                  <a:pt x="86" y="232"/>
                </a:cubicBezTo>
                <a:cubicBezTo>
                  <a:pt x="86" y="176"/>
                  <a:pt x="86" y="176"/>
                  <a:pt x="86" y="176"/>
                </a:cubicBezTo>
                <a:cubicBezTo>
                  <a:pt x="94" y="175"/>
                  <a:pt x="101" y="174"/>
                  <a:pt x="108" y="172"/>
                </a:cubicBezTo>
                <a:cubicBezTo>
                  <a:pt x="141" y="162"/>
                  <a:pt x="162" y="137"/>
                  <a:pt x="163" y="107"/>
                </a:cubicBezTo>
                <a:cubicBezTo>
                  <a:pt x="163" y="17"/>
                  <a:pt x="163" y="17"/>
                  <a:pt x="163" y="17"/>
                </a:cubicBezTo>
                <a:cubicBezTo>
                  <a:pt x="133" y="17"/>
                  <a:pt x="133" y="17"/>
                  <a:pt x="133" y="17"/>
                </a:cubicBezTo>
                <a:cubicBezTo>
                  <a:pt x="133" y="0"/>
                  <a:pt x="133" y="0"/>
                  <a:pt x="133" y="0"/>
                </a:cubicBezTo>
                <a:cubicBezTo>
                  <a:pt x="121" y="0"/>
                  <a:pt x="121" y="0"/>
                  <a:pt x="121" y="0"/>
                </a:cubicBezTo>
                <a:cubicBezTo>
                  <a:pt x="121" y="43"/>
                  <a:pt x="121" y="43"/>
                  <a:pt x="121" y="43"/>
                </a:cubicBezTo>
                <a:cubicBezTo>
                  <a:pt x="133" y="43"/>
                  <a:pt x="133" y="43"/>
                  <a:pt x="133" y="43"/>
                </a:cubicBezTo>
                <a:cubicBezTo>
                  <a:pt x="133" y="29"/>
                  <a:pt x="133" y="29"/>
                  <a:pt x="133" y="29"/>
                </a:cubicBezTo>
                <a:cubicBezTo>
                  <a:pt x="151" y="29"/>
                  <a:pt x="151" y="29"/>
                  <a:pt x="151" y="29"/>
                </a:cubicBezTo>
                <a:cubicBezTo>
                  <a:pt x="151" y="107"/>
                  <a:pt x="151" y="107"/>
                  <a:pt x="151" y="107"/>
                </a:cubicBezTo>
                <a:cubicBezTo>
                  <a:pt x="151" y="132"/>
                  <a:pt x="133" y="152"/>
                  <a:pt x="105" y="161"/>
                </a:cubicBezTo>
                <a:cubicBezTo>
                  <a:pt x="78" y="169"/>
                  <a:pt x="48" y="162"/>
                  <a:pt x="29" y="144"/>
                </a:cubicBezTo>
                <a:cubicBezTo>
                  <a:pt x="18" y="134"/>
                  <a:pt x="12" y="122"/>
                  <a:pt x="12" y="108"/>
                </a:cubicBezTo>
                <a:cubicBezTo>
                  <a:pt x="12" y="107"/>
                  <a:pt x="12" y="106"/>
                  <a:pt x="12" y="105"/>
                </a:cubicBezTo>
                <a:cubicBezTo>
                  <a:pt x="12" y="105"/>
                  <a:pt x="12" y="52"/>
                  <a:pt x="12" y="29"/>
                </a:cubicBezTo>
                <a:cubicBezTo>
                  <a:pt x="32" y="29"/>
                  <a:pt x="32" y="29"/>
                  <a:pt x="32" y="29"/>
                </a:cubicBezTo>
                <a:cubicBezTo>
                  <a:pt x="32" y="44"/>
                  <a:pt x="32" y="44"/>
                  <a:pt x="32" y="44"/>
                </a:cubicBezTo>
                <a:cubicBezTo>
                  <a:pt x="44" y="44"/>
                  <a:pt x="44" y="44"/>
                  <a:pt x="44" y="44"/>
                </a:cubicBezTo>
                <a:cubicBezTo>
                  <a:pt x="44" y="0"/>
                  <a:pt x="44" y="0"/>
                  <a:pt x="44" y="0"/>
                </a:cubicBezTo>
                <a:cubicBezTo>
                  <a:pt x="32" y="0"/>
                  <a:pt x="32" y="0"/>
                  <a:pt x="32" y="0"/>
                </a:cubicBezTo>
                <a:cubicBezTo>
                  <a:pt x="32" y="17"/>
                  <a:pt x="32" y="17"/>
                  <a:pt x="32" y="17"/>
                </a:cubicBezTo>
                <a:cubicBezTo>
                  <a:pt x="0" y="17"/>
                  <a:pt x="0" y="17"/>
                  <a:pt x="0" y="17"/>
                </a:cubicBezTo>
                <a:cubicBezTo>
                  <a:pt x="0" y="23"/>
                  <a:pt x="0" y="23"/>
                  <a:pt x="0" y="23"/>
                </a:cubicBezTo>
                <a:cubicBezTo>
                  <a:pt x="0" y="42"/>
                  <a:pt x="0" y="105"/>
                  <a:pt x="0" y="105"/>
                </a:cubicBezTo>
                <a:cubicBezTo>
                  <a:pt x="0" y="106"/>
                  <a:pt x="0" y="107"/>
                  <a:pt x="0" y="108"/>
                </a:cubicBezTo>
                <a:cubicBezTo>
                  <a:pt x="0" y="125"/>
                  <a:pt x="7" y="140"/>
                  <a:pt x="21" y="153"/>
                </a:cubicBezTo>
                <a:cubicBezTo>
                  <a:pt x="35" y="166"/>
                  <a:pt x="54" y="174"/>
                  <a:pt x="74" y="176"/>
                </a:cubicBezTo>
                <a:cubicBezTo>
                  <a:pt x="74" y="232"/>
                  <a:pt x="74" y="232"/>
                  <a:pt x="74" y="232"/>
                </a:cubicBezTo>
                <a:cubicBezTo>
                  <a:pt x="74" y="234"/>
                  <a:pt x="73" y="274"/>
                  <a:pt x="96" y="299"/>
                </a:cubicBezTo>
                <a:cubicBezTo>
                  <a:pt x="108" y="311"/>
                  <a:pt x="123" y="318"/>
                  <a:pt x="142" y="318"/>
                </a:cubicBezTo>
                <a:cubicBezTo>
                  <a:pt x="142" y="318"/>
                  <a:pt x="143" y="318"/>
                  <a:pt x="144" y="318"/>
                </a:cubicBezTo>
                <a:cubicBezTo>
                  <a:pt x="180" y="318"/>
                  <a:pt x="203" y="292"/>
                  <a:pt x="208" y="245"/>
                </a:cubicBezTo>
                <a:cubicBezTo>
                  <a:pt x="223" y="242"/>
                  <a:pt x="234" y="229"/>
                  <a:pt x="234" y="214"/>
                </a:cubicBezTo>
                <a:close/>
                <a:moveTo>
                  <a:pt x="202" y="233"/>
                </a:moveTo>
                <a:cubicBezTo>
                  <a:pt x="191" y="233"/>
                  <a:pt x="183" y="225"/>
                  <a:pt x="183" y="214"/>
                </a:cubicBezTo>
                <a:cubicBezTo>
                  <a:pt x="183" y="203"/>
                  <a:pt x="191" y="194"/>
                  <a:pt x="202" y="194"/>
                </a:cubicBezTo>
                <a:cubicBezTo>
                  <a:pt x="213" y="194"/>
                  <a:pt x="222" y="203"/>
                  <a:pt x="222" y="214"/>
                </a:cubicBezTo>
                <a:cubicBezTo>
                  <a:pt x="222" y="225"/>
                  <a:pt x="213" y="233"/>
                  <a:pt x="202" y="23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nvGrpSpPr>
          <p:cNvPr id="317" name="组合 316">
            <a:extLst>
              <a:ext uri="{FF2B5EF4-FFF2-40B4-BE49-F238E27FC236}">
                <a16:creationId xmlns:a16="http://schemas.microsoft.com/office/drawing/2014/main" id="{651640CA-E89C-448F-9109-613144013661}"/>
              </a:ext>
            </a:extLst>
          </p:cNvPr>
          <p:cNvGrpSpPr/>
          <p:nvPr/>
        </p:nvGrpSpPr>
        <p:grpSpPr>
          <a:xfrm>
            <a:off x="3427020" y="2408872"/>
            <a:ext cx="205588" cy="330765"/>
            <a:chOff x="2352717" y="1251558"/>
            <a:chExt cx="355150" cy="571391"/>
          </a:xfrm>
        </p:grpSpPr>
        <p:sp>
          <p:nvSpPr>
            <p:cNvPr id="318" name="Freeform 127">
              <a:extLst>
                <a:ext uri="{FF2B5EF4-FFF2-40B4-BE49-F238E27FC236}">
                  <a16:creationId xmlns:a16="http://schemas.microsoft.com/office/drawing/2014/main" id="{76A32675-F2F7-48D7-A9AA-E62AA90B41C3}"/>
                </a:ext>
              </a:extLst>
            </p:cNvPr>
            <p:cNvSpPr>
              <a:spLocks noEditPoints="1"/>
            </p:cNvSpPr>
            <p:nvPr/>
          </p:nvSpPr>
          <p:spPr bwMode="auto">
            <a:xfrm>
              <a:off x="2352717" y="1366123"/>
              <a:ext cx="355150" cy="456826"/>
            </a:xfrm>
            <a:custGeom>
              <a:avLst/>
              <a:gdLst>
                <a:gd name="T0" fmla="*/ 172 w 214"/>
                <a:gd name="T1" fmla="*/ 276 h 276"/>
                <a:gd name="T2" fmla="*/ 44 w 214"/>
                <a:gd name="T3" fmla="*/ 276 h 276"/>
                <a:gd name="T4" fmla="*/ 43 w 214"/>
                <a:gd name="T5" fmla="*/ 276 h 276"/>
                <a:gd name="T6" fmla="*/ 1 w 214"/>
                <a:gd name="T7" fmla="*/ 211 h 276"/>
                <a:gd name="T8" fmla="*/ 1 w 214"/>
                <a:gd name="T9" fmla="*/ 86 h 276"/>
                <a:gd name="T10" fmla="*/ 34 w 214"/>
                <a:gd name="T11" fmla="*/ 30 h 276"/>
                <a:gd name="T12" fmla="*/ 37 w 214"/>
                <a:gd name="T13" fmla="*/ 20 h 276"/>
                <a:gd name="T14" fmla="*/ 42 w 214"/>
                <a:gd name="T15" fmla="*/ 5 h 276"/>
                <a:gd name="T16" fmla="*/ 56 w 214"/>
                <a:gd name="T17" fmla="*/ 0 h 276"/>
                <a:gd name="T18" fmla="*/ 57 w 214"/>
                <a:gd name="T19" fmla="*/ 0 h 276"/>
                <a:gd name="T20" fmla="*/ 159 w 214"/>
                <a:gd name="T21" fmla="*/ 0 h 276"/>
                <a:gd name="T22" fmla="*/ 160 w 214"/>
                <a:gd name="T23" fmla="*/ 0 h 276"/>
                <a:gd name="T24" fmla="*/ 175 w 214"/>
                <a:gd name="T25" fmla="*/ 5 h 276"/>
                <a:gd name="T26" fmla="*/ 178 w 214"/>
                <a:gd name="T27" fmla="*/ 19 h 276"/>
                <a:gd name="T28" fmla="*/ 186 w 214"/>
                <a:gd name="T29" fmla="*/ 34 h 276"/>
                <a:gd name="T30" fmla="*/ 214 w 214"/>
                <a:gd name="T31" fmla="*/ 76 h 276"/>
                <a:gd name="T32" fmla="*/ 213 w 214"/>
                <a:gd name="T33" fmla="*/ 228 h 276"/>
                <a:gd name="T34" fmla="*/ 173 w 214"/>
                <a:gd name="T35" fmla="*/ 276 h 276"/>
                <a:gd name="T36" fmla="*/ 172 w 214"/>
                <a:gd name="T37" fmla="*/ 276 h 276"/>
                <a:gd name="T38" fmla="*/ 46 w 214"/>
                <a:gd name="T39" fmla="*/ 264 h 276"/>
                <a:gd name="T40" fmla="*/ 169 w 214"/>
                <a:gd name="T41" fmla="*/ 264 h 276"/>
                <a:gd name="T42" fmla="*/ 201 w 214"/>
                <a:gd name="T43" fmla="*/ 228 h 276"/>
                <a:gd name="T44" fmla="*/ 202 w 214"/>
                <a:gd name="T45" fmla="*/ 76 h 276"/>
                <a:gd name="T46" fmla="*/ 181 w 214"/>
                <a:gd name="T47" fmla="*/ 45 h 276"/>
                <a:gd name="T48" fmla="*/ 166 w 214"/>
                <a:gd name="T49" fmla="*/ 18 h 276"/>
                <a:gd name="T50" fmla="*/ 166 w 214"/>
                <a:gd name="T51" fmla="*/ 13 h 276"/>
                <a:gd name="T52" fmla="*/ 160 w 214"/>
                <a:gd name="T53" fmla="*/ 12 h 276"/>
                <a:gd name="T54" fmla="*/ 56 w 214"/>
                <a:gd name="T55" fmla="*/ 12 h 276"/>
                <a:gd name="T56" fmla="*/ 50 w 214"/>
                <a:gd name="T57" fmla="*/ 13 h 276"/>
                <a:gd name="T58" fmla="*/ 49 w 214"/>
                <a:gd name="T59" fmla="*/ 20 h 276"/>
                <a:gd name="T60" fmla="*/ 40 w 214"/>
                <a:gd name="T61" fmla="*/ 41 h 276"/>
                <a:gd name="T62" fmla="*/ 13 w 214"/>
                <a:gd name="T63" fmla="*/ 86 h 276"/>
                <a:gd name="T64" fmla="*/ 13 w 214"/>
                <a:gd name="T65" fmla="*/ 211 h 276"/>
                <a:gd name="T66" fmla="*/ 46 w 214"/>
                <a:gd name="T67" fmla="*/ 264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4" h="276">
                  <a:moveTo>
                    <a:pt x="172" y="276"/>
                  </a:moveTo>
                  <a:cubicBezTo>
                    <a:pt x="44" y="276"/>
                    <a:pt x="44" y="276"/>
                    <a:pt x="44" y="276"/>
                  </a:cubicBezTo>
                  <a:cubicBezTo>
                    <a:pt x="43" y="276"/>
                    <a:pt x="43" y="276"/>
                    <a:pt x="43" y="276"/>
                  </a:cubicBezTo>
                  <a:cubicBezTo>
                    <a:pt x="13" y="266"/>
                    <a:pt x="0" y="244"/>
                    <a:pt x="1" y="211"/>
                  </a:cubicBezTo>
                  <a:cubicBezTo>
                    <a:pt x="2" y="175"/>
                    <a:pt x="1" y="86"/>
                    <a:pt x="1" y="86"/>
                  </a:cubicBezTo>
                  <a:cubicBezTo>
                    <a:pt x="1" y="60"/>
                    <a:pt x="12" y="41"/>
                    <a:pt x="34" y="30"/>
                  </a:cubicBezTo>
                  <a:cubicBezTo>
                    <a:pt x="35" y="30"/>
                    <a:pt x="37" y="24"/>
                    <a:pt x="37" y="20"/>
                  </a:cubicBezTo>
                  <a:cubicBezTo>
                    <a:pt x="37" y="15"/>
                    <a:pt x="37" y="9"/>
                    <a:pt x="42" y="5"/>
                  </a:cubicBezTo>
                  <a:cubicBezTo>
                    <a:pt x="46" y="0"/>
                    <a:pt x="52" y="0"/>
                    <a:pt x="56" y="0"/>
                  </a:cubicBezTo>
                  <a:cubicBezTo>
                    <a:pt x="57" y="0"/>
                    <a:pt x="57" y="0"/>
                    <a:pt x="57" y="0"/>
                  </a:cubicBezTo>
                  <a:cubicBezTo>
                    <a:pt x="73" y="0"/>
                    <a:pt x="141" y="0"/>
                    <a:pt x="159" y="0"/>
                  </a:cubicBezTo>
                  <a:cubicBezTo>
                    <a:pt x="160" y="0"/>
                    <a:pt x="160" y="0"/>
                    <a:pt x="160" y="0"/>
                  </a:cubicBezTo>
                  <a:cubicBezTo>
                    <a:pt x="164" y="0"/>
                    <a:pt x="171" y="0"/>
                    <a:pt x="175" y="5"/>
                  </a:cubicBezTo>
                  <a:cubicBezTo>
                    <a:pt x="178" y="8"/>
                    <a:pt x="179" y="13"/>
                    <a:pt x="178" y="19"/>
                  </a:cubicBezTo>
                  <a:cubicBezTo>
                    <a:pt x="176" y="27"/>
                    <a:pt x="178" y="31"/>
                    <a:pt x="186" y="34"/>
                  </a:cubicBezTo>
                  <a:cubicBezTo>
                    <a:pt x="203" y="41"/>
                    <a:pt x="213" y="57"/>
                    <a:pt x="214" y="76"/>
                  </a:cubicBezTo>
                  <a:cubicBezTo>
                    <a:pt x="214" y="121"/>
                    <a:pt x="214" y="174"/>
                    <a:pt x="213" y="228"/>
                  </a:cubicBezTo>
                  <a:cubicBezTo>
                    <a:pt x="213" y="257"/>
                    <a:pt x="190" y="269"/>
                    <a:pt x="173" y="276"/>
                  </a:cubicBezTo>
                  <a:lnTo>
                    <a:pt x="172" y="276"/>
                  </a:lnTo>
                  <a:close/>
                  <a:moveTo>
                    <a:pt x="46" y="264"/>
                  </a:moveTo>
                  <a:cubicBezTo>
                    <a:pt x="169" y="264"/>
                    <a:pt x="169" y="264"/>
                    <a:pt x="169" y="264"/>
                  </a:cubicBezTo>
                  <a:cubicBezTo>
                    <a:pt x="192" y="256"/>
                    <a:pt x="201" y="245"/>
                    <a:pt x="201" y="228"/>
                  </a:cubicBezTo>
                  <a:cubicBezTo>
                    <a:pt x="202" y="174"/>
                    <a:pt x="202" y="121"/>
                    <a:pt x="202" y="76"/>
                  </a:cubicBezTo>
                  <a:cubicBezTo>
                    <a:pt x="201" y="62"/>
                    <a:pt x="194" y="50"/>
                    <a:pt x="181" y="45"/>
                  </a:cubicBezTo>
                  <a:cubicBezTo>
                    <a:pt x="169" y="39"/>
                    <a:pt x="164" y="31"/>
                    <a:pt x="166" y="18"/>
                  </a:cubicBezTo>
                  <a:cubicBezTo>
                    <a:pt x="166" y="15"/>
                    <a:pt x="166" y="13"/>
                    <a:pt x="166" y="13"/>
                  </a:cubicBezTo>
                  <a:cubicBezTo>
                    <a:pt x="166" y="13"/>
                    <a:pt x="165" y="12"/>
                    <a:pt x="160" y="12"/>
                  </a:cubicBezTo>
                  <a:cubicBezTo>
                    <a:pt x="56" y="12"/>
                    <a:pt x="56" y="12"/>
                    <a:pt x="56" y="12"/>
                  </a:cubicBezTo>
                  <a:cubicBezTo>
                    <a:pt x="52" y="12"/>
                    <a:pt x="50" y="13"/>
                    <a:pt x="50" y="13"/>
                  </a:cubicBezTo>
                  <a:cubicBezTo>
                    <a:pt x="50" y="13"/>
                    <a:pt x="49" y="15"/>
                    <a:pt x="49" y="20"/>
                  </a:cubicBezTo>
                  <a:cubicBezTo>
                    <a:pt x="49" y="25"/>
                    <a:pt x="47" y="38"/>
                    <a:pt x="40" y="41"/>
                  </a:cubicBezTo>
                  <a:cubicBezTo>
                    <a:pt x="21" y="50"/>
                    <a:pt x="13" y="64"/>
                    <a:pt x="13" y="86"/>
                  </a:cubicBezTo>
                  <a:cubicBezTo>
                    <a:pt x="13" y="86"/>
                    <a:pt x="14" y="175"/>
                    <a:pt x="13" y="211"/>
                  </a:cubicBezTo>
                  <a:cubicBezTo>
                    <a:pt x="12" y="239"/>
                    <a:pt x="22" y="256"/>
                    <a:pt x="46" y="264"/>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19" name="Freeform 128">
              <a:extLst>
                <a:ext uri="{FF2B5EF4-FFF2-40B4-BE49-F238E27FC236}">
                  <a16:creationId xmlns:a16="http://schemas.microsoft.com/office/drawing/2014/main" id="{63444D04-41ED-40E8-8079-120D7B377879}"/>
                </a:ext>
              </a:extLst>
            </p:cNvPr>
            <p:cNvSpPr>
              <a:spLocks/>
            </p:cNvSpPr>
            <p:nvPr/>
          </p:nvSpPr>
          <p:spPr bwMode="auto">
            <a:xfrm>
              <a:off x="2422888" y="1251558"/>
              <a:ext cx="214809" cy="94516"/>
            </a:xfrm>
            <a:custGeom>
              <a:avLst/>
              <a:gdLst>
                <a:gd name="T0" fmla="*/ 2 w 130"/>
                <a:gd name="T1" fmla="*/ 57 h 57"/>
                <a:gd name="T2" fmla="*/ 2 w 130"/>
                <a:gd name="T3" fmla="*/ 13 h 57"/>
                <a:gd name="T4" fmla="*/ 15 w 130"/>
                <a:gd name="T5" fmla="*/ 1 h 57"/>
                <a:gd name="T6" fmla="*/ 115 w 130"/>
                <a:gd name="T7" fmla="*/ 1 h 57"/>
                <a:gd name="T8" fmla="*/ 128 w 130"/>
                <a:gd name="T9" fmla="*/ 13 h 57"/>
                <a:gd name="T10" fmla="*/ 129 w 130"/>
                <a:gd name="T11" fmla="*/ 57 h 57"/>
                <a:gd name="T12" fmla="*/ 2 w 130"/>
                <a:gd name="T13" fmla="*/ 57 h 57"/>
              </a:gdLst>
              <a:ahLst/>
              <a:cxnLst>
                <a:cxn ang="0">
                  <a:pos x="T0" y="T1"/>
                </a:cxn>
                <a:cxn ang="0">
                  <a:pos x="T2" y="T3"/>
                </a:cxn>
                <a:cxn ang="0">
                  <a:pos x="T4" y="T5"/>
                </a:cxn>
                <a:cxn ang="0">
                  <a:pos x="T6" y="T7"/>
                </a:cxn>
                <a:cxn ang="0">
                  <a:pos x="T8" y="T9"/>
                </a:cxn>
                <a:cxn ang="0">
                  <a:pos x="T10" y="T11"/>
                </a:cxn>
                <a:cxn ang="0">
                  <a:pos x="T12" y="T13"/>
                </a:cxn>
              </a:cxnLst>
              <a:rect l="0" t="0" r="r" b="b"/>
              <a:pathLst>
                <a:path w="130" h="57">
                  <a:moveTo>
                    <a:pt x="2" y="57"/>
                  </a:moveTo>
                  <a:cubicBezTo>
                    <a:pt x="2" y="42"/>
                    <a:pt x="0" y="28"/>
                    <a:pt x="2" y="13"/>
                  </a:cubicBezTo>
                  <a:cubicBezTo>
                    <a:pt x="3" y="9"/>
                    <a:pt x="11" y="1"/>
                    <a:pt x="15" y="1"/>
                  </a:cubicBezTo>
                  <a:cubicBezTo>
                    <a:pt x="49" y="0"/>
                    <a:pt x="82" y="0"/>
                    <a:pt x="115" y="1"/>
                  </a:cubicBezTo>
                  <a:cubicBezTo>
                    <a:pt x="120" y="1"/>
                    <a:pt x="128" y="9"/>
                    <a:pt x="128" y="13"/>
                  </a:cubicBezTo>
                  <a:cubicBezTo>
                    <a:pt x="130" y="27"/>
                    <a:pt x="129" y="42"/>
                    <a:pt x="129" y="57"/>
                  </a:cubicBezTo>
                  <a:lnTo>
                    <a:pt x="2" y="5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20" name="Freeform 129">
              <a:extLst>
                <a:ext uri="{FF2B5EF4-FFF2-40B4-BE49-F238E27FC236}">
                  <a16:creationId xmlns:a16="http://schemas.microsoft.com/office/drawing/2014/main" id="{6D45D6C9-0F9D-4881-9DA3-93768D7714EC}"/>
                </a:ext>
              </a:extLst>
            </p:cNvPr>
            <p:cNvSpPr>
              <a:spLocks/>
            </p:cNvSpPr>
            <p:nvPr/>
          </p:nvSpPr>
          <p:spPr bwMode="auto">
            <a:xfrm>
              <a:off x="2411431" y="1513624"/>
              <a:ext cx="239154" cy="183304"/>
            </a:xfrm>
            <a:custGeom>
              <a:avLst/>
              <a:gdLst>
                <a:gd name="T0" fmla="*/ 12 w 145"/>
                <a:gd name="T1" fmla="*/ 111 h 111"/>
                <a:gd name="T2" fmla="*/ 0 w 145"/>
                <a:gd name="T3" fmla="*/ 100 h 111"/>
                <a:gd name="T4" fmla="*/ 0 w 145"/>
                <a:gd name="T5" fmla="*/ 11 h 111"/>
                <a:gd name="T6" fmla="*/ 12 w 145"/>
                <a:gd name="T7" fmla="*/ 0 h 111"/>
                <a:gd name="T8" fmla="*/ 133 w 145"/>
                <a:gd name="T9" fmla="*/ 0 h 111"/>
                <a:gd name="T10" fmla="*/ 145 w 145"/>
                <a:gd name="T11" fmla="*/ 11 h 111"/>
                <a:gd name="T12" fmla="*/ 145 w 145"/>
                <a:gd name="T13" fmla="*/ 100 h 111"/>
                <a:gd name="T14" fmla="*/ 133 w 145"/>
                <a:gd name="T15" fmla="*/ 111 h 111"/>
                <a:gd name="T16" fmla="*/ 12 w 145"/>
                <a:gd name="T17" fmla="*/ 111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5" h="111">
                  <a:moveTo>
                    <a:pt x="12" y="111"/>
                  </a:moveTo>
                  <a:cubicBezTo>
                    <a:pt x="5" y="111"/>
                    <a:pt x="0" y="106"/>
                    <a:pt x="0" y="100"/>
                  </a:cubicBezTo>
                  <a:cubicBezTo>
                    <a:pt x="0" y="11"/>
                    <a:pt x="0" y="11"/>
                    <a:pt x="0" y="11"/>
                  </a:cubicBezTo>
                  <a:cubicBezTo>
                    <a:pt x="0" y="5"/>
                    <a:pt x="5" y="0"/>
                    <a:pt x="12" y="0"/>
                  </a:cubicBezTo>
                  <a:cubicBezTo>
                    <a:pt x="133" y="0"/>
                    <a:pt x="133" y="0"/>
                    <a:pt x="133" y="0"/>
                  </a:cubicBezTo>
                  <a:cubicBezTo>
                    <a:pt x="140" y="0"/>
                    <a:pt x="145" y="5"/>
                    <a:pt x="145" y="11"/>
                  </a:cubicBezTo>
                  <a:cubicBezTo>
                    <a:pt x="145" y="100"/>
                    <a:pt x="145" y="100"/>
                    <a:pt x="145" y="100"/>
                  </a:cubicBezTo>
                  <a:cubicBezTo>
                    <a:pt x="145" y="106"/>
                    <a:pt x="140" y="111"/>
                    <a:pt x="133" y="111"/>
                  </a:cubicBezTo>
                  <a:lnTo>
                    <a:pt x="12" y="11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grpSp>
        <p:nvGrpSpPr>
          <p:cNvPr id="321" name="组合 320">
            <a:extLst>
              <a:ext uri="{FF2B5EF4-FFF2-40B4-BE49-F238E27FC236}">
                <a16:creationId xmlns:a16="http://schemas.microsoft.com/office/drawing/2014/main" id="{FB18FD50-5051-43B3-AC47-27F449D6B3A0}"/>
              </a:ext>
            </a:extLst>
          </p:cNvPr>
          <p:cNvGrpSpPr/>
          <p:nvPr/>
        </p:nvGrpSpPr>
        <p:grpSpPr>
          <a:xfrm>
            <a:off x="7326291" y="3900668"/>
            <a:ext cx="302842" cy="399426"/>
            <a:chOff x="7210042" y="3519403"/>
            <a:chExt cx="511898" cy="675156"/>
          </a:xfrm>
        </p:grpSpPr>
        <p:sp>
          <p:nvSpPr>
            <p:cNvPr id="322" name="Freeform 130">
              <a:extLst>
                <a:ext uri="{FF2B5EF4-FFF2-40B4-BE49-F238E27FC236}">
                  <a16:creationId xmlns:a16="http://schemas.microsoft.com/office/drawing/2014/main" id="{FF720AAF-141D-4544-A087-6F982DF385A9}"/>
                </a:ext>
              </a:extLst>
            </p:cNvPr>
            <p:cNvSpPr>
              <a:spLocks noEditPoints="1"/>
            </p:cNvSpPr>
            <p:nvPr/>
          </p:nvSpPr>
          <p:spPr bwMode="auto">
            <a:xfrm>
              <a:off x="7471115" y="3519403"/>
              <a:ext cx="250825" cy="647377"/>
            </a:xfrm>
            <a:custGeom>
              <a:avLst/>
              <a:gdLst>
                <a:gd name="T0" fmla="*/ 146 w 155"/>
                <a:gd name="T1" fmla="*/ 16 h 399"/>
                <a:gd name="T2" fmla="*/ 11 w 155"/>
                <a:gd name="T3" fmla="*/ 1 h 399"/>
                <a:gd name="T4" fmla="*/ 0 w 155"/>
                <a:gd name="T5" fmla="*/ 9 h 399"/>
                <a:gd name="T6" fmla="*/ 9 w 155"/>
                <a:gd name="T7" fmla="*/ 21 h 399"/>
                <a:gd name="T8" fmla="*/ 20 w 155"/>
                <a:gd name="T9" fmla="*/ 22 h 399"/>
                <a:gd name="T10" fmla="*/ 7 w 155"/>
                <a:gd name="T11" fmla="*/ 136 h 399"/>
                <a:gd name="T12" fmla="*/ 7 w 155"/>
                <a:gd name="T13" fmla="*/ 136 h 399"/>
                <a:gd name="T14" fmla="*/ 7 w 155"/>
                <a:gd name="T15" fmla="*/ 136 h 399"/>
                <a:gd name="T16" fmla="*/ 1 w 155"/>
                <a:gd name="T17" fmla="*/ 190 h 399"/>
                <a:gd name="T18" fmla="*/ 1 w 155"/>
                <a:gd name="T19" fmla="*/ 193 h 399"/>
                <a:gd name="T20" fmla="*/ 41 w 155"/>
                <a:gd name="T21" fmla="*/ 275 h 399"/>
                <a:gd name="T22" fmla="*/ 29 w 155"/>
                <a:gd name="T23" fmla="*/ 384 h 399"/>
                <a:gd name="T24" fmla="*/ 11 w 155"/>
                <a:gd name="T25" fmla="*/ 382 h 399"/>
                <a:gd name="T26" fmla="*/ 4 w 155"/>
                <a:gd name="T27" fmla="*/ 387 h 399"/>
                <a:gd name="T28" fmla="*/ 9 w 155"/>
                <a:gd name="T29" fmla="*/ 393 h 399"/>
                <a:gd name="T30" fmla="*/ 58 w 155"/>
                <a:gd name="T31" fmla="*/ 399 h 399"/>
                <a:gd name="T32" fmla="*/ 59 w 155"/>
                <a:gd name="T33" fmla="*/ 399 h 399"/>
                <a:gd name="T34" fmla="*/ 65 w 155"/>
                <a:gd name="T35" fmla="*/ 394 h 399"/>
                <a:gd name="T36" fmla="*/ 60 w 155"/>
                <a:gd name="T37" fmla="*/ 387 h 399"/>
                <a:gd name="T38" fmla="*/ 41 w 155"/>
                <a:gd name="T39" fmla="*/ 385 h 399"/>
                <a:gd name="T40" fmla="*/ 53 w 155"/>
                <a:gd name="T41" fmla="*/ 276 h 399"/>
                <a:gd name="T42" fmla="*/ 111 w 155"/>
                <a:gd name="T43" fmla="*/ 206 h 399"/>
                <a:gd name="T44" fmla="*/ 113 w 155"/>
                <a:gd name="T45" fmla="*/ 203 h 399"/>
                <a:gd name="T46" fmla="*/ 119 w 155"/>
                <a:gd name="T47" fmla="*/ 149 h 399"/>
                <a:gd name="T48" fmla="*/ 119 w 155"/>
                <a:gd name="T49" fmla="*/ 149 h 399"/>
                <a:gd name="T50" fmla="*/ 119 w 155"/>
                <a:gd name="T51" fmla="*/ 149 h 399"/>
                <a:gd name="T52" fmla="*/ 132 w 155"/>
                <a:gd name="T53" fmla="*/ 35 h 399"/>
                <a:gd name="T54" fmla="*/ 144 w 155"/>
                <a:gd name="T55" fmla="*/ 36 h 399"/>
                <a:gd name="T56" fmla="*/ 145 w 155"/>
                <a:gd name="T57" fmla="*/ 36 h 399"/>
                <a:gd name="T58" fmla="*/ 155 w 155"/>
                <a:gd name="T59" fmla="*/ 28 h 399"/>
                <a:gd name="T60" fmla="*/ 146 w 155"/>
                <a:gd name="T61" fmla="*/ 16 h 399"/>
                <a:gd name="T62" fmla="*/ 49 w 155"/>
                <a:gd name="T63" fmla="*/ 263 h 399"/>
                <a:gd name="T64" fmla="*/ 13 w 155"/>
                <a:gd name="T65" fmla="*/ 189 h 399"/>
                <a:gd name="T66" fmla="*/ 18 w 155"/>
                <a:gd name="T67" fmla="*/ 144 h 399"/>
                <a:gd name="T68" fmla="*/ 106 w 155"/>
                <a:gd name="T69" fmla="*/ 154 h 399"/>
                <a:gd name="T70" fmla="*/ 101 w 155"/>
                <a:gd name="T71" fmla="*/ 200 h 399"/>
                <a:gd name="T72" fmla="*/ 49 w 155"/>
                <a:gd name="T73" fmla="*/ 263 h 399"/>
                <a:gd name="T74" fmla="*/ 108 w 155"/>
                <a:gd name="T75" fmla="*/ 142 h 399"/>
                <a:gd name="T76" fmla="*/ 20 w 155"/>
                <a:gd name="T77" fmla="*/ 132 h 399"/>
                <a:gd name="T78" fmla="*/ 32 w 155"/>
                <a:gd name="T79" fmla="*/ 23 h 399"/>
                <a:gd name="T80" fmla="*/ 120 w 155"/>
                <a:gd name="T81" fmla="*/ 34 h 399"/>
                <a:gd name="T82" fmla="*/ 108 w 155"/>
                <a:gd name="T83" fmla="*/ 142 h 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55" h="399">
                  <a:moveTo>
                    <a:pt x="146" y="16"/>
                  </a:moveTo>
                  <a:cubicBezTo>
                    <a:pt x="11" y="1"/>
                    <a:pt x="11" y="1"/>
                    <a:pt x="11" y="1"/>
                  </a:cubicBezTo>
                  <a:cubicBezTo>
                    <a:pt x="6" y="0"/>
                    <a:pt x="1" y="4"/>
                    <a:pt x="0" y="9"/>
                  </a:cubicBezTo>
                  <a:cubicBezTo>
                    <a:pt x="0" y="15"/>
                    <a:pt x="3" y="20"/>
                    <a:pt x="9" y="21"/>
                  </a:cubicBezTo>
                  <a:cubicBezTo>
                    <a:pt x="20" y="22"/>
                    <a:pt x="20" y="22"/>
                    <a:pt x="20" y="22"/>
                  </a:cubicBezTo>
                  <a:cubicBezTo>
                    <a:pt x="7" y="136"/>
                    <a:pt x="7" y="136"/>
                    <a:pt x="7" y="136"/>
                  </a:cubicBezTo>
                  <a:cubicBezTo>
                    <a:pt x="7" y="136"/>
                    <a:pt x="7" y="136"/>
                    <a:pt x="7" y="136"/>
                  </a:cubicBezTo>
                  <a:cubicBezTo>
                    <a:pt x="7" y="136"/>
                    <a:pt x="7" y="136"/>
                    <a:pt x="7" y="136"/>
                  </a:cubicBezTo>
                  <a:cubicBezTo>
                    <a:pt x="1" y="190"/>
                    <a:pt x="1" y="190"/>
                    <a:pt x="1" y="190"/>
                  </a:cubicBezTo>
                  <a:cubicBezTo>
                    <a:pt x="1" y="191"/>
                    <a:pt x="1" y="192"/>
                    <a:pt x="1" y="193"/>
                  </a:cubicBezTo>
                  <a:cubicBezTo>
                    <a:pt x="41" y="275"/>
                    <a:pt x="41" y="275"/>
                    <a:pt x="41" y="275"/>
                  </a:cubicBezTo>
                  <a:cubicBezTo>
                    <a:pt x="29" y="384"/>
                    <a:pt x="29" y="384"/>
                    <a:pt x="29" y="384"/>
                  </a:cubicBezTo>
                  <a:cubicBezTo>
                    <a:pt x="11" y="382"/>
                    <a:pt x="11" y="382"/>
                    <a:pt x="11" y="382"/>
                  </a:cubicBezTo>
                  <a:cubicBezTo>
                    <a:pt x="7" y="381"/>
                    <a:pt x="4" y="384"/>
                    <a:pt x="4" y="387"/>
                  </a:cubicBezTo>
                  <a:cubicBezTo>
                    <a:pt x="4" y="390"/>
                    <a:pt x="6" y="393"/>
                    <a:pt x="9" y="393"/>
                  </a:cubicBezTo>
                  <a:cubicBezTo>
                    <a:pt x="58" y="399"/>
                    <a:pt x="58" y="399"/>
                    <a:pt x="58" y="399"/>
                  </a:cubicBezTo>
                  <a:cubicBezTo>
                    <a:pt x="58" y="399"/>
                    <a:pt x="59" y="399"/>
                    <a:pt x="59" y="399"/>
                  </a:cubicBezTo>
                  <a:cubicBezTo>
                    <a:pt x="62" y="399"/>
                    <a:pt x="64" y="397"/>
                    <a:pt x="65" y="394"/>
                  </a:cubicBezTo>
                  <a:cubicBezTo>
                    <a:pt x="65" y="391"/>
                    <a:pt x="63" y="388"/>
                    <a:pt x="60" y="387"/>
                  </a:cubicBezTo>
                  <a:cubicBezTo>
                    <a:pt x="41" y="385"/>
                    <a:pt x="41" y="385"/>
                    <a:pt x="41" y="385"/>
                  </a:cubicBezTo>
                  <a:cubicBezTo>
                    <a:pt x="53" y="276"/>
                    <a:pt x="53" y="276"/>
                    <a:pt x="53" y="276"/>
                  </a:cubicBezTo>
                  <a:cubicBezTo>
                    <a:pt x="111" y="206"/>
                    <a:pt x="111" y="206"/>
                    <a:pt x="111" y="206"/>
                  </a:cubicBezTo>
                  <a:cubicBezTo>
                    <a:pt x="112" y="205"/>
                    <a:pt x="112" y="204"/>
                    <a:pt x="113" y="203"/>
                  </a:cubicBezTo>
                  <a:cubicBezTo>
                    <a:pt x="119" y="149"/>
                    <a:pt x="119" y="149"/>
                    <a:pt x="119" y="149"/>
                  </a:cubicBezTo>
                  <a:cubicBezTo>
                    <a:pt x="119" y="149"/>
                    <a:pt x="119" y="149"/>
                    <a:pt x="119" y="149"/>
                  </a:cubicBezTo>
                  <a:cubicBezTo>
                    <a:pt x="119" y="149"/>
                    <a:pt x="119" y="149"/>
                    <a:pt x="119" y="149"/>
                  </a:cubicBezTo>
                  <a:cubicBezTo>
                    <a:pt x="132" y="35"/>
                    <a:pt x="132" y="35"/>
                    <a:pt x="132" y="35"/>
                  </a:cubicBezTo>
                  <a:cubicBezTo>
                    <a:pt x="144" y="36"/>
                    <a:pt x="144" y="36"/>
                    <a:pt x="144" y="36"/>
                  </a:cubicBezTo>
                  <a:cubicBezTo>
                    <a:pt x="144" y="36"/>
                    <a:pt x="145" y="36"/>
                    <a:pt x="145" y="36"/>
                  </a:cubicBezTo>
                  <a:cubicBezTo>
                    <a:pt x="150" y="36"/>
                    <a:pt x="154" y="33"/>
                    <a:pt x="155" y="28"/>
                  </a:cubicBezTo>
                  <a:cubicBezTo>
                    <a:pt x="155" y="22"/>
                    <a:pt x="152" y="17"/>
                    <a:pt x="146" y="16"/>
                  </a:cubicBezTo>
                  <a:close/>
                  <a:moveTo>
                    <a:pt x="49" y="263"/>
                  </a:moveTo>
                  <a:cubicBezTo>
                    <a:pt x="13" y="189"/>
                    <a:pt x="13" y="189"/>
                    <a:pt x="13" y="189"/>
                  </a:cubicBezTo>
                  <a:cubicBezTo>
                    <a:pt x="18" y="144"/>
                    <a:pt x="18" y="144"/>
                    <a:pt x="18" y="144"/>
                  </a:cubicBezTo>
                  <a:cubicBezTo>
                    <a:pt x="106" y="154"/>
                    <a:pt x="106" y="154"/>
                    <a:pt x="106" y="154"/>
                  </a:cubicBezTo>
                  <a:cubicBezTo>
                    <a:pt x="101" y="200"/>
                    <a:pt x="101" y="200"/>
                    <a:pt x="101" y="200"/>
                  </a:cubicBezTo>
                  <a:lnTo>
                    <a:pt x="49" y="263"/>
                  </a:lnTo>
                  <a:close/>
                  <a:moveTo>
                    <a:pt x="108" y="142"/>
                  </a:moveTo>
                  <a:cubicBezTo>
                    <a:pt x="20" y="132"/>
                    <a:pt x="20" y="132"/>
                    <a:pt x="20" y="132"/>
                  </a:cubicBezTo>
                  <a:cubicBezTo>
                    <a:pt x="32" y="23"/>
                    <a:pt x="32" y="23"/>
                    <a:pt x="32" y="23"/>
                  </a:cubicBezTo>
                  <a:cubicBezTo>
                    <a:pt x="120" y="34"/>
                    <a:pt x="120" y="34"/>
                    <a:pt x="120" y="34"/>
                  </a:cubicBezTo>
                  <a:lnTo>
                    <a:pt x="108" y="14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23" name="Freeform 131">
              <a:extLst>
                <a:ext uri="{FF2B5EF4-FFF2-40B4-BE49-F238E27FC236}">
                  <a16:creationId xmlns:a16="http://schemas.microsoft.com/office/drawing/2014/main" id="{2D307C9C-A2F6-4FF8-9784-00F8F2BA9AF1}"/>
                </a:ext>
              </a:extLst>
            </p:cNvPr>
            <p:cNvSpPr>
              <a:spLocks noEditPoints="1"/>
            </p:cNvSpPr>
            <p:nvPr/>
          </p:nvSpPr>
          <p:spPr bwMode="auto">
            <a:xfrm>
              <a:off x="7210042" y="3541577"/>
              <a:ext cx="271842" cy="652982"/>
            </a:xfrm>
            <a:custGeom>
              <a:avLst/>
              <a:gdLst>
                <a:gd name="T0" fmla="*/ 168 w 168"/>
                <a:gd name="T1" fmla="*/ 388 h 403"/>
                <a:gd name="T2" fmla="*/ 161 w 168"/>
                <a:gd name="T3" fmla="*/ 383 h 403"/>
                <a:gd name="T4" fmla="*/ 143 w 168"/>
                <a:gd name="T5" fmla="*/ 386 h 403"/>
                <a:gd name="T6" fmla="*/ 125 w 168"/>
                <a:gd name="T7" fmla="*/ 277 h 403"/>
                <a:gd name="T8" fmla="*/ 161 w 168"/>
                <a:gd name="T9" fmla="*/ 193 h 403"/>
                <a:gd name="T10" fmla="*/ 162 w 168"/>
                <a:gd name="T11" fmla="*/ 190 h 403"/>
                <a:gd name="T12" fmla="*/ 135 w 168"/>
                <a:gd name="T13" fmla="*/ 23 h 403"/>
                <a:gd name="T14" fmla="*/ 146 w 168"/>
                <a:gd name="T15" fmla="*/ 21 h 403"/>
                <a:gd name="T16" fmla="*/ 154 w 168"/>
                <a:gd name="T17" fmla="*/ 10 h 403"/>
                <a:gd name="T18" fmla="*/ 143 w 168"/>
                <a:gd name="T19" fmla="*/ 1 h 403"/>
                <a:gd name="T20" fmla="*/ 9 w 168"/>
                <a:gd name="T21" fmla="*/ 23 h 403"/>
                <a:gd name="T22" fmla="*/ 1 w 168"/>
                <a:gd name="T23" fmla="*/ 35 h 403"/>
                <a:gd name="T24" fmla="*/ 10 w 168"/>
                <a:gd name="T25" fmla="*/ 43 h 403"/>
                <a:gd name="T26" fmla="*/ 12 w 168"/>
                <a:gd name="T27" fmla="*/ 43 h 403"/>
                <a:gd name="T28" fmla="*/ 24 w 168"/>
                <a:gd name="T29" fmla="*/ 41 h 403"/>
                <a:gd name="T30" fmla="*/ 42 w 168"/>
                <a:gd name="T31" fmla="*/ 155 h 403"/>
                <a:gd name="T32" fmla="*/ 42 w 168"/>
                <a:gd name="T33" fmla="*/ 155 h 403"/>
                <a:gd name="T34" fmla="*/ 42 w 168"/>
                <a:gd name="T35" fmla="*/ 155 h 403"/>
                <a:gd name="T36" fmla="*/ 51 w 168"/>
                <a:gd name="T37" fmla="*/ 208 h 403"/>
                <a:gd name="T38" fmla="*/ 52 w 168"/>
                <a:gd name="T39" fmla="*/ 211 h 403"/>
                <a:gd name="T40" fmla="*/ 113 w 168"/>
                <a:gd name="T41" fmla="*/ 279 h 403"/>
                <a:gd name="T42" fmla="*/ 131 w 168"/>
                <a:gd name="T43" fmla="*/ 388 h 403"/>
                <a:gd name="T44" fmla="*/ 112 w 168"/>
                <a:gd name="T45" fmla="*/ 391 h 403"/>
                <a:gd name="T46" fmla="*/ 107 w 168"/>
                <a:gd name="T47" fmla="*/ 398 h 403"/>
                <a:gd name="T48" fmla="*/ 113 w 168"/>
                <a:gd name="T49" fmla="*/ 403 h 403"/>
                <a:gd name="T50" fmla="*/ 114 w 168"/>
                <a:gd name="T51" fmla="*/ 403 h 403"/>
                <a:gd name="T52" fmla="*/ 163 w 168"/>
                <a:gd name="T53" fmla="*/ 395 h 403"/>
                <a:gd name="T54" fmla="*/ 168 w 168"/>
                <a:gd name="T55" fmla="*/ 388 h 403"/>
                <a:gd name="T56" fmla="*/ 35 w 168"/>
                <a:gd name="T57" fmla="*/ 39 h 403"/>
                <a:gd name="T58" fmla="*/ 123 w 168"/>
                <a:gd name="T59" fmla="*/ 25 h 403"/>
                <a:gd name="T60" fmla="*/ 140 w 168"/>
                <a:gd name="T61" fmla="*/ 133 h 403"/>
                <a:gd name="T62" fmla="*/ 53 w 168"/>
                <a:gd name="T63" fmla="*/ 147 h 403"/>
                <a:gd name="T64" fmla="*/ 35 w 168"/>
                <a:gd name="T65" fmla="*/ 39 h 403"/>
                <a:gd name="T66" fmla="*/ 62 w 168"/>
                <a:gd name="T67" fmla="*/ 204 h 403"/>
                <a:gd name="T68" fmla="*/ 55 w 168"/>
                <a:gd name="T69" fmla="*/ 159 h 403"/>
                <a:gd name="T70" fmla="*/ 142 w 168"/>
                <a:gd name="T71" fmla="*/ 145 h 403"/>
                <a:gd name="T72" fmla="*/ 150 w 168"/>
                <a:gd name="T73" fmla="*/ 190 h 403"/>
                <a:gd name="T74" fmla="*/ 117 w 168"/>
                <a:gd name="T75" fmla="*/ 265 h 403"/>
                <a:gd name="T76" fmla="*/ 62 w 168"/>
                <a:gd name="T77" fmla="*/ 204 h 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68" h="403">
                  <a:moveTo>
                    <a:pt x="168" y="388"/>
                  </a:moveTo>
                  <a:cubicBezTo>
                    <a:pt x="167" y="385"/>
                    <a:pt x="164" y="383"/>
                    <a:pt x="161" y="383"/>
                  </a:cubicBezTo>
                  <a:cubicBezTo>
                    <a:pt x="143" y="386"/>
                    <a:pt x="143" y="386"/>
                    <a:pt x="143" y="386"/>
                  </a:cubicBezTo>
                  <a:cubicBezTo>
                    <a:pt x="125" y="277"/>
                    <a:pt x="125" y="277"/>
                    <a:pt x="125" y="277"/>
                  </a:cubicBezTo>
                  <a:cubicBezTo>
                    <a:pt x="161" y="193"/>
                    <a:pt x="161" y="193"/>
                    <a:pt x="161" y="193"/>
                  </a:cubicBezTo>
                  <a:cubicBezTo>
                    <a:pt x="162" y="192"/>
                    <a:pt x="162" y="191"/>
                    <a:pt x="162" y="190"/>
                  </a:cubicBezTo>
                  <a:cubicBezTo>
                    <a:pt x="135" y="23"/>
                    <a:pt x="135" y="23"/>
                    <a:pt x="135" y="23"/>
                  </a:cubicBezTo>
                  <a:cubicBezTo>
                    <a:pt x="146" y="21"/>
                    <a:pt x="146" y="21"/>
                    <a:pt x="146" y="21"/>
                  </a:cubicBezTo>
                  <a:cubicBezTo>
                    <a:pt x="151" y="20"/>
                    <a:pt x="155" y="15"/>
                    <a:pt x="154" y="10"/>
                  </a:cubicBezTo>
                  <a:cubicBezTo>
                    <a:pt x="153" y="4"/>
                    <a:pt x="148" y="0"/>
                    <a:pt x="143" y="1"/>
                  </a:cubicBezTo>
                  <a:cubicBezTo>
                    <a:pt x="9" y="23"/>
                    <a:pt x="9" y="23"/>
                    <a:pt x="9" y="23"/>
                  </a:cubicBezTo>
                  <a:cubicBezTo>
                    <a:pt x="3" y="24"/>
                    <a:pt x="0" y="29"/>
                    <a:pt x="1" y="35"/>
                  </a:cubicBezTo>
                  <a:cubicBezTo>
                    <a:pt x="1" y="40"/>
                    <a:pt x="6" y="43"/>
                    <a:pt x="10" y="43"/>
                  </a:cubicBezTo>
                  <a:cubicBezTo>
                    <a:pt x="11" y="43"/>
                    <a:pt x="12" y="43"/>
                    <a:pt x="12" y="43"/>
                  </a:cubicBezTo>
                  <a:cubicBezTo>
                    <a:pt x="24" y="41"/>
                    <a:pt x="24" y="41"/>
                    <a:pt x="24" y="41"/>
                  </a:cubicBezTo>
                  <a:cubicBezTo>
                    <a:pt x="42" y="155"/>
                    <a:pt x="42" y="155"/>
                    <a:pt x="42" y="155"/>
                  </a:cubicBezTo>
                  <a:cubicBezTo>
                    <a:pt x="42" y="155"/>
                    <a:pt x="42" y="155"/>
                    <a:pt x="42" y="155"/>
                  </a:cubicBezTo>
                  <a:cubicBezTo>
                    <a:pt x="42" y="155"/>
                    <a:pt x="42" y="155"/>
                    <a:pt x="42" y="155"/>
                  </a:cubicBezTo>
                  <a:cubicBezTo>
                    <a:pt x="51" y="208"/>
                    <a:pt x="51" y="208"/>
                    <a:pt x="51" y="208"/>
                  </a:cubicBezTo>
                  <a:cubicBezTo>
                    <a:pt x="51" y="209"/>
                    <a:pt x="51" y="210"/>
                    <a:pt x="52" y="211"/>
                  </a:cubicBezTo>
                  <a:cubicBezTo>
                    <a:pt x="113" y="279"/>
                    <a:pt x="113" y="279"/>
                    <a:pt x="113" y="279"/>
                  </a:cubicBezTo>
                  <a:cubicBezTo>
                    <a:pt x="131" y="388"/>
                    <a:pt x="131" y="388"/>
                    <a:pt x="131" y="388"/>
                  </a:cubicBezTo>
                  <a:cubicBezTo>
                    <a:pt x="112" y="391"/>
                    <a:pt x="112" y="391"/>
                    <a:pt x="112" y="391"/>
                  </a:cubicBezTo>
                  <a:cubicBezTo>
                    <a:pt x="109" y="392"/>
                    <a:pt x="107" y="395"/>
                    <a:pt x="107" y="398"/>
                  </a:cubicBezTo>
                  <a:cubicBezTo>
                    <a:pt x="108" y="401"/>
                    <a:pt x="110" y="403"/>
                    <a:pt x="113" y="403"/>
                  </a:cubicBezTo>
                  <a:cubicBezTo>
                    <a:pt x="113" y="403"/>
                    <a:pt x="114" y="403"/>
                    <a:pt x="114" y="403"/>
                  </a:cubicBezTo>
                  <a:cubicBezTo>
                    <a:pt x="163" y="395"/>
                    <a:pt x="163" y="395"/>
                    <a:pt x="163" y="395"/>
                  </a:cubicBezTo>
                  <a:cubicBezTo>
                    <a:pt x="166" y="395"/>
                    <a:pt x="168" y="392"/>
                    <a:pt x="168" y="388"/>
                  </a:cubicBezTo>
                  <a:close/>
                  <a:moveTo>
                    <a:pt x="35" y="39"/>
                  </a:moveTo>
                  <a:cubicBezTo>
                    <a:pt x="123" y="25"/>
                    <a:pt x="123" y="25"/>
                    <a:pt x="123" y="25"/>
                  </a:cubicBezTo>
                  <a:cubicBezTo>
                    <a:pt x="140" y="133"/>
                    <a:pt x="140" y="133"/>
                    <a:pt x="140" y="133"/>
                  </a:cubicBezTo>
                  <a:cubicBezTo>
                    <a:pt x="53" y="147"/>
                    <a:pt x="53" y="147"/>
                    <a:pt x="53" y="147"/>
                  </a:cubicBezTo>
                  <a:lnTo>
                    <a:pt x="35" y="39"/>
                  </a:lnTo>
                  <a:close/>
                  <a:moveTo>
                    <a:pt x="62" y="204"/>
                  </a:moveTo>
                  <a:cubicBezTo>
                    <a:pt x="55" y="159"/>
                    <a:pt x="55" y="159"/>
                    <a:pt x="55" y="159"/>
                  </a:cubicBezTo>
                  <a:cubicBezTo>
                    <a:pt x="142" y="145"/>
                    <a:pt x="142" y="145"/>
                    <a:pt x="142" y="145"/>
                  </a:cubicBezTo>
                  <a:cubicBezTo>
                    <a:pt x="150" y="190"/>
                    <a:pt x="150" y="190"/>
                    <a:pt x="150" y="190"/>
                  </a:cubicBezTo>
                  <a:cubicBezTo>
                    <a:pt x="117" y="265"/>
                    <a:pt x="117" y="265"/>
                    <a:pt x="117" y="265"/>
                  </a:cubicBezTo>
                  <a:lnTo>
                    <a:pt x="62" y="20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sp>
        <p:nvSpPr>
          <p:cNvPr id="324" name="Freeform 132">
            <a:extLst>
              <a:ext uri="{FF2B5EF4-FFF2-40B4-BE49-F238E27FC236}">
                <a16:creationId xmlns:a16="http://schemas.microsoft.com/office/drawing/2014/main" id="{C7F23F5D-0183-4D92-BA14-403C7F755218}"/>
              </a:ext>
            </a:extLst>
          </p:cNvPr>
          <p:cNvSpPr>
            <a:spLocks noEditPoints="1"/>
          </p:cNvSpPr>
          <p:nvPr/>
        </p:nvSpPr>
        <p:spPr bwMode="auto">
          <a:xfrm>
            <a:off x="5417640" y="2494671"/>
            <a:ext cx="363925" cy="159166"/>
          </a:xfrm>
          <a:custGeom>
            <a:avLst/>
            <a:gdLst>
              <a:gd name="T0" fmla="*/ 374 w 380"/>
              <a:gd name="T1" fmla="*/ 79 h 166"/>
              <a:gd name="T2" fmla="*/ 369 w 380"/>
              <a:gd name="T3" fmla="*/ 79 h 166"/>
              <a:gd name="T4" fmla="*/ 288 w 380"/>
              <a:gd name="T5" fmla="*/ 0 h 166"/>
              <a:gd name="T6" fmla="*/ 208 w 380"/>
              <a:gd name="T7" fmla="*/ 74 h 166"/>
              <a:gd name="T8" fmla="*/ 173 w 380"/>
              <a:gd name="T9" fmla="*/ 75 h 166"/>
              <a:gd name="T10" fmla="*/ 93 w 380"/>
              <a:gd name="T11" fmla="*/ 4 h 166"/>
              <a:gd name="T12" fmla="*/ 13 w 380"/>
              <a:gd name="T13" fmla="*/ 79 h 166"/>
              <a:gd name="T14" fmla="*/ 12 w 380"/>
              <a:gd name="T15" fmla="*/ 79 h 166"/>
              <a:gd name="T16" fmla="*/ 6 w 380"/>
              <a:gd name="T17" fmla="*/ 79 h 166"/>
              <a:gd name="T18" fmla="*/ 0 w 380"/>
              <a:gd name="T19" fmla="*/ 85 h 166"/>
              <a:gd name="T20" fmla="*/ 6 w 380"/>
              <a:gd name="T21" fmla="*/ 91 h 166"/>
              <a:gd name="T22" fmla="*/ 12 w 380"/>
              <a:gd name="T23" fmla="*/ 91 h 166"/>
              <a:gd name="T24" fmla="*/ 13 w 380"/>
              <a:gd name="T25" fmla="*/ 91 h 166"/>
              <a:gd name="T26" fmla="*/ 93 w 380"/>
              <a:gd name="T27" fmla="*/ 166 h 166"/>
              <a:gd name="T28" fmla="*/ 174 w 380"/>
              <a:gd name="T29" fmla="*/ 89 h 166"/>
              <a:gd name="T30" fmla="*/ 208 w 380"/>
              <a:gd name="T31" fmla="*/ 88 h 166"/>
              <a:gd name="T32" fmla="*/ 288 w 380"/>
              <a:gd name="T33" fmla="*/ 162 h 166"/>
              <a:gd name="T34" fmla="*/ 368 w 380"/>
              <a:gd name="T35" fmla="*/ 91 h 166"/>
              <a:gd name="T36" fmla="*/ 368 w 380"/>
              <a:gd name="T37" fmla="*/ 91 h 166"/>
              <a:gd name="T38" fmla="*/ 374 w 380"/>
              <a:gd name="T39" fmla="*/ 91 h 166"/>
              <a:gd name="T40" fmla="*/ 380 w 380"/>
              <a:gd name="T41" fmla="*/ 85 h 166"/>
              <a:gd name="T42" fmla="*/ 374 w 380"/>
              <a:gd name="T43" fmla="*/ 79 h 166"/>
              <a:gd name="T44" fmla="*/ 93 w 380"/>
              <a:gd name="T45" fmla="*/ 154 h 166"/>
              <a:gd name="T46" fmla="*/ 25 w 380"/>
              <a:gd name="T47" fmla="*/ 85 h 166"/>
              <a:gd name="T48" fmla="*/ 93 w 380"/>
              <a:gd name="T49" fmla="*/ 16 h 166"/>
              <a:gd name="T50" fmla="*/ 162 w 380"/>
              <a:gd name="T51" fmla="*/ 85 h 166"/>
              <a:gd name="T52" fmla="*/ 93 w 380"/>
              <a:gd name="T53" fmla="*/ 154 h 166"/>
              <a:gd name="T54" fmla="*/ 288 w 380"/>
              <a:gd name="T55" fmla="*/ 150 h 166"/>
              <a:gd name="T56" fmla="*/ 220 w 380"/>
              <a:gd name="T57" fmla="*/ 81 h 166"/>
              <a:gd name="T58" fmla="*/ 288 w 380"/>
              <a:gd name="T59" fmla="*/ 12 h 166"/>
              <a:gd name="T60" fmla="*/ 357 w 380"/>
              <a:gd name="T61" fmla="*/ 81 h 166"/>
              <a:gd name="T62" fmla="*/ 288 w 380"/>
              <a:gd name="T63" fmla="*/ 15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80" h="166">
                <a:moveTo>
                  <a:pt x="374" y="79"/>
                </a:moveTo>
                <a:cubicBezTo>
                  <a:pt x="369" y="79"/>
                  <a:pt x="369" y="79"/>
                  <a:pt x="369" y="79"/>
                </a:cubicBezTo>
                <a:cubicBezTo>
                  <a:pt x="368" y="35"/>
                  <a:pt x="332" y="0"/>
                  <a:pt x="288" y="0"/>
                </a:cubicBezTo>
                <a:cubicBezTo>
                  <a:pt x="246" y="0"/>
                  <a:pt x="211" y="33"/>
                  <a:pt x="208" y="74"/>
                </a:cubicBezTo>
                <a:cubicBezTo>
                  <a:pt x="195" y="68"/>
                  <a:pt x="182" y="71"/>
                  <a:pt x="173" y="75"/>
                </a:cubicBezTo>
                <a:cubicBezTo>
                  <a:pt x="169" y="35"/>
                  <a:pt x="134" y="4"/>
                  <a:pt x="93" y="4"/>
                </a:cubicBezTo>
                <a:cubicBezTo>
                  <a:pt x="51" y="4"/>
                  <a:pt x="16" y="37"/>
                  <a:pt x="13" y="79"/>
                </a:cubicBezTo>
                <a:cubicBezTo>
                  <a:pt x="13" y="79"/>
                  <a:pt x="13" y="79"/>
                  <a:pt x="12" y="79"/>
                </a:cubicBezTo>
                <a:cubicBezTo>
                  <a:pt x="6" y="79"/>
                  <a:pt x="6" y="79"/>
                  <a:pt x="6" y="79"/>
                </a:cubicBezTo>
                <a:cubicBezTo>
                  <a:pt x="3" y="79"/>
                  <a:pt x="0" y="82"/>
                  <a:pt x="0" y="85"/>
                </a:cubicBezTo>
                <a:cubicBezTo>
                  <a:pt x="0" y="88"/>
                  <a:pt x="3" y="91"/>
                  <a:pt x="6" y="91"/>
                </a:cubicBezTo>
                <a:cubicBezTo>
                  <a:pt x="12" y="91"/>
                  <a:pt x="12" y="91"/>
                  <a:pt x="12" y="91"/>
                </a:cubicBezTo>
                <a:cubicBezTo>
                  <a:pt x="13" y="91"/>
                  <a:pt x="13" y="91"/>
                  <a:pt x="13" y="91"/>
                </a:cubicBezTo>
                <a:cubicBezTo>
                  <a:pt x="16" y="133"/>
                  <a:pt x="51" y="166"/>
                  <a:pt x="93" y="166"/>
                </a:cubicBezTo>
                <a:cubicBezTo>
                  <a:pt x="136" y="166"/>
                  <a:pt x="171" y="132"/>
                  <a:pt x="174" y="89"/>
                </a:cubicBezTo>
                <a:cubicBezTo>
                  <a:pt x="174" y="89"/>
                  <a:pt x="190" y="76"/>
                  <a:pt x="208" y="88"/>
                </a:cubicBezTo>
                <a:cubicBezTo>
                  <a:pt x="212" y="129"/>
                  <a:pt x="246" y="162"/>
                  <a:pt x="288" y="162"/>
                </a:cubicBezTo>
                <a:cubicBezTo>
                  <a:pt x="329" y="162"/>
                  <a:pt x="363" y="131"/>
                  <a:pt x="368" y="91"/>
                </a:cubicBezTo>
                <a:cubicBezTo>
                  <a:pt x="368" y="91"/>
                  <a:pt x="368" y="91"/>
                  <a:pt x="368" y="91"/>
                </a:cubicBezTo>
                <a:cubicBezTo>
                  <a:pt x="374" y="91"/>
                  <a:pt x="374" y="91"/>
                  <a:pt x="374" y="91"/>
                </a:cubicBezTo>
                <a:cubicBezTo>
                  <a:pt x="378" y="91"/>
                  <a:pt x="380" y="88"/>
                  <a:pt x="380" y="85"/>
                </a:cubicBezTo>
                <a:cubicBezTo>
                  <a:pt x="380" y="82"/>
                  <a:pt x="378" y="79"/>
                  <a:pt x="374" y="79"/>
                </a:cubicBezTo>
                <a:close/>
                <a:moveTo>
                  <a:pt x="93" y="154"/>
                </a:moveTo>
                <a:cubicBezTo>
                  <a:pt x="55" y="154"/>
                  <a:pt x="25" y="123"/>
                  <a:pt x="25" y="85"/>
                </a:cubicBezTo>
                <a:cubicBezTo>
                  <a:pt x="25" y="47"/>
                  <a:pt x="55" y="16"/>
                  <a:pt x="93" y="16"/>
                </a:cubicBezTo>
                <a:cubicBezTo>
                  <a:pt x="131" y="16"/>
                  <a:pt x="162" y="47"/>
                  <a:pt x="162" y="85"/>
                </a:cubicBezTo>
                <a:cubicBezTo>
                  <a:pt x="162" y="123"/>
                  <a:pt x="131" y="154"/>
                  <a:pt x="93" y="154"/>
                </a:cubicBezTo>
                <a:close/>
                <a:moveTo>
                  <a:pt x="288" y="150"/>
                </a:moveTo>
                <a:cubicBezTo>
                  <a:pt x="250" y="150"/>
                  <a:pt x="220" y="119"/>
                  <a:pt x="220" y="81"/>
                </a:cubicBezTo>
                <a:cubicBezTo>
                  <a:pt x="220" y="43"/>
                  <a:pt x="250" y="12"/>
                  <a:pt x="288" y="12"/>
                </a:cubicBezTo>
                <a:cubicBezTo>
                  <a:pt x="326" y="12"/>
                  <a:pt x="357" y="43"/>
                  <a:pt x="357" y="81"/>
                </a:cubicBezTo>
                <a:cubicBezTo>
                  <a:pt x="357" y="119"/>
                  <a:pt x="326" y="150"/>
                  <a:pt x="288" y="15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nvGrpSpPr>
          <p:cNvPr id="325" name="组合 324">
            <a:extLst>
              <a:ext uri="{FF2B5EF4-FFF2-40B4-BE49-F238E27FC236}">
                <a16:creationId xmlns:a16="http://schemas.microsoft.com/office/drawing/2014/main" id="{9CC67DCE-7244-4EBB-8BAC-6DEC7AE1FCEE}"/>
              </a:ext>
            </a:extLst>
          </p:cNvPr>
          <p:cNvGrpSpPr/>
          <p:nvPr/>
        </p:nvGrpSpPr>
        <p:grpSpPr>
          <a:xfrm>
            <a:off x="2376167" y="2416332"/>
            <a:ext cx="319989" cy="315844"/>
            <a:chOff x="1549334" y="1227213"/>
            <a:chExt cx="552774" cy="545614"/>
          </a:xfrm>
        </p:grpSpPr>
        <p:sp>
          <p:nvSpPr>
            <p:cNvPr id="326" name="Freeform 133">
              <a:extLst>
                <a:ext uri="{FF2B5EF4-FFF2-40B4-BE49-F238E27FC236}">
                  <a16:creationId xmlns:a16="http://schemas.microsoft.com/office/drawing/2014/main" id="{AFBC2FDF-F4B8-42FC-B79E-7055BB731EC1}"/>
                </a:ext>
              </a:extLst>
            </p:cNvPr>
            <p:cNvSpPr>
              <a:spLocks noEditPoints="1"/>
            </p:cNvSpPr>
            <p:nvPr/>
          </p:nvSpPr>
          <p:spPr bwMode="auto">
            <a:xfrm>
              <a:off x="1549334" y="1227213"/>
              <a:ext cx="552774" cy="545614"/>
            </a:xfrm>
            <a:custGeom>
              <a:avLst/>
              <a:gdLst>
                <a:gd name="T0" fmla="*/ 5 w 334"/>
                <a:gd name="T1" fmla="*/ 279 h 330"/>
                <a:gd name="T2" fmla="*/ 55 w 334"/>
                <a:gd name="T3" fmla="*/ 190 h 330"/>
                <a:gd name="T4" fmla="*/ 101 w 334"/>
                <a:gd name="T5" fmla="*/ 193 h 330"/>
                <a:gd name="T6" fmla="*/ 104 w 334"/>
                <a:gd name="T7" fmla="*/ 138 h 330"/>
                <a:gd name="T8" fmla="*/ 98 w 334"/>
                <a:gd name="T9" fmla="*/ 139 h 330"/>
                <a:gd name="T10" fmla="*/ 6 w 334"/>
                <a:gd name="T11" fmla="*/ 92 h 330"/>
                <a:gd name="T12" fmla="*/ 58 w 334"/>
                <a:gd name="T13" fmla="*/ 2 h 330"/>
                <a:gd name="T14" fmla="*/ 131 w 334"/>
                <a:gd name="T15" fmla="*/ 27 h 330"/>
                <a:gd name="T16" fmla="*/ 149 w 334"/>
                <a:gd name="T17" fmla="*/ 103 h 330"/>
                <a:gd name="T18" fmla="*/ 170 w 334"/>
                <a:gd name="T19" fmla="*/ 125 h 330"/>
                <a:gd name="T20" fmla="*/ 271 w 334"/>
                <a:gd name="T21" fmla="*/ 35 h 330"/>
                <a:gd name="T22" fmla="*/ 306 w 334"/>
                <a:gd name="T23" fmla="*/ 35 h 330"/>
                <a:gd name="T24" fmla="*/ 334 w 334"/>
                <a:gd name="T25" fmla="*/ 35 h 330"/>
                <a:gd name="T26" fmla="*/ 143 w 334"/>
                <a:gd name="T27" fmla="*/ 240 h 330"/>
                <a:gd name="T28" fmla="*/ 93 w 334"/>
                <a:gd name="T29" fmla="*/ 328 h 330"/>
                <a:gd name="T30" fmla="*/ 75 w 334"/>
                <a:gd name="T31" fmla="*/ 200 h 330"/>
                <a:gd name="T32" fmla="*/ 22 w 334"/>
                <a:gd name="T33" fmla="*/ 230 h 330"/>
                <a:gd name="T34" fmla="*/ 74 w 334"/>
                <a:gd name="T35" fmla="*/ 318 h 330"/>
                <a:gd name="T36" fmla="*/ 126 w 334"/>
                <a:gd name="T37" fmla="*/ 288 h 330"/>
                <a:gd name="T38" fmla="*/ 137 w 334"/>
                <a:gd name="T39" fmla="*/ 220 h 330"/>
                <a:gd name="T40" fmla="*/ 307 w 334"/>
                <a:gd name="T41" fmla="*/ 47 h 330"/>
                <a:gd name="T42" fmla="*/ 292 w 334"/>
                <a:gd name="T43" fmla="*/ 47 h 330"/>
                <a:gd name="T44" fmla="*/ 260 w 334"/>
                <a:gd name="T45" fmla="*/ 52 h 330"/>
                <a:gd name="T46" fmla="*/ 170 w 334"/>
                <a:gd name="T47" fmla="*/ 142 h 330"/>
                <a:gd name="T48" fmla="*/ 158 w 334"/>
                <a:gd name="T49" fmla="*/ 129 h 330"/>
                <a:gd name="T50" fmla="*/ 132 w 334"/>
                <a:gd name="T51" fmla="*/ 82 h 330"/>
                <a:gd name="T52" fmla="*/ 75 w 334"/>
                <a:gd name="T53" fmla="*/ 12 h 330"/>
                <a:gd name="T54" fmla="*/ 22 w 334"/>
                <a:gd name="T55" fmla="*/ 42 h 330"/>
                <a:gd name="T56" fmla="*/ 75 w 334"/>
                <a:gd name="T57" fmla="*/ 131 h 330"/>
                <a:gd name="T58" fmla="*/ 103 w 334"/>
                <a:gd name="T59" fmla="*/ 126 h 330"/>
                <a:gd name="T60" fmla="*/ 149 w 334"/>
                <a:gd name="T61" fmla="*/ 165 h 330"/>
                <a:gd name="T62" fmla="*/ 101 w 334"/>
                <a:gd name="T63" fmla="*/ 205 h 330"/>
                <a:gd name="T64" fmla="*/ 75 w 334"/>
                <a:gd name="T65" fmla="*/ 200 h 330"/>
                <a:gd name="T66" fmla="*/ 34 w 334"/>
                <a:gd name="T67" fmla="*/ 259 h 330"/>
                <a:gd name="T68" fmla="*/ 75 w 334"/>
                <a:gd name="T69" fmla="*/ 219 h 330"/>
                <a:gd name="T70" fmla="*/ 103 w 334"/>
                <a:gd name="T71" fmla="*/ 288 h 330"/>
                <a:gd name="T72" fmla="*/ 75 w 334"/>
                <a:gd name="T73" fmla="*/ 225 h 330"/>
                <a:gd name="T74" fmla="*/ 46 w 334"/>
                <a:gd name="T75" fmla="*/ 259 h 330"/>
                <a:gd name="T76" fmla="*/ 95 w 334"/>
                <a:gd name="T77" fmla="*/ 279 h 330"/>
                <a:gd name="T78" fmla="*/ 75 w 334"/>
                <a:gd name="T79" fmla="*/ 231 h 330"/>
                <a:gd name="T80" fmla="*/ 74 w 334"/>
                <a:gd name="T81" fmla="*/ 112 h 330"/>
                <a:gd name="T82" fmla="*/ 74 w 334"/>
                <a:gd name="T83" fmla="*/ 112 h 330"/>
                <a:gd name="T84" fmla="*/ 34 w 334"/>
                <a:gd name="T85" fmla="*/ 71 h 330"/>
                <a:gd name="T86" fmla="*/ 75 w 334"/>
                <a:gd name="T87" fmla="*/ 31 h 330"/>
                <a:gd name="T88" fmla="*/ 115 w 334"/>
                <a:gd name="T89" fmla="*/ 72 h 330"/>
                <a:gd name="T90" fmla="*/ 74 w 334"/>
                <a:gd name="T91" fmla="*/ 37 h 330"/>
                <a:gd name="T92" fmla="*/ 46 w 334"/>
                <a:gd name="T93" fmla="*/ 71 h 330"/>
                <a:gd name="T94" fmla="*/ 74 w 334"/>
                <a:gd name="T95" fmla="*/ 100 h 330"/>
                <a:gd name="T96" fmla="*/ 103 w 334"/>
                <a:gd name="T97" fmla="*/ 71 h 330"/>
                <a:gd name="T98" fmla="*/ 75 w 334"/>
                <a:gd name="T99" fmla="*/ 43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34" h="330">
                  <a:moveTo>
                    <a:pt x="74" y="330"/>
                  </a:moveTo>
                  <a:cubicBezTo>
                    <a:pt x="42" y="330"/>
                    <a:pt x="14" y="309"/>
                    <a:pt x="5" y="279"/>
                  </a:cubicBezTo>
                  <a:cubicBezTo>
                    <a:pt x="0" y="260"/>
                    <a:pt x="3" y="241"/>
                    <a:pt x="12" y="224"/>
                  </a:cubicBezTo>
                  <a:cubicBezTo>
                    <a:pt x="21" y="208"/>
                    <a:pt x="37" y="195"/>
                    <a:pt x="55" y="190"/>
                  </a:cubicBezTo>
                  <a:cubicBezTo>
                    <a:pt x="70" y="186"/>
                    <a:pt x="85" y="187"/>
                    <a:pt x="98" y="192"/>
                  </a:cubicBezTo>
                  <a:cubicBezTo>
                    <a:pt x="100" y="192"/>
                    <a:pt x="101" y="193"/>
                    <a:pt x="101" y="193"/>
                  </a:cubicBezTo>
                  <a:cubicBezTo>
                    <a:pt x="101" y="193"/>
                    <a:pt x="130" y="166"/>
                    <a:pt x="131" y="164"/>
                  </a:cubicBezTo>
                  <a:cubicBezTo>
                    <a:pt x="130" y="163"/>
                    <a:pt x="112" y="145"/>
                    <a:pt x="104" y="138"/>
                  </a:cubicBezTo>
                  <a:cubicBezTo>
                    <a:pt x="104" y="138"/>
                    <a:pt x="103" y="138"/>
                    <a:pt x="103" y="138"/>
                  </a:cubicBezTo>
                  <a:cubicBezTo>
                    <a:pt x="102" y="138"/>
                    <a:pt x="100" y="138"/>
                    <a:pt x="98" y="139"/>
                  </a:cubicBezTo>
                  <a:cubicBezTo>
                    <a:pt x="91" y="141"/>
                    <a:pt x="83" y="143"/>
                    <a:pt x="75" y="143"/>
                  </a:cubicBezTo>
                  <a:cubicBezTo>
                    <a:pt x="43" y="143"/>
                    <a:pt x="15" y="122"/>
                    <a:pt x="6" y="92"/>
                  </a:cubicBezTo>
                  <a:cubicBezTo>
                    <a:pt x="0" y="73"/>
                    <a:pt x="2" y="53"/>
                    <a:pt x="12" y="36"/>
                  </a:cubicBezTo>
                  <a:cubicBezTo>
                    <a:pt x="22" y="19"/>
                    <a:pt x="38" y="7"/>
                    <a:pt x="58" y="2"/>
                  </a:cubicBezTo>
                  <a:cubicBezTo>
                    <a:pt x="63" y="0"/>
                    <a:pt x="69" y="0"/>
                    <a:pt x="75" y="0"/>
                  </a:cubicBezTo>
                  <a:cubicBezTo>
                    <a:pt x="96" y="0"/>
                    <a:pt x="117" y="10"/>
                    <a:pt x="131" y="27"/>
                  </a:cubicBezTo>
                  <a:cubicBezTo>
                    <a:pt x="144" y="44"/>
                    <a:pt x="149" y="65"/>
                    <a:pt x="144" y="85"/>
                  </a:cubicBezTo>
                  <a:cubicBezTo>
                    <a:pt x="142" y="94"/>
                    <a:pt x="143" y="98"/>
                    <a:pt x="149" y="103"/>
                  </a:cubicBezTo>
                  <a:cubicBezTo>
                    <a:pt x="155" y="108"/>
                    <a:pt x="161" y="114"/>
                    <a:pt x="167" y="121"/>
                  </a:cubicBezTo>
                  <a:cubicBezTo>
                    <a:pt x="168" y="122"/>
                    <a:pt x="169" y="123"/>
                    <a:pt x="170" y="125"/>
                  </a:cubicBezTo>
                  <a:cubicBezTo>
                    <a:pt x="170" y="125"/>
                    <a:pt x="230" y="64"/>
                    <a:pt x="252" y="43"/>
                  </a:cubicBezTo>
                  <a:cubicBezTo>
                    <a:pt x="256" y="39"/>
                    <a:pt x="264" y="36"/>
                    <a:pt x="271" y="35"/>
                  </a:cubicBezTo>
                  <a:cubicBezTo>
                    <a:pt x="277" y="35"/>
                    <a:pt x="284" y="35"/>
                    <a:pt x="292" y="35"/>
                  </a:cubicBezTo>
                  <a:cubicBezTo>
                    <a:pt x="297" y="35"/>
                    <a:pt x="301" y="35"/>
                    <a:pt x="306" y="35"/>
                  </a:cubicBezTo>
                  <a:cubicBezTo>
                    <a:pt x="311" y="35"/>
                    <a:pt x="316" y="35"/>
                    <a:pt x="321" y="35"/>
                  </a:cubicBezTo>
                  <a:cubicBezTo>
                    <a:pt x="334" y="35"/>
                    <a:pt x="334" y="35"/>
                    <a:pt x="334" y="35"/>
                  </a:cubicBezTo>
                  <a:cubicBezTo>
                    <a:pt x="334" y="35"/>
                    <a:pt x="194" y="180"/>
                    <a:pt x="146" y="229"/>
                  </a:cubicBezTo>
                  <a:cubicBezTo>
                    <a:pt x="142" y="233"/>
                    <a:pt x="141" y="234"/>
                    <a:pt x="143" y="240"/>
                  </a:cubicBezTo>
                  <a:cubicBezTo>
                    <a:pt x="148" y="258"/>
                    <a:pt x="146" y="277"/>
                    <a:pt x="137" y="294"/>
                  </a:cubicBezTo>
                  <a:cubicBezTo>
                    <a:pt x="128" y="311"/>
                    <a:pt x="112" y="323"/>
                    <a:pt x="93" y="328"/>
                  </a:cubicBezTo>
                  <a:cubicBezTo>
                    <a:pt x="87" y="330"/>
                    <a:pt x="81" y="330"/>
                    <a:pt x="74" y="330"/>
                  </a:cubicBezTo>
                  <a:close/>
                  <a:moveTo>
                    <a:pt x="75" y="200"/>
                  </a:moveTo>
                  <a:cubicBezTo>
                    <a:pt x="69" y="200"/>
                    <a:pt x="64" y="200"/>
                    <a:pt x="59" y="202"/>
                  </a:cubicBezTo>
                  <a:cubicBezTo>
                    <a:pt x="43" y="206"/>
                    <a:pt x="30" y="216"/>
                    <a:pt x="22" y="230"/>
                  </a:cubicBezTo>
                  <a:cubicBezTo>
                    <a:pt x="15" y="244"/>
                    <a:pt x="13" y="260"/>
                    <a:pt x="17" y="275"/>
                  </a:cubicBezTo>
                  <a:cubicBezTo>
                    <a:pt x="24" y="301"/>
                    <a:pt x="48" y="318"/>
                    <a:pt x="74" y="318"/>
                  </a:cubicBezTo>
                  <a:cubicBezTo>
                    <a:pt x="80" y="318"/>
                    <a:pt x="85" y="318"/>
                    <a:pt x="90" y="316"/>
                  </a:cubicBezTo>
                  <a:cubicBezTo>
                    <a:pt x="106" y="312"/>
                    <a:pt x="119" y="302"/>
                    <a:pt x="126" y="288"/>
                  </a:cubicBezTo>
                  <a:cubicBezTo>
                    <a:pt x="134" y="274"/>
                    <a:pt x="136" y="258"/>
                    <a:pt x="131" y="243"/>
                  </a:cubicBezTo>
                  <a:cubicBezTo>
                    <a:pt x="129" y="234"/>
                    <a:pt x="130" y="227"/>
                    <a:pt x="137" y="220"/>
                  </a:cubicBezTo>
                  <a:cubicBezTo>
                    <a:pt x="185" y="172"/>
                    <a:pt x="233" y="122"/>
                    <a:pt x="280" y="74"/>
                  </a:cubicBezTo>
                  <a:cubicBezTo>
                    <a:pt x="307" y="47"/>
                    <a:pt x="307" y="47"/>
                    <a:pt x="307" y="47"/>
                  </a:cubicBezTo>
                  <a:cubicBezTo>
                    <a:pt x="307" y="47"/>
                    <a:pt x="306" y="47"/>
                    <a:pt x="306" y="47"/>
                  </a:cubicBezTo>
                  <a:cubicBezTo>
                    <a:pt x="301" y="47"/>
                    <a:pt x="297" y="47"/>
                    <a:pt x="292" y="47"/>
                  </a:cubicBezTo>
                  <a:cubicBezTo>
                    <a:pt x="284" y="47"/>
                    <a:pt x="277" y="47"/>
                    <a:pt x="271" y="47"/>
                  </a:cubicBezTo>
                  <a:cubicBezTo>
                    <a:pt x="267" y="47"/>
                    <a:pt x="263" y="49"/>
                    <a:pt x="260" y="52"/>
                  </a:cubicBezTo>
                  <a:cubicBezTo>
                    <a:pt x="239" y="73"/>
                    <a:pt x="218" y="94"/>
                    <a:pt x="196" y="116"/>
                  </a:cubicBezTo>
                  <a:cubicBezTo>
                    <a:pt x="170" y="142"/>
                    <a:pt x="170" y="142"/>
                    <a:pt x="170" y="142"/>
                  </a:cubicBezTo>
                  <a:cubicBezTo>
                    <a:pt x="166" y="137"/>
                    <a:pt x="166" y="137"/>
                    <a:pt x="166" y="137"/>
                  </a:cubicBezTo>
                  <a:cubicBezTo>
                    <a:pt x="163" y="135"/>
                    <a:pt x="160" y="132"/>
                    <a:pt x="158" y="129"/>
                  </a:cubicBezTo>
                  <a:cubicBezTo>
                    <a:pt x="152" y="123"/>
                    <a:pt x="147" y="117"/>
                    <a:pt x="141" y="112"/>
                  </a:cubicBezTo>
                  <a:cubicBezTo>
                    <a:pt x="132" y="104"/>
                    <a:pt x="129" y="95"/>
                    <a:pt x="132" y="82"/>
                  </a:cubicBezTo>
                  <a:cubicBezTo>
                    <a:pt x="136" y="66"/>
                    <a:pt x="132" y="48"/>
                    <a:pt x="121" y="35"/>
                  </a:cubicBezTo>
                  <a:cubicBezTo>
                    <a:pt x="110" y="20"/>
                    <a:pt x="92" y="12"/>
                    <a:pt x="75" y="12"/>
                  </a:cubicBezTo>
                  <a:cubicBezTo>
                    <a:pt x="70" y="12"/>
                    <a:pt x="65" y="12"/>
                    <a:pt x="61" y="13"/>
                  </a:cubicBezTo>
                  <a:cubicBezTo>
                    <a:pt x="44" y="18"/>
                    <a:pt x="30" y="28"/>
                    <a:pt x="22" y="42"/>
                  </a:cubicBezTo>
                  <a:cubicBezTo>
                    <a:pt x="14" y="56"/>
                    <a:pt x="13" y="73"/>
                    <a:pt x="17" y="88"/>
                  </a:cubicBezTo>
                  <a:cubicBezTo>
                    <a:pt x="25" y="113"/>
                    <a:pt x="48" y="131"/>
                    <a:pt x="75" y="131"/>
                  </a:cubicBezTo>
                  <a:cubicBezTo>
                    <a:pt x="81" y="131"/>
                    <a:pt x="88" y="129"/>
                    <a:pt x="95" y="127"/>
                  </a:cubicBezTo>
                  <a:cubicBezTo>
                    <a:pt x="97" y="126"/>
                    <a:pt x="100" y="126"/>
                    <a:pt x="103" y="126"/>
                  </a:cubicBezTo>
                  <a:cubicBezTo>
                    <a:pt x="106" y="126"/>
                    <a:pt x="109" y="127"/>
                    <a:pt x="111" y="128"/>
                  </a:cubicBezTo>
                  <a:cubicBezTo>
                    <a:pt x="119" y="136"/>
                    <a:pt x="149" y="165"/>
                    <a:pt x="149" y="165"/>
                  </a:cubicBezTo>
                  <a:cubicBezTo>
                    <a:pt x="149" y="165"/>
                    <a:pt x="120" y="192"/>
                    <a:pt x="113" y="199"/>
                  </a:cubicBezTo>
                  <a:cubicBezTo>
                    <a:pt x="110" y="202"/>
                    <a:pt x="106" y="205"/>
                    <a:pt x="101" y="205"/>
                  </a:cubicBezTo>
                  <a:cubicBezTo>
                    <a:pt x="99" y="205"/>
                    <a:pt x="97" y="204"/>
                    <a:pt x="94" y="203"/>
                  </a:cubicBezTo>
                  <a:cubicBezTo>
                    <a:pt x="88" y="201"/>
                    <a:pt x="81" y="200"/>
                    <a:pt x="75" y="200"/>
                  </a:cubicBezTo>
                  <a:close/>
                  <a:moveTo>
                    <a:pt x="74" y="299"/>
                  </a:moveTo>
                  <a:cubicBezTo>
                    <a:pt x="52" y="299"/>
                    <a:pt x="34" y="281"/>
                    <a:pt x="34" y="259"/>
                  </a:cubicBezTo>
                  <a:cubicBezTo>
                    <a:pt x="34" y="237"/>
                    <a:pt x="52" y="219"/>
                    <a:pt x="74" y="219"/>
                  </a:cubicBezTo>
                  <a:cubicBezTo>
                    <a:pt x="75" y="219"/>
                    <a:pt x="75" y="219"/>
                    <a:pt x="75" y="219"/>
                  </a:cubicBezTo>
                  <a:cubicBezTo>
                    <a:pt x="96" y="219"/>
                    <a:pt x="115" y="237"/>
                    <a:pt x="115" y="259"/>
                  </a:cubicBezTo>
                  <a:cubicBezTo>
                    <a:pt x="115" y="270"/>
                    <a:pt x="111" y="280"/>
                    <a:pt x="103" y="288"/>
                  </a:cubicBezTo>
                  <a:cubicBezTo>
                    <a:pt x="95" y="295"/>
                    <a:pt x="85" y="299"/>
                    <a:pt x="74" y="299"/>
                  </a:cubicBezTo>
                  <a:close/>
                  <a:moveTo>
                    <a:pt x="75" y="225"/>
                  </a:moveTo>
                  <a:cubicBezTo>
                    <a:pt x="74" y="231"/>
                    <a:pt x="74" y="231"/>
                    <a:pt x="74" y="231"/>
                  </a:cubicBezTo>
                  <a:cubicBezTo>
                    <a:pt x="59" y="231"/>
                    <a:pt x="46" y="244"/>
                    <a:pt x="46" y="259"/>
                  </a:cubicBezTo>
                  <a:cubicBezTo>
                    <a:pt x="46" y="274"/>
                    <a:pt x="59" y="287"/>
                    <a:pt x="74" y="287"/>
                  </a:cubicBezTo>
                  <a:cubicBezTo>
                    <a:pt x="82" y="287"/>
                    <a:pt x="89" y="284"/>
                    <a:pt x="95" y="279"/>
                  </a:cubicBezTo>
                  <a:cubicBezTo>
                    <a:pt x="100" y="274"/>
                    <a:pt x="103" y="267"/>
                    <a:pt x="103" y="259"/>
                  </a:cubicBezTo>
                  <a:cubicBezTo>
                    <a:pt x="103" y="244"/>
                    <a:pt x="90" y="231"/>
                    <a:pt x="75" y="231"/>
                  </a:cubicBezTo>
                  <a:lnTo>
                    <a:pt x="75" y="225"/>
                  </a:lnTo>
                  <a:close/>
                  <a:moveTo>
                    <a:pt x="74" y="112"/>
                  </a:moveTo>
                  <a:cubicBezTo>
                    <a:pt x="74" y="112"/>
                    <a:pt x="74" y="112"/>
                    <a:pt x="74" y="112"/>
                  </a:cubicBezTo>
                  <a:cubicBezTo>
                    <a:pt x="74" y="112"/>
                    <a:pt x="74" y="112"/>
                    <a:pt x="74" y="112"/>
                  </a:cubicBezTo>
                  <a:cubicBezTo>
                    <a:pt x="63" y="111"/>
                    <a:pt x="53" y="107"/>
                    <a:pt x="45" y="99"/>
                  </a:cubicBezTo>
                  <a:cubicBezTo>
                    <a:pt x="37" y="91"/>
                    <a:pt x="33" y="81"/>
                    <a:pt x="34" y="71"/>
                  </a:cubicBezTo>
                  <a:cubicBezTo>
                    <a:pt x="34" y="49"/>
                    <a:pt x="52" y="31"/>
                    <a:pt x="74" y="31"/>
                  </a:cubicBezTo>
                  <a:cubicBezTo>
                    <a:pt x="75" y="31"/>
                    <a:pt x="75" y="31"/>
                    <a:pt x="75" y="31"/>
                  </a:cubicBezTo>
                  <a:cubicBezTo>
                    <a:pt x="86" y="31"/>
                    <a:pt x="96" y="35"/>
                    <a:pt x="104" y="43"/>
                  </a:cubicBezTo>
                  <a:cubicBezTo>
                    <a:pt x="111" y="51"/>
                    <a:pt x="115" y="61"/>
                    <a:pt x="115" y="72"/>
                  </a:cubicBezTo>
                  <a:cubicBezTo>
                    <a:pt x="115" y="94"/>
                    <a:pt x="96" y="112"/>
                    <a:pt x="74" y="112"/>
                  </a:cubicBezTo>
                  <a:close/>
                  <a:moveTo>
                    <a:pt x="74" y="37"/>
                  </a:moveTo>
                  <a:cubicBezTo>
                    <a:pt x="74" y="43"/>
                    <a:pt x="74" y="43"/>
                    <a:pt x="74" y="43"/>
                  </a:cubicBezTo>
                  <a:cubicBezTo>
                    <a:pt x="59" y="43"/>
                    <a:pt x="46" y="56"/>
                    <a:pt x="46" y="71"/>
                  </a:cubicBezTo>
                  <a:cubicBezTo>
                    <a:pt x="45" y="78"/>
                    <a:pt x="48" y="85"/>
                    <a:pt x="54" y="91"/>
                  </a:cubicBezTo>
                  <a:cubicBezTo>
                    <a:pt x="59" y="96"/>
                    <a:pt x="66" y="99"/>
                    <a:pt x="74" y="100"/>
                  </a:cubicBezTo>
                  <a:cubicBezTo>
                    <a:pt x="74" y="100"/>
                    <a:pt x="74" y="100"/>
                    <a:pt x="74" y="100"/>
                  </a:cubicBezTo>
                  <a:cubicBezTo>
                    <a:pt x="90" y="100"/>
                    <a:pt x="103" y="87"/>
                    <a:pt x="103" y="71"/>
                  </a:cubicBezTo>
                  <a:cubicBezTo>
                    <a:pt x="103" y="64"/>
                    <a:pt x="100" y="57"/>
                    <a:pt x="95" y="51"/>
                  </a:cubicBezTo>
                  <a:cubicBezTo>
                    <a:pt x="89" y="46"/>
                    <a:pt x="82" y="43"/>
                    <a:pt x="75" y="43"/>
                  </a:cubicBezTo>
                  <a:lnTo>
                    <a:pt x="74" y="3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27" name="Freeform 134">
              <a:extLst>
                <a:ext uri="{FF2B5EF4-FFF2-40B4-BE49-F238E27FC236}">
                  <a16:creationId xmlns:a16="http://schemas.microsoft.com/office/drawing/2014/main" id="{DA035EBD-BEE2-4A15-87CA-C0CBE6A0D595}"/>
                </a:ext>
              </a:extLst>
            </p:cNvPr>
            <p:cNvSpPr>
              <a:spLocks noEditPoints="1"/>
            </p:cNvSpPr>
            <p:nvPr/>
          </p:nvSpPr>
          <p:spPr bwMode="auto">
            <a:xfrm>
              <a:off x="1845769" y="1517920"/>
              <a:ext cx="256339" cy="190464"/>
            </a:xfrm>
            <a:custGeom>
              <a:avLst/>
              <a:gdLst>
                <a:gd name="T0" fmla="*/ 99 w 155"/>
                <a:gd name="T1" fmla="*/ 115 h 115"/>
                <a:gd name="T2" fmla="*/ 78 w 155"/>
                <a:gd name="T3" fmla="*/ 111 h 115"/>
                <a:gd name="T4" fmla="*/ 51 w 155"/>
                <a:gd name="T5" fmla="*/ 88 h 115"/>
                <a:gd name="T6" fmla="*/ 41 w 155"/>
                <a:gd name="T7" fmla="*/ 78 h 115"/>
                <a:gd name="T8" fmla="*/ 17 w 155"/>
                <a:gd name="T9" fmla="*/ 54 h 115"/>
                <a:gd name="T10" fmla="*/ 0 w 155"/>
                <a:gd name="T11" fmla="*/ 37 h 115"/>
                <a:gd name="T12" fmla="*/ 41 w 155"/>
                <a:gd name="T13" fmla="*/ 0 h 115"/>
                <a:gd name="T14" fmla="*/ 155 w 155"/>
                <a:gd name="T15" fmla="*/ 114 h 115"/>
                <a:gd name="T16" fmla="*/ 99 w 155"/>
                <a:gd name="T17" fmla="*/ 115 h 115"/>
                <a:gd name="T18" fmla="*/ 18 w 155"/>
                <a:gd name="T19" fmla="*/ 38 h 115"/>
                <a:gd name="T20" fmla="*/ 49 w 155"/>
                <a:gd name="T21" fmla="*/ 69 h 115"/>
                <a:gd name="T22" fmla="*/ 60 w 155"/>
                <a:gd name="T23" fmla="*/ 80 h 115"/>
                <a:gd name="T24" fmla="*/ 82 w 155"/>
                <a:gd name="T25" fmla="*/ 100 h 115"/>
                <a:gd name="T26" fmla="*/ 99 w 155"/>
                <a:gd name="T27" fmla="*/ 103 h 115"/>
                <a:gd name="T28" fmla="*/ 126 w 155"/>
                <a:gd name="T29" fmla="*/ 102 h 115"/>
                <a:gd name="T30" fmla="*/ 41 w 155"/>
                <a:gd name="T31" fmla="*/ 17 h 115"/>
                <a:gd name="T32" fmla="*/ 18 w 155"/>
                <a:gd name="T33" fmla="*/ 38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5" h="115">
                  <a:moveTo>
                    <a:pt x="99" y="115"/>
                  </a:moveTo>
                  <a:cubicBezTo>
                    <a:pt x="91" y="115"/>
                    <a:pt x="84" y="114"/>
                    <a:pt x="78" y="111"/>
                  </a:cubicBezTo>
                  <a:cubicBezTo>
                    <a:pt x="67" y="107"/>
                    <a:pt x="59" y="97"/>
                    <a:pt x="51" y="88"/>
                  </a:cubicBezTo>
                  <a:cubicBezTo>
                    <a:pt x="47" y="85"/>
                    <a:pt x="44" y="81"/>
                    <a:pt x="41" y="78"/>
                  </a:cubicBezTo>
                  <a:cubicBezTo>
                    <a:pt x="33" y="70"/>
                    <a:pt x="25" y="62"/>
                    <a:pt x="17" y="54"/>
                  </a:cubicBezTo>
                  <a:cubicBezTo>
                    <a:pt x="0" y="37"/>
                    <a:pt x="0" y="37"/>
                    <a:pt x="0" y="37"/>
                  </a:cubicBezTo>
                  <a:cubicBezTo>
                    <a:pt x="41" y="0"/>
                    <a:pt x="41" y="0"/>
                    <a:pt x="41" y="0"/>
                  </a:cubicBezTo>
                  <a:cubicBezTo>
                    <a:pt x="155" y="114"/>
                    <a:pt x="155" y="114"/>
                    <a:pt x="155" y="114"/>
                  </a:cubicBezTo>
                  <a:cubicBezTo>
                    <a:pt x="155" y="114"/>
                    <a:pt x="104" y="115"/>
                    <a:pt x="99" y="115"/>
                  </a:cubicBezTo>
                  <a:close/>
                  <a:moveTo>
                    <a:pt x="18" y="38"/>
                  </a:moveTo>
                  <a:cubicBezTo>
                    <a:pt x="18" y="38"/>
                    <a:pt x="42" y="61"/>
                    <a:pt x="49" y="69"/>
                  </a:cubicBezTo>
                  <a:cubicBezTo>
                    <a:pt x="53" y="73"/>
                    <a:pt x="56" y="77"/>
                    <a:pt x="60" y="80"/>
                  </a:cubicBezTo>
                  <a:cubicBezTo>
                    <a:pt x="67" y="89"/>
                    <a:pt x="74" y="97"/>
                    <a:pt x="82" y="100"/>
                  </a:cubicBezTo>
                  <a:cubicBezTo>
                    <a:pt x="87" y="102"/>
                    <a:pt x="92" y="103"/>
                    <a:pt x="99" y="103"/>
                  </a:cubicBezTo>
                  <a:cubicBezTo>
                    <a:pt x="104" y="103"/>
                    <a:pt x="121" y="102"/>
                    <a:pt x="126" y="102"/>
                  </a:cubicBezTo>
                  <a:cubicBezTo>
                    <a:pt x="41" y="17"/>
                    <a:pt x="41" y="17"/>
                    <a:pt x="41" y="17"/>
                  </a:cubicBezTo>
                  <a:lnTo>
                    <a:pt x="18" y="3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28" name="Oval 135">
              <a:extLst>
                <a:ext uri="{FF2B5EF4-FFF2-40B4-BE49-F238E27FC236}">
                  <a16:creationId xmlns:a16="http://schemas.microsoft.com/office/drawing/2014/main" id="{D47AC44D-AB14-4AD5-A1C4-822365639630}"/>
                </a:ext>
              </a:extLst>
            </p:cNvPr>
            <p:cNvSpPr>
              <a:spLocks noChangeArrowheads="1"/>
            </p:cNvSpPr>
            <p:nvPr/>
          </p:nvSpPr>
          <p:spPr bwMode="auto">
            <a:xfrm>
              <a:off x="1812832" y="1483551"/>
              <a:ext cx="28641" cy="27210"/>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grpSp>
        <p:nvGrpSpPr>
          <p:cNvPr id="329" name="组合 328">
            <a:extLst>
              <a:ext uri="{FF2B5EF4-FFF2-40B4-BE49-F238E27FC236}">
                <a16:creationId xmlns:a16="http://schemas.microsoft.com/office/drawing/2014/main" id="{24A1546C-BEA6-4EB8-8DDD-ED8E21EFF57A}"/>
              </a:ext>
            </a:extLst>
          </p:cNvPr>
          <p:cNvGrpSpPr/>
          <p:nvPr/>
        </p:nvGrpSpPr>
        <p:grpSpPr>
          <a:xfrm>
            <a:off x="3316495" y="3977277"/>
            <a:ext cx="247867" cy="246209"/>
            <a:chOff x="2322644" y="3153330"/>
            <a:chExt cx="428185" cy="425321"/>
          </a:xfrm>
        </p:grpSpPr>
        <p:sp>
          <p:nvSpPr>
            <p:cNvPr id="330" name="Freeform 136">
              <a:extLst>
                <a:ext uri="{FF2B5EF4-FFF2-40B4-BE49-F238E27FC236}">
                  <a16:creationId xmlns:a16="http://schemas.microsoft.com/office/drawing/2014/main" id="{C09AB70E-FC70-4BF1-A19E-04C9BB682733}"/>
                </a:ext>
              </a:extLst>
            </p:cNvPr>
            <p:cNvSpPr>
              <a:spLocks/>
            </p:cNvSpPr>
            <p:nvPr/>
          </p:nvSpPr>
          <p:spPr bwMode="auto">
            <a:xfrm>
              <a:off x="2494491" y="3233524"/>
              <a:ext cx="70171" cy="269227"/>
            </a:xfrm>
            <a:custGeom>
              <a:avLst/>
              <a:gdLst>
                <a:gd name="T0" fmla="*/ 29 w 43"/>
                <a:gd name="T1" fmla="*/ 106 h 163"/>
                <a:gd name="T2" fmla="*/ 37 w 43"/>
                <a:gd name="T3" fmla="*/ 98 h 163"/>
                <a:gd name="T4" fmla="*/ 34 w 43"/>
                <a:gd name="T5" fmla="*/ 75 h 163"/>
                <a:gd name="T6" fmla="*/ 27 w 43"/>
                <a:gd name="T7" fmla="*/ 70 h 163"/>
                <a:gd name="T8" fmla="*/ 25 w 43"/>
                <a:gd name="T9" fmla="*/ 68 h 163"/>
                <a:gd name="T10" fmla="*/ 26 w 43"/>
                <a:gd name="T11" fmla="*/ 21 h 163"/>
                <a:gd name="T12" fmla="*/ 28 w 43"/>
                <a:gd name="T13" fmla="*/ 18 h 163"/>
                <a:gd name="T14" fmla="*/ 32 w 43"/>
                <a:gd name="T15" fmla="*/ 7 h 163"/>
                <a:gd name="T16" fmla="*/ 23 w 43"/>
                <a:gd name="T17" fmla="*/ 0 h 163"/>
                <a:gd name="T18" fmla="*/ 14 w 43"/>
                <a:gd name="T19" fmla="*/ 7 h 163"/>
                <a:gd name="T20" fmla="*/ 18 w 43"/>
                <a:gd name="T21" fmla="*/ 18 h 163"/>
                <a:gd name="T22" fmla="*/ 19 w 43"/>
                <a:gd name="T23" fmla="*/ 21 h 163"/>
                <a:gd name="T24" fmla="*/ 20 w 43"/>
                <a:gd name="T25" fmla="*/ 59 h 163"/>
                <a:gd name="T26" fmla="*/ 20 w 43"/>
                <a:gd name="T27" fmla="*/ 67 h 163"/>
                <a:gd name="T28" fmla="*/ 20 w 43"/>
                <a:gd name="T29" fmla="*/ 67 h 163"/>
                <a:gd name="T30" fmla="*/ 13 w 43"/>
                <a:gd name="T31" fmla="*/ 62 h 163"/>
                <a:gd name="T32" fmla="*/ 15 w 43"/>
                <a:gd name="T33" fmla="*/ 45 h 163"/>
                <a:gd name="T34" fmla="*/ 16 w 43"/>
                <a:gd name="T35" fmla="*/ 43 h 163"/>
                <a:gd name="T36" fmla="*/ 16 w 43"/>
                <a:gd name="T37" fmla="*/ 34 h 163"/>
                <a:gd name="T38" fmla="*/ 14 w 43"/>
                <a:gd name="T39" fmla="*/ 34 h 163"/>
                <a:gd name="T40" fmla="*/ 1 w 43"/>
                <a:gd name="T41" fmla="*/ 52 h 163"/>
                <a:gd name="T42" fmla="*/ 10 w 43"/>
                <a:gd name="T43" fmla="*/ 72 h 163"/>
                <a:gd name="T44" fmla="*/ 19 w 43"/>
                <a:gd name="T45" fmla="*/ 76 h 163"/>
                <a:gd name="T46" fmla="*/ 21 w 43"/>
                <a:gd name="T47" fmla="*/ 79 h 163"/>
                <a:gd name="T48" fmla="*/ 22 w 43"/>
                <a:gd name="T49" fmla="*/ 125 h 163"/>
                <a:gd name="T50" fmla="*/ 22 w 43"/>
                <a:gd name="T51" fmla="*/ 127 h 163"/>
                <a:gd name="T52" fmla="*/ 17 w 43"/>
                <a:gd name="T53" fmla="*/ 116 h 163"/>
                <a:gd name="T54" fmla="*/ 17 w 43"/>
                <a:gd name="T55" fmla="*/ 104 h 163"/>
                <a:gd name="T56" fmla="*/ 16 w 43"/>
                <a:gd name="T57" fmla="*/ 132 h 163"/>
                <a:gd name="T58" fmla="*/ 21 w 43"/>
                <a:gd name="T59" fmla="*/ 134 h 163"/>
                <a:gd name="T60" fmla="*/ 22 w 43"/>
                <a:gd name="T61" fmla="*/ 136 h 163"/>
                <a:gd name="T62" fmla="*/ 22 w 43"/>
                <a:gd name="T63" fmla="*/ 145 h 163"/>
                <a:gd name="T64" fmla="*/ 23 w 43"/>
                <a:gd name="T65" fmla="*/ 163 h 163"/>
                <a:gd name="T66" fmla="*/ 23 w 43"/>
                <a:gd name="T67" fmla="*/ 163 h 163"/>
                <a:gd name="T68" fmla="*/ 24 w 43"/>
                <a:gd name="T69" fmla="*/ 136 h 163"/>
                <a:gd name="T70" fmla="*/ 28 w 43"/>
                <a:gd name="T71" fmla="*/ 153 h 163"/>
                <a:gd name="T72" fmla="*/ 27 w 43"/>
                <a:gd name="T73" fmla="*/ 158 h 163"/>
                <a:gd name="T74" fmla="*/ 29 w 43"/>
                <a:gd name="T75" fmla="*/ 156 h 163"/>
                <a:gd name="T76" fmla="*/ 29 w 43"/>
                <a:gd name="T77" fmla="*/ 132 h 163"/>
                <a:gd name="T78" fmla="*/ 25 w 43"/>
                <a:gd name="T79" fmla="*/ 130 h 163"/>
                <a:gd name="T80" fmla="*/ 24 w 43"/>
                <a:gd name="T81" fmla="*/ 127 h 163"/>
                <a:gd name="T82" fmla="*/ 25 w 43"/>
                <a:gd name="T83" fmla="*/ 86 h 163"/>
                <a:gd name="T84" fmla="*/ 25 w 43"/>
                <a:gd name="T85" fmla="*/ 79 h 163"/>
                <a:gd name="T86" fmla="*/ 29 w 43"/>
                <a:gd name="T87" fmla="*/ 94 h 163"/>
                <a:gd name="T88" fmla="*/ 28 w 43"/>
                <a:gd name="T89" fmla="*/ 96 h 163"/>
                <a:gd name="T90" fmla="*/ 29 w 43"/>
                <a:gd name="T91" fmla="*/ 106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3" h="163">
                  <a:moveTo>
                    <a:pt x="29" y="106"/>
                  </a:moveTo>
                  <a:cubicBezTo>
                    <a:pt x="32" y="103"/>
                    <a:pt x="35" y="101"/>
                    <a:pt x="37" y="98"/>
                  </a:cubicBezTo>
                  <a:cubicBezTo>
                    <a:pt x="43" y="91"/>
                    <a:pt x="41" y="80"/>
                    <a:pt x="34" y="75"/>
                  </a:cubicBezTo>
                  <a:cubicBezTo>
                    <a:pt x="32" y="73"/>
                    <a:pt x="29" y="71"/>
                    <a:pt x="27" y="70"/>
                  </a:cubicBezTo>
                  <a:cubicBezTo>
                    <a:pt x="26" y="69"/>
                    <a:pt x="25" y="69"/>
                    <a:pt x="25" y="68"/>
                  </a:cubicBezTo>
                  <a:cubicBezTo>
                    <a:pt x="26" y="52"/>
                    <a:pt x="26" y="37"/>
                    <a:pt x="26" y="21"/>
                  </a:cubicBezTo>
                  <a:cubicBezTo>
                    <a:pt x="26" y="20"/>
                    <a:pt x="27" y="19"/>
                    <a:pt x="28" y="18"/>
                  </a:cubicBezTo>
                  <a:cubicBezTo>
                    <a:pt x="32" y="16"/>
                    <a:pt x="33" y="11"/>
                    <a:pt x="32" y="7"/>
                  </a:cubicBezTo>
                  <a:cubicBezTo>
                    <a:pt x="31" y="3"/>
                    <a:pt x="27" y="0"/>
                    <a:pt x="23" y="0"/>
                  </a:cubicBezTo>
                  <a:cubicBezTo>
                    <a:pt x="18" y="0"/>
                    <a:pt x="15" y="3"/>
                    <a:pt x="14" y="7"/>
                  </a:cubicBezTo>
                  <a:cubicBezTo>
                    <a:pt x="12" y="11"/>
                    <a:pt x="14" y="16"/>
                    <a:pt x="18" y="18"/>
                  </a:cubicBezTo>
                  <a:cubicBezTo>
                    <a:pt x="19" y="19"/>
                    <a:pt x="19" y="20"/>
                    <a:pt x="19" y="21"/>
                  </a:cubicBezTo>
                  <a:cubicBezTo>
                    <a:pt x="19" y="34"/>
                    <a:pt x="20" y="47"/>
                    <a:pt x="20" y="59"/>
                  </a:cubicBezTo>
                  <a:cubicBezTo>
                    <a:pt x="20" y="62"/>
                    <a:pt x="20" y="64"/>
                    <a:pt x="20" y="67"/>
                  </a:cubicBezTo>
                  <a:cubicBezTo>
                    <a:pt x="20" y="67"/>
                    <a:pt x="20" y="67"/>
                    <a:pt x="20" y="67"/>
                  </a:cubicBezTo>
                  <a:cubicBezTo>
                    <a:pt x="17" y="65"/>
                    <a:pt x="15" y="64"/>
                    <a:pt x="13" y="62"/>
                  </a:cubicBezTo>
                  <a:cubicBezTo>
                    <a:pt x="10" y="58"/>
                    <a:pt x="9" y="49"/>
                    <a:pt x="15" y="45"/>
                  </a:cubicBezTo>
                  <a:cubicBezTo>
                    <a:pt x="15" y="44"/>
                    <a:pt x="16" y="44"/>
                    <a:pt x="16" y="43"/>
                  </a:cubicBezTo>
                  <a:cubicBezTo>
                    <a:pt x="16" y="40"/>
                    <a:pt x="16" y="37"/>
                    <a:pt x="16" y="34"/>
                  </a:cubicBezTo>
                  <a:cubicBezTo>
                    <a:pt x="15" y="34"/>
                    <a:pt x="14" y="34"/>
                    <a:pt x="14" y="34"/>
                  </a:cubicBezTo>
                  <a:cubicBezTo>
                    <a:pt x="6" y="38"/>
                    <a:pt x="2" y="43"/>
                    <a:pt x="1" y="52"/>
                  </a:cubicBezTo>
                  <a:cubicBezTo>
                    <a:pt x="0" y="60"/>
                    <a:pt x="3" y="67"/>
                    <a:pt x="10" y="72"/>
                  </a:cubicBezTo>
                  <a:cubicBezTo>
                    <a:pt x="13" y="73"/>
                    <a:pt x="16" y="75"/>
                    <a:pt x="19" y="76"/>
                  </a:cubicBezTo>
                  <a:cubicBezTo>
                    <a:pt x="20" y="77"/>
                    <a:pt x="21" y="78"/>
                    <a:pt x="21" y="79"/>
                  </a:cubicBezTo>
                  <a:cubicBezTo>
                    <a:pt x="21" y="94"/>
                    <a:pt x="21" y="110"/>
                    <a:pt x="22" y="125"/>
                  </a:cubicBezTo>
                  <a:cubicBezTo>
                    <a:pt x="22" y="126"/>
                    <a:pt x="22" y="126"/>
                    <a:pt x="22" y="127"/>
                  </a:cubicBezTo>
                  <a:cubicBezTo>
                    <a:pt x="18" y="124"/>
                    <a:pt x="17" y="121"/>
                    <a:pt x="17" y="116"/>
                  </a:cubicBezTo>
                  <a:cubicBezTo>
                    <a:pt x="18" y="112"/>
                    <a:pt x="17" y="104"/>
                    <a:pt x="17" y="104"/>
                  </a:cubicBezTo>
                  <a:cubicBezTo>
                    <a:pt x="7" y="112"/>
                    <a:pt x="7" y="125"/>
                    <a:pt x="16" y="132"/>
                  </a:cubicBezTo>
                  <a:cubicBezTo>
                    <a:pt x="18" y="132"/>
                    <a:pt x="19" y="133"/>
                    <a:pt x="21" y="134"/>
                  </a:cubicBezTo>
                  <a:cubicBezTo>
                    <a:pt x="21" y="135"/>
                    <a:pt x="22" y="135"/>
                    <a:pt x="22" y="136"/>
                  </a:cubicBezTo>
                  <a:cubicBezTo>
                    <a:pt x="22" y="139"/>
                    <a:pt x="22" y="142"/>
                    <a:pt x="22" y="145"/>
                  </a:cubicBezTo>
                  <a:cubicBezTo>
                    <a:pt x="22" y="151"/>
                    <a:pt x="22" y="157"/>
                    <a:pt x="23" y="163"/>
                  </a:cubicBezTo>
                  <a:cubicBezTo>
                    <a:pt x="23" y="163"/>
                    <a:pt x="23" y="163"/>
                    <a:pt x="23" y="163"/>
                  </a:cubicBezTo>
                  <a:cubicBezTo>
                    <a:pt x="23" y="154"/>
                    <a:pt x="23" y="145"/>
                    <a:pt x="24" y="136"/>
                  </a:cubicBezTo>
                  <a:cubicBezTo>
                    <a:pt x="30" y="139"/>
                    <a:pt x="32" y="147"/>
                    <a:pt x="28" y="153"/>
                  </a:cubicBezTo>
                  <a:cubicBezTo>
                    <a:pt x="27" y="154"/>
                    <a:pt x="27" y="156"/>
                    <a:pt x="27" y="158"/>
                  </a:cubicBezTo>
                  <a:cubicBezTo>
                    <a:pt x="28" y="157"/>
                    <a:pt x="29" y="157"/>
                    <a:pt x="29" y="156"/>
                  </a:cubicBezTo>
                  <a:cubicBezTo>
                    <a:pt x="36" y="150"/>
                    <a:pt x="36" y="139"/>
                    <a:pt x="29" y="132"/>
                  </a:cubicBezTo>
                  <a:cubicBezTo>
                    <a:pt x="28" y="131"/>
                    <a:pt x="27" y="130"/>
                    <a:pt x="25" y="130"/>
                  </a:cubicBezTo>
                  <a:cubicBezTo>
                    <a:pt x="24" y="129"/>
                    <a:pt x="24" y="128"/>
                    <a:pt x="24" y="127"/>
                  </a:cubicBezTo>
                  <a:cubicBezTo>
                    <a:pt x="24" y="113"/>
                    <a:pt x="24" y="100"/>
                    <a:pt x="25" y="86"/>
                  </a:cubicBezTo>
                  <a:cubicBezTo>
                    <a:pt x="25" y="84"/>
                    <a:pt x="25" y="82"/>
                    <a:pt x="25" y="79"/>
                  </a:cubicBezTo>
                  <a:cubicBezTo>
                    <a:pt x="32" y="82"/>
                    <a:pt x="34" y="89"/>
                    <a:pt x="29" y="94"/>
                  </a:cubicBezTo>
                  <a:cubicBezTo>
                    <a:pt x="29" y="95"/>
                    <a:pt x="28" y="95"/>
                    <a:pt x="28" y="96"/>
                  </a:cubicBezTo>
                  <a:cubicBezTo>
                    <a:pt x="28" y="99"/>
                    <a:pt x="29" y="106"/>
                    <a:pt x="29" y="106"/>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31" name="Freeform 137">
              <a:extLst>
                <a:ext uri="{FF2B5EF4-FFF2-40B4-BE49-F238E27FC236}">
                  <a16:creationId xmlns:a16="http://schemas.microsoft.com/office/drawing/2014/main" id="{07A8EF6C-31A7-49AA-9E4C-B9ABA0F3E7C1}"/>
                </a:ext>
              </a:extLst>
            </p:cNvPr>
            <p:cNvSpPr>
              <a:spLocks/>
            </p:cNvSpPr>
            <p:nvPr/>
          </p:nvSpPr>
          <p:spPr bwMode="auto">
            <a:xfrm>
              <a:off x="2543181" y="3286510"/>
              <a:ext cx="40098" cy="34369"/>
            </a:xfrm>
            <a:custGeom>
              <a:avLst/>
              <a:gdLst>
                <a:gd name="T0" fmla="*/ 0 w 24"/>
                <a:gd name="T1" fmla="*/ 0 h 21"/>
                <a:gd name="T2" fmla="*/ 0 w 24"/>
                <a:gd name="T3" fmla="*/ 11 h 21"/>
                <a:gd name="T4" fmla="*/ 0 w 24"/>
                <a:gd name="T5" fmla="*/ 12 h 21"/>
                <a:gd name="T6" fmla="*/ 3 w 24"/>
                <a:gd name="T7" fmla="*/ 16 h 21"/>
                <a:gd name="T8" fmla="*/ 10 w 24"/>
                <a:gd name="T9" fmla="*/ 20 h 21"/>
                <a:gd name="T10" fmla="*/ 19 w 24"/>
                <a:gd name="T11" fmla="*/ 17 h 21"/>
                <a:gd name="T12" fmla="*/ 12 w 24"/>
                <a:gd name="T13" fmla="*/ 1 h 21"/>
                <a:gd name="T14" fmla="*/ 0 w 24"/>
                <a:gd name="T15" fmla="*/ 0 h 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 h="21">
                  <a:moveTo>
                    <a:pt x="0" y="0"/>
                  </a:moveTo>
                  <a:cubicBezTo>
                    <a:pt x="0" y="4"/>
                    <a:pt x="0" y="7"/>
                    <a:pt x="0" y="11"/>
                  </a:cubicBezTo>
                  <a:cubicBezTo>
                    <a:pt x="0" y="11"/>
                    <a:pt x="0" y="12"/>
                    <a:pt x="0" y="12"/>
                  </a:cubicBezTo>
                  <a:cubicBezTo>
                    <a:pt x="1" y="13"/>
                    <a:pt x="2" y="15"/>
                    <a:pt x="3" y="16"/>
                  </a:cubicBezTo>
                  <a:cubicBezTo>
                    <a:pt x="4" y="18"/>
                    <a:pt x="8" y="20"/>
                    <a:pt x="10" y="20"/>
                  </a:cubicBezTo>
                  <a:cubicBezTo>
                    <a:pt x="16" y="21"/>
                    <a:pt x="19" y="18"/>
                    <a:pt x="19" y="17"/>
                  </a:cubicBezTo>
                  <a:cubicBezTo>
                    <a:pt x="24" y="11"/>
                    <a:pt x="20" y="2"/>
                    <a:pt x="12" y="1"/>
                  </a:cubicBezTo>
                  <a:cubicBezTo>
                    <a:pt x="8" y="0"/>
                    <a:pt x="4" y="0"/>
                    <a:pt x="0" y="0"/>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32" name="Freeform 138">
              <a:extLst>
                <a:ext uri="{FF2B5EF4-FFF2-40B4-BE49-F238E27FC236}">
                  <a16:creationId xmlns:a16="http://schemas.microsoft.com/office/drawing/2014/main" id="{E4D209ED-63DE-45C0-A6E8-DFF73DFD46A9}"/>
                </a:ext>
              </a:extLst>
            </p:cNvPr>
            <p:cNvSpPr>
              <a:spLocks noEditPoints="1"/>
            </p:cNvSpPr>
            <p:nvPr/>
          </p:nvSpPr>
          <p:spPr bwMode="auto">
            <a:xfrm>
              <a:off x="2322644" y="3153330"/>
              <a:ext cx="428185" cy="425321"/>
            </a:xfrm>
            <a:custGeom>
              <a:avLst/>
              <a:gdLst>
                <a:gd name="T0" fmla="*/ 167 w 259"/>
                <a:gd name="T1" fmla="*/ 257 h 257"/>
                <a:gd name="T2" fmla="*/ 93 w 259"/>
                <a:gd name="T3" fmla="*/ 257 h 257"/>
                <a:gd name="T4" fmla="*/ 93 w 259"/>
                <a:gd name="T5" fmla="*/ 196 h 257"/>
                <a:gd name="T6" fmla="*/ 42 w 259"/>
                <a:gd name="T7" fmla="*/ 228 h 257"/>
                <a:gd name="T8" fmla="*/ 1 w 259"/>
                <a:gd name="T9" fmla="*/ 165 h 257"/>
                <a:gd name="T10" fmla="*/ 63 w 259"/>
                <a:gd name="T11" fmla="*/ 128 h 257"/>
                <a:gd name="T12" fmla="*/ 0 w 259"/>
                <a:gd name="T13" fmla="*/ 91 h 257"/>
                <a:gd name="T14" fmla="*/ 42 w 259"/>
                <a:gd name="T15" fmla="*/ 28 h 257"/>
                <a:gd name="T16" fmla="*/ 94 w 259"/>
                <a:gd name="T17" fmla="*/ 61 h 257"/>
                <a:gd name="T18" fmla="*/ 94 w 259"/>
                <a:gd name="T19" fmla="*/ 0 h 257"/>
                <a:gd name="T20" fmla="*/ 168 w 259"/>
                <a:gd name="T21" fmla="*/ 0 h 257"/>
                <a:gd name="T22" fmla="*/ 168 w 259"/>
                <a:gd name="T23" fmla="*/ 60 h 257"/>
                <a:gd name="T24" fmla="*/ 219 w 259"/>
                <a:gd name="T25" fmla="*/ 28 h 257"/>
                <a:gd name="T26" fmla="*/ 259 w 259"/>
                <a:gd name="T27" fmla="*/ 89 h 257"/>
                <a:gd name="T28" fmla="*/ 199 w 259"/>
                <a:gd name="T29" fmla="*/ 128 h 257"/>
                <a:gd name="T30" fmla="*/ 259 w 259"/>
                <a:gd name="T31" fmla="*/ 166 h 257"/>
                <a:gd name="T32" fmla="*/ 220 w 259"/>
                <a:gd name="T33" fmla="*/ 228 h 257"/>
                <a:gd name="T34" fmla="*/ 168 w 259"/>
                <a:gd name="T35" fmla="*/ 195 h 257"/>
                <a:gd name="T36" fmla="*/ 168 w 259"/>
                <a:gd name="T37" fmla="*/ 197 h 257"/>
                <a:gd name="T38" fmla="*/ 167 w 259"/>
                <a:gd name="T39" fmla="*/ 257 h 257"/>
                <a:gd name="T40" fmla="*/ 105 w 259"/>
                <a:gd name="T41" fmla="*/ 245 h 257"/>
                <a:gd name="T42" fmla="*/ 155 w 259"/>
                <a:gd name="T43" fmla="*/ 245 h 257"/>
                <a:gd name="T44" fmla="*/ 155 w 259"/>
                <a:gd name="T45" fmla="*/ 239 h 257"/>
                <a:gd name="T46" fmla="*/ 155 w 259"/>
                <a:gd name="T47" fmla="*/ 197 h 257"/>
                <a:gd name="T48" fmla="*/ 155 w 259"/>
                <a:gd name="T49" fmla="*/ 189 h 257"/>
                <a:gd name="T50" fmla="*/ 155 w 259"/>
                <a:gd name="T51" fmla="*/ 173 h 257"/>
                <a:gd name="T52" fmla="*/ 216 w 259"/>
                <a:gd name="T53" fmla="*/ 211 h 257"/>
                <a:gd name="T54" fmla="*/ 242 w 259"/>
                <a:gd name="T55" fmla="*/ 170 h 257"/>
                <a:gd name="T56" fmla="*/ 177 w 259"/>
                <a:gd name="T57" fmla="*/ 128 h 257"/>
                <a:gd name="T58" fmla="*/ 242 w 259"/>
                <a:gd name="T59" fmla="*/ 86 h 257"/>
                <a:gd name="T60" fmla="*/ 216 w 259"/>
                <a:gd name="T61" fmla="*/ 44 h 257"/>
                <a:gd name="T62" fmla="*/ 156 w 259"/>
                <a:gd name="T63" fmla="*/ 83 h 257"/>
                <a:gd name="T64" fmla="*/ 156 w 259"/>
                <a:gd name="T65" fmla="*/ 12 h 257"/>
                <a:gd name="T66" fmla="*/ 106 w 259"/>
                <a:gd name="T67" fmla="*/ 12 h 257"/>
                <a:gd name="T68" fmla="*/ 106 w 259"/>
                <a:gd name="T69" fmla="*/ 83 h 257"/>
                <a:gd name="T70" fmla="*/ 45 w 259"/>
                <a:gd name="T71" fmla="*/ 45 h 257"/>
                <a:gd name="T72" fmla="*/ 18 w 259"/>
                <a:gd name="T73" fmla="*/ 87 h 257"/>
                <a:gd name="T74" fmla="*/ 86 w 259"/>
                <a:gd name="T75" fmla="*/ 128 h 257"/>
                <a:gd name="T76" fmla="*/ 19 w 259"/>
                <a:gd name="T77" fmla="*/ 171 h 257"/>
                <a:gd name="T78" fmla="*/ 46 w 259"/>
                <a:gd name="T79" fmla="*/ 212 h 257"/>
                <a:gd name="T80" fmla="*/ 105 w 259"/>
                <a:gd name="T81" fmla="*/ 174 h 257"/>
                <a:gd name="T82" fmla="*/ 105 w 259"/>
                <a:gd name="T83" fmla="*/ 245 h 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59" h="257">
                  <a:moveTo>
                    <a:pt x="167" y="257"/>
                  </a:moveTo>
                  <a:cubicBezTo>
                    <a:pt x="93" y="257"/>
                    <a:pt x="93" y="257"/>
                    <a:pt x="93" y="257"/>
                  </a:cubicBezTo>
                  <a:cubicBezTo>
                    <a:pt x="93" y="196"/>
                    <a:pt x="93" y="196"/>
                    <a:pt x="93" y="196"/>
                  </a:cubicBezTo>
                  <a:cubicBezTo>
                    <a:pt x="42" y="228"/>
                    <a:pt x="42" y="228"/>
                    <a:pt x="42" y="228"/>
                  </a:cubicBezTo>
                  <a:cubicBezTo>
                    <a:pt x="1" y="165"/>
                    <a:pt x="1" y="165"/>
                    <a:pt x="1" y="165"/>
                  </a:cubicBezTo>
                  <a:cubicBezTo>
                    <a:pt x="63" y="128"/>
                    <a:pt x="63" y="128"/>
                    <a:pt x="63" y="128"/>
                  </a:cubicBezTo>
                  <a:cubicBezTo>
                    <a:pt x="0" y="91"/>
                    <a:pt x="0" y="91"/>
                    <a:pt x="0" y="91"/>
                  </a:cubicBezTo>
                  <a:cubicBezTo>
                    <a:pt x="42" y="28"/>
                    <a:pt x="42" y="28"/>
                    <a:pt x="42" y="28"/>
                  </a:cubicBezTo>
                  <a:cubicBezTo>
                    <a:pt x="94" y="61"/>
                    <a:pt x="94" y="61"/>
                    <a:pt x="94" y="61"/>
                  </a:cubicBezTo>
                  <a:cubicBezTo>
                    <a:pt x="94" y="0"/>
                    <a:pt x="94" y="0"/>
                    <a:pt x="94" y="0"/>
                  </a:cubicBezTo>
                  <a:cubicBezTo>
                    <a:pt x="168" y="0"/>
                    <a:pt x="168" y="0"/>
                    <a:pt x="168" y="0"/>
                  </a:cubicBezTo>
                  <a:cubicBezTo>
                    <a:pt x="168" y="60"/>
                    <a:pt x="168" y="60"/>
                    <a:pt x="168" y="60"/>
                  </a:cubicBezTo>
                  <a:cubicBezTo>
                    <a:pt x="219" y="28"/>
                    <a:pt x="219" y="28"/>
                    <a:pt x="219" y="28"/>
                  </a:cubicBezTo>
                  <a:cubicBezTo>
                    <a:pt x="259" y="89"/>
                    <a:pt x="259" y="89"/>
                    <a:pt x="259" y="89"/>
                  </a:cubicBezTo>
                  <a:cubicBezTo>
                    <a:pt x="199" y="128"/>
                    <a:pt x="199" y="128"/>
                    <a:pt x="199" y="128"/>
                  </a:cubicBezTo>
                  <a:cubicBezTo>
                    <a:pt x="259" y="166"/>
                    <a:pt x="259" y="166"/>
                    <a:pt x="259" y="166"/>
                  </a:cubicBezTo>
                  <a:cubicBezTo>
                    <a:pt x="220" y="228"/>
                    <a:pt x="220" y="228"/>
                    <a:pt x="220" y="228"/>
                  </a:cubicBezTo>
                  <a:cubicBezTo>
                    <a:pt x="168" y="195"/>
                    <a:pt x="168" y="195"/>
                    <a:pt x="168" y="195"/>
                  </a:cubicBezTo>
                  <a:cubicBezTo>
                    <a:pt x="168" y="196"/>
                    <a:pt x="168" y="197"/>
                    <a:pt x="168" y="197"/>
                  </a:cubicBezTo>
                  <a:cubicBezTo>
                    <a:pt x="167" y="211"/>
                    <a:pt x="167" y="257"/>
                    <a:pt x="167" y="257"/>
                  </a:cubicBezTo>
                  <a:close/>
                  <a:moveTo>
                    <a:pt x="105" y="245"/>
                  </a:moveTo>
                  <a:cubicBezTo>
                    <a:pt x="155" y="245"/>
                    <a:pt x="155" y="245"/>
                    <a:pt x="155" y="245"/>
                  </a:cubicBezTo>
                  <a:cubicBezTo>
                    <a:pt x="155" y="239"/>
                    <a:pt x="155" y="239"/>
                    <a:pt x="155" y="239"/>
                  </a:cubicBezTo>
                  <a:cubicBezTo>
                    <a:pt x="155" y="225"/>
                    <a:pt x="155" y="211"/>
                    <a:pt x="155" y="197"/>
                  </a:cubicBezTo>
                  <a:cubicBezTo>
                    <a:pt x="155" y="195"/>
                    <a:pt x="155" y="192"/>
                    <a:pt x="155" y="189"/>
                  </a:cubicBezTo>
                  <a:cubicBezTo>
                    <a:pt x="155" y="173"/>
                    <a:pt x="155" y="173"/>
                    <a:pt x="155" y="173"/>
                  </a:cubicBezTo>
                  <a:cubicBezTo>
                    <a:pt x="216" y="211"/>
                    <a:pt x="216" y="211"/>
                    <a:pt x="216" y="211"/>
                  </a:cubicBezTo>
                  <a:cubicBezTo>
                    <a:pt x="242" y="170"/>
                    <a:pt x="242" y="170"/>
                    <a:pt x="242" y="170"/>
                  </a:cubicBezTo>
                  <a:cubicBezTo>
                    <a:pt x="177" y="128"/>
                    <a:pt x="177" y="128"/>
                    <a:pt x="177" y="128"/>
                  </a:cubicBezTo>
                  <a:cubicBezTo>
                    <a:pt x="242" y="86"/>
                    <a:pt x="242" y="86"/>
                    <a:pt x="242" y="86"/>
                  </a:cubicBezTo>
                  <a:cubicBezTo>
                    <a:pt x="216" y="44"/>
                    <a:pt x="216" y="44"/>
                    <a:pt x="216" y="44"/>
                  </a:cubicBezTo>
                  <a:cubicBezTo>
                    <a:pt x="156" y="83"/>
                    <a:pt x="156" y="83"/>
                    <a:pt x="156" y="83"/>
                  </a:cubicBezTo>
                  <a:cubicBezTo>
                    <a:pt x="156" y="12"/>
                    <a:pt x="156" y="12"/>
                    <a:pt x="156" y="12"/>
                  </a:cubicBezTo>
                  <a:cubicBezTo>
                    <a:pt x="106" y="12"/>
                    <a:pt x="106" y="12"/>
                    <a:pt x="106" y="12"/>
                  </a:cubicBezTo>
                  <a:cubicBezTo>
                    <a:pt x="106" y="83"/>
                    <a:pt x="106" y="83"/>
                    <a:pt x="106" y="83"/>
                  </a:cubicBezTo>
                  <a:cubicBezTo>
                    <a:pt x="45" y="45"/>
                    <a:pt x="45" y="45"/>
                    <a:pt x="45" y="45"/>
                  </a:cubicBezTo>
                  <a:cubicBezTo>
                    <a:pt x="45" y="45"/>
                    <a:pt x="20" y="85"/>
                    <a:pt x="18" y="87"/>
                  </a:cubicBezTo>
                  <a:cubicBezTo>
                    <a:pt x="86" y="128"/>
                    <a:pt x="86" y="128"/>
                    <a:pt x="86" y="128"/>
                  </a:cubicBezTo>
                  <a:cubicBezTo>
                    <a:pt x="19" y="171"/>
                    <a:pt x="19" y="171"/>
                    <a:pt x="19" y="171"/>
                  </a:cubicBezTo>
                  <a:cubicBezTo>
                    <a:pt x="19" y="171"/>
                    <a:pt x="45" y="209"/>
                    <a:pt x="46" y="212"/>
                  </a:cubicBezTo>
                  <a:cubicBezTo>
                    <a:pt x="105" y="174"/>
                    <a:pt x="105" y="174"/>
                    <a:pt x="105" y="174"/>
                  </a:cubicBezTo>
                  <a:lnTo>
                    <a:pt x="105" y="24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grpSp>
        <p:nvGrpSpPr>
          <p:cNvPr id="191" name="组合 190">
            <a:extLst>
              <a:ext uri="{FF2B5EF4-FFF2-40B4-BE49-F238E27FC236}">
                <a16:creationId xmlns:a16="http://schemas.microsoft.com/office/drawing/2014/main" id="{EB7102A2-D79B-4E1C-A791-12756C105D73}"/>
              </a:ext>
            </a:extLst>
          </p:cNvPr>
          <p:cNvGrpSpPr/>
          <p:nvPr/>
        </p:nvGrpSpPr>
        <p:grpSpPr>
          <a:xfrm>
            <a:off x="-1105669" y="0"/>
            <a:ext cx="13297668" cy="6882738"/>
            <a:chOff x="-1105669" y="0"/>
            <a:chExt cx="13297668" cy="6882738"/>
          </a:xfrm>
        </p:grpSpPr>
        <p:grpSp>
          <p:nvGrpSpPr>
            <p:cNvPr id="333" name="组合 332">
              <a:extLst>
                <a:ext uri="{FF2B5EF4-FFF2-40B4-BE49-F238E27FC236}">
                  <a16:creationId xmlns:a16="http://schemas.microsoft.com/office/drawing/2014/main" id="{E952FE0A-7906-4D37-BF70-AC4C8651D608}"/>
                </a:ext>
              </a:extLst>
            </p:cNvPr>
            <p:cNvGrpSpPr/>
            <p:nvPr/>
          </p:nvGrpSpPr>
          <p:grpSpPr>
            <a:xfrm>
              <a:off x="-1105669" y="611994"/>
              <a:ext cx="5775495" cy="1183722"/>
              <a:chOff x="-1105669" y="611994"/>
              <a:chExt cx="5775495" cy="1183722"/>
            </a:xfrm>
          </p:grpSpPr>
          <p:sp>
            <p:nvSpPr>
              <p:cNvPr id="337" name="弧形 166">
                <a:extLst>
                  <a:ext uri="{FF2B5EF4-FFF2-40B4-BE49-F238E27FC236}">
                    <a16:creationId xmlns:a16="http://schemas.microsoft.com/office/drawing/2014/main" id="{AF18B68B-4413-4AAC-9C00-7BA83E74FD15}"/>
                  </a:ext>
                </a:extLst>
              </p:cNvPr>
              <p:cNvSpPr/>
              <p:nvPr/>
            </p:nvSpPr>
            <p:spPr>
              <a:xfrm rot="19433300">
                <a:off x="-1057243" y="611994"/>
                <a:ext cx="5271393" cy="992904"/>
              </a:xfrm>
              <a:custGeom>
                <a:avLst/>
                <a:gdLst>
                  <a:gd name="connsiteX0" fmla="*/ 432097 w 4893160"/>
                  <a:gd name="connsiteY0" fmla="*/ 429449 h 1985798"/>
                  <a:gd name="connsiteX1" fmla="*/ 2582612 w 4893160"/>
                  <a:gd name="connsiteY1" fmla="*/ 1536 h 1985798"/>
                  <a:gd name="connsiteX2" fmla="*/ 4893161 w 4893160"/>
                  <a:gd name="connsiteY2" fmla="*/ 992899 h 1985798"/>
                  <a:gd name="connsiteX3" fmla="*/ 2446580 w 4893160"/>
                  <a:gd name="connsiteY3" fmla="*/ 992899 h 1985798"/>
                  <a:gd name="connsiteX4" fmla="*/ 432097 w 4893160"/>
                  <a:gd name="connsiteY4" fmla="*/ 429449 h 1985798"/>
                  <a:gd name="connsiteX0" fmla="*/ 432097 w 4893160"/>
                  <a:gd name="connsiteY0" fmla="*/ 429449 h 1985798"/>
                  <a:gd name="connsiteX1" fmla="*/ 2582612 w 4893160"/>
                  <a:gd name="connsiteY1" fmla="*/ 1536 h 1985798"/>
                  <a:gd name="connsiteX2" fmla="*/ 4893161 w 4893160"/>
                  <a:gd name="connsiteY2" fmla="*/ 992899 h 1985798"/>
                  <a:gd name="connsiteX0" fmla="*/ 14310 w 4475374"/>
                  <a:gd name="connsiteY0" fmla="*/ 873079 h 1436529"/>
                  <a:gd name="connsiteX1" fmla="*/ 0 w 4475374"/>
                  <a:gd name="connsiteY1" fmla="*/ 0 h 1436529"/>
                  <a:gd name="connsiteX2" fmla="*/ 2164825 w 4475374"/>
                  <a:gd name="connsiteY2" fmla="*/ 445166 h 1436529"/>
                  <a:gd name="connsiteX3" fmla="*/ 4475374 w 4475374"/>
                  <a:gd name="connsiteY3" fmla="*/ 1436529 h 1436529"/>
                  <a:gd name="connsiteX4" fmla="*/ 2028793 w 4475374"/>
                  <a:gd name="connsiteY4" fmla="*/ 1436529 h 1436529"/>
                  <a:gd name="connsiteX5" fmla="*/ 14310 w 4475374"/>
                  <a:gd name="connsiteY5" fmla="*/ 873079 h 1436529"/>
                  <a:gd name="connsiteX0" fmla="*/ 14310 w 4475374"/>
                  <a:gd name="connsiteY0" fmla="*/ 873079 h 1436529"/>
                  <a:gd name="connsiteX1" fmla="*/ 2164825 w 4475374"/>
                  <a:gd name="connsiteY1" fmla="*/ 445166 h 1436529"/>
                  <a:gd name="connsiteX2" fmla="*/ 4475374 w 4475374"/>
                  <a:gd name="connsiteY2" fmla="*/ 1436529 h 1436529"/>
                  <a:gd name="connsiteX0" fmla="*/ 0 w 4461064"/>
                  <a:gd name="connsiteY0" fmla="*/ 429454 h 992904"/>
                  <a:gd name="connsiteX1" fmla="*/ 2150515 w 4461064"/>
                  <a:gd name="connsiteY1" fmla="*/ 1541 h 992904"/>
                  <a:gd name="connsiteX2" fmla="*/ 4461064 w 4461064"/>
                  <a:gd name="connsiteY2" fmla="*/ 992904 h 992904"/>
                  <a:gd name="connsiteX3" fmla="*/ 2014483 w 4461064"/>
                  <a:gd name="connsiteY3" fmla="*/ 992904 h 992904"/>
                  <a:gd name="connsiteX4" fmla="*/ 0 w 4461064"/>
                  <a:gd name="connsiteY4" fmla="*/ 429454 h 992904"/>
                  <a:gd name="connsiteX0" fmla="*/ 0 w 4461064"/>
                  <a:gd name="connsiteY0" fmla="*/ 429454 h 992904"/>
                  <a:gd name="connsiteX1" fmla="*/ 2150515 w 4461064"/>
                  <a:gd name="connsiteY1" fmla="*/ 1541 h 992904"/>
                  <a:gd name="connsiteX2" fmla="*/ 4461064 w 4461064"/>
                  <a:gd name="connsiteY2" fmla="*/ 992904 h 992904"/>
                  <a:gd name="connsiteX0" fmla="*/ 360979 w 4822043"/>
                  <a:gd name="connsiteY0" fmla="*/ 429454 h 992904"/>
                  <a:gd name="connsiteX1" fmla="*/ 2511494 w 4822043"/>
                  <a:gd name="connsiteY1" fmla="*/ 1541 h 992904"/>
                  <a:gd name="connsiteX2" fmla="*/ 4822043 w 4822043"/>
                  <a:gd name="connsiteY2" fmla="*/ 992904 h 992904"/>
                  <a:gd name="connsiteX3" fmla="*/ 2375462 w 4822043"/>
                  <a:gd name="connsiteY3" fmla="*/ 992904 h 992904"/>
                  <a:gd name="connsiteX4" fmla="*/ 360979 w 4822043"/>
                  <a:gd name="connsiteY4" fmla="*/ 429454 h 992904"/>
                  <a:gd name="connsiteX0" fmla="*/ 0 w 4822043"/>
                  <a:gd name="connsiteY0" fmla="*/ 737800 h 992904"/>
                  <a:gd name="connsiteX1" fmla="*/ 2511494 w 4822043"/>
                  <a:gd name="connsiteY1" fmla="*/ 1541 h 992904"/>
                  <a:gd name="connsiteX2" fmla="*/ 4822043 w 4822043"/>
                  <a:gd name="connsiteY2" fmla="*/ 992904 h 992904"/>
                </a:gdLst>
                <a:ahLst/>
                <a:cxnLst>
                  <a:cxn ang="0">
                    <a:pos x="connsiteX0" y="connsiteY0"/>
                  </a:cxn>
                  <a:cxn ang="0">
                    <a:pos x="connsiteX1" y="connsiteY1"/>
                  </a:cxn>
                  <a:cxn ang="0">
                    <a:pos x="connsiteX2" y="connsiteY2"/>
                  </a:cxn>
                </a:cxnLst>
                <a:rect l="l" t="t" r="r" b="b"/>
                <a:pathLst>
                  <a:path w="4822043" h="992904" stroke="0" extrusionOk="0">
                    <a:moveTo>
                      <a:pt x="360979" y="429454"/>
                    </a:moveTo>
                    <a:cubicBezTo>
                      <a:pt x="845010" y="144436"/>
                      <a:pt x="1659865" y="-17705"/>
                      <a:pt x="2511494" y="1541"/>
                    </a:cubicBezTo>
                    <a:cubicBezTo>
                      <a:pt x="3807844" y="30838"/>
                      <a:pt x="4822043" y="465989"/>
                      <a:pt x="4822043" y="992904"/>
                    </a:cubicBezTo>
                    <a:lnTo>
                      <a:pt x="2375462" y="992904"/>
                    </a:lnTo>
                    <a:lnTo>
                      <a:pt x="360979" y="429454"/>
                    </a:lnTo>
                    <a:close/>
                  </a:path>
                  <a:path w="4822043" h="992904" fill="none">
                    <a:moveTo>
                      <a:pt x="0" y="737800"/>
                    </a:moveTo>
                    <a:cubicBezTo>
                      <a:pt x="484031" y="452782"/>
                      <a:pt x="1659865" y="-17705"/>
                      <a:pt x="2511494" y="1541"/>
                    </a:cubicBezTo>
                    <a:cubicBezTo>
                      <a:pt x="3807844" y="30838"/>
                      <a:pt x="4822043" y="465989"/>
                      <a:pt x="4822043" y="992904"/>
                    </a:cubicBezTo>
                  </a:path>
                </a:pathLst>
              </a:custGeom>
              <a:ln w="6350" cap="flat" cmpd="sng" algn="ctr">
                <a:solidFill>
                  <a:srgbClr val="056CC9"/>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rgbClr val="000000"/>
                  </a:solidFill>
                  <a:cs typeface="+mn-ea"/>
                  <a:sym typeface="+mn-lt"/>
                </a:endParaRPr>
              </a:p>
            </p:txBody>
          </p:sp>
          <p:sp>
            <p:nvSpPr>
              <p:cNvPr id="338" name="弧形 166">
                <a:extLst>
                  <a:ext uri="{FF2B5EF4-FFF2-40B4-BE49-F238E27FC236}">
                    <a16:creationId xmlns:a16="http://schemas.microsoft.com/office/drawing/2014/main" id="{8B50B54C-8120-409C-8765-84334EA890E5}"/>
                  </a:ext>
                </a:extLst>
              </p:cNvPr>
              <p:cNvSpPr/>
              <p:nvPr/>
            </p:nvSpPr>
            <p:spPr>
              <a:xfrm rot="19433300">
                <a:off x="-1065314" y="643798"/>
                <a:ext cx="5355410" cy="992904"/>
              </a:xfrm>
              <a:custGeom>
                <a:avLst/>
                <a:gdLst>
                  <a:gd name="connsiteX0" fmla="*/ 432097 w 4893160"/>
                  <a:gd name="connsiteY0" fmla="*/ 429449 h 1985798"/>
                  <a:gd name="connsiteX1" fmla="*/ 2582612 w 4893160"/>
                  <a:gd name="connsiteY1" fmla="*/ 1536 h 1985798"/>
                  <a:gd name="connsiteX2" fmla="*/ 4893161 w 4893160"/>
                  <a:gd name="connsiteY2" fmla="*/ 992899 h 1985798"/>
                  <a:gd name="connsiteX3" fmla="*/ 2446580 w 4893160"/>
                  <a:gd name="connsiteY3" fmla="*/ 992899 h 1985798"/>
                  <a:gd name="connsiteX4" fmla="*/ 432097 w 4893160"/>
                  <a:gd name="connsiteY4" fmla="*/ 429449 h 1985798"/>
                  <a:gd name="connsiteX0" fmla="*/ 432097 w 4893160"/>
                  <a:gd name="connsiteY0" fmla="*/ 429449 h 1985798"/>
                  <a:gd name="connsiteX1" fmla="*/ 2582612 w 4893160"/>
                  <a:gd name="connsiteY1" fmla="*/ 1536 h 1985798"/>
                  <a:gd name="connsiteX2" fmla="*/ 4893161 w 4893160"/>
                  <a:gd name="connsiteY2" fmla="*/ 992899 h 1985798"/>
                  <a:gd name="connsiteX0" fmla="*/ 14310 w 4475374"/>
                  <a:gd name="connsiteY0" fmla="*/ 873079 h 1436529"/>
                  <a:gd name="connsiteX1" fmla="*/ 0 w 4475374"/>
                  <a:gd name="connsiteY1" fmla="*/ 0 h 1436529"/>
                  <a:gd name="connsiteX2" fmla="*/ 2164825 w 4475374"/>
                  <a:gd name="connsiteY2" fmla="*/ 445166 h 1436529"/>
                  <a:gd name="connsiteX3" fmla="*/ 4475374 w 4475374"/>
                  <a:gd name="connsiteY3" fmla="*/ 1436529 h 1436529"/>
                  <a:gd name="connsiteX4" fmla="*/ 2028793 w 4475374"/>
                  <a:gd name="connsiteY4" fmla="*/ 1436529 h 1436529"/>
                  <a:gd name="connsiteX5" fmla="*/ 14310 w 4475374"/>
                  <a:gd name="connsiteY5" fmla="*/ 873079 h 1436529"/>
                  <a:gd name="connsiteX0" fmla="*/ 14310 w 4475374"/>
                  <a:gd name="connsiteY0" fmla="*/ 873079 h 1436529"/>
                  <a:gd name="connsiteX1" fmla="*/ 2164825 w 4475374"/>
                  <a:gd name="connsiteY1" fmla="*/ 445166 h 1436529"/>
                  <a:gd name="connsiteX2" fmla="*/ 4475374 w 4475374"/>
                  <a:gd name="connsiteY2" fmla="*/ 1436529 h 1436529"/>
                  <a:gd name="connsiteX0" fmla="*/ 0 w 4461064"/>
                  <a:gd name="connsiteY0" fmla="*/ 429454 h 992904"/>
                  <a:gd name="connsiteX1" fmla="*/ 2150515 w 4461064"/>
                  <a:gd name="connsiteY1" fmla="*/ 1541 h 992904"/>
                  <a:gd name="connsiteX2" fmla="*/ 4461064 w 4461064"/>
                  <a:gd name="connsiteY2" fmla="*/ 992904 h 992904"/>
                  <a:gd name="connsiteX3" fmla="*/ 2014483 w 4461064"/>
                  <a:gd name="connsiteY3" fmla="*/ 992904 h 992904"/>
                  <a:gd name="connsiteX4" fmla="*/ 0 w 4461064"/>
                  <a:gd name="connsiteY4" fmla="*/ 429454 h 992904"/>
                  <a:gd name="connsiteX0" fmla="*/ 0 w 4461064"/>
                  <a:gd name="connsiteY0" fmla="*/ 429454 h 992904"/>
                  <a:gd name="connsiteX1" fmla="*/ 2150515 w 4461064"/>
                  <a:gd name="connsiteY1" fmla="*/ 1541 h 992904"/>
                  <a:gd name="connsiteX2" fmla="*/ 4461064 w 4461064"/>
                  <a:gd name="connsiteY2" fmla="*/ 992904 h 992904"/>
                  <a:gd name="connsiteX0" fmla="*/ 360979 w 4822043"/>
                  <a:gd name="connsiteY0" fmla="*/ 429454 h 992904"/>
                  <a:gd name="connsiteX1" fmla="*/ 2511494 w 4822043"/>
                  <a:gd name="connsiteY1" fmla="*/ 1541 h 992904"/>
                  <a:gd name="connsiteX2" fmla="*/ 4822043 w 4822043"/>
                  <a:gd name="connsiteY2" fmla="*/ 992904 h 992904"/>
                  <a:gd name="connsiteX3" fmla="*/ 2375462 w 4822043"/>
                  <a:gd name="connsiteY3" fmla="*/ 992904 h 992904"/>
                  <a:gd name="connsiteX4" fmla="*/ 360979 w 4822043"/>
                  <a:gd name="connsiteY4" fmla="*/ 429454 h 992904"/>
                  <a:gd name="connsiteX0" fmla="*/ 0 w 4822043"/>
                  <a:gd name="connsiteY0" fmla="*/ 737800 h 992904"/>
                  <a:gd name="connsiteX1" fmla="*/ 2511494 w 4822043"/>
                  <a:gd name="connsiteY1" fmla="*/ 1541 h 992904"/>
                  <a:gd name="connsiteX2" fmla="*/ 4822043 w 4822043"/>
                  <a:gd name="connsiteY2" fmla="*/ 992904 h 992904"/>
                </a:gdLst>
                <a:ahLst/>
                <a:cxnLst>
                  <a:cxn ang="0">
                    <a:pos x="connsiteX0" y="connsiteY0"/>
                  </a:cxn>
                  <a:cxn ang="0">
                    <a:pos x="connsiteX1" y="connsiteY1"/>
                  </a:cxn>
                  <a:cxn ang="0">
                    <a:pos x="connsiteX2" y="connsiteY2"/>
                  </a:cxn>
                </a:cxnLst>
                <a:rect l="l" t="t" r="r" b="b"/>
                <a:pathLst>
                  <a:path w="4822043" h="992904" stroke="0" extrusionOk="0">
                    <a:moveTo>
                      <a:pt x="360979" y="429454"/>
                    </a:moveTo>
                    <a:cubicBezTo>
                      <a:pt x="845010" y="144436"/>
                      <a:pt x="1659865" y="-17705"/>
                      <a:pt x="2511494" y="1541"/>
                    </a:cubicBezTo>
                    <a:cubicBezTo>
                      <a:pt x="3807844" y="30838"/>
                      <a:pt x="4822043" y="465989"/>
                      <a:pt x="4822043" y="992904"/>
                    </a:cubicBezTo>
                    <a:lnTo>
                      <a:pt x="2375462" y="992904"/>
                    </a:lnTo>
                    <a:lnTo>
                      <a:pt x="360979" y="429454"/>
                    </a:lnTo>
                    <a:close/>
                  </a:path>
                  <a:path w="4822043" h="992904" fill="none">
                    <a:moveTo>
                      <a:pt x="0" y="737800"/>
                    </a:moveTo>
                    <a:cubicBezTo>
                      <a:pt x="484031" y="452782"/>
                      <a:pt x="1659865" y="-17705"/>
                      <a:pt x="2511494" y="1541"/>
                    </a:cubicBezTo>
                    <a:cubicBezTo>
                      <a:pt x="3807844" y="30838"/>
                      <a:pt x="4822043" y="465989"/>
                      <a:pt x="4822043" y="992904"/>
                    </a:cubicBezTo>
                  </a:path>
                </a:pathLst>
              </a:custGeom>
              <a:ln w="6350" cap="flat" cmpd="sng" algn="ctr">
                <a:solidFill>
                  <a:srgbClr val="056CC9"/>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rgbClr val="000000"/>
                  </a:solidFill>
                  <a:cs typeface="+mn-ea"/>
                  <a:sym typeface="+mn-lt"/>
                </a:endParaRPr>
              </a:p>
            </p:txBody>
          </p:sp>
          <p:sp>
            <p:nvSpPr>
              <p:cNvPr id="352" name="弧形 166">
                <a:extLst>
                  <a:ext uri="{FF2B5EF4-FFF2-40B4-BE49-F238E27FC236}">
                    <a16:creationId xmlns:a16="http://schemas.microsoft.com/office/drawing/2014/main" id="{87406065-A071-4CCB-ADC2-CE3FBEC5B283}"/>
                  </a:ext>
                </a:extLst>
              </p:cNvPr>
              <p:cNvSpPr/>
              <p:nvPr/>
            </p:nvSpPr>
            <p:spPr>
              <a:xfrm rot="19433300">
                <a:off x="-1073385" y="675600"/>
                <a:ext cx="5439427" cy="992904"/>
              </a:xfrm>
              <a:custGeom>
                <a:avLst/>
                <a:gdLst>
                  <a:gd name="connsiteX0" fmla="*/ 432097 w 4893160"/>
                  <a:gd name="connsiteY0" fmla="*/ 429449 h 1985798"/>
                  <a:gd name="connsiteX1" fmla="*/ 2582612 w 4893160"/>
                  <a:gd name="connsiteY1" fmla="*/ 1536 h 1985798"/>
                  <a:gd name="connsiteX2" fmla="*/ 4893161 w 4893160"/>
                  <a:gd name="connsiteY2" fmla="*/ 992899 h 1985798"/>
                  <a:gd name="connsiteX3" fmla="*/ 2446580 w 4893160"/>
                  <a:gd name="connsiteY3" fmla="*/ 992899 h 1985798"/>
                  <a:gd name="connsiteX4" fmla="*/ 432097 w 4893160"/>
                  <a:gd name="connsiteY4" fmla="*/ 429449 h 1985798"/>
                  <a:gd name="connsiteX0" fmla="*/ 432097 w 4893160"/>
                  <a:gd name="connsiteY0" fmla="*/ 429449 h 1985798"/>
                  <a:gd name="connsiteX1" fmla="*/ 2582612 w 4893160"/>
                  <a:gd name="connsiteY1" fmla="*/ 1536 h 1985798"/>
                  <a:gd name="connsiteX2" fmla="*/ 4893161 w 4893160"/>
                  <a:gd name="connsiteY2" fmla="*/ 992899 h 1985798"/>
                  <a:gd name="connsiteX0" fmla="*/ 14310 w 4475374"/>
                  <a:gd name="connsiteY0" fmla="*/ 873079 h 1436529"/>
                  <a:gd name="connsiteX1" fmla="*/ 0 w 4475374"/>
                  <a:gd name="connsiteY1" fmla="*/ 0 h 1436529"/>
                  <a:gd name="connsiteX2" fmla="*/ 2164825 w 4475374"/>
                  <a:gd name="connsiteY2" fmla="*/ 445166 h 1436529"/>
                  <a:gd name="connsiteX3" fmla="*/ 4475374 w 4475374"/>
                  <a:gd name="connsiteY3" fmla="*/ 1436529 h 1436529"/>
                  <a:gd name="connsiteX4" fmla="*/ 2028793 w 4475374"/>
                  <a:gd name="connsiteY4" fmla="*/ 1436529 h 1436529"/>
                  <a:gd name="connsiteX5" fmla="*/ 14310 w 4475374"/>
                  <a:gd name="connsiteY5" fmla="*/ 873079 h 1436529"/>
                  <a:gd name="connsiteX0" fmla="*/ 14310 w 4475374"/>
                  <a:gd name="connsiteY0" fmla="*/ 873079 h 1436529"/>
                  <a:gd name="connsiteX1" fmla="*/ 2164825 w 4475374"/>
                  <a:gd name="connsiteY1" fmla="*/ 445166 h 1436529"/>
                  <a:gd name="connsiteX2" fmla="*/ 4475374 w 4475374"/>
                  <a:gd name="connsiteY2" fmla="*/ 1436529 h 1436529"/>
                  <a:gd name="connsiteX0" fmla="*/ 0 w 4461064"/>
                  <a:gd name="connsiteY0" fmla="*/ 429454 h 992904"/>
                  <a:gd name="connsiteX1" fmla="*/ 2150515 w 4461064"/>
                  <a:gd name="connsiteY1" fmla="*/ 1541 h 992904"/>
                  <a:gd name="connsiteX2" fmla="*/ 4461064 w 4461064"/>
                  <a:gd name="connsiteY2" fmla="*/ 992904 h 992904"/>
                  <a:gd name="connsiteX3" fmla="*/ 2014483 w 4461064"/>
                  <a:gd name="connsiteY3" fmla="*/ 992904 h 992904"/>
                  <a:gd name="connsiteX4" fmla="*/ 0 w 4461064"/>
                  <a:gd name="connsiteY4" fmla="*/ 429454 h 992904"/>
                  <a:gd name="connsiteX0" fmla="*/ 0 w 4461064"/>
                  <a:gd name="connsiteY0" fmla="*/ 429454 h 992904"/>
                  <a:gd name="connsiteX1" fmla="*/ 2150515 w 4461064"/>
                  <a:gd name="connsiteY1" fmla="*/ 1541 h 992904"/>
                  <a:gd name="connsiteX2" fmla="*/ 4461064 w 4461064"/>
                  <a:gd name="connsiteY2" fmla="*/ 992904 h 992904"/>
                  <a:gd name="connsiteX0" fmla="*/ 360979 w 4822043"/>
                  <a:gd name="connsiteY0" fmla="*/ 429454 h 992904"/>
                  <a:gd name="connsiteX1" fmla="*/ 2511494 w 4822043"/>
                  <a:gd name="connsiteY1" fmla="*/ 1541 h 992904"/>
                  <a:gd name="connsiteX2" fmla="*/ 4822043 w 4822043"/>
                  <a:gd name="connsiteY2" fmla="*/ 992904 h 992904"/>
                  <a:gd name="connsiteX3" fmla="*/ 2375462 w 4822043"/>
                  <a:gd name="connsiteY3" fmla="*/ 992904 h 992904"/>
                  <a:gd name="connsiteX4" fmla="*/ 360979 w 4822043"/>
                  <a:gd name="connsiteY4" fmla="*/ 429454 h 992904"/>
                  <a:gd name="connsiteX0" fmla="*/ 0 w 4822043"/>
                  <a:gd name="connsiteY0" fmla="*/ 737800 h 992904"/>
                  <a:gd name="connsiteX1" fmla="*/ 2511494 w 4822043"/>
                  <a:gd name="connsiteY1" fmla="*/ 1541 h 992904"/>
                  <a:gd name="connsiteX2" fmla="*/ 4822043 w 4822043"/>
                  <a:gd name="connsiteY2" fmla="*/ 992904 h 992904"/>
                </a:gdLst>
                <a:ahLst/>
                <a:cxnLst>
                  <a:cxn ang="0">
                    <a:pos x="connsiteX0" y="connsiteY0"/>
                  </a:cxn>
                  <a:cxn ang="0">
                    <a:pos x="connsiteX1" y="connsiteY1"/>
                  </a:cxn>
                  <a:cxn ang="0">
                    <a:pos x="connsiteX2" y="connsiteY2"/>
                  </a:cxn>
                </a:cxnLst>
                <a:rect l="l" t="t" r="r" b="b"/>
                <a:pathLst>
                  <a:path w="4822043" h="992904" stroke="0" extrusionOk="0">
                    <a:moveTo>
                      <a:pt x="360979" y="429454"/>
                    </a:moveTo>
                    <a:cubicBezTo>
                      <a:pt x="845010" y="144436"/>
                      <a:pt x="1659865" y="-17705"/>
                      <a:pt x="2511494" y="1541"/>
                    </a:cubicBezTo>
                    <a:cubicBezTo>
                      <a:pt x="3807844" y="30838"/>
                      <a:pt x="4822043" y="465989"/>
                      <a:pt x="4822043" y="992904"/>
                    </a:cubicBezTo>
                    <a:lnTo>
                      <a:pt x="2375462" y="992904"/>
                    </a:lnTo>
                    <a:lnTo>
                      <a:pt x="360979" y="429454"/>
                    </a:lnTo>
                    <a:close/>
                  </a:path>
                  <a:path w="4822043" h="992904" fill="none">
                    <a:moveTo>
                      <a:pt x="0" y="737800"/>
                    </a:moveTo>
                    <a:cubicBezTo>
                      <a:pt x="484031" y="452782"/>
                      <a:pt x="1659865" y="-17705"/>
                      <a:pt x="2511494" y="1541"/>
                    </a:cubicBezTo>
                    <a:cubicBezTo>
                      <a:pt x="3807844" y="30838"/>
                      <a:pt x="4822043" y="465989"/>
                      <a:pt x="4822043" y="992904"/>
                    </a:cubicBezTo>
                  </a:path>
                </a:pathLst>
              </a:custGeom>
              <a:ln w="6350" cap="flat" cmpd="sng" algn="ctr">
                <a:solidFill>
                  <a:srgbClr val="056CC9"/>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rgbClr val="000000"/>
                  </a:solidFill>
                  <a:cs typeface="+mn-ea"/>
                  <a:sym typeface="+mn-lt"/>
                </a:endParaRPr>
              </a:p>
            </p:txBody>
          </p:sp>
          <p:sp>
            <p:nvSpPr>
              <p:cNvPr id="353" name="弧形 166">
                <a:extLst>
                  <a:ext uri="{FF2B5EF4-FFF2-40B4-BE49-F238E27FC236}">
                    <a16:creationId xmlns:a16="http://schemas.microsoft.com/office/drawing/2014/main" id="{7201CBC2-789F-4B7C-BF47-D77AEF968D2E}"/>
                  </a:ext>
                </a:extLst>
              </p:cNvPr>
              <p:cNvSpPr/>
              <p:nvPr/>
            </p:nvSpPr>
            <p:spPr>
              <a:xfrm rot="19433300">
                <a:off x="-1081456" y="707404"/>
                <a:ext cx="5523443" cy="992904"/>
              </a:xfrm>
              <a:custGeom>
                <a:avLst/>
                <a:gdLst>
                  <a:gd name="connsiteX0" fmla="*/ 432097 w 4893160"/>
                  <a:gd name="connsiteY0" fmla="*/ 429449 h 1985798"/>
                  <a:gd name="connsiteX1" fmla="*/ 2582612 w 4893160"/>
                  <a:gd name="connsiteY1" fmla="*/ 1536 h 1985798"/>
                  <a:gd name="connsiteX2" fmla="*/ 4893161 w 4893160"/>
                  <a:gd name="connsiteY2" fmla="*/ 992899 h 1985798"/>
                  <a:gd name="connsiteX3" fmla="*/ 2446580 w 4893160"/>
                  <a:gd name="connsiteY3" fmla="*/ 992899 h 1985798"/>
                  <a:gd name="connsiteX4" fmla="*/ 432097 w 4893160"/>
                  <a:gd name="connsiteY4" fmla="*/ 429449 h 1985798"/>
                  <a:gd name="connsiteX0" fmla="*/ 432097 w 4893160"/>
                  <a:gd name="connsiteY0" fmla="*/ 429449 h 1985798"/>
                  <a:gd name="connsiteX1" fmla="*/ 2582612 w 4893160"/>
                  <a:gd name="connsiteY1" fmla="*/ 1536 h 1985798"/>
                  <a:gd name="connsiteX2" fmla="*/ 4893161 w 4893160"/>
                  <a:gd name="connsiteY2" fmla="*/ 992899 h 1985798"/>
                  <a:gd name="connsiteX0" fmla="*/ 14310 w 4475374"/>
                  <a:gd name="connsiteY0" fmla="*/ 873079 h 1436529"/>
                  <a:gd name="connsiteX1" fmla="*/ 0 w 4475374"/>
                  <a:gd name="connsiteY1" fmla="*/ 0 h 1436529"/>
                  <a:gd name="connsiteX2" fmla="*/ 2164825 w 4475374"/>
                  <a:gd name="connsiteY2" fmla="*/ 445166 h 1436529"/>
                  <a:gd name="connsiteX3" fmla="*/ 4475374 w 4475374"/>
                  <a:gd name="connsiteY3" fmla="*/ 1436529 h 1436529"/>
                  <a:gd name="connsiteX4" fmla="*/ 2028793 w 4475374"/>
                  <a:gd name="connsiteY4" fmla="*/ 1436529 h 1436529"/>
                  <a:gd name="connsiteX5" fmla="*/ 14310 w 4475374"/>
                  <a:gd name="connsiteY5" fmla="*/ 873079 h 1436529"/>
                  <a:gd name="connsiteX0" fmla="*/ 14310 w 4475374"/>
                  <a:gd name="connsiteY0" fmla="*/ 873079 h 1436529"/>
                  <a:gd name="connsiteX1" fmla="*/ 2164825 w 4475374"/>
                  <a:gd name="connsiteY1" fmla="*/ 445166 h 1436529"/>
                  <a:gd name="connsiteX2" fmla="*/ 4475374 w 4475374"/>
                  <a:gd name="connsiteY2" fmla="*/ 1436529 h 1436529"/>
                  <a:gd name="connsiteX0" fmla="*/ 0 w 4461064"/>
                  <a:gd name="connsiteY0" fmla="*/ 429454 h 992904"/>
                  <a:gd name="connsiteX1" fmla="*/ 2150515 w 4461064"/>
                  <a:gd name="connsiteY1" fmla="*/ 1541 h 992904"/>
                  <a:gd name="connsiteX2" fmla="*/ 4461064 w 4461064"/>
                  <a:gd name="connsiteY2" fmla="*/ 992904 h 992904"/>
                  <a:gd name="connsiteX3" fmla="*/ 2014483 w 4461064"/>
                  <a:gd name="connsiteY3" fmla="*/ 992904 h 992904"/>
                  <a:gd name="connsiteX4" fmla="*/ 0 w 4461064"/>
                  <a:gd name="connsiteY4" fmla="*/ 429454 h 992904"/>
                  <a:gd name="connsiteX0" fmla="*/ 0 w 4461064"/>
                  <a:gd name="connsiteY0" fmla="*/ 429454 h 992904"/>
                  <a:gd name="connsiteX1" fmla="*/ 2150515 w 4461064"/>
                  <a:gd name="connsiteY1" fmla="*/ 1541 h 992904"/>
                  <a:gd name="connsiteX2" fmla="*/ 4461064 w 4461064"/>
                  <a:gd name="connsiteY2" fmla="*/ 992904 h 992904"/>
                  <a:gd name="connsiteX0" fmla="*/ 360979 w 4822043"/>
                  <a:gd name="connsiteY0" fmla="*/ 429454 h 992904"/>
                  <a:gd name="connsiteX1" fmla="*/ 2511494 w 4822043"/>
                  <a:gd name="connsiteY1" fmla="*/ 1541 h 992904"/>
                  <a:gd name="connsiteX2" fmla="*/ 4822043 w 4822043"/>
                  <a:gd name="connsiteY2" fmla="*/ 992904 h 992904"/>
                  <a:gd name="connsiteX3" fmla="*/ 2375462 w 4822043"/>
                  <a:gd name="connsiteY3" fmla="*/ 992904 h 992904"/>
                  <a:gd name="connsiteX4" fmla="*/ 360979 w 4822043"/>
                  <a:gd name="connsiteY4" fmla="*/ 429454 h 992904"/>
                  <a:gd name="connsiteX0" fmla="*/ 0 w 4822043"/>
                  <a:gd name="connsiteY0" fmla="*/ 737800 h 992904"/>
                  <a:gd name="connsiteX1" fmla="*/ 2511494 w 4822043"/>
                  <a:gd name="connsiteY1" fmla="*/ 1541 h 992904"/>
                  <a:gd name="connsiteX2" fmla="*/ 4822043 w 4822043"/>
                  <a:gd name="connsiteY2" fmla="*/ 992904 h 992904"/>
                </a:gdLst>
                <a:ahLst/>
                <a:cxnLst>
                  <a:cxn ang="0">
                    <a:pos x="connsiteX0" y="connsiteY0"/>
                  </a:cxn>
                  <a:cxn ang="0">
                    <a:pos x="connsiteX1" y="connsiteY1"/>
                  </a:cxn>
                  <a:cxn ang="0">
                    <a:pos x="connsiteX2" y="connsiteY2"/>
                  </a:cxn>
                </a:cxnLst>
                <a:rect l="l" t="t" r="r" b="b"/>
                <a:pathLst>
                  <a:path w="4822043" h="992904" stroke="0" extrusionOk="0">
                    <a:moveTo>
                      <a:pt x="360979" y="429454"/>
                    </a:moveTo>
                    <a:cubicBezTo>
                      <a:pt x="845010" y="144436"/>
                      <a:pt x="1659865" y="-17705"/>
                      <a:pt x="2511494" y="1541"/>
                    </a:cubicBezTo>
                    <a:cubicBezTo>
                      <a:pt x="3807844" y="30838"/>
                      <a:pt x="4822043" y="465989"/>
                      <a:pt x="4822043" y="992904"/>
                    </a:cubicBezTo>
                    <a:lnTo>
                      <a:pt x="2375462" y="992904"/>
                    </a:lnTo>
                    <a:lnTo>
                      <a:pt x="360979" y="429454"/>
                    </a:lnTo>
                    <a:close/>
                  </a:path>
                  <a:path w="4822043" h="992904" fill="none">
                    <a:moveTo>
                      <a:pt x="0" y="737800"/>
                    </a:moveTo>
                    <a:cubicBezTo>
                      <a:pt x="484031" y="452782"/>
                      <a:pt x="1659865" y="-17705"/>
                      <a:pt x="2511494" y="1541"/>
                    </a:cubicBezTo>
                    <a:cubicBezTo>
                      <a:pt x="3807844" y="30838"/>
                      <a:pt x="4822043" y="465989"/>
                      <a:pt x="4822043" y="992904"/>
                    </a:cubicBezTo>
                  </a:path>
                </a:pathLst>
              </a:custGeom>
              <a:ln w="6350" cap="flat" cmpd="sng" algn="ctr">
                <a:solidFill>
                  <a:srgbClr val="056CC9"/>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rgbClr val="000000"/>
                  </a:solidFill>
                  <a:cs typeface="+mn-ea"/>
                  <a:sym typeface="+mn-lt"/>
                </a:endParaRPr>
              </a:p>
            </p:txBody>
          </p:sp>
          <p:sp>
            <p:nvSpPr>
              <p:cNvPr id="354" name="弧形 166">
                <a:extLst>
                  <a:ext uri="{FF2B5EF4-FFF2-40B4-BE49-F238E27FC236}">
                    <a16:creationId xmlns:a16="http://schemas.microsoft.com/office/drawing/2014/main" id="{9F71FC2E-A1DF-46F5-9C95-EA3EC142561D}"/>
                  </a:ext>
                </a:extLst>
              </p:cNvPr>
              <p:cNvSpPr/>
              <p:nvPr/>
            </p:nvSpPr>
            <p:spPr>
              <a:xfrm rot="19433300">
                <a:off x="-1089527" y="739206"/>
                <a:ext cx="5607461" cy="992904"/>
              </a:xfrm>
              <a:custGeom>
                <a:avLst/>
                <a:gdLst>
                  <a:gd name="connsiteX0" fmla="*/ 432097 w 4893160"/>
                  <a:gd name="connsiteY0" fmla="*/ 429449 h 1985798"/>
                  <a:gd name="connsiteX1" fmla="*/ 2582612 w 4893160"/>
                  <a:gd name="connsiteY1" fmla="*/ 1536 h 1985798"/>
                  <a:gd name="connsiteX2" fmla="*/ 4893161 w 4893160"/>
                  <a:gd name="connsiteY2" fmla="*/ 992899 h 1985798"/>
                  <a:gd name="connsiteX3" fmla="*/ 2446580 w 4893160"/>
                  <a:gd name="connsiteY3" fmla="*/ 992899 h 1985798"/>
                  <a:gd name="connsiteX4" fmla="*/ 432097 w 4893160"/>
                  <a:gd name="connsiteY4" fmla="*/ 429449 h 1985798"/>
                  <a:gd name="connsiteX0" fmla="*/ 432097 w 4893160"/>
                  <a:gd name="connsiteY0" fmla="*/ 429449 h 1985798"/>
                  <a:gd name="connsiteX1" fmla="*/ 2582612 w 4893160"/>
                  <a:gd name="connsiteY1" fmla="*/ 1536 h 1985798"/>
                  <a:gd name="connsiteX2" fmla="*/ 4893161 w 4893160"/>
                  <a:gd name="connsiteY2" fmla="*/ 992899 h 1985798"/>
                  <a:gd name="connsiteX0" fmla="*/ 14310 w 4475374"/>
                  <a:gd name="connsiteY0" fmla="*/ 873079 h 1436529"/>
                  <a:gd name="connsiteX1" fmla="*/ 0 w 4475374"/>
                  <a:gd name="connsiteY1" fmla="*/ 0 h 1436529"/>
                  <a:gd name="connsiteX2" fmla="*/ 2164825 w 4475374"/>
                  <a:gd name="connsiteY2" fmla="*/ 445166 h 1436529"/>
                  <a:gd name="connsiteX3" fmla="*/ 4475374 w 4475374"/>
                  <a:gd name="connsiteY3" fmla="*/ 1436529 h 1436529"/>
                  <a:gd name="connsiteX4" fmla="*/ 2028793 w 4475374"/>
                  <a:gd name="connsiteY4" fmla="*/ 1436529 h 1436529"/>
                  <a:gd name="connsiteX5" fmla="*/ 14310 w 4475374"/>
                  <a:gd name="connsiteY5" fmla="*/ 873079 h 1436529"/>
                  <a:gd name="connsiteX0" fmla="*/ 14310 w 4475374"/>
                  <a:gd name="connsiteY0" fmla="*/ 873079 h 1436529"/>
                  <a:gd name="connsiteX1" fmla="*/ 2164825 w 4475374"/>
                  <a:gd name="connsiteY1" fmla="*/ 445166 h 1436529"/>
                  <a:gd name="connsiteX2" fmla="*/ 4475374 w 4475374"/>
                  <a:gd name="connsiteY2" fmla="*/ 1436529 h 1436529"/>
                  <a:gd name="connsiteX0" fmla="*/ 0 w 4461064"/>
                  <a:gd name="connsiteY0" fmla="*/ 429454 h 992904"/>
                  <a:gd name="connsiteX1" fmla="*/ 2150515 w 4461064"/>
                  <a:gd name="connsiteY1" fmla="*/ 1541 h 992904"/>
                  <a:gd name="connsiteX2" fmla="*/ 4461064 w 4461064"/>
                  <a:gd name="connsiteY2" fmla="*/ 992904 h 992904"/>
                  <a:gd name="connsiteX3" fmla="*/ 2014483 w 4461064"/>
                  <a:gd name="connsiteY3" fmla="*/ 992904 h 992904"/>
                  <a:gd name="connsiteX4" fmla="*/ 0 w 4461064"/>
                  <a:gd name="connsiteY4" fmla="*/ 429454 h 992904"/>
                  <a:gd name="connsiteX0" fmla="*/ 0 w 4461064"/>
                  <a:gd name="connsiteY0" fmla="*/ 429454 h 992904"/>
                  <a:gd name="connsiteX1" fmla="*/ 2150515 w 4461064"/>
                  <a:gd name="connsiteY1" fmla="*/ 1541 h 992904"/>
                  <a:gd name="connsiteX2" fmla="*/ 4461064 w 4461064"/>
                  <a:gd name="connsiteY2" fmla="*/ 992904 h 992904"/>
                  <a:gd name="connsiteX0" fmla="*/ 360979 w 4822043"/>
                  <a:gd name="connsiteY0" fmla="*/ 429454 h 992904"/>
                  <a:gd name="connsiteX1" fmla="*/ 2511494 w 4822043"/>
                  <a:gd name="connsiteY1" fmla="*/ 1541 h 992904"/>
                  <a:gd name="connsiteX2" fmla="*/ 4822043 w 4822043"/>
                  <a:gd name="connsiteY2" fmla="*/ 992904 h 992904"/>
                  <a:gd name="connsiteX3" fmla="*/ 2375462 w 4822043"/>
                  <a:gd name="connsiteY3" fmla="*/ 992904 h 992904"/>
                  <a:gd name="connsiteX4" fmla="*/ 360979 w 4822043"/>
                  <a:gd name="connsiteY4" fmla="*/ 429454 h 992904"/>
                  <a:gd name="connsiteX0" fmla="*/ 0 w 4822043"/>
                  <a:gd name="connsiteY0" fmla="*/ 737800 h 992904"/>
                  <a:gd name="connsiteX1" fmla="*/ 2511494 w 4822043"/>
                  <a:gd name="connsiteY1" fmla="*/ 1541 h 992904"/>
                  <a:gd name="connsiteX2" fmla="*/ 4822043 w 4822043"/>
                  <a:gd name="connsiteY2" fmla="*/ 992904 h 992904"/>
                </a:gdLst>
                <a:ahLst/>
                <a:cxnLst>
                  <a:cxn ang="0">
                    <a:pos x="connsiteX0" y="connsiteY0"/>
                  </a:cxn>
                  <a:cxn ang="0">
                    <a:pos x="connsiteX1" y="connsiteY1"/>
                  </a:cxn>
                  <a:cxn ang="0">
                    <a:pos x="connsiteX2" y="connsiteY2"/>
                  </a:cxn>
                </a:cxnLst>
                <a:rect l="l" t="t" r="r" b="b"/>
                <a:pathLst>
                  <a:path w="4822043" h="992904" stroke="0" extrusionOk="0">
                    <a:moveTo>
                      <a:pt x="360979" y="429454"/>
                    </a:moveTo>
                    <a:cubicBezTo>
                      <a:pt x="845010" y="144436"/>
                      <a:pt x="1659865" y="-17705"/>
                      <a:pt x="2511494" y="1541"/>
                    </a:cubicBezTo>
                    <a:cubicBezTo>
                      <a:pt x="3807844" y="30838"/>
                      <a:pt x="4822043" y="465989"/>
                      <a:pt x="4822043" y="992904"/>
                    </a:cubicBezTo>
                    <a:lnTo>
                      <a:pt x="2375462" y="992904"/>
                    </a:lnTo>
                    <a:lnTo>
                      <a:pt x="360979" y="429454"/>
                    </a:lnTo>
                    <a:close/>
                  </a:path>
                  <a:path w="4822043" h="992904" fill="none">
                    <a:moveTo>
                      <a:pt x="0" y="737800"/>
                    </a:moveTo>
                    <a:cubicBezTo>
                      <a:pt x="484031" y="452782"/>
                      <a:pt x="1659865" y="-17705"/>
                      <a:pt x="2511494" y="1541"/>
                    </a:cubicBezTo>
                    <a:cubicBezTo>
                      <a:pt x="3807844" y="30838"/>
                      <a:pt x="4822043" y="465989"/>
                      <a:pt x="4822043" y="992904"/>
                    </a:cubicBezTo>
                  </a:path>
                </a:pathLst>
              </a:custGeom>
              <a:ln w="6350" cap="flat" cmpd="sng" algn="ctr">
                <a:solidFill>
                  <a:srgbClr val="056CC9"/>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rgbClr val="000000"/>
                  </a:solidFill>
                  <a:cs typeface="+mn-ea"/>
                  <a:sym typeface="+mn-lt"/>
                </a:endParaRPr>
              </a:p>
            </p:txBody>
          </p:sp>
          <p:sp>
            <p:nvSpPr>
              <p:cNvPr id="355" name="弧形 166">
                <a:extLst>
                  <a:ext uri="{FF2B5EF4-FFF2-40B4-BE49-F238E27FC236}">
                    <a16:creationId xmlns:a16="http://schemas.microsoft.com/office/drawing/2014/main" id="{B14FCD10-48FC-4B3F-8281-4E21C355C8BC}"/>
                  </a:ext>
                </a:extLst>
              </p:cNvPr>
              <p:cNvSpPr/>
              <p:nvPr/>
            </p:nvSpPr>
            <p:spPr>
              <a:xfrm rot="19433300">
                <a:off x="-1097598" y="771010"/>
                <a:ext cx="5691478" cy="992904"/>
              </a:xfrm>
              <a:custGeom>
                <a:avLst/>
                <a:gdLst>
                  <a:gd name="connsiteX0" fmla="*/ 432097 w 4893160"/>
                  <a:gd name="connsiteY0" fmla="*/ 429449 h 1985798"/>
                  <a:gd name="connsiteX1" fmla="*/ 2582612 w 4893160"/>
                  <a:gd name="connsiteY1" fmla="*/ 1536 h 1985798"/>
                  <a:gd name="connsiteX2" fmla="*/ 4893161 w 4893160"/>
                  <a:gd name="connsiteY2" fmla="*/ 992899 h 1985798"/>
                  <a:gd name="connsiteX3" fmla="*/ 2446580 w 4893160"/>
                  <a:gd name="connsiteY3" fmla="*/ 992899 h 1985798"/>
                  <a:gd name="connsiteX4" fmla="*/ 432097 w 4893160"/>
                  <a:gd name="connsiteY4" fmla="*/ 429449 h 1985798"/>
                  <a:gd name="connsiteX0" fmla="*/ 432097 w 4893160"/>
                  <a:gd name="connsiteY0" fmla="*/ 429449 h 1985798"/>
                  <a:gd name="connsiteX1" fmla="*/ 2582612 w 4893160"/>
                  <a:gd name="connsiteY1" fmla="*/ 1536 h 1985798"/>
                  <a:gd name="connsiteX2" fmla="*/ 4893161 w 4893160"/>
                  <a:gd name="connsiteY2" fmla="*/ 992899 h 1985798"/>
                  <a:gd name="connsiteX0" fmla="*/ 14310 w 4475374"/>
                  <a:gd name="connsiteY0" fmla="*/ 873079 h 1436529"/>
                  <a:gd name="connsiteX1" fmla="*/ 0 w 4475374"/>
                  <a:gd name="connsiteY1" fmla="*/ 0 h 1436529"/>
                  <a:gd name="connsiteX2" fmla="*/ 2164825 w 4475374"/>
                  <a:gd name="connsiteY2" fmla="*/ 445166 h 1436529"/>
                  <a:gd name="connsiteX3" fmla="*/ 4475374 w 4475374"/>
                  <a:gd name="connsiteY3" fmla="*/ 1436529 h 1436529"/>
                  <a:gd name="connsiteX4" fmla="*/ 2028793 w 4475374"/>
                  <a:gd name="connsiteY4" fmla="*/ 1436529 h 1436529"/>
                  <a:gd name="connsiteX5" fmla="*/ 14310 w 4475374"/>
                  <a:gd name="connsiteY5" fmla="*/ 873079 h 1436529"/>
                  <a:gd name="connsiteX0" fmla="*/ 14310 w 4475374"/>
                  <a:gd name="connsiteY0" fmla="*/ 873079 h 1436529"/>
                  <a:gd name="connsiteX1" fmla="*/ 2164825 w 4475374"/>
                  <a:gd name="connsiteY1" fmla="*/ 445166 h 1436529"/>
                  <a:gd name="connsiteX2" fmla="*/ 4475374 w 4475374"/>
                  <a:gd name="connsiteY2" fmla="*/ 1436529 h 1436529"/>
                  <a:gd name="connsiteX0" fmla="*/ 0 w 4461064"/>
                  <a:gd name="connsiteY0" fmla="*/ 429454 h 992904"/>
                  <a:gd name="connsiteX1" fmla="*/ 2150515 w 4461064"/>
                  <a:gd name="connsiteY1" fmla="*/ 1541 h 992904"/>
                  <a:gd name="connsiteX2" fmla="*/ 4461064 w 4461064"/>
                  <a:gd name="connsiteY2" fmla="*/ 992904 h 992904"/>
                  <a:gd name="connsiteX3" fmla="*/ 2014483 w 4461064"/>
                  <a:gd name="connsiteY3" fmla="*/ 992904 h 992904"/>
                  <a:gd name="connsiteX4" fmla="*/ 0 w 4461064"/>
                  <a:gd name="connsiteY4" fmla="*/ 429454 h 992904"/>
                  <a:gd name="connsiteX0" fmla="*/ 0 w 4461064"/>
                  <a:gd name="connsiteY0" fmla="*/ 429454 h 992904"/>
                  <a:gd name="connsiteX1" fmla="*/ 2150515 w 4461064"/>
                  <a:gd name="connsiteY1" fmla="*/ 1541 h 992904"/>
                  <a:gd name="connsiteX2" fmla="*/ 4461064 w 4461064"/>
                  <a:gd name="connsiteY2" fmla="*/ 992904 h 992904"/>
                  <a:gd name="connsiteX0" fmla="*/ 360979 w 4822043"/>
                  <a:gd name="connsiteY0" fmla="*/ 429454 h 992904"/>
                  <a:gd name="connsiteX1" fmla="*/ 2511494 w 4822043"/>
                  <a:gd name="connsiteY1" fmla="*/ 1541 h 992904"/>
                  <a:gd name="connsiteX2" fmla="*/ 4822043 w 4822043"/>
                  <a:gd name="connsiteY2" fmla="*/ 992904 h 992904"/>
                  <a:gd name="connsiteX3" fmla="*/ 2375462 w 4822043"/>
                  <a:gd name="connsiteY3" fmla="*/ 992904 h 992904"/>
                  <a:gd name="connsiteX4" fmla="*/ 360979 w 4822043"/>
                  <a:gd name="connsiteY4" fmla="*/ 429454 h 992904"/>
                  <a:gd name="connsiteX0" fmla="*/ 0 w 4822043"/>
                  <a:gd name="connsiteY0" fmla="*/ 737800 h 992904"/>
                  <a:gd name="connsiteX1" fmla="*/ 2511494 w 4822043"/>
                  <a:gd name="connsiteY1" fmla="*/ 1541 h 992904"/>
                  <a:gd name="connsiteX2" fmla="*/ 4822043 w 4822043"/>
                  <a:gd name="connsiteY2" fmla="*/ 992904 h 992904"/>
                </a:gdLst>
                <a:ahLst/>
                <a:cxnLst>
                  <a:cxn ang="0">
                    <a:pos x="connsiteX0" y="connsiteY0"/>
                  </a:cxn>
                  <a:cxn ang="0">
                    <a:pos x="connsiteX1" y="connsiteY1"/>
                  </a:cxn>
                  <a:cxn ang="0">
                    <a:pos x="connsiteX2" y="connsiteY2"/>
                  </a:cxn>
                </a:cxnLst>
                <a:rect l="l" t="t" r="r" b="b"/>
                <a:pathLst>
                  <a:path w="4822043" h="992904" stroke="0" extrusionOk="0">
                    <a:moveTo>
                      <a:pt x="360979" y="429454"/>
                    </a:moveTo>
                    <a:cubicBezTo>
                      <a:pt x="845010" y="144436"/>
                      <a:pt x="1659865" y="-17705"/>
                      <a:pt x="2511494" y="1541"/>
                    </a:cubicBezTo>
                    <a:cubicBezTo>
                      <a:pt x="3807844" y="30838"/>
                      <a:pt x="4822043" y="465989"/>
                      <a:pt x="4822043" y="992904"/>
                    </a:cubicBezTo>
                    <a:lnTo>
                      <a:pt x="2375462" y="992904"/>
                    </a:lnTo>
                    <a:lnTo>
                      <a:pt x="360979" y="429454"/>
                    </a:lnTo>
                    <a:close/>
                  </a:path>
                  <a:path w="4822043" h="992904" fill="none">
                    <a:moveTo>
                      <a:pt x="0" y="737800"/>
                    </a:moveTo>
                    <a:cubicBezTo>
                      <a:pt x="484031" y="452782"/>
                      <a:pt x="1659865" y="-17705"/>
                      <a:pt x="2511494" y="1541"/>
                    </a:cubicBezTo>
                    <a:cubicBezTo>
                      <a:pt x="3807844" y="30838"/>
                      <a:pt x="4822043" y="465989"/>
                      <a:pt x="4822043" y="992904"/>
                    </a:cubicBezTo>
                  </a:path>
                </a:pathLst>
              </a:custGeom>
              <a:ln w="6350" cap="flat" cmpd="sng" algn="ctr">
                <a:solidFill>
                  <a:srgbClr val="056CC9"/>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rgbClr val="000000"/>
                  </a:solidFill>
                  <a:cs typeface="+mn-ea"/>
                  <a:sym typeface="+mn-lt"/>
                </a:endParaRPr>
              </a:p>
            </p:txBody>
          </p:sp>
          <p:sp>
            <p:nvSpPr>
              <p:cNvPr id="356" name="弧形 166">
                <a:extLst>
                  <a:ext uri="{FF2B5EF4-FFF2-40B4-BE49-F238E27FC236}">
                    <a16:creationId xmlns:a16="http://schemas.microsoft.com/office/drawing/2014/main" id="{8E964B32-A902-43CA-8748-A721B7D1DC98}"/>
                  </a:ext>
                </a:extLst>
              </p:cNvPr>
              <p:cNvSpPr/>
              <p:nvPr/>
            </p:nvSpPr>
            <p:spPr>
              <a:xfrm rot="19433300">
                <a:off x="-1105669" y="802812"/>
                <a:ext cx="5775495" cy="992904"/>
              </a:xfrm>
              <a:custGeom>
                <a:avLst/>
                <a:gdLst>
                  <a:gd name="connsiteX0" fmla="*/ 432097 w 4893160"/>
                  <a:gd name="connsiteY0" fmla="*/ 429449 h 1985798"/>
                  <a:gd name="connsiteX1" fmla="*/ 2582612 w 4893160"/>
                  <a:gd name="connsiteY1" fmla="*/ 1536 h 1985798"/>
                  <a:gd name="connsiteX2" fmla="*/ 4893161 w 4893160"/>
                  <a:gd name="connsiteY2" fmla="*/ 992899 h 1985798"/>
                  <a:gd name="connsiteX3" fmla="*/ 2446580 w 4893160"/>
                  <a:gd name="connsiteY3" fmla="*/ 992899 h 1985798"/>
                  <a:gd name="connsiteX4" fmla="*/ 432097 w 4893160"/>
                  <a:gd name="connsiteY4" fmla="*/ 429449 h 1985798"/>
                  <a:gd name="connsiteX0" fmla="*/ 432097 w 4893160"/>
                  <a:gd name="connsiteY0" fmla="*/ 429449 h 1985798"/>
                  <a:gd name="connsiteX1" fmla="*/ 2582612 w 4893160"/>
                  <a:gd name="connsiteY1" fmla="*/ 1536 h 1985798"/>
                  <a:gd name="connsiteX2" fmla="*/ 4893161 w 4893160"/>
                  <a:gd name="connsiteY2" fmla="*/ 992899 h 1985798"/>
                  <a:gd name="connsiteX0" fmla="*/ 14310 w 4475374"/>
                  <a:gd name="connsiteY0" fmla="*/ 873079 h 1436529"/>
                  <a:gd name="connsiteX1" fmla="*/ 0 w 4475374"/>
                  <a:gd name="connsiteY1" fmla="*/ 0 h 1436529"/>
                  <a:gd name="connsiteX2" fmla="*/ 2164825 w 4475374"/>
                  <a:gd name="connsiteY2" fmla="*/ 445166 h 1436529"/>
                  <a:gd name="connsiteX3" fmla="*/ 4475374 w 4475374"/>
                  <a:gd name="connsiteY3" fmla="*/ 1436529 h 1436529"/>
                  <a:gd name="connsiteX4" fmla="*/ 2028793 w 4475374"/>
                  <a:gd name="connsiteY4" fmla="*/ 1436529 h 1436529"/>
                  <a:gd name="connsiteX5" fmla="*/ 14310 w 4475374"/>
                  <a:gd name="connsiteY5" fmla="*/ 873079 h 1436529"/>
                  <a:gd name="connsiteX0" fmla="*/ 14310 w 4475374"/>
                  <a:gd name="connsiteY0" fmla="*/ 873079 h 1436529"/>
                  <a:gd name="connsiteX1" fmla="*/ 2164825 w 4475374"/>
                  <a:gd name="connsiteY1" fmla="*/ 445166 h 1436529"/>
                  <a:gd name="connsiteX2" fmla="*/ 4475374 w 4475374"/>
                  <a:gd name="connsiteY2" fmla="*/ 1436529 h 1436529"/>
                  <a:gd name="connsiteX0" fmla="*/ 0 w 4461064"/>
                  <a:gd name="connsiteY0" fmla="*/ 429454 h 992904"/>
                  <a:gd name="connsiteX1" fmla="*/ 2150515 w 4461064"/>
                  <a:gd name="connsiteY1" fmla="*/ 1541 h 992904"/>
                  <a:gd name="connsiteX2" fmla="*/ 4461064 w 4461064"/>
                  <a:gd name="connsiteY2" fmla="*/ 992904 h 992904"/>
                  <a:gd name="connsiteX3" fmla="*/ 2014483 w 4461064"/>
                  <a:gd name="connsiteY3" fmla="*/ 992904 h 992904"/>
                  <a:gd name="connsiteX4" fmla="*/ 0 w 4461064"/>
                  <a:gd name="connsiteY4" fmla="*/ 429454 h 992904"/>
                  <a:gd name="connsiteX0" fmla="*/ 0 w 4461064"/>
                  <a:gd name="connsiteY0" fmla="*/ 429454 h 992904"/>
                  <a:gd name="connsiteX1" fmla="*/ 2150515 w 4461064"/>
                  <a:gd name="connsiteY1" fmla="*/ 1541 h 992904"/>
                  <a:gd name="connsiteX2" fmla="*/ 4461064 w 4461064"/>
                  <a:gd name="connsiteY2" fmla="*/ 992904 h 992904"/>
                  <a:gd name="connsiteX0" fmla="*/ 360979 w 4822043"/>
                  <a:gd name="connsiteY0" fmla="*/ 429454 h 992904"/>
                  <a:gd name="connsiteX1" fmla="*/ 2511494 w 4822043"/>
                  <a:gd name="connsiteY1" fmla="*/ 1541 h 992904"/>
                  <a:gd name="connsiteX2" fmla="*/ 4822043 w 4822043"/>
                  <a:gd name="connsiteY2" fmla="*/ 992904 h 992904"/>
                  <a:gd name="connsiteX3" fmla="*/ 2375462 w 4822043"/>
                  <a:gd name="connsiteY3" fmla="*/ 992904 h 992904"/>
                  <a:gd name="connsiteX4" fmla="*/ 360979 w 4822043"/>
                  <a:gd name="connsiteY4" fmla="*/ 429454 h 992904"/>
                  <a:gd name="connsiteX0" fmla="*/ 0 w 4822043"/>
                  <a:gd name="connsiteY0" fmla="*/ 737800 h 992904"/>
                  <a:gd name="connsiteX1" fmla="*/ 2511494 w 4822043"/>
                  <a:gd name="connsiteY1" fmla="*/ 1541 h 992904"/>
                  <a:gd name="connsiteX2" fmla="*/ 4822043 w 4822043"/>
                  <a:gd name="connsiteY2" fmla="*/ 992904 h 992904"/>
                </a:gdLst>
                <a:ahLst/>
                <a:cxnLst>
                  <a:cxn ang="0">
                    <a:pos x="connsiteX0" y="connsiteY0"/>
                  </a:cxn>
                  <a:cxn ang="0">
                    <a:pos x="connsiteX1" y="connsiteY1"/>
                  </a:cxn>
                  <a:cxn ang="0">
                    <a:pos x="connsiteX2" y="connsiteY2"/>
                  </a:cxn>
                </a:cxnLst>
                <a:rect l="l" t="t" r="r" b="b"/>
                <a:pathLst>
                  <a:path w="4822043" h="992904" stroke="0" extrusionOk="0">
                    <a:moveTo>
                      <a:pt x="360979" y="429454"/>
                    </a:moveTo>
                    <a:cubicBezTo>
                      <a:pt x="845010" y="144436"/>
                      <a:pt x="1659865" y="-17705"/>
                      <a:pt x="2511494" y="1541"/>
                    </a:cubicBezTo>
                    <a:cubicBezTo>
                      <a:pt x="3807844" y="30838"/>
                      <a:pt x="4822043" y="465989"/>
                      <a:pt x="4822043" y="992904"/>
                    </a:cubicBezTo>
                    <a:lnTo>
                      <a:pt x="2375462" y="992904"/>
                    </a:lnTo>
                    <a:lnTo>
                      <a:pt x="360979" y="429454"/>
                    </a:lnTo>
                    <a:close/>
                  </a:path>
                  <a:path w="4822043" h="992904" fill="none">
                    <a:moveTo>
                      <a:pt x="0" y="737800"/>
                    </a:moveTo>
                    <a:cubicBezTo>
                      <a:pt x="484031" y="452782"/>
                      <a:pt x="1659865" y="-17705"/>
                      <a:pt x="2511494" y="1541"/>
                    </a:cubicBezTo>
                    <a:cubicBezTo>
                      <a:pt x="3807844" y="30838"/>
                      <a:pt x="4822043" y="465989"/>
                      <a:pt x="4822043" y="992904"/>
                    </a:cubicBezTo>
                  </a:path>
                </a:pathLst>
              </a:cu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cs typeface="+mn-ea"/>
                  <a:sym typeface="+mn-lt"/>
                </a:endParaRPr>
              </a:p>
            </p:txBody>
          </p:sp>
        </p:grpSp>
        <p:grpSp>
          <p:nvGrpSpPr>
            <p:cNvPr id="334" name="组合 333">
              <a:extLst>
                <a:ext uri="{FF2B5EF4-FFF2-40B4-BE49-F238E27FC236}">
                  <a16:creationId xmlns:a16="http://schemas.microsoft.com/office/drawing/2014/main" id="{0612711F-DAA0-4A81-BC95-BCD8700ABD94}"/>
                </a:ext>
              </a:extLst>
            </p:cNvPr>
            <p:cNvGrpSpPr/>
            <p:nvPr/>
          </p:nvGrpSpPr>
          <p:grpSpPr>
            <a:xfrm>
              <a:off x="-28575" y="0"/>
              <a:ext cx="12220574" cy="6882738"/>
              <a:chOff x="-28575" y="0"/>
              <a:chExt cx="12220574" cy="6882738"/>
            </a:xfrm>
          </p:grpSpPr>
          <p:sp>
            <p:nvSpPr>
              <p:cNvPr id="335" name="任意多边形: 形状 334">
                <a:extLst>
                  <a:ext uri="{FF2B5EF4-FFF2-40B4-BE49-F238E27FC236}">
                    <a16:creationId xmlns:a16="http://schemas.microsoft.com/office/drawing/2014/main" id="{A1FE18B9-9974-436B-AF69-E3697F910167}"/>
                  </a:ext>
                </a:extLst>
              </p:cNvPr>
              <p:cNvSpPr/>
              <p:nvPr/>
            </p:nvSpPr>
            <p:spPr>
              <a:xfrm>
                <a:off x="-28575" y="0"/>
                <a:ext cx="2286812" cy="2171517"/>
              </a:xfrm>
              <a:custGeom>
                <a:avLst/>
                <a:gdLst>
                  <a:gd name="connsiteX0" fmla="*/ 0 w 2286812"/>
                  <a:gd name="connsiteY0" fmla="*/ 0 h 2171517"/>
                  <a:gd name="connsiteX1" fmla="*/ 2286812 w 2286812"/>
                  <a:gd name="connsiteY1" fmla="*/ 0 h 2171517"/>
                  <a:gd name="connsiteX2" fmla="*/ 2148095 w 2286812"/>
                  <a:gd name="connsiteY2" fmla="*/ 53886 h 2171517"/>
                  <a:gd name="connsiteX3" fmla="*/ 965339 w 2286812"/>
                  <a:gd name="connsiteY3" fmla="*/ 843823 h 2171517"/>
                  <a:gd name="connsiteX4" fmla="*/ 6419 w 2286812"/>
                  <a:gd name="connsiteY4" fmla="*/ 2157101 h 2171517"/>
                  <a:gd name="connsiteX5" fmla="*/ 859 w 2286812"/>
                  <a:gd name="connsiteY5" fmla="*/ 2171517 h 2171517"/>
                  <a:gd name="connsiteX6" fmla="*/ 0 w 2286812"/>
                  <a:gd name="connsiteY6" fmla="*/ 2171517 h 21715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86812" h="2171517">
                    <a:moveTo>
                      <a:pt x="0" y="0"/>
                    </a:moveTo>
                    <a:lnTo>
                      <a:pt x="2286812" y="0"/>
                    </a:lnTo>
                    <a:lnTo>
                      <a:pt x="2148095" y="53886"/>
                    </a:lnTo>
                    <a:cubicBezTo>
                      <a:pt x="1756424" y="221434"/>
                      <a:pt x="1345579" y="489159"/>
                      <a:pt x="965339" y="843823"/>
                    </a:cubicBezTo>
                    <a:cubicBezTo>
                      <a:pt x="521726" y="1257598"/>
                      <a:pt x="193264" y="1721155"/>
                      <a:pt x="6419" y="2157101"/>
                    </a:cubicBezTo>
                    <a:lnTo>
                      <a:pt x="859" y="2171517"/>
                    </a:lnTo>
                    <a:lnTo>
                      <a:pt x="0" y="2171517"/>
                    </a:lnTo>
                    <a:close/>
                  </a:path>
                </a:pathLst>
              </a:custGeom>
              <a:gradFill>
                <a:gsLst>
                  <a:gs pos="0">
                    <a:schemeClr val="accent1"/>
                  </a:gs>
                  <a:gs pos="100000">
                    <a:schemeClr val="accent6">
                      <a:alpha val="82000"/>
                    </a:schemeClr>
                  </a:gs>
                </a:gsLst>
                <a:lin ang="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336" name="任意多边形: 形状 335">
                <a:extLst>
                  <a:ext uri="{FF2B5EF4-FFF2-40B4-BE49-F238E27FC236}">
                    <a16:creationId xmlns:a16="http://schemas.microsoft.com/office/drawing/2014/main" id="{895B3409-34D2-4D92-9271-F68D02A830A4}"/>
                  </a:ext>
                </a:extLst>
              </p:cNvPr>
              <p:cNvSpPr/>
              <p:nvPr/>
            </p:nvSpPr>
            <p:spPr>
              <a:xfrm rot="5400000" flipH="1">
                <a:off x="10646836" y="5337575"/>
                <a:ext cx="1659844" cy="1430482"/>
              </a:xfrm>
              <a:custGeom>
                <a:avLst/>
                <a:gdLst>
                  <a:gd name="connsiteX0" fmla="*/ 1659844 w 1659844"/>
                  <a:gd name="connsiteY0" fmla="*/ 0 h 1430482"/>
                  <a:gd name="connsiteX1" fmla="*/ 0 w 1659844"/>
                  <a:gd name="connsiteY1" fmla="*/ 0 h 1430482"/>
                  <a:gd name="connsiteX2" fmla="*/ 0 w 1659844"/>
                  <a:gd name="connsiteY2" fmla="*/ 1430482 h 1430482"/>
                  <a:gd name="connsiteX3" fmla="*/ 38679 w 1659844"/>
                  <a:gd name="connsiteY3" fmla="*/ 1374147 h 1430482"/>
                  <a:gd name="connsiteX4" fmla="*/ 614427 w 1659844"/>
                  <a:gd name="connsiteY4" fmla="*/ 725822 h 1430482"/>
                  <a:gd name="connsiteX5" fmla="*/ 1599980 w 1659844"/>
                  <a:gd name="connsiteY5" fmla="*/ 27946 h 1430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59844" h="1430482">
                    <a:moveTo>
                      <a:pt x="1659844" y="0"/>
                    </a:moveTo>
                    <a:lnTo>
                      <a:pt x="0" y="0"/>
                    </a:lnTo>
                    <a:lnTo>
                      <a:pt x="0" y="1430482"/>
                    </a:lnTo>
                    <a:lnTo>
                      <a:pt x="38679" y="1374147"/>
                    </a:lnTo>
                    <a:cubicBezTo>
                      <a:pt x="199602" y="1152042"/>
                      <a:pt x="392621" y="932709"/>
                      <a:pt x="614427" y="725822"/>
                    </a:cubicBezTo>
                    <a:cubicBezTo>
                      <a:pt x="931293" y="430269"/>
                      <a:pt x="1269414" y="195090"/>
                      <a:pt x="1599980" y="27946"/>
                    </a:cubicBezTo>
                    <a:close/>
                  </a:path>
                </a:pathLst>
              </a:custGeom>
              <a:gradFill>
                <a:gsLst>
                  <a:gs pos="0">
                    <a:schemeClr val="accent1"/>
                  </a:gs>
                  <a:gs pos="100000">
                    <a:schemeClr val="accent6">
                      <a:alpha val="82000"/>
                    </a:schemeClr>
                  </a:gs>
                </a:gsLst>
                <a:lin ang="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grpSp>
      </p:grpSp>
    </p:spTree>
    <p:extLst>
      <p:ext uri="{BB962C8B-B14F-4D97-AF65-F5344CB8AC3E}">
        <p14:creationId xmlns:p14="http://schemas.microsoft.com/office/powerpoint/2010/main" val="1948821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AB34F1B7-447C-4B1E-98F5-9ED961FD052F}"/>
              </a:ext>
            </a:extLst>
          </p:cNvPr>
          <p:cNvPicPr>
            <a:picLocks noChangeAspect="1"/>
          </p:cNvPicPr>
          <p:nvPr/>
        </p:nvPicPr>
        <p:blipFill>
          <a:blip r:embed="rId2"/>
          <a:stretch>
            <a:fillRect/>
          </a:stretch>
        </p:blipFill>
        <p:spPr>
          <a:xfrm>
            <a:off x="0" y="5196840"/>
            <a:ext cx="12192000" cy="1341120"/>
          </a:xfrm>
          <a:prstGeom prst="rect">
            <a:avLst/>
          </a:prstGeom>
        </p:spPr>
      </p:pic>
      <p:sp>
        <p:nvSpPr>
          <p:cNvPr id="127" name="文本框 126">
            <a:extLst>
              <a:ext uri="{FF2B5EF4-FFF2-40B4-BE49-F238E27FC236}">
                <a16:creationId xmlns:a16="http://schemas.microsoft.com/office/drawing/2014/main" id="{86C0B300-A73D-46CD-886C-6F6DAFDD6601}"/>
              </a:ext>
            </a:extLst>
          </p:cNvPr>
          <p:cNvSpPr txBox="1"/>
          <p:nvPr/>
        </p:nvSpPr>
        <p:spPr>
          <a:xfrm>
            <a:off x="2062480" y="5743642"/>
            <a:ext cx="3291840" cy="400110"/>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a:ln>
                  <a:noFill/>
                </a:ln>
                <a:solidFill>
                  <a:prstClr val="black">
                    <a:lumMod val="75000"/>
                    <a:lumOff val="25000"/>
                  </a:prstClr>
                </a:solidFill>
                <a:effectLst/>
                <a:uLnTx/>
                <a:uFillTx/>
                <a:latin typeface="Microsoft YaHei"/>
                <a:ea typeface="Microsoft YaHei"/>
                <a:cs typeface="+mn-cs"/>
              </a:rPr>
              <a:t>叽叽</a:t>
            </a:r>
            <a:endParaRPr kumimoji="0" lang="zh-CN" altLang="en-US" sz="2000" b="0" i="0" u="none" strike="noStrike" kern="1200" cap="none" spc="0" normalizeH="0" baseline="0" noProof="0" dirty="0">
              <a:ln>
                <a:noFill/>
              </a:ln>
              <a:solidFill>
                <a:prstClr val="black">
                  <a:lumMod val="75000"/>
                  <a:lumOff val="25000"/>
                </a:prstClr>
              </a:solidFill>
              <a:effectLst/>
              <a:uLnTx/>
              <a:uFillTx/>
              <a:latin typeface="Microsoft YaHei"/>
              <a:ea typeface="Microsoft YaHei"/>
              <a:cs typeface="+mn-cs"/>
            </a:endParaRPr>
          </a:p>
        </p:txBody>
      </p:sp>
      <p:sp>
        <p:nvSpPr>
          <p:cNvPr id="128" name="文本框 127">
            <a:extLst>
              <a:ext uri="{FF2B5EF4-FFF2-40B4-BE49-F238E27FC236}">
                <a16:creationId xmlns:a16="http://schemas.microsoft.com/office/drawing/2014/main" id="{D56E6DA6-7F09-4B55-A111-B0E6B9DC4AAD}"/>
              </a:ext>
            </a:extLst>
          </p:cNvPr>
          <p:cNvSpPr txBox="1"/>
          <p:nvPr/>
        </p:nvSpPr>
        <p:spPr>
          <a:xfrm>
            <a:off x="7894320" y="5743642"/>
            <a:ext cx="3291840" cy="400110"/>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a:ln>
                  <a:noFill/>
                </a:ln>
                <a:solidFill>
                  <a:prstClr val="black">
                    <a:lumMod val="75000"/>
                    <a:lumOff val="25000"/>
                  </a:prstClr>
                </a:solidFill>
                <a:effectLst/>
                <a:uLnTx/>
                <a:uFillTx/>
                <a:latin typeface="Microsoft YaHei"/>
                <a:ea typeface="Microsoft YaHei"/>
                <a:cs typeface="+mn-cs"/>
              </a:rPr>
              <a:t>广东药科大学</a:t>
            </a:r>
            <a:endParaRPr kumimoji="0" lang="zh-CN" altLang="en-US" sz="2000" b="0" i="0" u="none" strike="noStrike" kern="1200" cap="none" spc="0" normalizeH="0" baseline="0" noProof="0" dirty="0">
              <a:ln>
                <a:noFill/>
              </a:ln>
              <a:solidFill>
                <a:prstClr val="black">
                  <a:lumMod val="75000"/>
                  <a:lumOff val="25000"/>
                </a:prstClr>
              </a:solidFill>
              <a:effectLst/>
              <a:uLnTx/>
              <a:uFillTx/>
              <a:latin typeface="Microsoft YaHei"/>
              <a:ea typeface="Microsoft YaHei"/>
              <a:cs typeface="+mn-cs"/>
            </a:endParaRPr>
          </a:p>
        </p:txBody>
      </p:sp>
      <p:pic>
        <p:nvPicPr>
          <p:cNvPr id="9" name="图片 8" descr="图片包含 黑色, 文字&#10;&#10;描述已自动生成">
            <a:extLst>
              <a:ext uri="{FF2B5EF4-FFF2-40B4-BE49-F238E27FC236}">
                <a16:creationId xmlns:a16="http://schemas.microsoft.com/office/drawing/2014/main" id="{D7108668-C37F-4BBE-AA29-6AA7D9BAC17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5187696"/>
          </a:xfrm>
          <a:prstGeom prst="rect">
            <a:avLst/>
          </a:prstGeom>
        </p:spPr>
      </p:pic>
    </p:spTree>
    <p:extLst>
      <p:ext uri="{BB962C8B-B14F-4D97-AF65-F5344CB8AC3E}">
        <p14:creationId xmlns:p14="http://schemas.microsoft.com/office/powerpoint/2010/main" val="32139437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617120697"/>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9AE24F51-0707-427D-9F41-87E2E0890B0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00342" y="3658495"/>
            <a:ext cx="1980000" cy="1980000"/>
          </a:xfrm>
          <a:prstGeom prst="rect">
            <a:avLst/>
          </a:prstGeom>
        </p:spPr>
      </p:pic>
    </p:spTree>
    <p:extLst>
      <p:ext uri="{BB962C8B-B14F-4D97-AF65-F5344CB8AC3E}">
        <p14:creationId xmlns:p14="http://schemas.microsoft.com/office/powerpoint/2010/main" val="26254452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E42F49DC-0FE4-4129-9CD7-8E668AF6CF00}"/>
              </a:ext>
            </a:extLst>
          </p:cNvPr>
          <p:cNvSpPr/>
          <p:nvPr/>
        </p:nvSpPr>
        <p:spPr>
          <a:xfrm>
            <a:off x="0" y="1683245"/>
            <a:ext cx="12192000" cy="3328257"/>
          </a:xfrm>
          <a:prstGeom prst="rect">
            <a:avLst/>
          </a:prstGeom>
          <a:gradFill>
            <a:gsLst>
              <a:gs pos="0">
                <a:schemeClr val="accent1"/>
              </a:gs>
              <a:gs pos="100000">
                <a:schemeClr val="accent6"/>
              </a:gs>
            </a:gsLst>
            <a:lin ang="18900000" scaled="0"/>
          </a:gradFill>
          <a:ln w="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130" name="文本框 129">
            <a:extLst>
              <a:ext uri="{FF2B5EF4-FFF2-40B4-BE49-F238E27FC236}">
                <a16:creationId xmlns:a16="http://schemas.microsoft.com/office/drawing/2014/main" id="{3FE7AE1B-25EC-400A-9D0A-79DB158CA25E}"/>
              </a:ext>
            </a:extLst>
          </p:cNvPr>
          <p:cNvSpPr txBox="1"/>
          <p:nvPr/>
        </p:nvSpPr>
        <p:spPr>
          <a:xfrm>
            <a:off x="663113" y="3150362"/>
            <a:ext cx="6272835" cy="677108"/>
          </a:xfrm>
          <a:prstGeom prst="rect">
            <a:avLst/>
          </a:prstGeom>
          <a:noFill/>
        </p:spPr>
        <p:txBody>
          <a:bodyPr wrap="square" lIns="0" tIns="0" rIns="0" bIns="0" rtlCol="0">
            <a:spAutoFit/>
          </a:bodyPr>
          <a:lstStyle/>
          <a:p>
            <a:r>
              <a:rPr lang="zh-CN" altLang="en-US" sz="4400" spc="300">
                <a:solidFill>
                  <a:schemeClr val="bg1"/>
                </a:solidFill>
                <a:latin typeface="+mj-ea"/>
                <a:ea typeface="+mj-ea"/>
                <a:cs typeface="+mn-ea"/>
                <a:sym typeface="+mn-lt"/>
              </a:rPr>
              <a:t>图文型参考版式</a:t>
            </a:r>
          </a:p>
        </p:txBody>
      </p:sp>
      <p:grpSp>
        <p:nvGrpSpPr>
          <p:cNvPr id="4" name="组合 3">
            <a:extLst>
              <a:ext uri="{FF2B5EF4-FFF2-40B4-BE49-F238E27FC236}">
                <a16:creationId xmlns:a16="http://schemas.microsoft.com/office/drawing/2014/main" id="{6BBE4E3B-B203-4B40-8A4C-43AD60412CE3}"/>
              </a:ext>
            </a:extLst>
          </p:cNvPr>
          <p:cNvGrpSpPr/>
          <p:nvPr/>
        </p:nvGrpSpPr>
        <p:grpSpPr>
          <a:xfrm>
            <a:off x="660401" y="2332310"/>
            <a:ext cx="2625691" cy="660380"/>
            <a:chOff x="660401" y="2332310"/>
            <a:chExt cx="2625691" cy="660380"/>
          </a:xfrm>
        </p:grpSpPr>
        <p:cxnSp>
          <p:nvCxnSpPr>
            <p:cNvPr id="131" name="直接连接符 130">
              <a:extLst>
                <a:ext uri="{FF2B5EF4-FFF2-40B4-BE49-F238E27FC236}">
                  <a16:creationId xmlns:a16="http://schemas.microsoft.com/office/drawing/2014/main" id="{EF7DEE27-5A23-4E38-BBC0-9E711AA31769}"/>
                </a:ext>
              </a:extLst>
            </p:cNvPr>
            <p:cNvCxnSpPr>
              <a:cxnSpLocks/>
            </p:cNvCxnSpPr>
            <p:nvPr/>
          </p:nvCxnSpPr>
          <p:spPr>
            <a:xfrm>
              <a:off x="674688" y="2992690"/>
              <a:ext cx="2231072" cy="0"/>
            </a:xfrm>
            <a:prstGeom prst="line">
              <a:avLst/>
            </a:prstGeom>
            <a:ln w="25400" cap="rnd">
              <a:gradFill>
                <a:gsLst>
                  <a:gs pos="0">
                    <a:schemeClr val="bg1"/>
                  </a:gs>
                  <a:gs pos="100000">
                    <a:schemeClr val="accent1">
                      <a:alpha val="0"/>
                    </a:schemeClr>
                  </a:gs>
                </a:gsLst>
                <a:lin ang="0" scaled="0"/>
              </a:gradFill>
            </a:ln>
          </p:spPr>
          <p:style>
            <a:lnRef idx="1">
              <a:schemeClr val="accent1"/>
            </a:lnRef>
            <a:fillRef idx="0">
              <a:schemeClr val="accent1"/>
            </a:fillRef>
            <a:effectRef idx="0">
              <a:schemeClr val="accent1"/>
            </a:effectRef>
            <a:fontRef idx="minor">
              <a:schemeClr val="tx1"/>
            </a:fontRef>
          </p:style>
        </p:cxnSp>
        <p:sp>
          <p:nvSpPr>
            <p:cNvPr id="132" name="文本框 131">
              <a:extLst>
                <a:ext uri="{FF2B5EF4-FFF2-40B4-BE49-F238E27FC236}">
                  <a16:creationId xmlns:a16="http://schemas.microsoft.com/office/drawing/2014/main" id="{EA6788AF-2222-4480-88B9-D32A8B799C6F}"/>
                </a:ext>
              </a:extLst>
            </p:cNvPr>
            <p:cNvSpPr txBox="1"/>
            <p:nvPr/>
          </p:nvSpPr>
          <p:spPr>
            <a:xfrm>
              <a:off x="1095570" y="2332310"/>
              <a:ext cx="2190522" cy="523220"/>
            </a:xfrm>
            <a:prstGeom prst="rect">
              <a:avLst/>
            </a:prstGeom>
            <a:noFill/>
          </p:spPr>
          <p:txBody>
            <a:bodyPr wrap="square" rtlCol="0">
              <a:spAutoFit/>
            </a:bodyPr>
            <a:lstStyle/>
            <a:p>
              <a:pPr algn="ctr"/>
              <a:r>
                <a:rPr lang="en-US" altLang="zh-CN" sz="2800" spc="300">
                  <a:solidFill>
                    <a:schemeClr val="bg1"/>
                  </a:solidFill>
                  <a:cs typeface="+mn-ea"/>
                  <a:sym typeface="+mn-lt"/>
                </a:rPr>
                <a:t>PART 01</a:t>
              </a:r>
              <a:endParaRPr lang="zh-CN" altLang="en-US" sz="2800" spc="300">
                <a:solidFill>
                  <a:schemeClr val="bg1"/>
                </a:solidFill>
                <a:cs typeface="+mn-ea"/>
                <a:sym typeface="+mn-lt"/>
              </a:endParaRPr>
            </a:p>
          </p:txBody>
        </p:sp>
        <p:grpSp>
          <p:nvGrpSpPr>
            <p:cNvPr id="133" name="组合 132">
              <a:extLst>
                <a:ext uri="{FF2B5EF4-FFF2-40B4-BE49-F238E27FC236}">
                  <a16:creationId xmlns:a16="http://schemas.microsoft.com/office/drawing/2014/main" id="{B944D2B2-8985-4728-9B78-906C17A49287}"/>
                </a:ext>
              </a:extLst>
            </p:cNvPr>
            <p:cNvGrpSpPr/>
            <p:nvPr/>
          </p:nvGrpSpPr>
          <p:grpSpPr>
            <a:xfrm>
              <a:off x="660401" y="2373633"/>
              <a:ext cx="526158" cy="431002"/>
              <a:chOff x="5117023" y="3520600"/>
              <a:chExt cx="298450" cy="244475"/>
            </a:xfrm>
            <a:solidFill>
              <a:schemeClr val="bg1"/>
            </a:solidFill>
          </p:grpSpPr>
          <p:sp>
            <p:nvSpPr>
              <p:cNvPr id="134" name="Freeform 26">
                <a:extLst>
                  <a:ext uri="{FF2B5EF4-FFF2-40B4-BE49-F238E27FC236}">
                    <a16:creationId xmlns:a16="http://schemas.microsoft.com/office/drawing/2014/main" id="{2C69B777-FA01-4FF4-BDCD-289874471319}"/>
                  </a:ext>
                </a:extLst>
              </p:cNvPr>
              <p:cNvSpPr>
                <a:spLocks/>
              </p:cNvSpPr>
              <p:nvPr/>
            </p:nvSpPr>
            <p:spPr bwMode="auto">
              <a:xfrm>
                <a:off x="5117023" y="3569812"/>
                <a:ext cx="298450" cy="176213"/>
              </a:xfrm>
              <a:custGeom>
                <a:avLst/>
                <a:gdLst>
                  <a:gd name="T0" fmla="*/ 0 w 163"/>
                  <a:gd name="T1" fmla="*/ 92 h 96"/>
                  <a:gd name="T2" fmla="*/ 51 w 163"/>
                  <a:gd name="T3" fmla="*/ 82 h 96"/>
                  <a:gd name="T4" fmla="*/ 79 w 163"/>
                  <a:gd name="T5" fmla="*/ 63 h 96"/>
                  <a:gd name="T6" fmla="*/ 121 w 163"/>
                  <a:gd name="T7" fmla="*/ 25 h 96"/>
                  <a:gd name="T8" fmla="*/ 163 w 163"/>
                  <a:gd name="T9" fmla="*/ 3 h 96"/>
                  <a:gd name="T10" fmla="*/ 104 w 163"/>
                  <a:gd name="T11" fmla="*/ 19 h 96"/>
                  <a:gd name="T12" fmla="*/ 69 w 163"/>
                  <a:gd name="T13" fmla="*/ 18 h 96"/>
                  <a:gd name="T14" fmla="*/ 7 w 163"/>
                  <a:gd name="T15" fmla="*/ 9 h 96"/>
                  <a:gd name="T16" fmla="*/ 12 w 163"/>
                  <a:gd name="T17" fmla="*/ 11 h 96"/>
                  <a:gd name="T18" fmla="*/ 46 w 163"/>
                  <a:gd name="T19" fmla="*/ 24 h 96"/>
                  <a:gd name="T20" fmla="*/ 65 w 163"/>
                  <a:gd name="T21" fmla="*/ 53 h 96"/>
                  <a:gd name="T22" fmla="*/ 0 w 163"/>
                  <a:gd name="T23" fmla="*/ 92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3" h="96">
                    <a:moveTo>
                      <a:pt x="0" y="92"/>
                    </a:moveTo>
                    <a:cubicBezTo>
                      <a:pt x="15" y="96"/>
                      <a:pt x="39" y="88"/>
                      <a:pt x="51" y="82"/>
                    </a:cubicBezTo>
                    <a:cubicBezTo>
                      <a:pt x="61" y="76"/>
                      <a:pt x="70" y="70"/>
                      <a:pt x="79" y="63"/>
                    </a:cubicBezTo>
                    <a:cubicBezTo>
                      <a:pt x="97" y="49"/>
                      <a:pt x="110" y="34"/>
                      <a:pt x="121" y="25"/>
                    </a:cubicBezTo>
                    <a:cubicBezTo>
                      <a:pt x="141" y="8"/>
                      <a:pt x="154" y="8"/>
                      <a:pt x="163" y="3"/>
                    </a:cubicBezTo>
                    <a:cubicBezTo>
                      <a:pt x="142" y="0"/>
                      <a:pt x="120" y="7"/>
                      <a:pt x="104" y="19"/>
                    </a:cubicBezTo>
                    <a:cubicBezTo>
                      <a:pt x="89" y="30"/>
                      <a:pt x="84" y="27"/>
                      <a:pt x="69" y="18"/>
                    </a:cubicBezTo>
                    <a:cubicBezTo>
                      <a:pt x="52" y="7"/>
                      <a:pt x="27" y="6"/>
                      <a:pt x="7" y="9"/>
                    </a:cubicBezTo>
                    <a:cubicBezTo>
                      <a:pt x="12" y="11"/>
                      <a:pt x="12" y="11"/>
                      <a:pt x="12" y="11"/>
                    </a:cubicBezTo>
                    <a:cubicBezTo>
                      <a:pt x="26" y="15"/>
                      <a:pt x="33" y="17"/>
                      <a:pt x="46" y="24"/>
                    </a:cubicBezTo>
                    <a:cubicBezTo>
                      <a:pt x="54" y="27"/>
                      <a:pt x="77" y="40"/>
                      <a:pt x="65" y="53"/>
                    </a:cubicBezTo>
                    <a:cubicBezTo>
                      <a:pt x="56" y="63"/>
                      <a:pt x="21" y="90"/>
                      <a:pt x="0" y="9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35" name="Freeform 27">
                <a:extLst>
                  <a:ext uri="{FF2B5EF4-FFF2-40B4-BE49-F238E27FC236}">
                    <a16:creationId xmlns:a16="http://schemas.microsoft.com/office/drawing/2014/main" id="{F9A10B93-FDD7-4661-8400-21E47189D425}"/>
                  </a:ext>
                </a:extLst>
              </p:cNvPr>
              <p:cNvSpPr>
                <a:spLocks/>
              </p:cNvSpPr>
              <p:nvPr/>
            </p:nvSpPr>
            <p:spPr bwMode="auto">
              <a:xfrm>
                <a:off x="5169410" y="3614262"/>
                <a:ext cx="222250" cy="150813"/>
              </a:xfrm>
              <a:custGeom>
                <a:avLst/>
                <a:gdLst>
                  <a:gd name="T0" fmla="*/ 0 w 121"/>
                  <a:gd name="T1" fmla="*/ 77 h 82"/>
                  <a:gd name="T2" fmla="*/ 44 w 121"/>
                  <a:gd name="T3" fmla="*/ 74 h 82"/>
                  <a:gd name="T4" fmla="*/ 74 w 121"/>
                  <a:gd name="T5" fmla="*/ 54 h 82"/>
                  <a:gd name="T6" fmla="*/ 121 w 121"/>
                  <a:gd name="T7" fmla="*/ 0 h 82"/>
                  <a:gd name="T8" fmla="*/ 91 w 121"/>
                  <a:gd name="T9" fmla="*/ 19 h 82"/>
                  <a:gd name="T10" fmla="*/ 78 w 121"/>
                  <a:gd name="T11" fmla="*/ 32 h 82"/>
                  <a:gd name="T12" fmla="*/ 72 w 121"/>
                  <a:gd name="T13" fmla="*/ 39 h 82"/>
                  <a:gd name="T14" fmla="*/ 66 w 121"/>
                  <a:gd name="T15" fmla="*/ 44 h 82"/>
                  <a:gd name="T16" fmla="*/ 0 w 121"/>
                  <a:gd name="T17" fmla="*/ 77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1" h="82">
                    <a:moveTo>
                      <a:pt x="0" y="77"/>
                    </a:moveTo>
                    <a:cubicBezTo>
                      <a:pt x="11" y="82"/>
                      <a:pt x="34" y="78"/>
                      <a:pt x="44" y="74"/>
                    </a:cubicBezTo>
                    <a:cubicBezTo>
                      <a:pt x="57" y="70"/>
                      <a:pt x="67" y="61"/>
                      <a:pt x="74" y="54"/>
                    </a:cubicBezTo>
                    <a:cubicBezTo>
                      <a:pt x="85" y="43"/>
                      <a:pt x="111" y="14"/>
                      <a:pt x="121" y="0"/>
                    </a:cubicBezTo>
                    <a:cubicBezTo>
                      <a:pt x="111" y="3"/>
                      <a:pt x="97" y="14"/>
                      <a:pt x="91" y="19"/>
                    </a:cubicBezTo>
                    <a:cubicBezTo>
                      <a:pt x="78" y="32"/>
                      <a:pt x="78" y="32"/>
                      <a:pt x="78" y="32"/>
                    </a:cubicBezTo>
                    <a:cubicBezTo>
                      <a:pt x="76" y="35"/>
                      <a:pt x="74" y="36"/>
                      <a:pt x="72" y="39"/>
                    </a:cubicBezTo>
                    <a:cubicBezTo>
                      <a:pt x="70" y="41"/>
                      <a:pt x="68" y="42"/>
                      <a:pt x="66" y="44"/>
                    </a:cubicBezTo>
                    <a:cubicBezTo>
                      <a:pt x="48" y="61"/>
                      <a:pt x="25" y="72"/>
                      <a:pt x="0" y="7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36" name="Freeform 28">
                <a:extLst>
                  <a:ext uri="{FF2B5EF4-FFF2-40B4-BE49-F238E27FC236}">
                    <a16:creationId xmlns:a16="http://schemas.microsoft.com/office/drawing/2014/main" id="{45C303C1-D59F-4FFA-9890-CCEC8BCB24FB}"/>
                  </a:ext>
                </a:extLst>
              </p:cNvPr>
              <p:cNvSpPr>
                <a:spLocks/>
              </p:cNvSpPr>
              <p:nvPr/>
            </p:nvSpPr>
            <p:spPr bwMode="auto">
              <a:xfrm>
                <a:off x="5236085" y="3520600"/>
                <a:ext cx="68263" cy="60325"/>
              </a:xfrm>
              <a:custGeom>
                <a:avLst/>
                <a:gdLst>
                  <a:gd name="T0" fmla="*/ 18 w 37"/>
                  <a:gd name="T1" fmla="*/ 2 h 33"/>
                  <a:gd name="T2" fmla="*/ 25 w 37"/>
                  <a:gd name="T3" fmla="*/ 28 h 33"/>
                  <a:gd name="T4" fmla="*/ 34 w 37"/>
                  <a:gd name="T5" fmla="*/ 11 h 33"/>
                  <a:gd name="T6" fmla="*/ 18 w 37"/>
                  <a:gd name="T7" fmla="*/ 2 h 33"/>
                </a:gdLst>
                <a:ahLst/>
                <a:cxnLst>
                  <a:cxn ang="0">
                    <a:pos x="T0" y="T1"/>
                  </a:cxn>
                  <a:cxn ang="0">
                    <a:pos x="T2" y="T3"/>
                  </a:cxn>
                  <a:cxn ang="0">
                    <a:pos x="T4" y="T5"/>
                  </a:cxn>
                  <a:cxn ang="0">
                    <a:pos x="T6" y="T7"/>
                  </a:cxn>
                </a:cxnLst>
                <a:rect l="0" t="0" r="r" b="b"/>
                <a:pathLst>
                  <a:path w="37" h="33">
                    <a:moveTo>
                      <a:pt x="18" y="2"/>
                    </a:moveTo>
                    <a:cubicBezTo>
                      <a:pt x="0" y="8"/>
                      <a:pt x="8" y="33"/>
                      <a:pt x="25" y="28"/>
                    </a:cubicBezTo>
                    <a:cubicBezTo>
                      <a:pt x="31" y="27"/>
                      <a:pt x="37" y="20"/>
                      <a:pt x="34" y="11"/>
                    </a:cubicBezTo>
                    <a:cubicBezTo>
                      <a:pt x="33" y="5"/>
                      <a:pt x="26" y="0"/>
                      <a:pt x="18" y="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grpSp>
      <p:sp>
        <p:nvSpPr>
          <p:cNvPr id="146" name="任意多边形: 形状 145">
            <a:extLst>
              <a:ext uri="{FF2B5EF4-FFF2-40B4-BE49-F238E27FC236}">
                <a16:creationId xmlns:a16="http://schemas.microsoft.com/office/drawing/2014/main" id="{FFFFCCE6-64B2-4A11-882D-7633E97178D0}"/>
              </a:ext>
            </a:extLst>
          </p:cNvPr>
          <p:cNvSpPr/>
          <p:nvPr/>
        </p:nvSpPr>
        <p:spPr>
          <a:xfrm rot="3182790">
            <a:off x="3155485" y="-2080878"/>
            <a:ext cx="3158981" cy="12742066"/>
          </a:xfrm>
          <a:custGeom>
            <a:avLst/>
            <a:gdLst>
              <a:gd name="connsiteX0" fmla="*/ 0 w 3158981"/>
              <a:gd name="connsiteY0" fmla="*/ 1299685 h 12742066"/>
              <a:gd name="connsiteX1" fmla="*/ 977730 w 3158981"/>
              <a:gd name="connsiteY1" fmla="*/ 0 h 12742066"/>
              <a:gd name="connsiteX2" fmla="*/ 3158981 w 3158981"/>
              <a:gd name="connsiteY2" fmla="*/ 8542870 h 12742066"/>
              <a:gd name="connsiteX3" fmla="*/ 0 w 3158981"/>
              <a:gd name="connsiteY3" fmla="*/ 12742066 h 12742066"/>
            </a:gdLst>
            <a:ahLst/>
            <a:cxnLst>
              <a:cxn ang="0">
                <a:pos x="connsiteX0" y="connsiteY0"/>
              </a:cxn>
              <a:cxn ang="0">
                <a:pos x="connsiteX1" y="connsiteY1"/>
              </a:cxn>
              <a:cxn ang="0">
                <a:pos x="connsiteX2" y="connsiteY2"/>
              </a:cxn>
              <a:cxn ang="0">
                <a:pos x="connsiteX3" y="connsiteY3"/>
              </a:cxn>
            </a:cxnLst>
            <a:rect l="l" t="t" r="r" b="b"/>
            <a:pathLst>
              <a:path w="3158981" h="12742066">
                <a:moveTo>
                  <a:pt x="0" y="1299685"/>
                </a:moveTo>
                <a:lnTo>
                  <a:pt x="977730" y="0"/>
                </a:lnTo>
                <a:lnTo>
                  <a:pt x="3158981" y="8542870"/>
                </a:lnTo>
                <a:lnTo>
                  <a:pt x="0" y="12742066"/>
                </a:lnTo>
                <a:close/>
              </a:path>
            </a:pathLst>
          </a:custGeom>
          <a:solidFill>
            <a:schemeClr val="bg1">
              <a:alpha val="19000"/>
            </a:schemeClr>
          </a:solidFill>
          <a:ln>
            <a:noFill/>
          </a:ln>
          <a:effectLst>
            <a:outerShdw blurRad="50800" dist="38100" dir="2700000" algn="tl" rotWithShape="0">
              <a:schemeClr val="bg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mn-ea"/>
              <a:sym typeface="+mn-lt"/>
            </a:endParaRPr>
          </a:p>
        </p:txBody>
      </p:sp>
      <p:sp>
        <p:nvSpPr>
          <p:cNvPr id="127" name="椭圆 126">
            <a:extLst>
              <a:ext uri="{FF2B5EF4-FFF2-40B4-BE49-F238E27FC236}">
                <a16:creationId xmlns:a16="http://schemas.microsoft.com/office/drawing/2014/main" id="{091F666A-6DC5-459A-B5CD-0E18F2275105}"/>
              </a:ext>
            </a:extLst>
          </p:cNvPr>
          <p:cNvSpPr/>
          <p:nvPr/>
        </p:nvSpPr>
        <p:spPr>
          <a:xfrm>
            <a:off x="7792780" y="1484313"/>
            <a:ext cx="3726120" cy="3726120"/>
          </a:xfrm>
          <a:prstGeom prst="ellipse">
            <a:avLst/>
          </a:prstGeom>
          <a:solidFill>
            <a:schemeClr val="bg1"/>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pic>
        <p:nvPicPr>
          <p:cNvPr id="191" name="图片 190">
            <a:extLst>
              <a:ext uri="{FF2B5EF4-FFF2-40B4-BE49-F238E27FC236}">
                <a16:creationId xmlns:a16="http://schemas.microsoft.com/office/drawing/2014/main" id="{4D6DA5B6-7240-4312-8360-F9900E62F940}"/>
              </a:ext>
            </a:extLst>
          </p:cNvPr>
          <p:cNvPicPr>
            <a:picLocks noChangeAspect="1"/>
          </p:cNvPicPr>
          <p:nvPr/>
        </p:nvPicPr>
        <p:blipFill>
          <a:blip r:embed="rId3">
            <a:alphaModFix amt="90000"/>
          </a:blip>
          <a:stretch>
            <a:fillRect/>
          </a:stretch>
        </p:blipFill>
        <p:spPr>
          <a:xfrm>
            <a:off x="8046357" y="1734841"/>
            <a:ext cx="3218967" cy="3225064"/>
          </a:xfrm>
          <a:prstGeom prst="rect">
            <a:avLst/>
          </a:prstGeom>
        </p:spPr>
      </p:pic>
    </p:spTree>
    <p:extLst>
      <p:ext uri="{BB962C8B-B14F-4D97-AF65-F5344CB8AC3E}">
        <p14:creationId xmlns:p14="http://schemas.microsoft.com/office/powerpoint/2010/main" val="15623074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46"/>
                                        </p:tgtEl>
                                        <p:attrNameLst>
                                          <p:attrName>style.visibility</p:attrName>
                                        </p:attrNameLst>
                                      </p:cBhvr>
                                      <p:to>
                                        <p:strVal val="visible"/>
                                      </p:to>
                                    </p:set>
                                    <p:animEffect transition="in" filter="fade">
                                      <p:cBhvr>
                                        <p:cTn id="7" dur="500"/>
                                        <p:tgtEl>
                                          <p:spTgt spid="146"/>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 presetClass="entr" presetSubtype="4" fill="hold" grpId="0" nodeType="afterEffect">
                                  <p:stCondLst>
                                    <p:cond delay="0"/>
                                  </p:stCondLst>
                                  <p:childTnLst>
                                    <p:set>
                                      <p:cBhvr>
                                        <p:cTn id="15" dur="1" fill="hold">
                                          <p:stCondLst>
                                            <p:cond delay="0"/>
                                          </p:stCondLst>
                                        </p:cTn>
                                        <p:tgtEl>
                                          <p:spTgt spid="130"/>
                                        </p:tgtEl>
                                        <p:attrNameLst>
                                          <p:attrName>style.visibility</p:attrName>
                                        </p:attrNameLst>
                                      </p:cBhvr>
                                      <p:to>
                                        <p:strVal val="visible"/>
                                      </p:to>
                                    </p:set>
                                    <p:anim calcmode="lin" valueType="num">
                                      <p:cBhvr additive="base">
                                        <p:cTn id="16" dur="500" fill="hold"/>
                                        <p:tgtEl>
                                          <p:spTgt spid="130"/>
                                        </p:tgtEl>
                                        <p:attrNameLst>
                                          <p:attrName>ppt_x</p:attrName>
                                        </p:attrNameLst>
                                      </p:cBhvr>
                                      <p:tavLst>
                                        <p:tav tm="0">
                                          <p:val>
                                            <p:strVal val="#ppt_x"/>
                                          </p:val>
                                        </p:tav>
                                        <p:tav tm="100000">
                                          <p:val>
                                            <p:strVal val="#ppt_x"/>
                                          </p:val>
                                        </p:tav>
                                      </p:tavLst>
                                    </p:anim>
                                    <p:anim calcmode="lin" valueType="num">
                                      <p:cBhvr additive="base">
                                        <p:cTn id="17" dur="500" fill="hold"/>
                                        <p:tgtEl>
                                          <p:spTgt spid="13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0" grpId="0"/>
      <p:bldP spid="146"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a:extLst>
              <a:ext uri="{FF2B5EF4-FFF2-40B4-BE49-F238E27FC236}">
                <a16:creationId xmlns:a16="http://schemas.microsoft.com/office/drawing/2014/main" id="{C0501F22-0D53-43F2-B771-40A54B418913}"/>
              </a:ext>
            </a:extLst>
          </p:cNvPr>
          <p:cNvGrpSpPr/>
          <p:nvPr/>
        </p:nvGrpSpPr>
        <p:grpSpPr>
          <a:xfrm>
            <a:off x="-18066" y="1485568"/>
            <a:ext cx="12210066" cy="4088914"/>
            <a:chOff x="-18066" y="1485568"/>
            <a:chExt cx="12210066" cy="4088914"/>
          </a:xfrm>
        </p:grpSpPr>
        <p:sp>
          <p:nvSpPr>
            <p:cNvPr id="3" name="矩形 2">
              <a:extLst>
                <a:ext uri="{FF2B5EF4-FFF2-40B4-BE49-F238E27FC236}">
                  <a16:creationId xmlns:a16="http://schemas.microsoft.com/office/drawing/2014/main" id="{520BCF3F-9811-4684-846E-10982D1D42FF}"/>
                </a:ext>
              </a:extLst>
            </p:cNvPr>
            <p:cNvSpPr/>
            <p:nvPr/>
          </p:nvSpPr>
          <p:spPr>
            <a:xfrm>
              <a:off x="660400" y="1542482"/>
              <a:ext cx="11531600" cy="4032000"/>
            </a:xfrm>
            <a:prstGeom prst="rect">
              <a:avLst/>
            </a:prstGeom>
            <a:gradFill>
              <a:gsLst>
                <a:gs pos="0">
                  <a:schemeClr val="accent1"/>
                </a:gs>
                <a:gs pos="100000">
                  <a:schemeClr val="accent6">
                    <a:alpha val="82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19" name="图片 18" descr="图片包含 户外艺术系列, 蜂巢&#10;&#10;自动生成的说明">
              <a:extLst>
                <a:ext uri="{FF2B5EF4-FFF2-40B4-BE49-F238E27FC236}">
                  <a16:creationId xmlns:a16="http://schemas.microsoft.com/office/drawing/2014/main" id="{D242850E-6A77-4052-915B-EC310A6C75DE}"/>
                </a:ext>
              </a:extLst>
            </p:cNvPr>
            <p:cNvPicPr>
              <a:picLocks noChangeAspect="1"/>
            </p:cNvPicPr>
            <p:nvPr/>
          </p:nvPicPr>
          <p:blipFill rotWithShape="1">
            <a:blip r:embed="rId3">
              <a:biLevel thresh="25000"/>
              <a:alphaModFix amt="68000"/>
              <a:extLst>
                <a:ext uri="{28A0092B-C50C-407E-A947-70E740481C1C}">
                  <a14:useLocalDpi xmlns:a14="http://schemas.microsoft.com/office/drawing/2010/main" val="0"/>
                </a:ext>
              </a:extLst>
            </a:blip>
            <a:srcRect r="25379" b="20583"/>
            <a:stretch/>
          </p:blipFill>
          <p:spPr>
            <a:xfrm>
              <a:off x="1999971" y="1485568"/>
              <a:ext cx="10192029" cy="4088914"/>
            </a:xfrm>
            <a:prstGeom prst="rect">
              <a:avLst/>
            </a:prstGeom>
          </p:spPr>
        </p:pic>
        <p:sp>
          <p:nvSpPr>
            <p:cNvPr id="26" name="矩形 25">
              <a:extLst>
                <a:ext uri="{FF2B5EF4-FFF2-40B4-BE49-F238E27FC236}">
                  <a16:creationId xmlns:a16="http://schemas.microsoft.com/office/drawing/2014/main" id="{82F18F73-C845-46E5-8A9B-A88DAF1706C1}"/>
                </a:ext>
              </a:extLst>
            </p:cNvPr>
            <p:cNvSpPr/>
            <p:nvPr/>
          </p:nvSpPr>
          <p:spPr>
            <a:xfrm>
              <a:off x="-18066" y="1542482"/>
              <a:ext cx="590359" cy="4032000"/>
            </a:xfrm>
            <a:prstGeom prst="rect">
              <a:avLst/>
            </a:prstGeom>
            <a:gradFill>
              <a:gsLst>
                <a:gs pos="2597">
                  <a:schemeClr val="accent1"/>
                </a:gs>
                <a:gs pos="100000">
                  <a:schemeClr val="accent6">
                    <a:alpha val="84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2" name="文本占位符 1">
            <a:extLst>
              <a:ext uri="{FF2B5EF4-FFF2-40B4-BE49-F238E27FC236}">
                <a16:creationId xmlns:a16="http://schemas.microsoft.com/office/drawing/2014/main" id="{630F2F9D-1C62-49F1-BEA9-DE22274C367B}"/>
              </a:ext>
            </a:extLst>
          </p:cNvPr>
          <p:cNvSpPr>
            <a:spLocks noGrp="1"/>
          </p:cNvSpPr>
          <p:nvPr>
            <p:ph type="body" sz="quarter" idx="11"/>
          </p:nvPr>
        </p:nvSpPr>
        <p:spPr/>
        <p:txBody>
          <a:bodyPr>
            <a:normAutofit/>
          </a:bodyPr>
          <a:lstStyle/>
          <a:p>
            <a:r>
              <a:rPr lang="zh-CN" altLang="en-US">
                <a:cs typeface="+mn-ea"/>
                <a:sym typeface="+mn-lt"/>
              </a:rPr>
              <a:t>图文参考版式</a:t>
            </a:r>
            <a:r>
              <a:rPr lang="en-US" altLang="zh-CN">
                <a:latin typeface="+mn-lt"/>
                <a:ea typeface="+mn-ea"/>
                <a:cs typeface="+mn-ea"/>
                <a:sym typeface="+mn-lt"/>
              </a:rPr>
              <a:t>01</a:t>
            </a:r>
            <a:endParaRPr lang="zh-CN" altLang="en-US">
              <a:latin typeface="+mn-lt"/>
              <a:ea typeface="+mn-ea"/>
              <a:cs typeface="+mn-ea"/>
              <a:sym typeface="+mn-lt"/>
            </a:endParaRPr>
          </a:p>
        </p:txBody>
      </p:sp>
      <p:sp>
        <p:nvSpPr>
          <p:cNvPr id="9" name="文本框 8">
            <a:extLst>
              <a:ext uri="{FF2B5EF4-FFF2-40B4-BE49-F238E27FC236}">
                <a16:creationId xmlns:a16="http://schemas.microsoft.com/office/drawing/2014/main" id="{E7EF0F49-A9F3-4281-BE71-F952F099D4FF}"/>
              </a:ext>
            </a:extLst>
          </p:cNvPr>
          <p:cNvSpPr txBox="1"/>
          <p:nvPr/>
        </p:nvSpPr>
        <p:spPr>
          <a:xfrm>
            <a:off x="4779011" y="2629466"/>
            <a:ext cx="6784098" cy="2532937"/>
          </a:xfrm>
          <a:prstGeom prst="rect">
            <a:avLst/>
          </a:prstGeom>
          <a:noFill/>
        </p:spPr>
        <p:txBody>
          <a:bodyPr wrap="square" rtlCol="0">
            <a:spAutoFit/>
          </a:bodyPr>
          <a:lstStyle/>
          <a:p>
            <a:pPr algn="just">
              <a:lnSpc>
                <a:spcPct val="130000"/>
              </a:lnSpc>
              <a:spcAft>
                <a:spcPts val="600"/>
              </a:spcAft>
            </a:pPr>
            <a:r>
              <a:rPr lang="zh-CN" altLang="en-US" sz="2000">
                <a:solidFill>
                  <a:schemeClr val="bg1"/>
                </a:solidFill>
                <a:latin typeface="+mn-ea"/>
                <a:cs typeface="+mn-ea"/>
                <a:sym typeface="+mn-lt"/>
              </a:rPr>
              <a:t>本模板是为广东药科大学设计的通用型</a:t>
            </a:r>
            <a:r>
              <a:rPr lang="en-US" altLang="zh-CN" sz="2000">
                <a:solidFill>
                  <a:schemeClr val="bg1"/>
                </a:solidFill>
                <a:cs typeface="+mn-ea"/>
                <a:sym typeface="+mn-lt"/>
              </a:rPr>
              <a:t>PPT</a:t>
            </a:r>
            <a:r>
              <a:rPr lang="zh-CN" altLang="en-US" sz="2000">
                <a:solidFill>
                  <a:schemeClr val="bg1"/>
                </a:solidFill>
                <a:latin typeface="+mn-ea"/>
                <a:cs typeface="+mn-ea"/>
                <a:sym typeface="+mn-lt"/>
              </a:rPr>
              <a:t>模板，共设计有两套封面、封底、目录、过渡页供选择，您可以选择其中一套使用即可。内页部分分为图文型、逻辑图表、数据图表三个模块，内有丰富的版式供选择。</a:t>
            </a:r>
            <a:endParaRPr lang="en-US" altLang="zh-CN" sz="2000">
              <a:solidFill>
                <a:schemeClr val="bg1"/>
              </a:solidFill>
              <a:latin typeface="+mn-ea"/>
              <a:cs typeface="+mn-ea"/>
              <a:sym typeface="+mn-lt"/>
            </a:endParaRPr>
          </a:p>
          <a:p>
            <a:pPr algn="just">
              <a:lnSpc>
                <a:spcPct val="130000"/>
              </a:lnSpc>
              <a:spcAft>
                <a:spcPts val="600"/>
              </a:spcAft>
            </a:pPr>
            <a:r>
              <a:rPr lang="zh-CN" altLang="en-US" sz="2000">
                <a:solidFill>
                  <a:schemeClr val="bg1"/>
                </a:solidFill>
                <a:latin typeface="+mn-ea"/>
                <a:cs typeface="+mn-ea"/>
                <a:sym typeface="+mn-lt"/>
              </a:rPr>
              <a:t>如需更改右图，选中原图片，按</a:t>
            </a:r>
            <a:r>
              <a:rPr lang="zh-CN" altLang="en-US" sz="2000">
                <a:solidFill>
                  <a:schemeClr val="bg1"/>
                </a:solidFill>
                <a:cs typeface="+mn-ea"/>
                <a:sym typeface="+mn-lt"/>
              </a:rPr>
              <a:t>“</a:t>
            </a:r>
            <a:r>
              <a:rPr lang="en-US" altLang="zh-CN" sz="2000">
                <a:solidFill>
                  <a:schemeClr val="bg1"/>
                </a:solidFill>
                <a:cs typeface="+mn-ea"/>
                <a:sym typeface="+mn-lt"/>
              </a:rPr>
              <a:t>Delete</a:t>
            </a:r>
            <a:r>
              <a:rPr lang="zh-CN" altLang="en-US" sz="2000">
                <a:solidFill>
                  <a:schemeClr val="bg1"/>
                </a:solidFill>
                <a:cs typeface="+mn-ea"/>
                <a:sym typeface="+mn-lt"/>
              </a:rPr>
              <a:t>“</a:t>
            </a:r>
            <a:r>
              <a:rPr lang="zh-CN" altLang="en-US" sz="2000">
                <a:solidFill>
                  <a:schemeClr val="bg1"/>
                </a:solidFill>
                <a:latin typeface="+mn-ea"/>
                <a:cs typeface="+mn-ea"/>
                <a:sym typeface="+mn-lt"/>
              </a:rPr>
              <a:t>键删除，点击原图片区域出现的图片按钮，重新选择您所需要的图片即可。</a:t>
            </a:r>
            <a:endParaRPr lang="en-US" altLang="zh-CN" sz="2000">
              <a:solidFill>
                <a:schemeClr val="bg1"/>
              </a:solidFill>
              <a:latin typeface="+mn-ea"/>
              <a:cs typeface="+mn-ea"/>
              <a:sym typeface="+mn-lt"/>
            </a:endParaRPr>
          </a:p>
        </p:txBody>
      </p:sp>
      <p:sp>
        <p:nvSpPr>
          <p:cNvPr id="4" name="文本框 3">
            <a:extLst>
              <a:ext uri="{FF2B5EF4-FFF2-40B4-BE49-F238E27FC236}">
                <a16:creationId xmlns:a16="http://schemas.microsoft.com/office/drawing/2014/main" id="{71F9637A-24E4-4787-9087-76553BF60AC5}"/>
              </a:ext>
            </a:extLst>
          </p:cNvPr>
          <p:cNvSpPr txBox="1"/>
          <p:nvPr/>
        </p:nvSpPr>
        <p:spPr>
          <a:xfrm>
            <a:off x="4779011" y="1954561"/>
            <a:ext cx="3835077" cy="523220"/>
          </a:xfrm>
          <a:prstGeom prst="rect">
            <a:avLst/>
          </a:prstGeom>
          <a:noFill/>
        </p:spPr>
        <p:txBody>
          <a:bodyPr wrap="square" rtlCol="0">
            <a:spAutoFit/>
          </a:bodyPr>
          <a:lstStyle/>
          <a:p>
            <a:r>
              <a:rPr lang="zh-CN" altLang="en-US" sz="2800">
                <a:solidFill>
                  <a:schemeClr val="bg1"/>
                </a:solidFill>
                <a:latin typeface="+mj-ea"/>
                <a:ea typeface="+mj-ea"/>
                <a:cs typeface="+mn-ea"/>
                <a:sym typeface="+mn-lt"/>
              </a:rPr>
              <a:t>在此输入标题信息</a:t>
            </a:r>
          </a:p>
        </p:txBody>
      </p:sp>
      <p:cxnSp>
        <p:nvCxnSpPr>
          <p:cNvPr id="17" name="直接连接符 16">
            <a:extLst>
              <a:ext uri="{FF2B5EF4-FFF2-40B4-BE49-F238E27FC236}">
                <a16:creationId xmlns:a16="http://schemas.microsoft.com/office/drawing/2014/main" id="{3BD8887D-3DC7-4182-BD3D-31D7E3DE403D}"/>
              </a:ext>
            </a:extLst>
          </p:cNvPr>
          <p:cNvCxnSpPr>
            <a:cxnSpLocks/>
          </p:cNvCxnSpPr>
          <p:nvPr/>
        </p:nvCxnSpPr>
        <p:spPr>
          <a:xfrm>
            <a:off x="4532495" y="2084817"/>
            <a:ext cx="0" cy="294829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51" name="图片占位符 50">
            <a:extLst>
              <a:ext uri="{FF2B5EF4-FFF2-40B4-BE49-F238E27FC236}">
                <a16:creationId xmlns:a16="http://schemas.microsoft.com/office/drawing/2014/main" id="{96BBD086-B6E8-449D-A668-98D5E973A8F5}"/>
              </a:ext>
            </a:extLst>
          </p:cNvPr>
          <p:cNvPicPr>
            <a:picLocks noGrp="1" noChangeAspect="1"/>
          </p:cNvPicPr>
          <p:nvPr>
            <p:ph type="pic" sz="quarter" idx="10"/>
          </p:nvPr>
        </p:nvPicPr>
        <p:blipFill rotWithShape="1">
          <a:blip r:embed="rId4">
            <a:extLst>
              <a:ext uri="{28A0092B-C50C-407E-A947-70E740481C1C}">
                <a14:useLocalDpi xmlns:a14="http://schemas.microsoft.com/office/drawing/2010/main" val="0"/>
              </a:ext>
            </a:extLst>
          </a:blip>
          <a:srcRect l="1250" r="67898"/>
          <a:stretch/>
        </p:blipFill>
        <p:spPr>
          <a:xfrm>
            <a:off x="836613" y="1295400"/>
            <a:ext cx="3351212" cy="4525963"/>
          </a:xfrm>
          <a:effectLst>
            <a:outerShdw blurRad="63500" dist="38100" dir="16200000" rotWithShape="0">
              <a:schemeClr val="accent1">
                <a:alpha val="20000"/>
              </a:schemeClr>
            </a:outerShdw>
          </a:effectLst>
        </p:spPr>
      </p:pic>
    </p:spTree>
    <p:extLst>
      <p:ext uri="{BB962C8B-B14F-4D97-AF65-F5344CB8AC3E}">
        <p14:creationId xmlns:p14="http://schemas.microsoft.com/office/powerpoint/2010/main" val="39381100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4" fill="hold" nodeType="afterEffect">
                                  <p:stCondLst>
                                    <p:cond delay="0"/>
                                  </p:stCondLst>
                                  <p:childTnLst>
                                    <p:set>
                                      <p:cBhvr>
                                        <p:cTn id="12" dur="1" fill="hold">
                                          <p:stCondLst>
                                            <p:cond delay="0"/>
                                          </p:stCondLst>
                                        </p:cTn>
                                        <p:tgtEl>
                                          <p:spTgt spid="51"/>
                                        </p:tgtEl>
                                        <p:attrNameLst>
                                          <p:attrName>style.visibility</p:attrName>
                                        </p:attrNameLst>
                                      </p:cBhvr>
                                      <p:to>
                                        <p:strVal val="visible"/>
                                      </p:to>
                                    </p:set>
                                    <p:anim calcmode="lin" valueType="num">
                                      <p:cBhvr additive="base">
                                        <p:cTn id="13" dur="500" fill="hold"/>
                                        <p:tgtEl>
                                          <p:spTgt spid="51"/>
                                        </p:tgtEl>
                                        <p:attrNameLst>
                                          <p:attrName>ppt_x</p:attrName>
                                        </p:attrNameLst>
                                      </p:cBhvr>
                                      <p:tavLst>
                                        <p:tav tm="0">
                                          <p:val>
                                            <p:strVal val="#ppt_x"/>
                                          </p:val>
                                        </p:tav>
                                        <p:tav tm="100000">
                                          <p:val>
                                            <p:strVal val="#ppt_x"/>
                                          </p:val>
                                        </p:tav>
                                      </p:tavLst>
                                    </p:anim>
                                    <p:anim calcmode="lin" valueType="num">
                                      <p:cBhvr additive="base">
                                        <p:cTn id="14" dur="500" fill="hold"/>
                                        <p:tgtEl>
                                          <p:spTgt spid="51"/>
                                        </p:tgtEl>
                                        <p:attrNameLst>
                                          <p:attrName>ppt_y</p:attrName>
                                        </p:attrNameLst>
                                      </p:cBhvr>
                                      <p:tavLst>
                                        <p:tav tm="0">
                                          <p:val>
                                            <p:strVal val="1+#ppt_h/2"/>
                                          </p:val>
                                        </p:tav>
                                        <p:tav tm="100000">
                                          <p:val>
                                            <p:strVal val="#ppt_y"/>
                                          </p:val>
                                        </p:tav>
                                      </p:tavLst>
                                    </p:anim>
                                  </p:childTnLst>
                                </p:cTn>
                              </p:par>
                            </p:childTnLst>
                          </p:cTn>
                        </p:par>
                        <p:par>
                          <p:cTn id="15" fill="hold">
                            <p:stCondLst>
                              <p:cond delay="1500"/>
                            </p:stCondLst>
                            <p:childTnLst>
                              <p:par>
                                <p:cTn id="16" presetID="42" presetClass="entr" presetSubtype="0" fill="hold" nodeType="afterEffect">
                                  <p:stCondLst>
                                    <p:cond delay="0"/>
                                  </p:stCondLst>
                                  <p:childTnLst>
                                    <p:set>
                                      <p:cBhvr>
                                        <p:cTn id="17" dur="1" fill="hold">
                                          <p:stCondLst>
                                            <p:cond delay="0"/>
                                          </p:stCondLst>
                                        </p:cTn>
                                        <p:tgtEl>
                                          <p:spTgt spid="17"/>
                                        </p:tgtEl>
                                        <p:attrNameLst>
                                          <p:attrName>style.visibility</p:attrName>
                                        </p:attrNameLst>
                                      </p:cBhvr>
                                      <p:to>
                                        <p:strVal val="visible"/>
                                      </p:to>
                                    </p:set>
                                    <p:animEffect transition="in" filter="fade">
                                      <p:cBhvr>
                                        <p:cTn id="18" dur="1000"/>
                                        <p:tgtEl>
                                          <p:spTgt spid="17"/>
                                        </p:tgtEl>
                                      </p:cBhvr>
                                    </p:animEffect>
                                    <p:anim calcmode="lin" valueType="num">
                                      <p:cBhvr>
                                        <p:cTn id="19" dur="1000" fill="hold"/>
                                        <p:tgtEl>
                                          <p:spTgt spid="17"/>
                                        </p:tgtEl>
                                        <p:attrNameLst>
                                          <p:attrName>ppt_x</p:attrName>
                                        </p:attrNameLst>
                                      </p:cBhvr>
                                      <p:tavLst>
                                        <p:tav tm="0">
                                          <p:val>
                                            <p:strVal val="#ppt_x"/>
                                          </p:val>
                                        </p:tav>
                                        <p:tav tm="100000">
                                          <p:val>
                                            <p:strVal val="#ppt_x"/>
                                          </p:val>
                                        </p:tav>
                                      </p:tavLst>
                                    </p:anim>
                                    <p:anim calcmode="lin" valueType="num">
                                      <p:cBhvr>
                                        <p:cTn id="20" dur="1000" fill="hold"/>
                                        <p:tgtEl>
                                          <p:spTgt spid="17"/>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1000"/>
                                        <p:tgtEl>
                                          <p:spTgt spid="4"/>
                                        </p:tgtEl>
                                      </p:cBhvr>
                                    </p:animEffect>
                                    <p:anim calcmode="lin" valueType="num">
                                      <p:cBhvr>
                                        <p:cTn id="24" dur="1000" fill="hold"/>
                                        <p:tgtEl>
                                          <p:spTgt spid="4"/>
                                        </p:tgtEl>
                                        <p:attrNameLst>
                                          <p:attrName>ppt_x</p:attrName>
                                        </p:attrNameLst>
                                      </p:cBhvr>
                                      <p:tavLst>
                                        <p:tav tm="0">
                                          <p:val>
                                            <p:strVal val="#ppt_x"/>
                                          </p:val>
                                        </p:tav>
                                        <p:tav tm="100000">
                                          <p:val>
                                            <p:strVal val="#ppt_x"/>
                                          </p:val>
                                        </p:tav>
                                      </p:tavLst>
                                    </p:anim>
                                    <p:anim calcmode="lin" valueType="num">
                                      <p:cBhvr>
                                        <p:cTn id="25" dur="1000" fill="hold"/>
                                        <p:tgtEl>
                                          <p:spTgt spid="4"/>
                                        </p:tgtEl>
                                        <p:attrNameLst>
                                          <p:attrName>ppt_y</p:attrName>
                                        </p:attrNameLst>
                                      </p:cBhvr>
                                      <p:tavLst>
                                        <p:tav tm="0">
                                          <p:val>
                                            <p:strVal val="#ppt_y+.1"/>
                                          </p:val>
                                        </p:tav>
                                        <p:tav tm="100000">
                                          <p:val>
                                            <p:strVal val="#ppt_y"/>
                                          </p:val>
                                        </p:tav>
                                      </p:tavLst>
                                    </p:anim>
                                  </p:childTnLst>
                                </p:cTn>
                              </p:par>
                            </p:childTnLst>
                          </p:cTn>
                        </p:par>
                        <p:par>
                          <p:cTn id="26" fill="hold">
                            <p:stCondLst>
                              <p:cond delay="2500"/>
                            </p:stCondLst>
                            <p:childTnLst>
                              <p:par>
                                <p:cTn id="27" presetID="42" presetClass="entr" presetSubtype="0" fill="hold" grpId="0" nodeType="after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fade">
                                      <p:cBhvr>
                                        <p:cTn id="29" dur="1000"/>
                                        <p:tgtEl>
                                          <p:spTgt spid="9"/>
                                        </p:tgtEl>
                                      </p:cBhvr>
                                    </p:animEffect>
                                    <p:anim calcmode="lin" valueType="num">
                                      <p:cBhvr>
                                        <p:cTn id="30" dur="1000" fill="hold"/>
                                        <p:tgtEl>
                                          <p:spTgt spid="9"/>
                                        </p:tgtEl>
                                        <p:attrNameLst>
                                          <p:attrName>ppt_x</p:attrName>
                                        </p:attrNameLst>
                                      </p:cBhvr>
                                      <p:tavLst>
                                        <p:tav tm="0">
                                          <p:val>
                                            <p:strVal val="#ppt_x"/>
                                          </p:val>
                                        </p:tav>
                                        <p:tav tm="100000">
                                          <p:val>
                                            <p:strVal val="#ppt_x"/>
                                          </p:val>
                                        </p:tav>
                                      </p:tavLst>
                                    </p:anim>
                                    <p:anim calcmode="lin" valueType="num">
                                      <p:cBhvr>
                                        <p:cTn id="31"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a:extLst>
              <a:ext uri="{FF2B5EF4-FFF2-40B4-BE49-F238E27FC236}">
                <a16:creationId xmlns:a16="http://schemas.microsoft.com/office/drawing/2014/main" id="{FD322CFD-9478-49C5-A87B-4BEB6052A4A7}"/>
              </a:ext>
            </a:extLst>
          </p:cNvPr>
          <p:cNvSpPr txBox="1"/>
          <p:nvPr/>
        </p:nvSpPr>
        <p:spPr>
          <a:xfrm>
            <a:off x="660400" y="6333310"/>
            <a:ext cx="2418080" cy="276999"/>
          </a:xfrm>
          <a:prstGeom prst="rect">
            <a:avLst/>
          </a:prstGeom>
          <a:noFill/>
        </p:spPr>
        <p:txBody>
          <a:bodyPr wrap="square" lIns="0" tIns="0" rIns="0" bIns="0" rtlCol="0">
            <a:spAutoFit/>
          </a:bodyPr>
          <a:lstStyle/>
          <a:p>
            <a:r>
              <a:rPr lang="zh-CN" altLang="en-US">
                <a:solidFill>
                  <a:schemeClr val="tx1">
                    <a:lumMod val="50000"/>
                    <a:lumOff val="50000"/>
                  </a:schemeClr>
                </a:solidFill>
                <a:cs typeface="+mn-ea"/>
                <a:sym typeface="+mn-lt"/>
              </a:rPr>
              <a:t>药学中西，医道济世</a:t>
            </a:r>
          </a:p>
        </p:txBody>
      </p:sp>
      <p:sp>
        <p:nvSpPr>
          <p:cNvPr id="10" name="文本框 9">
            <a:extLst>
              <a:ext uri="{FF2B5EF4-FFF2-40B4-BE49-F238E27FC236}">
                <a16:creationId xmlns:a16="http://schemas.microsoft.com/office/drawing/2014/main" id="{EDAE8698-94E5-45D2-B21B-24D2110F26EA}"/>
              </a:ext>
            </a:extLst>
          </p:cNvPr>
          <p:cNvSpPr txBox="1"/>
          <p:nvPr/>
        </p:nvSpPr>
        <p:spPr>
          <a:xfrm>
            <a:off x="9100820" y="6333310"/>
            <a:ext cx="2418080" cy="276999"/>
          </a:xfrm>
          <a:prstGeom prst="rect">
            <a:avLst/>
          </a:prstGeom>
          <a:noFill/>
        </p:spPr>
        <p:txBody>
          <a:bodyPr wrap="square" lIns="0" tIns="0" rIns="0" bIns="0" rtlCol="0">
            <a:spAutoFit/>
          </a:bodyPr>
          <a:lstStyle/>
          <a:p>
            <a:pPr algn="r"/>
            <a:r>
              <a:rPr lang="zh-CN" altLang="en-US">
                <a:solidFill>
                  <a:schemeClr val="tx1">
                    <a:lumMod val="50000"/>
                    <a:lumOff val="50000"/>
                  </a:schemeClr>
                </a:solidFill>
                <a:cs typeface="+mn-ea"/>
                <a:sym typeface="+mn-lt"/>
              </a:rPr>
              <a:t>励志笃行，融通日新</a:t>
            </a:r>
          </a:p>
        </p:txBody>
      </p:sp>
      <p:sp>
        <p:nvSpPr>
          <p:cNvPr id="16" name="文本框 15">
            <a:extLst>
              <a:ext uri="{FF2B5EF4-FFF2-40B4-BE49-F238E27FC236}">
                <a16:creationId xmlns:a16="http://schemas.microsoft.com/office/drawing/2014/main" id="{EC21490D-3C4D-4105-8DE4-33001B5A3F0F}"/>
              </a:ext>
            </a:extLst>
          </p:cNvPr>
          <p:cNvSpPr txBox="1"/>
          <p:nvPr/>
        </p:nvSpPr>
        <p:spPr>
          <a:xfrm>
            <a:off x="6310889" y="1601724"/>
            <a:ext cx="4980104" cy="461665"/>
          </a:xfrm>
          <a:prstGeom prst="rect">
            <a:avLst/>
          </a:prstGeom>
          <a:noFill/>
        </p:spPr>
        <p:txBody>
          <a:bodyPr wrap="square" rtlCol="0">
            <a:spAutoFit/>
          </a:bodyPr>
          <a:lstStyle/>
          <a:p>
            <a:pPr algn="ctr"/>
            <a:r>
              <a:rPr lang="zh-CN" altLang="en-US" sz="2400">
                <a:solidFill>
                  <a:schemeClr val="accent1"/>
                </a:solidFill>
                <a:latin typeface="+mj-ea"/>
                <a:ea typeface="+mj-ea"/>
                <a:cs typeface="+mn-ea"/>
                <a:sym typeface="+mn-lt"/>
              </a:rPr>
              <a:t>在此处输入你的标题</a:t>
            </a:r>
          </a:p>
        </p:txBody>
      </p:sp>
      <p:sp>
        <p:nvSpPr>
          <p:cNvPr id="11" name="矩形 10">
            <a:extLst>
              <a:ext uri="{FF2B5EF4-FFF2-40B4-BE49-F238E27FC236}">
                <a16:creationId xmlns:a16="http://schemas.microsoft.com/office/drawing/2014/main" id="{A6B2F498-8D69-46B2-9014-15272DE0D371}"/>
              </a:ext>
            </a:extLst>
          </p:cNvPr>
          <p:cNvSpPr/>
          <p:nvPr/>
        </p:nvSpPr>
        <p:spPr>
          <a:xfrm>
            <a:off x="812541" y="1698189"/>
            <a:ext cx="5088995" cy="3931218"/>
          </a:xfrm>
          <a:prstGeom prst="rect">
            <a:avLst/>
          </a:prstGeom>
          <a:solidFill>
            <a:schemeClr val="accent6">
              <a:lumMod val="20000"/>
              <a:lumOff val="80000"/>
              <a:alpha val="51000"/>
            </a:schemeClr>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3" name="组合 2">
            <a:extLst>
              <a:ext uri="{FF2B5EF4-FFF2-40B4-BE49-F238E27FC236}">
                <a16:creationId xmlns:a16="http://schemas.microsoft.com/office/drawing/2014/main" id="{8D05CAC9-08F6-470B-A16A-914757F76A8D}"/>
              </a:ext>
            </a:extLst>
          </p:cNvPr>
          <p:cNvGrpSpPr/>
          <p:nvPr/>
        </p:nvGrpSpPr>
        <p:grpSpPr>
          <a:xfrm>
            <a:off x="6086316" y="1457740"/>
            <a:ext cx="5429250" cy="4201484"/>
            <a:chOff x="6086316" y="1457740"/>
            <a:chExt cx="5429250" cy="4201484"/>
          </a:xfrm>
        </p:grpSpPr>
        <p:cxnSp>
          <p:nvCxnSpPr>
            <p:cNvPr id="22" name="直接连接符 21">
              <a:extLst>
                <a:ext uri="{FF2B5EF4-FFF2-40B4-BE49-F238E27FC236}">
                  <a16:creationId xmlns:a16="http://schemas.microsoft.com/office/drawing/2014/main" id="{92E077A8-86DE-4E3F-9A15-6B21F3A343F2}"/>
                </a:ext>
              </a:extLst>
            </p:cNvPr>
            <p:cNvCxnSpPr>
              <a:cxnSpLocks/>
            </p:cNvCxnSpPr>
            <p:nvPr/>
          </p:nvCxnSpPr>
          <p:spPr>
            <a:xfrm>
              <a:off x="6086316" y="1457740"/>
              <a:ext cx="5429250" cy="0"/>
            </a:xfrm>
            <a:prstGeom prst="line">
              <a:avLst/>
            </a:prstGeom>
            <a:ln w="28575">
              <a:gradFill>
                <a:gsLst>
                  <a:gs pos="0">
                    <a:schemeClr val="accent1"/>
                  </a:gs>
                  <a:gs pos="100000">
                    <a:schemeClr val="accent6"/>
                  </a:gs>
                </a:gsLst>
                <a:lin ang="0" scaled="0"/>
              </a:gradFill>
            </a:ln>
          </p:spPr>
          <p:style>
            <a:lnRef idx="1">
              <a:schemeClr val="accent1"/>
            </a:lnRef>
            <a:fillRef idx="0">
              <a:schemeClr val="accent1"/>
            </a:fillRef>
            <a:effectRef idx="0">
              <a:schemeClr val="accent1"/>
            </a:effectRef>
            <a:fontRef idx="minor">
              <a:schemeClr val="tx1"/>
            </a:fontRef>
          </p:style>
        </p:cxnSp>
        <p:cxnSp>
          <p:nvCxnSpPr>
            <p:cNvPr id="23" name="直接连接符 22">
              <a:extLst>
                <a:ext uri="{FF2B5EF4-FFF2-40B4-BE49-F238E27FC236}">
                  <a16:creationId xmlns:a16="http://schemas.microsoft.com/office/drawing/2014/main" id="{1D7ED03E-42C2-4BD2-AE9D-80C4114A7D1F}"/>
                </a:ext>
              </a:extLst>
            </p:cNvPr>
            <p:cNvCxnSpPr>
              <a:cxnSpLocks/>
            </p:cNvCxnSpPr>
            <p:nvPr/>
          </p:nvCxnSpPr>
          <p:spPr>
            <a:xfrm>
              <a:off x="6086316" y="5659224"/>
              <a:ext cx="5429250" cy="0"/>
            </a:xfrm>
            <a:prstGeom prst="line">
              <a:avLst/>
            </a:prstGeom>
            <a:ln w="28575">
              <a:gradFill>
                <a:gsLst>
                  <a:gs pos="0">
                    <a:schemeClr val="accent1"/>
                  </a:gs>
                  <a:gs pos="100000">
                    <a:schemeClr val="accent6"/>
                  </a:gs>
                </a:gsLst>
                <a:lin ang="0" scaled="0"/>
              </a:gradFill>
            </a:ln>
          </p:spPr>
          <p:style>
            <a:lnRef idx="1">
              <a:schemeClr val="accent1"/>
            </a:lnRef>
            <a:fillRef idx="0">
              <a:schemeClr val="accent1"/>
            </a:fillRef>
            <a:effectRef idx="0">
              <a:schemeClr val="accent1"/>
            </a:effectRef>
            <a:fontRef idx="minor">
              <a:schemeClr val="tx1"/>
            </a:fontRef>
          </p:style>
        </p:cxnSp>
      </p:grpSp>
      <p:sp>
        <p:nvSpPr>
          <p:cNvPr id="13" name="等腰三角形 12">
            <a:extLst>
              <a:ext uri="{FF2B5EF4-FFF2-40B4-BE49-F238E27FC236}">
                <a16:creationId xmlns:a16="http://schemas.microsoft.com/office/drawing/2014/main" id="{66CBE7FB-F39A-4F65-A0C5-4A2921F24B59}"/>
              </a:ext>
            </a:extLst>
          </p:cNvPr>
          <p:cNvSpPr/>
          <p:nvPr/>
        </p:nvSpPr>
        <p:spPr>
          <a:xfrm flipV="1">
            <a:off x="8719918" y="2093869"/>
            <a:ext cx="162046" cy="139695"/>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5" name="图片占位符 4">
            <a:extLst>
              <a:ext uri="{FF2B5EF4-FFF2-40B4-BE49-F238E27FC236}">
                <a16:creationId xmlns:a16="http://schemas.microsoft.com/office/drawing/2014/main" id="{B93F9810-166A-4EDA-B571-F5555438931C}"/>
              </a:ext>
            </a:extLst>
          </p:cNvPr>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l="23304" r="23304"/>
          <a:stretch>
            <a:fillRect/>
          </a:stretch>
        </p:blipFill>
        <p:spPr>
          <a:effectLst>
            <a:outerShdw blurRad="88900" dist="38100" dir="5400000" algn="t" rotWithShape="0">
              <a:schemeClr val="accent1">
                <a:alpha val="40000"/>
              </a:schemeClr>
            </a:outerShdw>
          </a:effectLst>
        </p:spPr>
      </p:pic>
      <p:sp>
        <p:nvSpPr>
          <p:cNvPr id="31" name="文本占位符 30">
            <a:extLst>
              <a:ext uri="{FF2B5EF4-FFF2-40B4-BE49-F238E27FC236}">
                <a16:creationId xmlns:a16="http://schemas.microsoft.com/office/drawing/2014/main" id="{2FE06BCC-10E6-4199-8821-8FE046C9700C}"/>
              </a:ext>
            </a:extLst>
          </p:cNvPr>
          <p:cNvSpPr>
            <a:spLocks noGrp="1"/>
          </p:cNvSpPr>
          <p:nvPr>
            <p:ph type="body" sz="quarter" idx="11"/>
          </p:nvPr>
        </p:nvSpPr>
        <p:spPr/>
        <p:txBody>
          <a:bodyPr>
            <a:normAutofit/>
          </a:bodyPr>
          <a:lstStyle/>
          <a:p>
            <a:r>
              <a:rPr lang="zh-CN" altLang="en-US">
                <a:cs typeface="+mn-ea"/>
                <a:sym typeface="+mn-lt"/>
              </a:rPr>
              <a:t>图文参考版式</a:t>
            </a:r>
            <a:r>
              <a:rPr lang="en-US" altLang="zh-CN">
                <a:latin typeface="+mn-lt"/>
                <a:ea typeface="+mn-ea"/>
                <a:cs typeface="+mn-ea"/>
                <a:sym typeface="+mn-lt"/>
              </a:rPr>
              <a:t>02</a:t>
            </a:r>
            <a:endParaRPr lang="zh-CN" altLang="en-US">
              <a:latin typeface="+mn-lt"/>
              <a:ea typeface="+mn-ea"/>
              <a:cs typeface="+mn-ea"/>
              <a:sym typeface="+mn-lt"/>
            </a:endParaRPr>
          </a:p>
        </p:txBody>
      </p:sp>
      <p:sp>
        <p:nvSpPr>
          <p:cNvPr id="2" name="文本框 1">
            <a:extLst>
              <a:ext uri="{FF2B5EF4-FFF2-40B4-BE49-F238E27FC236}">
                <a16:creationId xmlns:a16="http://schemas.microsoft.com/office/drawing/2014/main" id="{78E1FF06-964A-4E7D-AB58-DAC1C0EF6A90}"/>
              </a:ext>
            </a:extLst>
          </p:cNvPr>
          <p:cNvSpPr txBox="1"/>
          <p:nvPr/>
        </p:nvSpPr>
        <p:spPr>
          <a:xfrm>
            <a:off x="6109415" y="2213244"/>
            <a:ext cx="5386387" cy="3333157"/>
          </a:xfrm>
          <a:prstGeom prst="rect">
            <a:avLst/>
          </a:prstGeom>
          <a:noFill/>
        </p:spPr>
        <p:txBody>
          <a:bodyPr wrap="square" rtlCol="0">
            <a:spAutoFit/>
          </a:bodyPr>
          <a:lstStyle/>
          <a:p>
            <a:pPr algn="just">
              <a:lnSpc>
                <a:spcPct val="130000"/>
              </a:lnSpc>
              <a:spcAft>
                <a:spcPts val="600"/>
              </a:spcAft>
            </a:pPr>
            <a:r>
              <a:rPr lang="zh-CN" altLang="en-US" sz="2000">
                <a:latin typeface="+mn-ea"/>
                <a:cs typeface="+mn-ea"/>
                <a:sym typeface="+mn-lt"/>
              </a:rPr>
              <a:t>在此处输入你要表达的内容，请注意图片和文字信息匹配。</a:t>
            </a:r>
          </a:p>
          <a:p>
            <a:pPr algn="just">
              <a:lnSpc>
                <a:spcPct val="130000"/>
              </a:lnSpc>
              <a:spcAft>
                <a:spcPts val="600"/>
              </a:spcAft>
            </a:pPr>
            <a:r>
              <a:rPr lang="zh-CN" altLang="en-US" sz="2000">
                <a:latin typeface="+mn-ea"/>
                <a:cs typeface="+mn-ea"/>
                <a:sym typeface="+mn-lt"/>
              </a:rPr>
              <a:t>广东药科大学创办于</a:t>
            </a:r>
            <a:r>
              <a:rPr lang="en-US" altLang="zh-CN" sz="2000">
                <a:cs typeface="+mn-ea"/>
                <a:sym typeface="+mn-lt"/>
              </a:rPr>
              <a:t>1958</a:t>
            </a:r>
            <a:r>
              <a:rPr lang="zh-CN" altLang="en-US" sz="2000">
                <a:latin typeface="+mn-ea"/>
                <a:cs typeface="+mn-ea"/>
                <a:sym typeface="+mn-lt"/>
              </a:rPr>
              <a:t>年，是全国三所药科大学之一，华南地区最早开办药学系列专业的高等学府。建校以来，学校秉承“药学中西、医道济世”校训，经</a:t>
            </a:r>
            <a:r>
              <a:rPr lang="en-US" altLang="zh-CN" sz="2000">
                <a:cs typeface="+mn-ea"/>
                <a:sym typeface="+mn-lt"/>
              </a:rPr>
              <a:t>60</a:t>
            </a:r>
            <a:r>
              <a:rPr lang="zh-CN" altLang="en-US" sz="2000">
                <a:latin typeface="+mn-ea"/>
                <a:cs typeface="+mn-ea"/>
                <a:sym typeface="+mn-lt"/>
              </a:rPr>
              <a:t>年砥砺奋进，现已发展成为“以药为主，药医结合，药工融合，多学科协调发展”独具特色的药科大学。 </a:t>
            </a:r>
          </a:p>
        </p:txBody>
      </p:sp>
    </p:spTree>
    <p:extLst>
      <p:ext uri="{BB962C8B-B14F-4D97-AF65-F5344CB8AC3E}">
        <p14:creationId xmlns:p14="http://schemas.microsoft.com/office/powerpoint/2010/main" val="22245227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1000"/>
                                        <p:tgtEl>
                                          <p:spTgt spid="11"/>
                                        </p:tgtEl>
                                      </p:cBhvr>
                                    </p:animEffect>
                                    <p:anim calcmode="lin" valueType="num">
                                      <p:cBhvr>
                                        <p:cTn id="13" dur="1000" fill="hold"/>
                                        <p:tgtEl>
                                          <p:spTgt spid="11"/>
                                        </p:tgtEl>
                                        <p:attrNameLst>
                                          <p:attrName>ppt_x</p:attrName>
                                        </p:attrNameLst>
                                      </p:cBhvr>
                                      <p:tavLst>
                                        <p:tav tm="0">
                                          <p:val>
                                            <p:strVal val="#ppt_x"/>
                                          </p:val>
                                        </p:tav>
                                        <p:tav tm="100000">
                                          <p:val>
                                            <p:strVal val="#ppt_x"/>
                                          </p:val>
                                        </p:tav>
                                      </p:tavLst>
                                    </p:anim>
                                    <p:anim calcmode="lin" valueType="num">
                                      <p:cBhvr>
                                        <p:cTn id="14" dur="1000" fill="hold"/>
                                        <p:tgtEl>
                                          <p:spTgt spid="11"/>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 presetClass="entr" presetSubtype="4"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additive="base">
                                        <p:cTn id="18" dur="250" fill="hold"/>
                                        <p:tgtEl>
                                          <p:spTgt spid="3"/>
                                        </p:tgtEl>
                                        <p:attrNameLst>
                                          <p:attrName>ppt_x</p:attrName>
                                        </p:attrNameLst>
                                      </p:cBhvr>
                                      <p:tavLst>
                                        <p:tav tm="0">
                                          <p:val>
                                            <p:strVal val="#ppt_x"/>
                                          </p:val>
                                        </p:tav>
                                        <p:tav tm="100000">
                                          <p:val>
                                            <p:strVal val="#ppt_x"/>
                                          </p:val>
                                        </p:tav>
                                      </p:tavLst>
                                    </p:anim>
                                    <p:anim calcmode="lin" valueType="num">
                                      <p:cBhvr additive="base">
                                        <p:cTn id="19" dur="250" fill="hold"/>
                                        <p:tgtEl>
                                          <p:spTgt spid="3"/>
                                        </p:tgtEl>
                                        <p:attrNameLst>
                                          <p:attrName>ppt_y</p:attrName>
                                        </p:attrNameLst>
                                      </p:cBhvr>
                                      <p:tavLst>
                                        <p:tav tm="0">
                                          <p:val>
                                            <p:strVal val="1+#ppt_h/2"/>
                                          </p:val>
                                        </p:tav>
                                        <p:tav tm="100000">
                                          <p:val>
                                            <p:strVal val="#ppt_y"/>
                                          </p:val>
                                        </p:tav>
                                      </p:tavLst>
                                    </p:anim>
                                  </p:childTnLst>
                                </p:cTn>
                              </p:par>
                            </p:childTnLst>
                          </p:cTn>
                        </p:par>
                        <p:par>
                          <p:cTn id="20" fill="hold">
                            <p:stCondLst>
                              <p:cond delay="1250"/>
                            </p:stCondLst>
                            <p:childTnLst>
                              <p:par>
                                <p:cTn id="21" presetID="42" presetClass="entr" presetSubtype="0" fill="hold" grpId="0"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1000"/>
                                        <p:tgtEl>
                                          <p:spTgt spid="16"/>
                                        </p:tgtEl>
                                      </p:cBhvr>
                                    </p:animEffect>
                                    <p:anim calcmode="lin" valueType="num">
                                      <p:cBhvr>
                                        <p:cTn id="24" dur="1000" fill="hold"/>
                                        <p:tgtEl>
                                          <p:spTgt spid="16"/>
                                        </p:tgtEl>
                                        <p:attrNameLst>
                                          <p:attrName>ppt_x</p:attrName>
                                        </p:attrNameLst>
                                      </p:cBhvr>
                                      <p:tavLst>
                                        <p:tav tm="0">
                                          <p:val>
                                            <p:strVal val="#ppt_x"/>
                                          </p:val>
                                        </p:tav>
                                        <p:tav tm="100000">
                                          <p:val>
                                            <p:strVal val="#ppt_x"/>
                                          </p:val>
                                        </p:tav>
                                      </p:tavLst>
                                    </p:anim>
                                    <p:anim calcmode="lin" valueType="num">
                                      <p:cBhvr>
                                        <p:cTn id="25" dur="1000" fill="hold"/>
                                        <p:tgtEl>
                                          <p:spTgt spid="16"/>
                                        </p:tgtEl>
                                        <p:attrNameLst>
                                          <p:attrName>ppt_y</p:attrName>
                                        </p:attrNameLst>
                                      </p:cBhvr>
                                      <p:tavLst>
                                        <p:tav tm="0">
                                          <p:val>
                                            <p:strVal val="#ppt_y+.1"/>
                                          </p:val>
                                        </p:tav>
                                        <p:tav tm="100000">
                                          <p:val>
                                            <p:strVal val="#ppt_y"/>
                                          </p:val>
                                        </p:tav>
                                      </p:tavLst>
                                    </p:anim>
                                  </p:childTnLst>
                                </p:cTn>
                              </p:par>
                            </p:childTnLst>
                          </p:cTn>
                        </p:par>
                        <p:par>
                          <p:cTn id="26" fill="hold">
                            <p:stCondLst>
                              <p:cond delay="2250"/>
                            </p:stCondLst>
                            <p:childTnLst>
                              <p:par>
                                <p:cTn id="27" presetID="42" presetClass="entr" presetSubtype="0" fill="hold" grpId="0" nodeType="after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fade">
                                      <p:cBhvr>
                                        <p:cTn id="29" dur="1000"/>
                                        <p:tgtEl>
                                          <p:spTgt spid="13"/>
                                        </p:tgtEl>
                                      </p:cBhvr>
                                    </p:animEffect>
                                    <p:anim calcmode="lin" valueType="num">
                                      <p:cBhvr>
                                        <p:cTn id="30" dur="1000" fill="hold"/>
                                        <p:tgtEl>
                                          <p:spTgt spid="13"/>
                                        </p:tgtEl>
                                        <p:attrNameLst>
                                          <p:attrName>ppt_x</p:attrName>
                                        </p:attrNameLst>
                                      </p:cBhvr>
                                      <p:tavLst>
                                        <p:tav tm="0">
                                          <p:val>
                                            <p:strVal val="#ppt_x"/>
                                          </p:val>
                                        </p:tav>
                                        <p:tav tm="100000">
                                          <p:val>
                                            <p:strVal val="#ppt_x"/>
                                          </p:val>
                                        </p:tav>
                                      </p:tavLst>
                                    </p:anim>
                                    <p:anim calcmode="lin" valueType="num">
                                      <p:cBhvr>
                                        <p:cTn id="31" dur="1000" fill="hold"/>
                                        <p:tgtEl>
                                          <p:spTgt spid="13"/>
                                        </p:tgtEl>
                                        <p:attrNameLst>
                                          <p:attrName>ppt_y</p:attrName>
                                        </p:attrNameLst>
                                      </p:cBhvr>
                                      <p:tavLst>
                                        <p:tav tm="0">
                                          <p:val>
                                            <p:strVal val="#ppt_y+.1"/>
                                          </p:val>
                                        </p:tav>
                                        <p:tav tm="100000">
                                          <p:val>
                                            <p:strVal val="#ppt_y"/>
                                          </p:val>
                                        </p:tav>
                                      </p:tavLst>
                                    </p:anim>
                                  </p:childTnLst>
                                </p:cTn>
                              </p:par>
                            </p:childTnLst>
                          </p:cTn>
                        </p:par>
                        <p:par>
                          <p:cTn id="32" fill="hold">
                            <p:stCondLst>
                              <p:cond delay="3250"/>
                            </p:stCondLst>
                            <p:childTnLst>
                              <p:par>
                                <p:cTn id="33" presetID="42" presetClass="entr" presetSubtype="0" fill="hold" grpId="0" nodeType="afterEffect">
                                  <p:stCondLst>
                                    <p:cond delay="0"/>
                                  </p:stCondLst>
                                  <p:childTnLst>
                                    <p:set>
                                      <p:cBhvr>
                                        <p:cTn id="34" dur="1" fill="hold">
                                          <p:stCondLst>
                                            <p:cond delay="0"/>
                                          </p:stCondLst>
                                        </p:cTn>
                                        <p:tgtEl>
                                          <p:spTgt spid="2"/>
                                        </p:tgtEl>
                                        <p:attrNameLst>
                                          <p:attrName>style.visibility</p:attrName>
                                        </p:attrNameLst>
                                      </p:cBhvr>
                                      <p:to>
                                        <p:strVal val="visible"/>
                                      </p:to>
                                    </p:set>
                                    <p:animEffect transition="in" filter="fade">
                                      <p:cBhvr>
                                        <p:cTn id="35" dur="1000"/>
                                        <p:tgtEl>
                                          <p:spTgt spid="2"/>
                                        </p:tgtEl>
                                      </p:cBhvr>
                                    </p:animEffect>
                                    <p:anim calcmode="lin" valueType="num">
                                      <p:cBhvr>
                                        <p:cTn id="36" dur="1000" fill="hold"/>
                                        <p:tgtEl>
                                          <p:spTgt spid="2"/>
                                        </p:tgtEl>
                                        <p:attrNameLst>
                                          <p:attrName>ppt_x</p:attrName>
                                        </p:attrNameLst>
                                      </p:cBhvr>
                                      <p:tavLst>
                                        <p:tav tm="0">
                                          <p:val>
                                            <p:strVal val="#ppt_x"/>
                                          </p:val>
                                        </p:tav>
                                        <p:tav tm="100000">
                                          <p:val>
                                            <p:strVal val="#ppt_x"/>
                                          </p:val>
                                        </p:tav>
                                      </p:tavLst>
                                    </p:anim>
                                    <p:anim calcmode="lin" valueType="num">
                                      <p:cBhvr>
                                        <p:cTn id="37"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1" grpId="0" animBg="1"/>
      <p:bldP spid="13" grpId="0" animBg="1"/>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占位符 16" descr="图片包含 动物, 无脊椎动物, 腔肠动物&#10;&#10;自动生成的说明">
            <a:extLst>
              <a:ext uri="{FF2B5EF4-FFF2-40B4-BE49-F238E27FC236}">
                <a16:creationId xmlns:a16="http://schemas.microsoft.com/office/drawing/2014/main" id="{63924129-BC58-4507-B425-BE766F9ABCFE}"/>
              </a:ext>
            </a:extLst>
          </p:cNvPr>
          <p:cNvPicPr>
            <a:picLocks noGrp="1" noChangeAspect="1"/>
          </p:cNvPicPr>
          <p:nvPr>
            <p:ph type="pic" sz="quarter" idx="10"/>
          </p:nvPr>
        </p:nvPicPr>
        <p:blipFill rotWithShape="1">
          <a:blip r:embed="rId3">
            <a:extLst>
              <a:ext uri="{28A0092B-C50C-407E-A947-70E740481C1C}">
                <a14:useLocalDpi xmlns:a14="http://schemas.microsoft.com/office/drawing/2010/main" val="0"/>
              </a:ext>
            </a:extLst>
          </a:blip>
          <a:srcRect t="19386" b="19386"/>
          <a:stretch/>
        </p:blipFill>
        <p:spPr/>
      </p:pic>
      <p:sp>
        <p:nvSpPr>
          <p:cNvPr id="2" name="文本占位符 1">
            <a:extLst>
              <a:ext uri="{FF2B5EF4-FFF2-40B4-BE49-F238E27FC236}">
                <a16:creationId xmlns:a16="http://schemas.microsoft.com/office/drawing/2014/main" id="{87BCF8BC-A053-441A-B912-E790BFCA625B}"/>
              </a:ext>
            </a:extLst>
          </p:cNvPr>
          <p:cNvSpPr>
            <a:spLocks noGrp="1"/>
          </p:cNvSpPr>
          <p:nvPr>
            <p:ph type="body" sz="quarter" idx="11"/>
          </p:nvPr>
        </p:nvSpPr>
        <p:spPr/>
        <p:txBody>
          <a:bodyPr>
            <a:normAutofit/>
          </a:bodyPr>
          <a:lstStyle/>
          <a:p>
            <a:r>
              <a:rPr lang="zh-CN" altLang="en-US">
                <a:cs typeface="+mn-ea"/>
                <a:sym typeface="+mn-lt"/>
              </a:rPr>
              <a:t>图文参考版式</a:t>
            </a:r>
            <a:r>
              <a:rPr lang="en-US" altLang="zh-CN">
                <a:latin typeface="+mn-lt"/>
                <a:ea typeface="+mn-ea"/>
                <a:cs typeface="+mn-ea"/>
                <a:sym typeface="+mn-lt"/>
              </a:rPr>
              <a:t>03</a:t>
            </a:r>
            <a:endParaRPr lang="zh-CN" altLang="en-US">
              <a:latin typeface="+mn-lt"/>
              <a:ea typeface="+mn-ea"/>
              <a:cs typeface="+mn-ea"/>
              <a:sym typeface="+mn-lt"/>
            </a:endParaRPr>
          </a:p>
        </p:txBody>
      </p:sp>
      <p:sp>
        <p:nvSpPr>
          <p:cNvPr id="6" name="文本框 5">
            <a:extLst>
              <a:ext uri="{FF2B5EF4-FFF2-40B4-BE49-F238E27FC236}">
                <a16:creationId xmlns:a16="http://schemas.microsoft.com/office/drawing/2014/main" id="{A2DF600B-CFB9-42CA-A822-B8C98AF4CF6B}"/>
              </a:ext>
            </a:extLst>
          </p:cNvPr>
          <p:cNvSpPr txBox="1"/>
          <p:nvPr/>
        </p:nvSpPr>
        <p:spPr>
          <a:xfrm>
            <a:off x="992256" y="5042842"/>
            <a:ext cx="10207488" cy="855555"/>
          </a:xfrm>
          <a:prstGeom prst="rect">
            <a:avLst/>
          </a:prstGeom>
          <a:noFill/>
        </p:spPr>
        <p:txBody>
          <a:bodyPr wrap="square" lIns="0" rIns="0" rtlCol="0">
            <a:spAutoFit/>
          </a:bodyPr>
          <a:lstStyle/>
          <a:p>
            <a:pPr algn="just">
              <a:lnSpc>
                <a:spcPct val="130000"/>
              </a:lnSpc>
            </a:pPr>
            <a:r>
              <a:rPr lang="zh-CN" altLang="en-US" sz="2000">
                <a:latin typeface="+mn-ea"/>
                <a:cs typeface="+mn-ea"/>
                <a:sym typeface="+mn-lt"/>
              </a:rPr>
              <a:t>如需更改图片，选中原图片，按</a:t>
            </a:r>
            <a:r>
              <a:rPr lang="zh-CN" altLang="en-US" sz="2000">
                <a:cs typeface="+mn-ea"/>
                <a:sym typeface="+mn-lt"/>
              </a:rPr>
              <a:t>“</a:t>
            </a:r>
            <a:r>
              <a:rPr lang="en-US" altLang="zh-CN" sz="2000">
                <a:cs typeface="+mn-ea"/>
                <a:sym typeface="+mn-lt"/>
              </a:rPr>
              <a:t>Delete</a:t>
            </a:r>
            <a:r>
              <a:rPr lang="zh-CN" altLang="en-US" sz="2000">
                <a:cs typeface="+mn-ea"/>
                <a:sym typeface="+mn-lt"/>
              </a:rPr>
              <a:t>”</a:t>
            </a:r>
            <a:r>
              <a:rPr lang="zh-CN" altLang="en-US" sz="2000">
                <a:latin typeface="+mn-ea"/>
                <a:cs typeface="+mn-ea"/>
                <a:sym typeface="+mn-lt"/>
              </a:rPr>
              <a:t>键删除，点击原图片区域出现的图片按钮，重新选择您所需要的图片即可。学校学科优势特色突出。临床医学学科</a:t>
            </a:r>
            <a:endParaRPr lang="zh-CN" altLang="en-US" sz="2000">
              <a:solidFill>
                <a:schemeClr val="tx1">
                  <a:lumMod val="75000"/>
                  <a:lumOff val="25000"/>
                </a:schemeClr>
              </a:solidFill>
              <a:latin typeface="+mn-ea"/>
              <a:cs typeface="+mn-ea"/>
              <a:sym typeface="+mn-lt"/>
            </a:endParaRPr>
          </a:p>
        </p:txBody>
      </p:sp>
      <p:grpSp>
        <p:nvGrpSpPr>
          <p:cNvPr id="3" name="组合 2">
            <a:extLst>
              <a:ext uri="{FF2B5EF4-FFF2-40B4-BE49-F238E27FC236}">
                <a16:creationId xmlns:a16="http://schemas.microsoft.com/office/drawing/2014/main" id="{B6772A5B-3218-442D-9AE5-1D777B023739}"/>
              </a:ext>
            </a:extLst>
          </p:cNvPr>
          <p:cNvGrpSpPr/>
          <p:nvPr/>
        </p:nvGrpSpPr>
        <p:grpSpPr>
          <a:xfrm>
            <a:off x="2391062" y="3261666"/>
            <a:ext cx="1744692" cy="1744692"/>
            <a:chOff x="2033254" y="3112581"/>
            <a:chExt cx="1744692" cy="1744692"/>
          </a:xfrm>
        </p:grpSpPr>
        <p:sp>
          <p:nvSpPr>
            <p:cNvPr id="5" name="椭圆 4">
              <a:extLst>
                <a:ext uri="{FF2B5EF4-FFF2-40B4-BE49-F238E27FC236}">
                  <a16:creationId xmlns:a16="http://schemas.microsoft.com/office/drawing/2014/main" id="{73B808B0-9056-4A13-B852-F838F2BE7728}"/>
                </a:ext>
              </a:extLst>
            </p:cNvPr>
            <p:cNvSpPr/>
            <p:nvPr/>
          </p:nvSpPr>
          <p:spPr>
            <a:xfrm>
              <a:off x="2033254" y="3112581"/>
              <a:ext cx="1744692" cy="174469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cs typeface="+mn-ea"/>
                <a:sym typeface="+mn-lt"/>
              </a:endParaRPr>
            </a:p>
          </p:txBody>
        </p:sp>
        <p:sp>
          <p:nvSpPr>
            <p:cNvPr id="4" name="椭圆 3">
              <a:extLst>
                <a:ext uri="{FF2B5EF4-FFF2-40B4-BE49-F238E27FC236}">
                  <a16:creationId xmlns:a16="http://schemas.microsoft.com/office/drawing/2014/main" id="{A8459EE9-6E70-4413-8409-C93720BA4E64}"/>
                </a:ext>
              </a:extLst>
            </p:cNvPr>
            <p:cNvSpPr/>
            <p:nvPr/>
          </p:nvSpPr>
          <p:spPr>
            <a:xfrm>
              <a:off x="2147458" y="3226786"/>
              <a:ext cx="1516283" cy="1516283"/>
            </a:xfrm>
            <a:prstGeom prst="ellipse">
              <a:avLst/>
            </a:prstGeom>
            <a:solidFill>
              <a:schemeClr val="accent6">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zh-CN" altLang="en-US" sz="2400">
                  <a:latin typeface="+mj-ea"/>
                  <a:ea typeface="+mj-ea"/>
                  <a:cs typeface="+mn-ea"/>
                  <a:sym typeface="+mn-lt"/>
                </a:rPr>
                <a:t>关键词</a:t>
              </a:r>
            </a:p>
          </p:txBody>
        </p:sp>
      </p:grpSp>
      <p:grpSp>
        <p:nvGrpSpPr>
          <p:cNvPr id="12" name="组合 11">
            <a:extLst>
              <a:ext uri="{FF2B5EF4-FFF2-40B4-BE49-F238E27FC236}">
                <a16:creationId xmlns:a16="http://schemas.microsoft.com/office/drawing/2014/main" id="{07CDAB44-6835-4D01-91EF-C84394721E80}"/>
              </a:ext>
            </a:extLst>
          </p:cNvPr>
          <p:cNvGrpSpPr/>
          <p:nvPr/>
        </p:nvGrpSpPr>
        <p:grpSpPr>
          <a:xfrm>
            <a:off x="5223655" y="3261666"/>
            <a:ext cx="1744692" cy="1744692"/>
            <a:chOff x="5223654" y="3112581"/>
            <a:chExt cx="1744692" cy="1744692"/>
          </a:xfrm>
        </p:grpSpPr>
        <p:sp>
          <p:nvSpPr>
            <p:cNvPr id="7" name="椭圆 6">
              <a:extLst>
                <a:ext uri="{FF2B5EF4-FFF2-40B4-BE49-F238E27FC236}">
                  <a16:creationId xmlns:a16="http://schemas.microsoft.com/office/drawing/2014/main" id="{6DC3FC92-4BC1-41CE-A32D-B8D7505E3646}"/>
                </a:ext>
              </a:extLst>
            </p:cNvPr>
            <p:cNvSpPr/>
            <p:nvPr/>
          </p:nvSpPr>
          <p:spPr>
            <a:xfrm>
              <a:off x="5223654" y="3112581"/>
              <a:ext cx="1744692" cy="174469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cs typeface="+mn-ea"/>
                <a:sym typeface="+mn-lt"/>
              </a:endParaRPr>
            </a:p>
          </p:txBody>
        </p:sp>
        <p:sp>
          <p:nvSpPr>
            <p:cNvPr id="8" name="椭圆 7">
              <a:extLst>
                <a:ext uri="{FF2B5EF4-FFF2-40B4-BE49-F238E27FC236}">
                  <a16:creationId xmlns:a16="http://schemas.microsoft.com/office/drawing/2014/main" id="{4D65E610-FC1D-431F-8664-F812FD80C4B7}"/>
                </a:ext>
              </a:extLst>
            </p:cNvPr>
            <p:cNvSpPr/>
            <p:nvPr/>
          </p:nvSpPr>
          <p:spPr>
            <a:xfrm>
              <a:off x="5337859" y="3226786"/>
              <a:ext cx="1516283" cy="1516283"/>
            </a:xfrm>
            <a:prstGeom prst="ellipse">
              <a:avLst/>
            </a:prstGeom>
            <a:solidFill>
              <a:schemeClr val="accent1">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zh-CN" altLang="en-US" sz="2400">
                  <a:latin typeface="+mj-ea"/>
                  <a:ea typeface="+mj-ea"/>
                  <a:cs typeface="+mn-ea"/>
                  <a:sym typeface="+mn-lt"/>
                </a:rPr>
                <a:t>关键词</a:t>
              </a:r>
            </a:p>
          </p:txBody>
        </p:sp>
      </p:grpSp>
      <p:grpSp>
        <p:nvGrpSpPr>
          <p:cNvPr id="11" name="组合 10">
            <a:extLst>
              <a:ext uri="{FF2B5EF4-FFF2-40B4-BE49-F238E27FC236}">
                <a16:creationId xmlns:a16="http://schemas.microsoft.com/office/drawing/2014/main" id="{14CFD834-5A84-4E31-AA15-00A345107859}"/>
              </a:ext>
            </a:extLst>
          </p:cNvPr>
          <p:cNvGrpSpPr/>
          <p:nvPr/>
        </p:nvGrpSpPr>
        <p:grpSpPr>
          <a:xfrm>
            <a:off x="8056247" y="3261666"/>
            <a:ext cx="1744692" cy="1744692"/>
            <a:chOff x="8414054" y="3112581"/>
            <a:chExt cx="1744692" cy="1744692"/>
          </a:xfrm>
        </p:grpSpPr>
        <p:sp>
          <p:nvSpPr>
            <p:cNvPr id="9" name="椭圆 8">
              <a:extLst>
                <a:ext uri="{FF2B5EF4-FFF2-40B4-BE49-F238E27FC236}">
                  <a16:creationId xmlns:a16="http://schemas.microsoft.com/office/drawing/2014/main" id="{AFDC5930-57C3-4BE7-BC26-E4A5A03DA73F}"/>
                </a:ext>
              </a:extLst>
            </p:cNvPr>
            <p:cNvSpPr/>
            <p:nvPr/>
          </p:nvSpPr>
          <p:spPr>
            <a:xfrm>
              <a:off x="8414054" y="3112581"/>
              <a:ext cx="1744692" cy="174469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cs typeface="+mn-ea"/>
                <a:sym typeface="+mn-lt"/>
              </a:endParaRPr>
            </a:p>
          </p:txBody>
        </p:sp>
        <p:sp>
          <p:nvSpPr>
            <p:cNvPr id="10" name="椭圆 9">
              <a:extLst>
                <a:ext uri="{FF2B5EF4-FFF2-40B4-BE49-F238E27FC236}">
                  <a16:creationId xmlns:a16="http://schemas.microsoft.com/office/drawing/2014/main" id="{4B8ECE91-58BA-4F85-9618-286914D4B87A}"/>
                </a:ext>
              </a:extLst>
            </p:cNvPr>
            <p:cNvSpPr/>
            <p:nvPr/>
          </p:nvSpPr>
          <p:spPr>
            <a:xfrm>
              <a:off x="8528259" y="3226786"/>
              <a:ext cx="1516283" cy="1516283"/>
            </a:xfrm>
            <a:prstGeom prst="ellipse">
              <a:avLst/>
            </a:prstGeom>
            <a:solidFill>
              <a:schemeClr val="accent6">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zh-CN" altLang="en-US" sz="2400">
                  <a:latin typeface="+mj-ea"/>
                  <a:ea typeface="+mj-ea"/>
                  <a:cs typeface="+mn-ea"/>
                  <a:sym typeface="+mn-lt"/>
                </a:rPr>
                <a:t>关键词</a:t>
              </a:r>
            </a:p>
          </p:txBody>
        </p:sp>
      </p:grpSp>
    </p:spTree>
    <p:extLst>
      <p:ext uri="{BB962C8B-B14F-4D97-AF65-F5344CB8AC3E}">
        <p14:creationId xmlns:p14="http://schemas.microsoft.com/office/powerpoint/2010/main" val="1300141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anim calcmode="lin" valueType="num">
                                      <p:cBhvr>
                                        <p:cTn id="8" dur="1000" fill="hold"/>
                                        <p:tgtEl>
                                          <p:spTgt spid="17"/>
                                        </p:tgtEl>
                                        <p:attrNameLst>
                                          <p:attrName>ppt_x</p:attrName>
                                        </p:attrNameLst>
                                      </p:cBhvr>
                                      <p:tavLst>
                                        <p:tav tm="0">
                                          <p:val>
                                            <p:strVal val="#ppt_x"/>
                                          </p:val>
                                        </p:tav>
                                        <p:tav tm="100000">
                                          <p:val>
                                            <p:strVal val="#ppt_x"/>
                                          </p:val>
                                        </p:tav>
                                      </p:tavLst>
                                    </p:anim>
                                    <p:anim calcmode="lin" valueType="num">
                                      <p:cBhvr>
                                        <p:cTn id="9" dur="1000" fill="hold"/>
                                        <p:tgtEl>
                                          <p:spTgt spid="1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1000"/>
                                        <p:tgtEl>
                                          <p:spTgt spid="3"/>
                                        </p:tgtEl>
                                      </p:cBhvr>
                                    </p:animEffect>
                                    <p:anim calcmode="lin" valueType="num">
                                      <p:cBhvr>
                                        <p:cTn id="14" dur="1000" fill="hold"/>
                                        <p:tgtEl>
                                          <p:spTgt spid="3"/>
                                        </p:tgtEl>
                                        <p:attrNameLst>
                                          <p:attrName>ppt_x</p:attrName>
                                        </p:attrNameLst>
                                      </p:cBhvr>
                                      <p:tavLst>
                                        <p:tav tm="0">
                                          <p:val>
                                            <p:strVal val="#ppt_x"/>
                                          </p:val>
                                        </p:tav>
                                        <p:tav tm="100000">
                                          <p:val>
                                            <p:strVal val="#ppt_x"/>
                                          </p:val>
                                        </p:tav>
                                      </p:tavLst>
                                    </p:anim>
                                    <p:anim calcmode="lin" valueType="num">
                                      <p:cBhvr>
                                        <p:cTn id="15" dur="1000" fill="hold"/>
                                        <p:tgtEl>
                                          <p:spTgt spid="3"/>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fade">
                                      <p:cBhvr>
                                        <p:cTn id="18" dur="1000"/>
                                        <p:tgtEl>
                                          <p:spTgt spid="12"/>
                                        </p:tgtEl>
                                      </p:cBhvr>
                                    </p:animEffect>
                                    <p:anim calcmode="lin" valueType="num">
                                      <p:cBhvr>
                                        <p:cTn id="19" dur="1000" fill="hold"/>
                                        <p:tgtEl>
                                          <p:spTgt spid="12"/>
                                        </p:tgtEl>
                                        <p:attrNameLst>
                                          <p:attrName>ppt_x</p:attrName>
                                        </p:attrNameLst>
                                      </p:cBhvr>
                                      <p:tavLst>
                                        <p:tav tm="0">
                                          <p:val>
                                            <p:strVal val="#ppt_x"/>
                                          </p:val>
                                        </p:tav>
                                        <p:tav tm="100000">
                                          <p:val>
                                            <p:strVal val="#ppt_x"/>
                                          </p:val>
                                        </p:tav>
                                      </p:tavLst>
                                    </p:anim>
                                    <p:anim calcmode="lin" valueType="num">
                                      <p:cBhvr>
                                        <p:cTn id="20" dur="1000" fill="hold"/>
                                        <p:tgtEl>
                                          <p:spTgt spid="12"/>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1000"/>
                                        <p:tgtEl>
                                          <p:spTgt spid="11"/>
                                        </p:tgtEl>
                                      </p:cBhvr>
                                    </p:animEffect>
                                    <p:anim calcmode="lin" valueType="num">
                                      <p:cBhvr>
                                        <p:cTn id="24" dur="1000" fill="hold"/>
                                        <p:tgtEl>
                                          <p:spTgt spid="11"/>
                                        </p:tgtEl>
                                        <p:attrNameLst>
                                          <p:attrName>ppt_x</p:attrName>
                                        </p:attrNameLst>
                                      </p:cBhvr>
                                      <p:tavLst>
                                        <p:tav tm="0">
                                          <p:val>
                                            <p:strVal val="#ppt_x"/>
                                          </p:val>
                                        </p:tav>
                                        <p:tav tm="100000">
                                          <p:val>
                                            <p:strVal val="#ppt_x"/>
                                          </p:val>
                                        </p:tav>
                                      </p:tavLst>
                                    </p:anim>
                                    <p:anim calcmode="lin" valueType="num">
                                      <p:cBhvr>
                                        <p:cTn id="25" dur="1000" fill="hold"/>
                                        <p:tgtEl>
                                          <p:spTgt spid="11"/>
                                        </p:tgtEl>
                                        <p:attrNameLst>
                                          <p:attrName>ppt_y</p:attrName>
                                        </p:attrNameLst>
                                      </p:cBhvr>
                                      <p:tavLst>
                                        <p:tav tm="0">
                                          <p:val>
                                            <p:strVal val="#ppt_y+.1"/>
                                          </p:val>
                                        </p:tav>
                                        <p:tav tm="100000">
                                          <p:val>
                                            <p:strVal val="#ppt_y"/>
                                          </p:val>
                                        </p:tav>
                                      </p:tavLst>
                                    </p:anim>
                                  </p:childTnLst>
                                </p:cTn>
                              </p:par>
                            </p:childTnLst>
                          </p:cTn>
                        </p:par>
                        <p:par>
                          <p:cTn id="26" fill="hold">
                            <p:stCondLst>
                              <p:cond delay="2000"/>
                            </p:stCondLst>
                            <p:childTnLst>
                              <p:par>
                                <p:cTn id="27" presetID="42" presetClass="entr" presetSubtype="0" fill="hold" grpId="0" nodeType="after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fade">
                                      <p:cBhvr>
                                        <p:cTn id="29" dur="1000"/>
                                        <p:tgtEl>
                                          <p:spTgt spid="6"/>
                                        </p:tgtEl>
                                      </p:cBhvr>
                                    </p:animEffect>
                                    <p:anim calcmode="lin" valueType="num">
                                      <p:cBhvr>
                                        <p:cTn id="30" dur="1000" fill="hold"/>
                                        <p:tgtEl>
                                          <p:spTgt spid="6"/>
                                        </p:tgtEl>
                                        <p:attrNameLst>
                                          <p:attrName>ppt_x</p:attrName>
                                        </p:attrNameLst>
                                      </p:cBhvr>
                                      <p:tavLst>
                                        <p:tav tm="0">
                                          <p:val>
                                            <p:strVal val="#ppt_x"/>
                                          </p:val>
                                        </p:tav>
                                        <p:tav tm="100000">
                                          <p:val>
                                            <p:strVal val="#ppt_x"/>
                                          </p:val>
                                        </p:tav>
                                      </p:tavLst>
                                    </p:anim>
                                    <p:anim calcmode="lin" valueType="num">
                                      <p:cBhvr>
                                        <p:cTn id="31"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tags/tag1.xml><?xml version="1.0" encoding="utf-8"?>
<p:tagLst xmlns:a="http://schemas.openxmlformats.org/drawingml/2006/main" xmlns:r="http://schemas.openxmlformats.org/officeDocument/2006/relationships" xmlns:p="http://schemas.openxmlformats.org/presentationml/2006/main">
  <p:tag name="ISLIDE.GUIDESSETTING" val="{&quot;Id&quot;:&quot;GuidesStyle_Normal&quot;,&quot;Name&quot;:&quot;正常&quot;,&quot;HeaderHeight&quot;:15.0,&quot;FooterHeight&quot;:9.0,&quot;SideMargin&quot;:5.5,&quot;TopMargin&quot;:0.0,&quot;BottomMargin&quot;:0.0,&quot;IntervalMargin&quot;:1.5,&quot;SettingType&quot;:&quot;System&quot;}"/>
</p:tagLst>
</file>

<file path=ppt/theme/theme1.xml><?xml version="1.0" encoding="utf-8"?>
<a:theme xmlns:a="http://schemas.openxmlformats.org/drawingml/2006/main" name="Office 主题​​">
  <a:themeElements>
    <a:clrScheme name="自定义 1">
      <a:dk1>
        <a:srgbClr val="000000"/>
      </a:dk1>
      <a:lt1>
        <a:srgbClr val="FFFFFF"/>
      </a:lt1>
      <a:dk2>
        <a:srgbClr val="768395"/>
      </a:dk2>
      <a:lt2>
        <a:srgbClr val="F0F0F0"/>
      </a:lt2>
      <a:accent1>
        <a:srgbClr val="056CC9"/>
      </a:accent1>
      <a:accent2>
        <a:srgbClr val="00A3E5"/>
      </a:accent2>
      <a:accent3>
        <a:srgbClr val="00B0D3"/>
      </a:accent3>
      <a:accent4>
        <a:srgbClr val="39BFC4"/>
      </a:accent4>
      <a:accent5>
        <a:srgbClr val="20BFD6"/>
      </a:accent5>
      <a:accent6>
        <a:srgbClr val="54D3FA"/>
      </a:accent6>
      <a:hlink>
        <a:srgbClr val="056CC9"/>
      </a:hlink>
      <a:folHlink>
        <a:srgbClr val="BFBFBF"/>
      </a:folHlink>
    </a:clrScheme>
    <a:fontScheme name="自定义 0">
      <a:majorFont>
        <a:latin typeface="Arial Black"/>
        <a:ea typeface="Microsoft YaHei"/>
        <a:cs typeface=""/>
      </a:majorFont>
      <a:minorFont>
        <a:latin typeface="Arial"/>
        <a:ea typeface="微软雅黑 Light"/>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gradFill>
          <a:gsLst>
            <a:gs pos="0">
              <a:schemeClr val="accent6"/>
            </a:gs>
            <a:gs pos="67000">
              <a:schemeClr val="accent6">
                <a:lumMod val="100000"/>
                <a:alpha val="16000"/>
              </a:schemeClr>
            </a:gs>
          </a:gsLst>
          <a:lin ang="900000" scaled="0"/>
        </a:gra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marL="342900" indent="-342900" algn="l">
          <a:lnSpc>
            <a:spcPct val="130000"/>
          </a:lnSpc>
          <a:spcAft>
            <a:spcPts val="600"/>
          </a:spcAft>
          <a:buFont typeface="Arial" panose="020B0604020202020204" pitchFamily="34" charset="0"/>
          <a:buChar char="•"/>
          <a:defRPr sz="2000">
            <a:latin typeface="+mn-ea"/>
            <a:cs typeface="+mn-ea"/>
            <a:sym typeface="+mn-lt"/>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自定义 1">
      <a:dk1>
        <a:srgbClr val="000000"/>
      </a:dk1>
      <a:lt1>
        <a:srgbClr val="FFFFFF"/>
      </a:lt1>
      <a:dk2>
        <a:srgbClr val="768395"/>
      </a:dk2>
      <a:lt2>
        <a:srgbClr val="F0F0F0"/>
      </a:lt2>
      <a:accent1>
        <a:srgbClr val="056CC9"/>
      </a:accent1>
      <a:accent2>
        <a:srgbClr val="00A3E5"/>
      </a:accent2>
      <a:accent3>
        <a:srgbClr val="00B0D3"/>
      </a:accent3>
      <a:accent4>
        <a:srgbClr val="39BFC4"/>
      </a:accent4>
      <a:accent5>
        <a:srgbClr val="20BFD6"/>
      </a:accent5>
      <a:accent6>
        <a:srgbClr val="54D3FA"/>
      </a:accent6>
      <a:hlink>
        <a:srgbClr val="056CC9"/>
      </a:hlink>
      <a:folHlink>
        <a:srgbClr val="BFBFBF"/>
      </a:folHlink>
    </a:clrScheme>
    <a:fontScheme name="自定义 0">
      <a:majorFont>
        <a:latin typeface="Arial Black"/>
        <a:ea typeface="Microsoft YaHei"/>
        <a:cs typeface=""/>
      </a:majorFont>
      <a:minorFont>
        <a:latin typeface="Arial"/>
        <a:ea typeface="微软雅黑 Light"/>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gradFill>
          <a:gsLst>
            <a:gs pos="0">
              <a:schemeClr val="accent6"/>
            </a:gs>
            <a:gs pos="67000">
              <a:schemeClr val="accent6">
                <a:lumMod val="100000"/>
                <a:alpha val="16000"/>
              </a:schemeClr>
            </a:gs>
          </a:gsLst>
          <a:lin ang="900000" scaled="0"/>
        </a:gra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marL="342900" indent="-342900" algn="l">
          <a:lnSpc>
            <a:spcPct val="130000"/>
          </a:lnSpc>
          <a:spcAft>
            <a:spcPts val="600"/>
          </a:spcAft>
          <a:buFont typeface="Arial" panose="020B0604020202020204" pitchFamily="34" charset="0"/>
          <a:buChar char="•"/>
          <a:defRPr sz="2000">
            <a:latin typeface="+mn-ea"/>
            <a:cs typeface="+mn-ea"/>
            <a:sym typeface="+mn-lt"/>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OfficePLUS">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自定义 1">
    <a:dk1>
      <a:srgbClr val="000000"/>
    </a:dk1>
    <a:lt1>
      <a:srgbClr val="FFFFFF"/>
    </a:lt1>
    <a:dk2>
      <a:srgbClr val="768395"/>
    </a:dk2>
    <a:lt2>
      <a:srgbClr val="F0F0F0"/>
    </a:lt2>
    <a:accent1>
      <a:srgbClr val="056CC9"/>
    </a:accent1>
    <a:accent2>
      <a:srgbClr val="00A3E5"/>
    </a:accent2>
    <a:accent3>
      <a:srgbClr val="00B0D3"/>
    </a:accent3>
    <a:accent4>
      <a:srgbClr val="39BFC4"/>
    </a:accent4>
    <a:accent5>
      <a:srgbClr val="20BFD6"/>
    </a:accent5>
    <a:accent6>
      <a:srgbClr val="54D3FA"/>
    </a:accent6>
    <a:hlink>
      <a:srgbClr val="056CC9"/>
    </a:hlink>
    <a:folHlink>
      <a:srgbClr val="BFBFBF"/>
    </a:folHlink>
  </a:clrScheme>
</a:themeOverride>
</file>

<file path=ppt/theme/themeOverride10.xml><?xml version="1.0" encoding="utf-8"?>
<a:themeOverride xmlns:a="http://schemas.openxmlformats.org/drawingml/2006/main">
  <a:clrScheme name="自定义 1">
    <a:dk1>
      <a:srgbClr val="000000"/>
    </a:dk1>
    <a:lt1>
      <a:srgbClr val="FFFFFF"/>
    </a:lt1>
    <a:dk2>
      <a:srgbClr val="768395"/>
    </a:dk2>
    <a:lt2>
      <a:srgbClr val="F0F0F0"/>
    </a:lt2>
    <a:accent1>
      <a:srgbClr val="056CC9"/>
    </a:accent1>
    <a:accent2>
      <a:srgbClr val="00A3E5"/>
    </a:accent2>
    <a:accent3>
      <a:srgbClr val="00B0D3"/>
    </a:accent3>
    <a:accent4>
      <a:srgbClr val="39BFC4"/>
    </a:accent4>
    <a:accent5>
      <a:srgbClr val="20BFD6"/>
    </a:accent5>
    <a:accent6>
      <a:srgbClr val="54D3FA"/>
    </a:accent6>
    <a:hlink>
      <a:srgbClr val="056CC9"/>
    </a:hlink>
    <a:folHlink>
      <a:srgbClr val="BFBFBF"/>
    </a:folHlink>
  </a:clrScheme>
</a:themeOverride>
</file>

<file path=ppt/theme/themeOverride11.xml><?xml version="1.0" encoding="utf-8"?>
<a:themeOverride xmlns:a="http://schemas.openxmlformats.org/drawingml/2006/main">
  <a:clrScheme name="自定义 1">
    <a:dk1>
      <a:srgbClr val="000000"/>
    </a:dk1>
    <a:lt1>
      <a:srgbClr val="FFFFFF"/>
    </a:lt1>
    <a:dk2>
      <a:srgbClr val="768395"/>
    </a:dk2>
    <a:lt2>
      <a:srgbClr val="F0F0F0"/>
    </a:lt2>
    <a:accent1>
      <a:srgbClr val="056CC9"/>
    </a:accent1>
    <a:accent2>
      <a:srgbClr val="00A3E5"/>
    </a:accent2>
    <a:accent3>
      <a:srgbClr val="00B0D3"/>
    </a:accent3>
    <a:accent4>
      <a:srgbClr val="39BFC4"/>
    </a:accent4>
    <a:accent5>
      <a:srgbClr val="20BFD6"/>
    </a:accent5>
    <a:accent6>
      <a:srgbClr val="54D3FA"/>
    </a:accent6>
    <a:hlink>
      <a:srgbClr val="056CC9"/>
    </a:hlink>
    <a:folHlink>
      <a:srgbClr val="BFBFBF"/>
    </a:folHlink>
  </a:clrScheme>
</a:themeOverride>
</file>

<file path=ppt/theme/themeOverride12.xml><?xml version="1.0" encoding="utf-8"?>
<a:themeOverride xmlns:a="http://schemas.openxmlformats.org/drawingml/2006/main">
  <a:clrScheme name="自定义 1">
    <a:dk1>
      <a:srgbClr val="000000"/>
    </a:dk1>
    <a:lt1>
      <a:srgbClr val="FFFFFF"/>
    </a:lt1>
    <a:dk2>
      <a:srgbClr val="768395"/>
    </a:dk2>
    <a:lt2>
      <a:srgbClr val="F0F0F0"/>
    </a:lt2>
    <a:accent1>
      <a:srgbClr val="056CC9"/>
    </a:accent1>
    <a:accent2>
      <a:srgbClr val="00A3E5"/>
    </a:accent2>
    <a:accent3>
      <a:srgbClr val="00B0D3"/>
    </a:accent3>
    <a:accent4>
      <a:srgbClr val="39BFC4"/>
    </a:accent4>
    <a:accent5>
      <a:srgbClr val="20BFD6"/>
    </a:accent5>
    <a:accent6>
      <a:srgbClr val="54D3FA"/>
    </a:accent6>
    <a:hlink>
      <a:srgbClr val="056CC9"/>
    </a:hlink>
    <a:folHlink>
      <a:srgbClr val="BFBFBF"/>
    </a:folHlink>
  </a:clrScheme>
</a:themeOverride>
</file>

<file path=ppt/theme/themeOverride13.xml><?xml version="1.0" encoding="utf-8"?>
<a:themeOverride xmlns:a="http://schemas.openxmlformats.org/drawingml/2006/main">
  <a:clrScheme name="自定义 1">
    <a:dk1>
      <a:srgbClr val="000000"/>
    </a:dk1>
    <a:lt1>
      <a:srgbClr val="FFFFFF"/>
    </a:lt1>
    <a:dk2>
      <a:srgbClr val="768395"/>
    </a:dk2>
    <a:lt2>
      <a:srgbClr val="F0F0F0"/>
    </a:lt2>
    <a:accent1>
      <a:srgbClr val="056CC9"/>
    </a:accent1>
    <a:accent2>
      <a:srgbClr val="00A3E5"/>
    </a:accent2>
    <a:accent3>
      <a:srgbClr val="00B0D3"/>
    </a:accent3>
    <a:accent4>
      <a:srgbClr val="39BFC4"/>
    </a:accent4>
    <a:accent5>
      <a:srgbClr val="20BFD6"/>
    </a:accent5>
    <a:accent6>
      <a:srgbClr val="54D3FA"/>
    </a:accent6>
    <a:hlink>
      <a:srgbClr val="056CC9"/>
    </a:hlink>
    <a:folHlink>
      <a:srgbClr val="BFBFBF"/>
    </a:folHlink>
  </a:clrScheme>
</a:themeOverride>
</file>

<file path=ppt/theme/themeOverride14.xml><?xml version="1.0" encoding="utf-8"?>
<a:themeOverride xmlns:a="http://schemas.openxmlformats.org/drawingml/2006/main">
  <a:clrScheme name="自定义 1">
    <a:dk1>
      <a:srgbClr val="000000"/>
    </a:dk1>
    <a:lt1>
      <a:srgbClr val="FFFFFF"/>
    </a:lt1>
    <a:dk2>
      <a:srgbClr val="768395"/>
    </a:dk2>
    <a:lt2>
      <a:srgbClr val="F0F0F0"/>
    </a:lt2>
    <a:accent1>
      <a:srgbClr val="056CC9"/>
    </a:accent1>
    <a:accent2>
      <a:srgbClr val="00A3E5"/>
    </a:accent2>
    <a:accent3>
      <a:srgbClr val="00B0D3"/>
    </a:accent3>
    <a:accent4>
      <a:srgbClr val="39BFC4"/>
    </a:accent4>
    <a:accent5>
      <a:srgbClr val="20BFD6"/>
    </a:accent5>
    <a:accent6>
      <a:srgbClr val="54D3FA"/>
    </a:accent6>
    <a:hlink>
      <a:srgbClr val="056CC9"/>
    </a:hlink>
    <a:folHlink>
      <a:srgbClr val="BFBFBF"/>
    </a:folHlink>
  </a:clrScheme>
</a:themeOverride>
</file>

<file path=ppt/theme/themeOverride15.xml><?xml version="1.0" encoding="utf-8"?>
<a:themeOverride xmlns:a="http://schemas.openxmlformats.org/drawingml/2006/main">
  <a:clrScheme name="自定义 1">
    <a:dk1>
      <a:srgbClr val="000000"/>
    </a:dk1>
    <a:lt1>
      <a:srgbClr val="FFFFFF"/>
    </a:lt1>
    <a:dk2>
      <a:srgbClr val="768395"/>
    </a:dk2>
    <a:lt2>
      <a:srgbClr val="F0F0F0"/>
    </a:lt2>
    <a:accent1>
      <a:srgbClr val="056CC9"/>
    </a:accent1>
    <a:accent2>
      <a:srgbClr val="00A3E5"/>
    </a:accent2>
    <a:accent3>
      <a:srgbClr val="00B0D3"/>
    </a:accent3>
    <a:accent4>
      <a:srgbClr val="39BFC4"/>
    </a:accent4>
    <a:accent5>
      <a:srgbClr val="20BFD6"/>
    </a:accent5>
    <a:accent6>
      <a:srgbClr val="54D3FA"/>
    </a:accent6>
    <a:hlink>
      <a:srgbClr val="056CC9"/>
    </a:hlink>
    <a:folHlink>
      <a:srgbClr val="BFBFBF"/>
    </a:folHlink>
  </a:clrScheme>
</a:themeOverride>
</file>

<file path=ppt/theme/themeOverride16.xml><?xml version="1.0" encoding="utf-8"?>
<a:themeOverride xmlns:a="http://schemas.openxmlformats.org/drawingml/2006/main">
  <a:clrScheme name="自定义 1">
    <a:dk1>
      <a:srgbClr val="000000"/>
    </a:dk1>
    <a:lt1>
      <a:srgbClr val="FFFFFF"/>
    </a:lt1>
    <a:dk2>
      <a:srgbClr val="768395"/>
    </a:dk2>
    <a:lt2>
      <a:srgbClr val="F0F0F0"/>
    </a:lt2>
    <a:accent1>
      <a:srgbClr val="056CC9"/>
    </a:accent1>
    <a:accent2>
      <a:srgbClr val="00A3E5"/>
    </a:accent2>
    <a:accent3>
      <a:srgbClr val="00B0D3"/>
    </a:accent3>
    <a:accent4>
      <a:srgbClr val="39BFC4"/>
    </a:accent4>
    <a:accent5>
      <a:srgbClr val="20BFD6"/>
    </a:accent5>
    <a:accent6>
      <a:srgbClr val="54D3FA"/>
    </a:accent6>
    <a:hlink>
      <a:srgbClr val="056CC9"/>
    </a:hlink>
    <a:folHlink>
      <a:srgbClr val="BFBFBF"/>
    </a:folHlink>
  </a:clrScheme>
</a:themeOverride>
</file>

<file path=ppt/theme/themeOverride17.xml><?xml version="1.0" encoding="utf-8"?>
<a:themeOverride xmlns:a="http://schemas.openxmlformats.org/drawingml/2006/main">
  <a:clrScheme name="自定义 1">
    <a:dk1>
      <a:srgbClr val="000000"/>
    </a:dk1>
    <a:lt1>
      <a:srgbClr val="FFFFFF"/>
    </a:lt1>
    <a:dk2>
      <a:srgbClr val="768395"/>
    </a:dk2>
    <a:lt2>
      <a:srgbClr val="F0F0F0"/>
    </a:lt2>
    <a:accent1>
      <a:srgbClr val="056CC9"/>
    </a:accent1>
    <a:accent2>
      <a:srgbClr val="00A3E5"/>
    </a:accent2>
    <a:accent3>
      <a:srgbClr val="00B0D3"/>
    </a:accent3>
    <a:accent4>
      <a:srgbClr val="39BFC4"/>
    </a:accent4>
    <a:accent5>
      <a:srgbClr val="20BFD6"/>
    </a:accent5>
    <a:accent6>
      <a:srgbClr val="54D3FA"/>
    </a:accent6>
    <a:hlink>
      <a:srgbClr val="056CC9"/>
    </a:hlink>
    <a:folHlink>
      <a:srgbClr val="BFBFBF"/>
    </a:folHlink>
  </a:clrScheme>
</a:themeOverride>
</file>

<file path=ppt/theme/themeOverride18.xml><?xml version="1.0" encoding="utf-8"?>
<a:themeOverride xmlns:a="http://schemas.openxmlformats.org/drawingml/2006/main">
  <a:clrScheme name="自定义 1">
    <a:dk1>
      <a:srgbClr val="000000"/>
    </a:dk1>
    <a:lt1>
      <a:srgbClr val="FFFFFF"/>
    </a:lt1>
    <a:dk2>
      <a:srgbClr val="768395"/>
    </a:dk2>
    <a:lt2>
      <a:srgbClr val="F0F0F0"/>
    </a:lt2>
    <a:accent1>
      <a:srgbClr val="056CC9"/>
    </a:accent1>
    <a:accent2>
      <a:srgbClr val="00A3E5"/>
    </a:accent2>
    <a:accent3>
      <a:srgbClr val="00B0D3"/>
    </a:accent3>
    <a:accent4>
      <a:srgbClr val="39BFC4"/>
    </a:accent4>
    <a:accent5>
      <a:srgbClr val="20BFD6"/>
    </a:accent5>
    <a:accent6>
      <a:srgbClr val="54D3FA"/>
    </a:accent6>
    <a:hlink>
      <a:srgbClr val="056CC9"/>
    </a:hlink>
    <a:folHlink>
      <a:srgbClr val="BFBFBF"/>
    </a:folHlink>
  </a:clrScheme>
</a:themeOverride>
</file>

<file path=ppt/theme/themeOverride19.xml><?xml version="1.0" encoding="utf-8"?>
<a:themeOverride xmlns:a="http://schemas.openxmlformats.org/drawingml/2006/main">
  <a:clrScheme name="自定义 1">
    <a:dk1>
      <a:srgbClr val="000000"/>
    </a:dk1>
    <a:lt1>
      <a:srgbClr val="FFFFFF"/>
    </a:lt1>
    <a:dk2>
      <a:srgbClr val="768395"/>
    </a:dk2>
    <a:lt2>
      <a:srgbClr val="F0F0F0"/>
    </a:lt2>
    <a:accent1>
      <a:srgbClr val="056CC9"/>
    </a:accent1>
    <a:accent2>
      <a:srgbClr val="00A3E5"/>
    </a:accent2>
    <a:accent3>
      <a:srgbClr val="00B0D3"/>
    </a:accent3>
    <a:accent4>
      <a:srgbClr val="39BFC4"/>
    </a:accent4>
    <a:accent5>
      <a:srgbClr val="20BFD6"/>
    </a:accent5>
    <a:accent6>
      <a:srgbClr val="54D3FA"/>
    </a:accent6>
    <a:hlink>
      <a:srgbClr val="056CC9"/>
    </a:hlink>
    <a:folHlink>
      <a:srgbClr val="BFBFBF"/>
    </a:folHlink>
  </a:clrScheme>
</a:themeOverride>
</file>

<file path=ppt/theme/themeOverride2.xml><?xml version="1.0" encoding="utf-8"?>
<a:themeOverride xmlns:a="http://schemas.openxmlformats.org/drawingml/2006/main">
  <a:clrScheme name="自定义 1">
    <a:dk1>
      <a:srgbClr val="000000"/>
    </a:dk1>
    <a:lt1>
      <a:srgbClr val="FFFFFF"/>
    </a:lt1>
    <a:dk2>
      <a:srgbClr val="768395"/>
    </a:dk2>
    <a:lt2>
      <a:srgbClr val="F0F0F0"/>
    </a:lt2>
    <a:accent1>
      <a:srgbClr val="056CC9"/>
    </a:accent1>
    <a:accent2>
      <a:srgbClr val="00A3E5"/>
    </a:accent2>
    <a:accent3>
      <a:srgbClr val="00B0D3"/>
    </a:accent3>
    <a:accent4>
      <a:srgbClr val="39BFC4"/>
    </a:accent4>
    <a:accent5>
      <a:srgbClr val="20BFD6"/>
    </a:accent5>
    <a:accent6>
      <a:srgbClr val="54D3FA"/>
    </a:accent6>
    <a:hlink>
      <a:srgbClr val="056CC9"/>
    </a:hlink>
    <a:folHlink>
      <a:srgbClr val="BFBFBF"/>
    </a:folHlink>
  </a:clrScheme>
</a:themeOverride>
</file>

<file path=ppt/theme/themeOverride3.xml><?xml version="1.0" encoding="utf-8"?>
<a:themeOverride xmlns:a="http://schemas.openxmlformats.org/drawingml/2006/main">
  <a:clrScheme name="自定义 1">
    <a:dk1>
      <a:srgbClr val="000000"/>
    </a:dk1>
    <a:lt1>
      <a:srgbClr val="FFFFFF"/>
    </a:lt1>
    <a:dk2>
      <a:srgbClr val="768395"/>
    </a:dk2>
    <a:lt2>
      <a:srgbClr val="F0F0F0"/>
    </a:lt2>
    <a:accent1>
      <a:srgbClr val="056CC9"/>
    </a:accent1>
    <a:accent2>
      <a:srgbClr val="00A3E5"/>
    </a:accent2>
    <a:accent3>
      <a:srgbClr val="00B0D3"/>
    </a:accent3>
    <a:accent4>
      <a:srgbClr val="39BFC4"/>
    </a:accent4>
    <a:accent5>
      <a:srgbClr val="20BFD6"/>
    </a:accent5>
    <a:accent6>
      <a:srgbClr val="54D3FA"/>
    </a:accent6>
    <a:hlink>
      <a:srgbClr val="056CC9"/>
    </a:hlink>
    <a:folHlink>
      <a:srgbClr val="BFBFBF"/>
    </a:folHlink>
  </a:clrScheme>
</a:themeOverride>
</file>

<file path=ppt/theme/themeOverride4.xml><?xml version="1.0" encoding="utf-8"?>
<a:themeOverride xmlns:a="http://schemas.openxmlformats.org/drawingml/2006/main">
  <a:clrScheme name="自定义 1">
    <a:dk1>
      <a:srgbClr val="000000"/>
    </a:dk1>
    <a:lt1>
      <a:srgbClr val="FFFFFF"/>
    </a:lt1>
    <a:dk2>
      <a:srgbClr val="768395"/>
    </a:dk2>
    <a:lt2>
      <a:srgbClr val="F0F0F0"/>
    </a:lt2>
    <a:accent1>
      <a:srgbClr val="056CC9"/>
    </a:accent1>
    <a:accent2>
      <a:srgbClr val="00A3E5"/>
    </a:accent2>
    <a:accent3>
      <a:srgbClr val="00B0D3"/>
    </a:accent3>
    <a:accent4>
      <a:srgbClr val="39BFC4"/>
    </a:accent4>
    <a:accent5>
      <a:srgbClr val="20BFD6"/>
    </a:accent5>
    <a:accent6>
      <a:srgbClr val="54D3FA"/>
    </a:accent6>
    <a:hlink>
      <a:srgbClr val="056CC9"/>
    </a:hlink>
    <a:folHlink>
      <a:srgbClr val="BFBFBF"/>
    </a:folHlink>
  </a:clrScheme>
</a:themeOverride>
</file>

<file path=ppt/theme/themeOverride5.xml><?xml version="1.0" encoding="utf-8"?>
<a:themeOverride xmlns:a="http://schemas.openxmlformats.org/drawingml/2006/main">
  <a:clrScheme name="自定义 1">
    <a:dk1>
      <a:srgbClr val="000000"/>
    </a:dk1>
    <a:lt1>
      <a:srgbClr val="FFFFFF"/>
    </a:lt1>
    <a:dk2>
      <a:srgbClr val="768395"/>
    </a:dk2>
    <a:lt2>
      <a:srgbClr val="F0F0F0"/>
    </a:lt2>
    <a:accent1>
      <a:srgbClr val="056CC9"/>
    </a:accent1>
    <a:accent2>
      <a:srgbClr val="00A3E5"/>
    </a:accent2>
    <a:accent3>
      <a:srgbClr val="00B0D3"/>
    </a:accent3>
    <a:accent4>
      <a:srgbClr val="39BFC4"/>
    </a:accent4>
    <a:accent5>
      <a:srgbClr val="20BFD6"/>
    </a:accent5>
    <a:accent6>
      <a:srgbClr val="54D3FA"/>
    </a:accent6>
    <a:hlink>
      <a:srgbClr val="056CC9"/>
    </a:hlink>
    <a:folHlink>
      <a:srgbClr val="BFBFBF"/>
    </a:folHlink>
  </a:clrScheme>
</a:themeOverride>
</file>

<file path=ppt/theme/themeOverride6.xml><?xml version="1.0" encoding="utf-8"?>
<a:themeOverride xmlns:a="http://schemas.openxmlformats.org/drawingml/2006/main">
  <a:clrScheme name="自定义 1">
    <a:dk1>
      <a:srgbClr val="000000"/>
    </a:dk1>
    <a:lt1>
      <a:srgbClr val="FFFFFF"/>
    </a:lt1>
    <a:dk2>
      <a:srgbClr val="768395"/>
    </a:dk2>
    <a:lt2>
      <a:srgbClr val="F0F0F0"/>
    </a:lt2>
    <a:accent1>
      <a:srgbClr val="056CC9"/>
    </a:accent1>
    <a:accent2>
      <a:srgbClr val="00A3E5"/>
    </a:accent2>
    <a:accent3>
      <a:srgbClr val="00B0D3"/>
    </a:accent3>
    <a:accent4>
      <a:srgbClr val="39BFC4"/>
    </a:accent4>
    <a:accent5>
      <a:srgbClr val="20BFD6"/>
    </a:accent5>
    <a:accent6>
      <a:srgbClr val="54D3FA"/>
    </a:accent6>
    <a:hlink>
      <a:srgbClr val="056CC9"/>
    </a:hlink>
    <a:folHlink>
      <a:srgbClr val="BFBFBF"/>
    </a:folHlink>
  </a:clrScheme>
</a:themeOverride>
</file>

<file path=ppt/theme/themeOverride7.xml><?xml version="1.0" encoding="utf-8"?>
<a:themeOverride xmlns:a="http://schemas.openxmlformats.org/drawingml/2006/main">
  <a:clrScheme name="自定义 1">
    <a:dk1>
      <a:srgbClr val="000000"/>
    </a:dk1>
    <a:lt1>
      <a:srgbClr val="FFFFFF"/>
    </a:lt1>
    <a:dk2>
      <a:srgbClr val="768395"/>
    </a:dk2>
    <a:lt2>
      <a:srgbClr val="F0F0F0"/>
    </a:lt2>
    <a:accent1>
      <a:srgbClr val="056CC9"/>
    </a:accent1>
    <a:accent2>
      <a:srgbClr val="00A3E5"/>
    </a:accent2>
    <a:accent3>
      <a:srgbClr val="00B0D3"/>
    </a:accent3>
    <a:accent4>
      <a:srgbClr val="39BFC4"/>
    </a:accent4>
    <a:accent5>
      <a:srgbClr val="20BFD6"/>
    </a:accent5>
    <a:accent6>
      <a:srgbClr val="54D3FA"/>
    </a:accent6>
    <a:hlink>
      <a:srgbClr val="056CC9"/>
    </a:hlink>
    <a:folHlink>
      <a:srgbClr val="BFBFBF"/>
    </a:folHlink>
  </a:clrScheme>
</a:themeOverride>
</file>

<file path=ppt/theme/themeOverride8.xml><?xml version="1.0" encoding="utf-8"?>
<a:themeOverride xmlns:a="http://schemas.openxmlformats.org/drawingml/2006/main">
  <a:clrScheme name="自定义 1">
    <a:dk1>
      <a:srgbClr val="000000"/>
    </a:dk1>
    <a:lt1>
      <a:srgbClr val="FFFFFF"/>
    </a:lt1>
    <a:dk2>
      <a:srgbClr val="768395"/>
    </a:dk2>
    <a:lt2>
      <a:srgbClr val="F0F0F0"/>
    </a:lt2>
    <a:accent1>
      <a:srgbClr val="056CC9"/>
    </a:accent1>
    <a:accent2>
      <a:srgbClr val="00A3E5"/>
    </a:accent2>
    <a:accent3>
      <a:srgbClr val="00B0D3"/>
    </a:accent3>
    <a:accent4>
      <a:srgbClr val="39BFC4"/>
    </a:accent4>
    <a:accent5>
      <a:srgbClr val="20BFD6"/>
    </a:accent5>
    <a:accent6>
      <a:srgbClr val="54D3FA"/>
    </a:accent6>
    <a:hlink>
      <a:srgbClr val="056CC9"/>
    </a:hlink>
    <a:folHlink>
      <a:srgbClr val="BFBFBF"/>
    </a:folHlink>
  </a:clrScheme>
</a:themeOverride>
</file>

<file path=ppt/theme/themeOverride9.xml><?xml version="1.0" encoding="utf-8"?>
<a:themeOverride xmlns:a="http://schemas.openxmlformats.org/drawingml/2006/main">
  <a:clrScheme name="自定义 1">
    <a:dk1>
      <a:srgbClr val="000000"/>
    </a:dk1>
    <a:lt1>
      <a:srgbClr val="FFFFFF"/>
    </a:lt1>
    <a:dk2>
      <a:srgbClr val="768395"/>
    </a:dk2>
    <a:lt2>
      <a:srgbClr val="F0F0F0"/>
    </a:lt2>
    <a:accent1>
      <a:srgbClr val="056CC9"/>
    </a:accent1>
    <a:accent2>
      <a:srgbClr val="00A3E5"/>
    </a:accent2>
    <a:accent3>
      <a:srgbClr val="00B0D3"/>
    </a:accent3>
    <a:accent4>
      <a:srgbClr val="39BFC4"/>
    </a:accent4>
    <a:accent5>
      <a:srgbClr val="20BFD6"/>
    </a:accent5>
    <a:accent6>
      <a:srgbClr val="54D3FA"/>
    </a:accent6>
    <a:hlink>
      <a:srgbClr val="056CC9"/>
    </a:hlink>
    <a:folHlink>
      <a:srgbClr val="BFBFBF"/>
    </a:folHlink>
  </a:clrScheme>
</a:themeOverride>
</file>

<file path=docProps/app.xml><?xml version="1.0" encoding="utf-8"?>
<Properties xmlns="http://schemas.openxmlformats.org/officeDocument/2006/extended-properties" xmlns:vt="http://schemas.openxmlformats.org/officeDocument/2006/docPropsVTypes">
  <Template/>
  <TotalTime>11437</TotalTime>
  <Words>2970</Words>
  <Application>Microsoft Office PowerPoint</Application>
  <PresentationFormat>宽屏</PresentationFormat>
  <Paragraphs>326</Paragraphs>
  <Slides>53</Slides>
  <Notes>0</Notes>
  <HiddenSlides>0</HiddenSlides>
  <MMClips>0</MMClips>
  <ScaleCrop>false</ScaleCrop>
  <HeadingPairs>
    <vt:vector size="6" baseType="variant">
      <vt:variant>
        <vt:lpstr>已用的字体</vt:lpstr>
      </vt:variant>
      <vt:variant>
        <vt:i4>10</vt:i4>
      </vt:variant>
      <vt:variant>
        <vt:lpstr>主题</vt:lpstr>
      </vt:variant>
      <vt:variant>
        <vt:i4>3</vt:i4>
      </vt:variant>
      <vt:variant>
        <vt:lpstr>幻灯片标题</vt:lpstr>
      </vt:variant>
      <vt:variant>
        <vt:i4>53</vt:i4>
      </vt:variant>
    </vt:vector>
  </HeadingPairs>
  <TitlesOfParts>
    <vt:vector size="66" baseType="lpstr">
      <vt:lpstr>微软雅黑 Light</vt:lpstr>
      <vt:lpstr>Arial</vt:lpstr>
      <vt:lpstr>Arial Black</vt:lpstr>
      <vt:lpstr>Calibri</vt:lpstr>
      <vt:lpstr>Century Gothic</vt:lpstr>
      <vt:lpstr>Segoe UI</vt:lpstr>
      <vt:lpstr>Segoe UI Light</vt:lpstr>
      <vt:lpstr>微软雅黑</vt:lpstr>
      <vt:lpstr>微软雅黑</vt:lpstr>
      <vt:lpstr>等线</vt:lpstr>
      <vt:lpstr>Office 主题​​</vt:lpstr>
      <vt:lpstr>1_Office 主题​​</vt:lpstr>
      <vt:lpstr>1_OfficePLUS</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丽 黄</dc:creator>
  <cp:lastModifiedBy>Yunxuan Liu (Chinasoft International)</cp:lastModifiedBy>
  <cp:revision>1129</cp:revision>
  <dcterms:created xsi:type="dcterms:W3CDTF">2019-01-25T03:06:11Z</dcterms:created>
  <dcterms:modified xsi:type="dcterms:W3CDTF">2019-04-16T04:56:59Z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f42aa342-8706-4288-bd11-ebb85995028c_Enabled">
    <vt:lpwstr>True</vt:lpwstr>
  </property>
  <property fmtid="{D5CDD505-2E9C-101B-9397-08002B2CF9AE}" pid="3" name="MSIP_Label_f42aa342-8706-4288-bd11-ebb85995028c_SiteId">
    <vt:lpwstr>72f988bf-86f1-41af-91ab-2d7cd011db47</vt:lpwstr>
  </property>
  <property fmtid="{D5CDD505-2E9C-101B-9397-08002B2CF9AE}" pid="4" name="MSIP_Label_f42aa342-8706-4288-bd11-ebb85995028c_Owner">
    <vt:lpwstr>v-yunxl@microsoft.com</vt:lpwstr>
  </property>
  <property fmtid="{D5CDD505-2E9C-101B-9397-08002B2CF9AE}" pid="5" name="MSIP_Label_f42aa342-8706-4288-bd11-ebb85995028c_SetDate">
    <vt:lpwstr>2019-04-16T04:56:58.3936896Z</vt:lpwstr>
  </property>
  <property fmtid="{D5CDD505-2E9C-101B-9397-08002B2CF9AE}" pid="6" name="MSIP_Label_f42aa342-8706-4288-bd11-ebb85995028c_Name">
    <vt:lpwstr>General</vt:lpwstr>
  </property>
  <property fmtid="{D5CDD505-2E9C-101B-9397-08002B2CF9AE}" pid="7" name="MSIP_Label_f42aa342-8706-4288-bd11-ebb85995028c_Application">
    <vt:lpwstr>Microsoft Azure Information Protection</vt:lpwstr>
  </property>
  <property fmtid="{D5CDD505-2E9C-101B-9397-08002B2CF9AE}" pid="8" name="MSIP_Label_f42aa342-8706-4288-bd11-ebb85995028c_ActionId">
    <vt:lpwstr>66203952-1497-4e3e-812a-c19159d40416</vt:lpwstr>
  </property>
  <property fmtid="{D5CDD505-2E9C-101B-9397-08002B2CF9AE}" pid="9" name="MSIP_Label_f42aa342-8706-4288-bd11-ebb85995028c_Extended_MSFT_Method">
    <vt:lpwstr>Automatic</vt:lpwstr>
  </property>
  <property fmtid="{D5CDD505-2E9C-101B-9397-08002B2CF9AE}" pid="10" name="Sensitivity">
    <vt:lpwstr>General</vt:lpwstr>
  </property>
</Properties>
</file>