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3431059978" r:id="rId1"/>
  </p:sldMasterIdLst>
  <p:sldIdLst>
    <p:sldId id="11088003" r:id="rId3"/>
    <p:sldId id="11088004" r:id="rId4"/>
    <p:sldId id="11088005" r:id="rId5"/>
    <p:sldId id="11088006" r:id="rId6"/>
    <p:sldId id="11088007" r:id="rId7"/>
    <p:sldId id="11088008" r:id="rId8"/>
    <p:sldId id="11088009" r:id="rId9"/>
    <p:sldId id="11088010" r:id="rId10"/>
    <p:sldId id="11088011" r:id="rId11"/>
    <p:sldId id="11088012" r:id="rId12"/>
    <p:sldId id="11088013" r:id="rId13"/>
    <p:sldId id="11088014" r:id="rId14"/>
    <p:sldId id="11088015" r:id="rId15"/>
    <p:sldId id="11088016" r:id="rId16"/>
    <p:sldId id="11088017" r:id="rId17"/>
    <p:sldId id="11088018" r:id="rId18"/>
    <p:sldId id="11088019" r:id="rId19"/>
    <p:sldId id="11088020" r:id="rId20"/>
    <p:sldId id="11088021" r:id="rId21"/>
    <p:sldId id="11088022" r:id="rId22"/>
    <p:sldId id="11088023" r:id="rId23"/>
    <p:sldId id="11088024" r:id="rId24"/>
    <p:sldId id="11088025" r:id="rId25"/>
    <p:sldId id="11088026" r:id="rId26"/>
    <p:sldId id="11088027" r:id="rId27"/>
    <p:sldId id="11088028" r:id="rId28"/>
    <p:sldId id="11088029" r:id="rId29"/>
    <p:sldId id="11088030" r:id="rId30"/>
    <p:sldId id="11088031" r:id="rId31"/>
    <p:sldId id="11088032" r:id="rId32"/>
  </p:sldIdLst>
  <p:sldSz cx="24383999" cy="13715999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82" d="100"/>
          <a:sy n="82" d="100"/>
        </p:scale>
        <p:origin x="6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98563420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A2301349DFD0BC835030050DE2BA694.png"/><Relationship Id="rId3" Type="http://schemas.openxmlformats.org/officeDocument/2006/relationships/image" Target="../media/bb43293eceb640e49b01e1337d1e911f.png"/><Relationship Id="rId4" Type="http://schemas.openxmlformats.org/officeDocument/2006/relationships/image" Target="../media/5BF01EE27FE4A16A2DE1911B6CDBC9FC.png"/><Relationship Id="rId5" Type="http://schemas.openxmlformats.org/officeDocument/2006/relationships/image" Target="../media/86bd57de47cb45f9803c921efb0c1fa4.png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4fb31335bc9c4276a09d6772a2ef62f7.png"/><Relationship Id="rId4" Type="http://schemas.openxmlformats.org/officeDocument/2006/relationships/image" Target="../media/d97d18c008f840b4a22ada4ecc3fffb6.png"/><Relationship Id="rId5" Type="http://schemas.openxmlformats.org/officeDocument/2006/relationships/image" Target="../media/d47804f0ab884fb4a3cd59b8024c1baa.png"/><Relationship Id="rId6" Type="http://schemas.openxmlformats.org/officeDocument/2006/relationships/image" Target="../media/b93339d80fa24a848e1b5916f584ef7e.png"/><Relationship Id="rId7" Type="http://schemas.openxmlformats.org/officeDocument/2006/relationships/image" Target="../media/43f4c208b2fd4059af250c63149a0cc8.png"/><Relationship Id="rId8" Type="http://schemas.openxmlformats.org/officeDocument/2006/relationships/image" Target="../media/6e6d9e58308948428dd40b2f8fd8a74f.png"/><Relationship Id="rId9" Type="http://schemas.openxmlformats.org/officeDocument/2006/relationships/image" Target="../media/56f8c1b830e1473b93ef51b4e1624882.png"/><Relationship Id="rId10" Type="http://schemas.openxmlformats.org/officeDocument/2006/relationships/image" Target="../media/b618c33274524c4f9a5af223a569d71a.png"/><Relationship Id="rId11" Type="http://schemas.openxmlformats.org/officeDocument/2006/relationships/image" Target="../media/fdec2f28371c4dad917c989f65090110.png"/><Relationship Id="rId12" Type="http://schemas.openxmlformats.org/officeDocument/2006/relationships/image" Target="../media/8b84a3103acc4141a154abe33064fc1c.png"/><Relationship Id="rId13" Type="http://schemas.openxmlformats.org/officeDocument/2006/relationships/image" Target="../media/6db9f939d3a74715a44721d79d02002a.png"/><Relationship Id="rId14" Type="http://schemas.openxmlformats.org/officeDocument/2006/relationships/image" Target="../media/2d4811b7f7ff439b8524f07d0c66ca12.png"/><Relationship Id="rId15" Type="http://schemas.openxmlformats.org/officeDocument/2006/relationships/image" Target="../media/db3ca53c6b6d417fa2890a655e49b8f8.png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91256b1119174e4cb1a2ecf528fb414d.png"/><Relationship Id="rId4" Type="http://schemas.openxmlformats.org/officeDocument/2006/relationships/image" Target="../media/c0a11e9dc5dc4bc49171db9267e8ce27.png"/><Relationship Id="rId5" Type="http://schemas.openxmlformats.org/officeDocument/2006/relationships/image" Target="../media/515fd0a2e2c447dc93e57a3db21f9043.png"/><Relationship Id="rId6" Type="http://schemas.openxmlformats.org/officeDocument/2006/relationships/image" Target="../media/1a368e04908843a4a12d00e9c885fa6b.png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a5b8666f503f4df8b5970b4aa3005189.png"/><Relationship Id="rId4" Type="http://schemas.openxmlformats.org/officeDocument/2006/relationships/image" Target="../media/26c2ce58afc4496db009dc16b0179d5d.png"/><Relationship Id="rId5" Type="http://schemas.openxmlformats.org/officeDocument/2006/relationships/image" Target="../media/45141c3ccf6e497e97864720a5e37e25.png"/><Relationship Id="rId6" Type="http://schemas.openxmlformats.org/officeDocument/2006/relationships/image" Target="../media/33c9d62a6feb405bab1ef3304949b899.png"/><Relationship Id="rId7" Type="http://schemas.openxmlformats.org/officeDocument/2006/relationships/image" Target="../media/796b56beb229475187eb843a255f0f42.png"/><Relationship Id="rId8" Type="http://schemas.openxmlformats.org/officeDocument/2006/relationships/image" Target="../media/32b493e1e37b45a8b41ee2d9fd7133c3.png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A2301349DFD0BC835030050DE2BA694.png"/><Relationship Id="rId3" Type="http://schemas.openxmlformats.org/officeDocument/2006/relationships/image" Target="../media/83d0dd0ecb454591b4df3381673a8920.png"/><Relationship Id="rId4" Type="http://schemas.openxmlformats.org/officeDocument/2006/relationships/image" Target="../media/5BF01EE27FE4A16A2DE1911B6CDBC9FC.png"/><Relationship Id="rId5" Type="http://schemas.openxmlformats.org/officeDocument/2006/relationships/image" Target="../media/a203ada74e944b3fa80e24869b49c880.png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2164c6c5f401402e9055fbe3de72d4a7.png"/><Relationship Id="rId4" Type="http://schemas.openxmlformats.org/officeDocument/2006/relationships/image" Target="../media/5b0518c798814e459df2e981ce0f267e.png"/><Relationship Id="rId5" Type="http://schemas.openxmlformats.org/officeDocument/2006/relationships/image" Target="../media/d86b347366114f9ba4c3e4857cdcf392.png"/><Relationship Id="rId6" Type="http://schemas.openxmlformats.org/officeDocument/2006/relationships/image" Target="../media/b704d28f1a83493180e7c689e23d6a1e.png"/><Relationship Id="rId7" Type="http://schemas.openxmlformats.org/officeDocument/2006/relationships/image" Target="../media/ed65f5d1ed6645b9aea036b330ed0264.png"/><Relationship Id="rId8" Type="http://schemas.openxmlformats.org/officeDocument/2006/relationships/image" Target="../media/23cc1cbadbb64f42a4d70bc289cded05.png"/><Relationship Id="rId9" Type="http://schemas.openxmlformats.org/officeDocument/2006/relationships/image" Target="../media/b48b8db5cefc48a5b6c69fa41dd4f1d0.png"/><Relationship Id="rId10" Type="http://schemas.openxmlformats.org/officeDocument/2006/relationships/image" Target="../media/c8b04a73960d4582a6f5e35071166694.png"/><Relationship Id="rId11" Type="http://schemas.openxmlformats.org/officeDocument/2006/relationships/image" Target="../media/d4d08bee711d40cd9c17a3cb79d69dc2.png"/><Relationship Id="rId12" Type="http://schemas.openxmlformats.org/officeDocument/2006/relationships/image" Target="../media/62fe78c9b0e9442ab689ef90351462f1.png"/><Relationship Id="rId13" Type="http://schemas.openxmlformats.org/officeDocument/2006/relationships/image" Target="../media/18f28cd81e7b4a60b601ab29f6296cd3.png"/><Relationship Id="rId14" Type="http://schemas.openxmlformats.org/officeDocument/2006/relationships/image" Target="../media/ecc1673d0950495ba1b6bcebd89c0fb8.png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4c14667960ab4324acff32d34ac76933.png"/><Relationship Id="rId4" Type="http://schemas.openxmlformats.org/officeDocument/2006/relationships/image" Target="../media/fc0002afcee34429a039f505d92afedb.png"/><Relationship Id="rId5" Type="http://schemas.openxmlformats.org/officeDocument/2006/relationships/image" Target="../media/3f49ee5807ec4e6cbce263894779a359.png"/><Relationship Id="rId6" Type="http://schemas.openxmlformats.org/officeDocument/2006/relationships/image" Target="../media/7b39228c585f4022a1ec2f4de0d7f5da.png"/><Relationship Id="rId7" Type="http://schemas.openxmlformats.org/officeDocument/2006/relationships/image" Target="../media/8f280b1f0e61442588e99d693ea01411.png"/><Relationship Id="rId8" Type="http://schemas.openxmlformats.org/officeDocument/2006/relationships/image" Target="../media/6152e93224dd4522b4ed57f6e995800e.png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020a61c364cb4694bda9b64697ef7f99.png"/><Relationship Id="rId4" Type="http://schemas.openxmlformats.org/officeDocument/2006/relationships/image" Target="../media/56b4560b513c487294158685aa1c34ce.png"/><Relationship Id="rId5" Type="http://schemas.openxmlformats.org/officeDocument/2006/relationships/image" Target="../media/17fac9bffff6463bab0257960c6804ca.png"/><Relationship Id="rId6" Type="http://schemas.openxmlformats.org/officeDocument/2006/relationships/image" Target="../media/9bf69f38370146a7930e8ff885dba655.png"/><Relationship Id="rId7" Type="http://schemas.openxmlformats.org/officeDocument/2006/relationships/image" Target="../media/d7aa4b01aadc4c308ae00f98c6543f52.png"/><Relationship Id="rId8" Type="http://schemas.openxmlformats.org/officeDocument/2006/relationships/image" Target="../media/ad7e985db9ff4e84a14beb3617201754.png"/><Relationship Id="rId9" Type="http://schemas.openxmlformats.org/officeDocument/2006/relationships/image" Target="../media/945c235cf71b425eb667466b50dc06bb.png"/><Relationship Id="rId10" Type="http://schemas.openxmlformats.org/officeDocument/2006/relationships/image" Target="../media/49ceb87aed4843c8b31d7b81a3c96b24.png"/><Relationship Id="rId11" Type="http://schemas.openxmlformats.org/officeDocument/2006/relationships/image" Target="../media/a0b3cc0bddf545be84bb3e6e285792ee.png"/><Relationship Id="rId12" Type="http://schemas.openxmlformats.org/officeDocument/2006/relationships/image" Target="../media/02dc314a521847158a1aa785d153fff4.png"/><Relationship Id="rId13" Type="http://schemas.openxmlformats.org/officeDocument/2006/relationships/image" Target="../media/ac9d8873fb414464b6da1bd086faeeab.png"/><Relationship Id="rId14" Type="http://schemas.openxmlformats.org/officeDocument/2006/relationships/image" Target="../media/c0a344932be044978d44e175c0f7481a.png"/><Relationship Id="rId15" Type="http://schemas.openxmlformats.org/officeDocument/2006/relationships/image" Target="../media/5012529656874d1c95d3087a1c75e3ba.png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98e666f37dfa4ae2b72fcc08f5c462c8.png"/><Relationship Id="rId4" Type="http://schemas.openxmlformats.org/officeDocument/2006/relationships/image" Target="../media/1b2812804ddc43da86832c1a1d2afe34.png"/><Relationship Id="rId5" Type="http://schemas.openxmlformats.org/officeDocument/2006/relationships/image" Target="../media/db74d2433e654487b479658d469ccf13.png"/><Relationship Id="rId6" Type="http://schemas.openxmlformats.org/officeDocument/2006/relationships/image" Target="../media/f8b800c48dfb40959579747e39176429.png"/><Relationship Id="rId7" Type="http://schemas.openxmlformats.org/officeDocument/2006/relationships/image" Target="../media/669f8234b0ea43ffbaa9f5f96b983894.png"/><Relationship Id="rId8" Type="http://schemas.openxmlformats.org/officeDocument/2006/relationships/image" Target="../media/be76ddc361794fe284ac39b601ba56fd.png"/><Relationship Id="rId9" Type="http://schemas.openxmlformats.org/officeDocument/2006/relationships/image" Target="../media/358ba1f67457479b9ed6d8c31233aa2f.png"/><Relationship Id="rId10" Type="http://schemas.openxmlformats.org/officeDocument/2006/relationships/image" Target="../media/792c476995d844c6b971a1ff5d2ce32b.png"/><Relationship Id="rId11" Type="http://schemas.openxmlformats.org/officeDocument/2006/relationships/image" Target="../media/164f96d748ad4d43b1c1ff5744a0be77.png"/><Relationship Id="rId12" Type="http://schemas.openxmlformats.org/officeDocument/2006/relationships/image" Target="../media/f36b8bdea6e54643b6d0c186c93504c2.png"/><Relationship Id="rId13" Type="http://schemas.openxmlformats.org/officeDocument/2006/relationships/image" Target="../media/b0fa0439e39e4a1a9f321bc1a447f98c.png"/><Relationship Id="rId14" Type="http://schemas.openxmlformats.org/officeDocument/2006/relationships/image" Target="../media/ab9ca9aa88d94fbaba7f59a36ea6e836.png"/><Relationship Id="rId15" Type="http://schemas.openxmlformats.org/officeDocument/2006/relationships/image" Target="../media/15aa11f8e8e848c1a1fac2512f3008eb.png"/><Relationship Id="rId16" Type="http://schemas.openxmlformats.org/officeDocument/2006/relationships/image" Target="../media/44e02ab1e99c4c2696d5ccdec418b6ff.png"/><Relationship Id="rId17" Type="http://schemas.openxmlformats.org/officeDocument/2006/relationships/image" Target="../media/a2d303026bbb4eaca333097d691d7883.png"/><Relationship Id="rId18" Type="http://schemas.openxmlformats.org/officeDocument/2006/relationships/image" Target="../media/973d7b4935bf41f08b8e33a6aac9997d.png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A2301349DFD0BC835030050DE2BA694.png"/><Relationship Id="rId3" Type="http://schemas.openxmlformats.org/officeDocument/2006/relationships/image" Target="../media/4c37032108cc49859be0f0b4e376b35b.png"/><Relationship Id="rId4" Type="http://schemas.openxmlformats.org/officeDocument/2006/relationships/image" Target="../media/5BF01EE27FE4A16A2DE1911B6CDBC9FC.png"/><Relationship Id="rId5" Type="http://schemas.openxmlformats.org/officeDocument/2006/relationships/image" Target="../media/718db9627b6a48319c6bccb6e8abd5b7.png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1c03344edb754399826a620ddf8c56e4.png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a4977fdcaf8640ec8548b3eefb701454.png"/><Relationship Id="rId4" Type="http://schemas.openxmlformats.org/officeDocument/2006/relationships/image" Target="../media/0be5e1e3bf3247bc9a65fa28eaf1ce7a.png"/><Relationship Id="rId5" Type="http://schemas.openxmlformats.org/officeDocument/2006/relationships/image" Target="../media/99c5c89217504c5ab9e362a28ecf4887.png"/><Relationship Id="rId6" Type="http://schemas.openxmlformats.org/officeDocument/2006/relationships/image" Target="../media/d44690a292fa4f6a9e9f61fe39cda6e6.png"/><Relationship Id="rId7" Type="http://schemas.openxmlformats.org/officeDocument/2006/relationships/image" Target="../media/ae0947e50fe4418fab0985653d6201b7.png"/><Relationship Id="rId8" Type="http://schemas.openxmlformats.org/officeDocument/2006/relationships/image" Target="../media/2e9988553bee4e4995b456494ebf9c42.png"/><Relationship Id="rId9" Type="http://schemas.openxmlformats.org/officeDocument/2006/relationships/image" Target="../media/0252bb1c89c14b89b878e50375e5c7d0.png"/><Relationship Id="rId10" Type="http://schemas.openxmlformats.org/officeDocument/2006/relationships/image" Target="../media/aba0d55793f94a2eb68c757ad61e44d6.png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0020d9ec0e4e441a92e98d4a6c2f8c85.png"/><Relationship Id="rId4" Type="http://schemas.openxmlformats.org/officeDocument/2006/relationships/image" Target="../media/08d99db9d8ab4bd5b5dc09c4f0809c09.png"/><Relationship Id="rId5" Type="http://schemas.openxmlformats.org/officeDocument/2006/relationships/image" Target="../media/0662f3ed49074f25a00feb182b7496db.png"/><Relationship Id="rId6" Type="http://schemas.openxmlformats.org/officeDocument/2006/relationships/image" Target="../media/ead0f748cdc94f92aa09c69e3e72973e.png"/><Relationship Id="rId7" Type="http://schemas.openxmlformats.org/officeDocument/2006/relationships/image" Target="../media/5aeaefeea2bb41438cee381ef9864482.png"/><Relationship Id="rId8" Type="http://schemas.openxmlformats.org/officeDocument/2006/relationships/image" Target="../media/36bb74a1016d414dad5ce0d3e9b40ece.png"/><Relationship Id="rId9" Type="http://schemas.openxmlformats.org/officeDocument/2006/relationships/image" Target="../media/b02704b39aca415a8f9d1404dd1b49e4.png"/><Relationship Id="rId10" Type="http://schemas.openxmlformats.org/officeDocument/2006/relationships/image" Target="../media/0857233dd7374d559d31b41b1f2530eb.png"/><Relationship Id="rId11" Type="http://schemas.openxmlformats.org/officeDocument/2006/relationships/image" Target="../media/e3b586812458432ab5533ab06b79d06c.png"/><Relationship Id="rId12" Type="http://schemas.openxmlformats.org/officeDocument/2006/relationships/image" Target="../media/879d0b869baa4fc99955d7e07af31f83.png"/><Relationship Id="rId13" Type="http://schemas.openxmlformats.org/officeDocument/2006/relationships/image" Target="../media/5b8ef4c65ae94fad963dff07c9a0b800.png"/><Relationship Id="rId14" Type="http://schemas.openxmlformats.org/officeDocument/2006/relationships/image" Target="../media/218a15a93f9940c4a7b214f7e94836bd.png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fb1c658759874e40a52ec568eef9db38.png"/><Relationship Id="rId4" Type="http://schemas.openxmlformats.org/officeDocument/2006/relationships/image" Target="../media/92a7f5daa12d4b43a54bbf8fe550d729.png"/><Relationship Id="rId5" Type="http://schemas.openxmlformats.org/officeDocument/2006/relationships/image" Target="../media/a9a742b7a73a4bb6abe8d962c62d6d6e.png"/><Relationship Id="rId6" Type="http://schemas.openxmlformats.org/officeDocument/2006/relationships/image" Target="../media/7ef96bad954341b296eecf0d1cae171b.png"/><Relationship Id="rId7" Type="http://schemas.openxmlformats.org/officeDocument/2006/relationships/image" Target="../media/ba69e464bf3947239d38abb14935a258.png"/><Relationship Id="rId8" Type="http://schemas.openxmlformats.org/officeDocument/2006/relationships/image" Target="../media/be4f9765927a4f09b651f8d31b4f81d8.png"/><Relationship Id="rId9" Type="http://schemas.openxmlformats.org/officeDocument/2006/relationships/image" Target="../media/f7c9d452b3bf484d9aa0a396324b0bc6.png"/><Relationship Id="rId10" Type="http://schemas.openxmlformats.org/officeDocument/2006/relationships/image" Target="../media/4b94da23dcfe4347980065173bc72247.png"/><Relationship Id="rId11" Type="http://schemas.openxmlformats.org/officeDocument/2006/relationships/image" Target="../media/3238d2a077a64aebbc61dd1e67785017.png"/><Relationship Id="rId12" Type="http://schemas.openxmlformats.org/officeDocument/2006/relationships/image" Target="../media/3688e8ddd91a4ca09e0be76b4f84de1e.png"/><Relationship Id="rId13" Type="http://schemas.openxmlformats.org/officeDocument/2006/relationships/image" Target="../media/a7d01a5e6b654cccb57105d8d3118250.png"/><Relationship Id="rId14" Type="http://schemas.openxmlformats.org/officeDocument/2006/relationships/image" Target="../media/1e107aaba8ab407fa76e21388ccfd078.png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A2301349DFD0BC835030050DE2BA694.png"/><Relationship Id="rId3" Type="http://schemas.openxmlformats.org/officeDocument/2006/relationships/image" Target="../media/39f461fa4e164d55b3e50190abf889b0.png"/><Relationship Id="rId4" Type="http://schemas.openxmlformats.org/officeDocument/2006/relationships/image" Target="../media/5BF01EE27FE4A16A2DE1911B6CDBC9FC.png"/><Relationship Id="rId5" Type="http://schemas.openxmlformats.org/officeDocument/2006/relationships/image" Target="../media/ff931bbbe4af4e7b86011c00b7ff0c71.png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51842916129b46e298b5b687add82c07.png"/><Relationship Id="rId4" Type="http://schemas.openxmlformats.org/officeDocument/2006/relationships/image" Target="../media/2d640818fd6842e9962826825a829d22.png"/><Relationship Id="rId5" Type="http://schemas.openxmlformats.org/officeDocument/2006/relationships/image" Target="../media/0294762ac894435190620e02e0bccc06.png"/><Relationship Id="rId6" Type="http://schemas.openxmlformats.org/officeDocument/2006/relationships/image" Target="../media/e40556c804df43919542f062b5fd6a4b.png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ad0f0889e7d84433b9d2a3e58ca98c43.png"/><Relationship Id="rId4" Type="http://schemas.openxmlformats.org/officeDocument/2006/relationships/image" Target="../media/4ee6a6fd8d1544c1b403a0232ab537fc.png"/><Relationship Id="rId5" Type="http://schemas.openxmlformats.org/officeDocument/2006/relationships/image" Target="../media/8c352ccf055e489b872dc139852392b8.png"/><Relationship Id="rId6" Type="http://schemas.openxmlformats.org/officeDocument/2006/relationships/image" Target="../media/96b291635738480fac8afe8428515bc3.png"/><Relationship Id="rId7" Type="http://schemas.openxmlformats.org/officeDocument/2006/relationships/image" Target="../media/29257d9cae0c44d1b318ca68a6db5d10.png"/><Relationship Id="rId8" Type="http://schemas.openxmlformats.org/officeDocument/2006/relationships/image" Target="../media/31494af142784e938243b89ea6bf10d1.png"/><Relationship Id="rId9" Type="http://schemas.openxmlformats.org/officeDocument/2006/relationships/image" Target="../media/c256998d89ab4406b113313867ecf3f4.png"/><Relationship Id="rId10" Type="http://schemas.openxmlformats.org/officeDocument/2006/relationships/image" Target="../media/b1f471922a8747e4a0a5a7b579608c72.png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70b3b966523841e6bcb70061eb10da90.png"/><Relationship Id="rId4" Type="http://schemas.openxmlformats.org/officeDocument/2006/relationships/image" Target="../media/2690429516fc4433965ede9529e496e4.png"/><Relationship Id="rId5" Type="http://schemas.openxmlformats.org/officeDocument/2006/relationships/image" Target="../media/c7ab17a9d0a34204b908f7f967c4dd94.png"/><Relationship Id="rId6" Type="http://schemas.openxmlformats.org/officeDocument/2006/relationships/image" Target="../media/1c618eea19a2437f8151223d8827943a.png"/></Relationships>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A2301349DFD0BC835030050DE2BA694.png"/><Relationship Id="rId3" Type="http://schemas.openxmlformats.org/officeDocument/2006/relationships/image" Target="../media/ee7cca3f37d2464fa1f796caf2cd42bf.png"/><Relationship Id="rId4" Type="http://schemas.openxmlformats.org/officeDocument/2006/relationships/image" Target="../media/5BF01EE27FE4A16A2DE1911B6CDBC9FC.png"/><Relationship Id="rId5" Type="http://schemas.openxmlformats.org/officeDocument/2006/relationships/image" Target="../media/1571470f8a4842ef897a34a4e00eb0d8.png"/></Relationships>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bd6377fd524b463cb99d42f10921de08.png"/><Relationship Id="rId4" Type="http://schemas.openxmlformats.org/officeDocument/2006/relationships/image" Target="../media/e4daa986d9a943eea9c8a1709d143933.png"/><Relationship Id="rId5" Type="http://schemas.openxmlformats.org/officeDocument/2006/relationships/image" Target="../media/3bc222b10eac43d29e957f104f109d95.png"/><Relationship Id="rId6" Type="http://schemas.openxmlformats.org/officeDocument/2006/relationships/image" Target="../media/0dc65fd33a644ef384163c7934d0254f.png"/></Relationships>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d57180a4a4ca4d37b7dc53ccadf6f746.png"/><Relationship Id="rId4" Type="http://schemas.openxmlformats.org/officeDocument/2006/relationships/image" Target="../media/0a9d883a6b5148999e5e2870c5802689.png"/></Relationships>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0501bb9a77fc46b984b986dcd1ac2efc.png"/><Relationship Id="rId4" Type="http://schemas.openxmlformats.org/officeDocument/2006/relationships/image" Target="../media/43fe195a09ff4f35a469ffbd7612bdf4.png"/><Relationship Id="rId5" Type="http://schemas.openxmlformats.org/officeDocument/2006/relationships/image" Target="../media/51af13eba8d64b4180764ab1b6cc2457.png"/><Relationship Id="rId6" Type="http://schemas.openxmlformats.org/officeDocument/2006/relationships/image" Target="../media/30680326310a4867bc5e5db424f28d32.png"/><Relationship Id="rId7" Type="http://schemas.openxmlformats.org/officeDocument/2006/relationships/image" Target="../media/8c01212bad1a4f1a855b33e036d216e1.png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A2301349DFD0BC835030050DE2BA694.png"/><Relationship Id="rId3" Type="http://schemas.openxmlformats.org/officeDocument/2006/relationships/image" Target="../media/3a9a9779601b4a27926d0a1d969f497a.png"/><Relationship Id="rId4" Type="http://schemas.openxmlformats.org/officeDocument/2006/relationships/image" Target="../media/5BF01EE27FE4A16A2DE1911B6CDBC9FC.png"/><Relationship Id="rId5" Type="http://schemas.openxmlformats.org/officeDocument/2006/relationships/image" Target="../media/bc655298e2c94e12b414430b9eaaec49.png"/></Relationships>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A2301349DFD0BC835030050DE2BA694.png"/><Relationship Id="rId3" Type="http://schemas.openxmlformats.org/officeDocument/2006/relationships/image" Target="../media/c858352c2fc84b12b6f7f5dd4dcd8b21.png"/><Relationship Id="rId4" Type="http://schemas.openxmlformats.org/officeDocument/2006/relationships/image" Target="../media/5BF01EE27FE4A16A2DE1911B6CDBC9FC.png"/><Relationship Id="rId5" Type="http://schemas.openxmlformats.org/officeDocument/2006/relationships/image" Target="../media/f635ff00cb964cd391affaf53d35416f.png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53bd464761a747c297fa174df960223d.png"/><Relationship Id="rId4" Type="http://schemas.openxmlformats.org/officeDocument/2006/relationships/image" Target="../media/abf6381a4c2646edadc7fa4e6b3001ad.png"/><Relationship Id="rId5" Type="http://schemas.openxmlformats.org/officeDocument/2006/relationships/image" Target="../media/a172750a5e7143fca00a80b617fe4644.png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5cc5d9b171ab413781191222119a8569.png"/><Relationship Id="rId4" Type="http://schemas.openxmlformats.org/officeDocument/2006/relationships/image" Target="../media/da5df19d591348019628beee448a7389.png"/><Relationship Id="rId5" Type="http://schemas.openxmlformats.org/officeDocument/2006/relationships/image" Target="../media/3e346b45f8484838b3c2437237f93136.png"/><Relationship Id="rId6" Type="http://schemas.openxmlformats.org/officeDocument/2006/relationships/image" Target="../media/d7b8330f5cfb45eea9a48cee0d676855.png"/><Relationship Id="rId7" Type="http://schemas.openxmlformats.org/officeDocument/2006/relationships/image" Target="../media/3efed8ff6093412097f411a25994ac01.png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b7ed3235606e4ab0ac4ba3a3f1122ca7.png"/><Relationship Id="rId4" Type="http://schemas.openxmlformats.org/officeDocument/2006/relationships/image" Target="../media/e1249f1921734a4cac3c5d23b5e67178.png"/><Relationship Id="rId5" Type="http://schemas.openxmlformats.org/officeDocument/2006/relationships/image" Target="../media/061324de3c8245c7b229d20c6a24f521.png"/><Relationship Id="rId6" Type="http://schemas.openxmlformats.org/officeDocument/2006/relationships/image" Target="../media/95aa8bc69e6a498cbbf584db3b5f9274.png"/><Relationship Id="rId7" Type="http://schemas.openxmlformats.org/officeDocument/2006/relationships/image" Target="../media/4de6c92cdf194b5fa3165443045a5b12.png"/><Relationship Id="rId8" Type="http://schemas.openxmlformats.org/officeDocument/2006/relationships/image" Target="../media/980005b193564096b9a21612467eb769.png"/><Relationship Id="rId9" Type="http://schemas.openxmlformats.org/officeDocument/2006/relationships/image" Target="../media/f9c10981f1344a28aefd2ac5aae073ca.png"/><Relationship Id="rId10" Type="http://schemas.openxmlformats.org/officeDocument/2006/relationships/image" Target="../media/cbf1ae3cdd854a8b8f710002ee45649c.png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b85837d8d90944228a79f7f88eaf62f1.png"/><Relationship Id="rId4" Type="http://schemas.openxmlformats.org/officeDocument/2006/relationships/image" Target="../media/a35717f3a65d473db8e48b1406478051.png"/><Relationship Id="rId5" Type="http://schemas.openxmlformats.org/officeDocument/2006/relationships/image" Target="../media/a278702356b14806b445f92bacfb619e.png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A2301349DFD0BC835030050DE2BA694.png"/><Relationship Id="rId3" Type="http://schemas.openxmlformats.org/officeDocument/2006/relationships/image" Target="../media/5b2b2efb01034739bb3a6d1873c3d040.png"/><Relationship Id="rId4" Type="http://schemas.openxmlformats.org/officeDocument/2006/relationships/image" Target="../media/5BF01EE27FE4A16A2DE1911B6CDBC9FC.png"/><Relationship Id="rId5" Type="http://schemas.openxmlformats.org/officeDocument/2006/relationships/image" Target="../media/323d39cfda0d4ea5aeca5315bf2c6429.png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4AAE5D40A2460F650ACF2C67FB599E.png"/><Relationship Id="rId3" Type="http://schemas.openxmlformats.org/officeDocument/2006/relationships/image" Target="../media/3e78de87984443fd985d9371ffec92ab.png"/><Relationship Id="rId4" Type="http://schemas.openxmlformats.org/officeDocument/2006/relationships/image" Target="../media/ecede8089a25439b909cc3b2681db27c.png"/><Relationship Id="rId5" Type="http://schemas.openxmlformats.org/officeDocument/2006/relationships/image" Target="../media/5bb1e3561efa40518120f812a556400b.png"/><Relationship Id="rId6" Type="http://schemas.openxmlformats.org/officeDocument/2006/relationships/image" Target="../media/f62b59f474dd4fb591c5ea97aa16d9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269438" y="4897917"/>
            <a:ext cx="10934653" cy="8325247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0" y="5893915"/>
            <a:ext cx="9057149" cy="7822083"/>
          </a:xfrm>
          <a:prstGeom prst="rect">
            <a:avLst/>
          </a:prstGeom>
        </p:spPr>
      </p:pic>
      <p:pic>
        <p:nvPicPr>
          <p:cNvPr id="928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9285450" y="-179734"/>
            <a:ext cx="5098548" cy="8458955"/>
          </a:xfrm>
          <a:prstGeom prst="rect">
            <a:avLst/>
          </a:prstGeom>
        </p:spPr>
      </p:pic>
      <p:sp>
        <p:nvSpPr>
          <p:cNvPr id="1396" name="文本"/>
          <p:cNvSpPr>
            <a:spLocks noGrp="1"/>
          </p:cNvSpPr>
          <p:nvPr>
            <p:ph type="ctrTitle"/>
          </p:nvPr>
        </p:nvSpPr>
        <p:spPr>
          <a:xfrm rot="0" flipV="0" flipH="0">
            <a:off x="9466267" y="5782654"/>
            <a:ext cx="11300939" cy="125249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>
              <a:lnSpc>
                <a:spcPts val="10872"/>
              </a:lnSpc>
            </a:pPr>
            <a:r>
              <a:rPr lang="zh-CN" altLang="en-US" sz="9883" b="0" i="0" u="none" spc="988" dirty="0">
                <a:solidFill>
                  <a:srgbClr val="ff5882">
                    <a:alpha val="100000"/>
                  </a:srgbClr>
                </a:solidFill>
                <a:latin typeface="Noto Sans S Chinese Black" charset="-122"/>
                <a:ea typeface="Noto Sans S Chinese Black" charset="-122"/>
                <a:cs typeface="Noto Sans S Chinese Black" charset="-122"/>
              </a:rPr>
              <a:t>企业宣传简介模板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244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7180216" y="4897917"/>
            <a:ext cx="3394921" cy="784842"/>
          </a:xfrm>
          <a:prstGeom prst="rect">
            <a:avLst/>
          </a:prstGeom>
        </p:spPr>
      </p:pic>
      <p:sp>
        <p:nvSpPr>
          <p:cNvPr id="2909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6697831" y="4922922"/>
            <a:ext cx="4439645" cy="453493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3652"/>
              </a:lnSpc>
            </a:pPr>
            <a:r>
              <a:rPr lang="zh-CN" altLang="en-US" sz="3320" b="0" i="0" u="none" spc="0" dirty="0">
                <a:solidFill>
                  <a:srgbClr val="FFFFFF">
                    <a:alpha val="100000"/>
                  </a:srgbClr>
                </a:solidFill>
                <a:latin typeface="Noto Sans S Chinese Black" charset="-122"/>
                <a:ea typeface="Noto Sans S Chinese Black" charset="-122"/>
                <a:cs typeface="Noto Sans S Chinese Black" charset="-122"/>
              </a:rPr>
              <a:t>汇报人：AyoM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3952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1368996" y="7473358"/>
            <a:ext cx="9231541" cy="707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>
              <a:lnSpc>
                <a:spcPts val="3054"/>
              </a:lnSpc>
            </a:pPr>
            <a:r>
              <a:rPr lang="zh-CN" altLang="en-US" sz="2036" b="0" i="0" u="none" spc="0" dirty="0">
                <a:solidFill>
                  <a:srgbClr val="484848">
                    <a:alpha val="100000"/>
                  </a:srgbClr>
                </a:solidFill>
                <a:latin typeface="Noto Sans S Chinese Regular" charset="-122"/>
                <a:ea typeface="Noto Sans S Chinese Regular" charset="-122"/>
                <a:cs typeface="Noto Sans S Chinese Regular" charset="-122"/>
              </a:rPr>
              <a:t>在这里输入您的内容，或者通过复制您的文本，在此框选择复制粘贴，在这里输入您的内容，或者通过复制您的文本，在此框选择复制粘贴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5052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6257775" y="9472569"/>
            <a:ext cx="4342762" cy="40970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>
              <a:lnSpc>
                <a:spcPts val="3572"/>
              </a:lnSpc>
            </a:pPr>
            <a:r>
              <a:rPr lang="zh-CN" altLang="en-US" sz="3247" b="0" i="0" u="none" spc="0" dirty="0">
                <a:solidFill>
                  <a:srgbClr val="ff5882">
                    <a:alpha val="100000"/>
                  </a:srgbClr>
                </a:solidFill>
                <a:latin typeface="Noto Sans S Chinese Black" charset="-122"/>
                <a:ea typeface="Noto Sans S Chinese Black" charset="-122"/>
                <a:cs typeface="Noto Sans S Chinese Black" charset="-122"/>
              </a:rPr>
              <a:t>部门：创客贴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0" y="7306411"/>
            <a:ext cx="24432000" cy="6409588"/>
          </a:xfrm>
          <a:prstGeom prst="rect">
            <a:avLst/>
          </a:prstGeom>
        </p:spPr>
      </p:pic>
      <p:pic>
        <p:nvPicPr>
          <p:cNvPr id="923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2322132" y="4566495"/>
            <a:ext cx="3969379" cy="3969379"/>
          </a:xfrm>
          <a:prstGeom prst="rect">
            <a:avLst/>
          </a:prstGeom>
        </p:spPr>
      </p:pic>
      <p:pic>
        <p:nvPicPr>
          <p:cNvPr id="1390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2501154" y="4745518"/>
            <a:ext cx="3611334" cy="3611334"/>
          </a:xfrm>
          <a:prstGeom prst="rect">
            <a:avLst/>
          </a:prstGeom>
        </p:spPr>
      </p:pic>
      <p:pic>
        <p:nvPicPr>
          <p:cNvPr id="1858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21600000" flipV="0" flipH="0">
            <a:off x="3888864" y="9014746"/>
            <a:ext cx="835915" cy="726166"/>
          </a:xfrm>
          <a:prstGeom prst="rect">
            <a:avLst/>
          </a:prstGeom>
        </p:spPr>
      </p:pic>
      <p:pic>
        <p:nvPicPr>
          <p:cNvPr id="2331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0207213" y="4566495"/>
            <a:ext cx="3969379" cy="3969379"/>
          </a:xfrm>
          <a:prstGeom prst="rect">
            <a:avLst/>
          </a:prstGeom>
        </p:spPr>
      </p:pic>
      <p:pic>
        <p:nvPicPr>
          <p:cNvPr id="2800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0386235" y="4745518"/>
            <a:ext cx="3611334" cy="3611334"/>
          </a:xfrm>
          <a:prstGeom prst="rect">
            <a:avLst/>
          </a:prstGeom>
        </p:spPr>
      </p:pic>
      <p:pic>
        <p:nvPicPr>
          <p:cNvPr id="3269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21600000" flipV="0" flipH="0">
            <a:off x="11773945" y="9014746"/>
            <a:ext cx="835915" cy="726166"/>
          </a:xfrm>
          <a:prstGeom prst="rect">
            <a:avLst/>
          </a:prstGeom>
        </p:spPr>
      </p:pic>
      <p:pic>
        <p:nvPicPr>
          <p:cNvPr id="3743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7832415" y="4566495"/>
            <a:ext cx="3969379" cy="3969379"/>
          </a:xfrm>
          <a:prstGeom prst="rect">
            <a:avLst/>
          </a:prstGeom>
        </p:spPr>
      </p:pic>
      <p:pic>
        <p:nvPicPr>
          <p:cNvPr id="4213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8011437" y="4745518"/>
            <a:ext cx="3611334" cy="3611334"/>
          </a:xfrm>
          <a:prstGeom prst="rect">
            <a:avLst/>
          </a:prstGeom>
        </p:spPr>
      </p:pic>
      <p:pic>
        <p:nvPicPr>
          <p:cNvPr id="4683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21600000" flipV="0" flipH="0">
            <a:off x="19399147" y="9014746"/>
            <a:ext cx="835915" cy="726166"/>
          </a:xfrm>
          <a:prstGeom prst="rect">
            <a:avLst/>
          </a:prstGeom>
        </p:spPr>
      </p:pic>
      <p:pic>
        <p:nvPicPr>
          <p:cNvPr id="5158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2680685" y="4925049"/>
            <a:ext cx="3252272" cy="3252272"/>
          </a:xfrm>
          <a:prstGeom prst="rect">
            <a:avLst/>
          </a:prstGeom>
        </p:spPr>
      </p:pic>
      <p:pic>
        <p:nvPicPr>
          <p:cNvPr id="5627" name="Picture" descr="Picture"/>
          <p:cNvPicPr>
            <a:picLocks noChangeAspect="1"/>
          </p:cNvPicPr>
          <p:nvPr/>
        </p:nvPicPr>
        <p:blipFill>
          <a:blip r:embed="rId14" cstate="print">
            <a:alphaModFix amt="100000"/>
          </a:blip>
          <a:stretch>
            <a:fillRect/>
          </a:stretch>
        </p:blipFill>
        <p:spPr>
          <a:xfrm rot="0" flipV="0" flipH="0">
            <a:off x="10565766" y="4925049"/>
            <a:ext cx="3252272" cy="3252272"/>
          </a:xfrm>
          <a:prstGeom prst="rect">
            <a:avLst/>
          </a:prstGeom>
        </p:spPr>
      </p:pic>
      <p:pic>
        <p:nvPicPr>
          <p:cNvPr id="6097" name="Picture" descr="Picture"/>
          <p:cNvPicPr>
            <a:picLocks noChangeAspect="1"/>
          </p:cNvPicPr>
          <p:nvPr/>
        </p:nvPicPr>
        <p:blipFill>
          <a:blip r:embed="rId15" cstate="print">
            <a:alphaModFix amt="100000"/>
          </a:blip>
          <a:stretch>
            <a:fillRect/>
          </a:stretch>
        </p:blipFill>
        <p:spPr>
          <a:xfrm rot="0" flipV="0" flipH="0">
            <a:off x="18190968" y="4925049"/>
            <a:ext cx="3252272" cy="325227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0" y="4849168"/>
            <a:ext cx="24351090" cy="2747399"/>
          </a:xfrm>
          <a:prstGeom prst="rect">
            <a:avLst/>
          </a:prstGeom>
        </p:spPr>
      </p:pic>
      <p:pic>
        <p:nvPicPr>
          <p:cNvPr id="923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3252769" y="3351005"/>
            <a:ext cx="4446693" cy="5305713"/>
          </a:xfrm>
          <a:prstGeom prst="rect">
            <a:avLst/>
          </a:prstGeom>
        </p:spPr>
      </p:pic>
      <p:pic>
        <p:nvPicPr>
          <p:cNvPr id="1390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9809188" y="3351005"/>
            <a:ext cx="4446693" cy="5305713"/>
          </a:xfrm>
          <a:prstGeom prst="rect">
            <a:avLst/>
          </a:prstGeom>
        </p:spPr>
      </p:pic>
      <p:pic>
        <p:nvPicPr>
          <p:cNvPr id="1858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6396881" y="3351005"/>
            <a:ext cx="4446693" cy="530571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18900000" flipV="0" flipH="0">
            <a:off x="3588493" y="4037462"/>
            <a:ext cx="3561618" cy="3561618"/>
          </a:xfrm>
          <a:prstGeom prst="rect">
            <a:avLst/>
          </a:prstGeom>
        </p:spPr>
      </p:pic>
      <p:pic>
        <p:nvPicPr>
          <p:cNvPr id="935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3216406" y="3665375"/>
            <a:ext cx="4305792" cy="4305792"/>
          </a:xfrm>
          <a:prstGeom prst="rect">
            <a:avLst/>
          </a:prstGeom>
        </p:spPr>
      </p:pic>
      <p:pic>
        <p:nvPicPr>
          <p:cNvPr id="1402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18900000" flipV="0" flipH="0">
            <a:off x="10380006" y="4037462"/>
            <a:ext cx="3561618" cy="3561618"/>
          </a:xfrm>
          <a:prstGeom prst="rect">
            <a:avLst/>
          </a:prstGeom>
        </p:spPr>
      </p:pic>
      <p:pic>
        <p:nvPicPr>
          <p:cNvPr id="1878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0007919" y="3665375"/>
            <a:ext cx="4305792" cy="4305792"/>
          </a:xfrm>
          <a:prstGeom prst="rect">
            <a:avLst/>
          </a:prstGeom>
        </p:spPr>
      </p:pic>
      <p:pic>
        <p:nvPicPr>
          <p:cNvPr id="2347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18900000" flipV="0" flipH="0">
            <a:off x="17233887" y="4037462"/>
            <a:ext cx="3561618" cy="3561618"/>
          </a:xfrm>
          <a:prstGeom prst="rect">
            <a:avLst/>
          </a:prstGeom>
        </p:spPr>
      </p:pic>
      <p:pic>
        <p:nvPicPr>
          <p:cNvPr id="2823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6861800" y="3665375"/>
            <a:ext cx="4305792" cy="430579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366246" y="2567862"/>
            <a:ext cx="10610091" cy="8078138"/>
          </a:xfrm>
          <a:prstGeom prst="rect">
            <a:avLst/>
          </a:prstGeom>
        </p:spPr>
      </p:pic>
      <p:pic>
        <p:nvPicPr>
          <p:cNvPr id="468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8213966" y="3124158"/>
            <a:ext cx="8065370" cy="6965547"/>
          </a:xfrm>
          <a:prstGeom prst="rect">
            <a:avLst/>
          </a:prstGeom>
          <a:effectLst>
            <a:outerShdw blurRad="406400" dist="254000" dir="2700000" algn="ctr">
              <a:srgbClr val="000">
                <a:alpha val="47000"/>
              </a:srgbClr>
            </a:outerShdw>
          </a:effectLst>
        </p:spPr>
      </p:pic>
      <p:pic>
        <p:nvPicPr>
          <p:cNvPr id="110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9640506" y="-184415"/>
            <a:ext cx="4743493" cy="7869886"/>
          </a:xfrm>
          <a:prstGeom prst="rect">
            <a:avLst/>
          </a:prstGeom>
        </p:spPr>
      </p:pic>
      <p:pic>
        <p:nvPicPr>
          <p:cNvPr id="156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1" flipH="1">
            <a:off x="0" y="6064894"/>
            <a:ext cx="4743493" cy="7869886"/>
          </a:xfrm>
          <a:prstGeom prst="rect">
            <a:avLst/>
          </a:prstGeom>
        </p:spPr>
      </p:pic>
      <p:pic>
        <p:nvPicPr>
          <p:cNvPr id="203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0175644" y="8363152"/>
            <a:ext cx="3940120" cy="3809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3434726" y="2745688"/>
            <a:ext cx="4049735" cy="4049735"/>
          </a:xfrm>
          <a:prstGeom prst="rect">
            <a:avLst/>
          </a:prstGeom>
        </p:spPr>
      </p:pic>
      <p:pic>
        <p:nvPicPr>
          <p:cNvPr id="928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3656671" y="2967632"/>
            <a:ext cx="3605847" cy="3605847"/>
          </a:xfrm>
          <a:prstGeom prst="rect">
            <a:avLst/>
          </a:prstGeom>
        </p:spPr>
      </p:pic>
      <p:pic>
        <p:nvPicPr>
          <p:cNvPr id="139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2853278" y="2745688"/>
            <a:ext cx="4049735" cy="4049735"/>
          </a:xfrm>
          <a:prstGeom prst="rect">
            <a:avLst/>
          </a:prstGeom>
        </p:spPr>
      </p:pic>
      <p:pic>
        <p:nvPicPr>
          <p:cNvPr id="186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3075222" y="2967632"/>
            <a:ext cx="3605847" cy="3605847"/>
          </a:xfrm>
          <a:prstGeom prst="rect">
            <a:avLst/>
          </a:prstGeom>
        </p:spPr>
      </p:pic>
      <p:pic>
        <p:nvPicPr>
          <p:cNvPr id="2333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7772623" y="3819260"/>
            <a:ext cx="1161038" cy="1161038"/>
          </a:xfrm>
          <a:prstGeom prst="rect">
            <a:avLst/>
          </a:prstGeom>
        </p:spPr>
      </p:pic>
      <p:pic>
        <p:nvPicPr>
          <p:cNvPr id="2801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7191174" y="3819749"/>
            <a:ext cx="1193254" cy="1193254"/>
          </a:xfrm>
          <a:prstGeom prst="rect">
            <a:avLst/>
          </a:prstGeom>
        </p:spPr>
      </p:pic>
      <p:pic>
        <p:nvPicPr>
          <p:cNvPr id="3270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3434726" y="7578133"/>
            <a:ext cx="4049735" cy="4049735"/>
          </a:xfrm>
          <a:prstGeom prst="rect">
            <a:avLst/>
          </a:prstGeom>
        </p:spPr>
      </p:pic>
      <p:pic>
        <p:nvPicPr>
          <p:cNvPr id="3738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3656671" y="7800077"/>
            <a:ext cx="3605847" cy="3605847"/>
          </a:xfrm>
          <a:prstGeom prst="rect">
            <a:avLst/>
          </a:prstGeom>
        </p:spPr>
      </p:pic>
      <p:pic>
        <p:nvPicPr>
          <p:cNvPr id="4207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2853278" y="7578133"/>
            <a:ext cx="4049735" cy="4049735"/>
          </a:xfrm>
          <a:prstGeom prst="rect">
            <a:avLst/>
          </a:prstGeom>
        </p:spPr>
      </p:pic>
      <p:pic>
        <p:nvPicPr>
          <p:cNvPr id="4677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13075222" y="7800077"/>
            <a:ext cx="3605847" cy="3605847"/>
          </a:xfrm>
          <a:prstGeom prst="rect">
            <a:avLst/>
          </a:prstGeom>
        </p:spPr>
      </p:pic>
      <p:pic>
        <p:nvPicPr>
          <p:cNvPr id="5147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7772623" y="8630227"/>
            <a:ext cx="1193254" cy="1193254"/>
          </a:xfrm>
          <a:prstGeom prst="rect">
            <a:avLst/>
          </a:prstGeom>
        </p:spPr>
      </p:pic>
      <p:pic>
        <p:nvPicPr>
          <p:cNvPr id="5616" name="Picture" descr="Picture"/>
          <p:cNvPicPr>
            <a:picLocks noChangeAspect="1"/>
          </p:cNvPicPr>
          <p:nvPr/>
        </p:nvPicPr>
        <p:blipFill>
          <a:blip r:embed="rId14" cstate="print">
            <a:alphaModFix amt="100000"/>
          </a:blip>
          <a:stretch>
            <a:fillRect/>
          </a:stretch>
        </p:blipFill>
        <p:spPr>
          <a:xfrm rot="0" flipV="0" flipH="0">
            <a:off x="17106146" y="8605598"/>
            <a:ext cx="1289903" cy="128990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2733174" y="2996603"/>
            <a:ext cx="5154830" cy="7722791"/>
          </a:xfrm>
          <a:prstGeom prst="rect">
            <a:avLst/>
          </a:prstGeom>
          <a:effectLst>
            <a:outerShdw blurRad="304800" dist="228600" dir="2700000" algn="ctr">
              <a:srgbClr val="000">
                <a:alpha val="20000"/>
              </a:srgbClr>
            </a:outerShdw>
          </a:effectLst>
        </p:spPr>
      </p:pic>
      <p:pic>
        <p:nvPicPr>
          <p:cNvPr id="1093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8071958" y="2996605"/>
            <a:ext cx="3148394" cy="3773583"/>
          </a:xfrm>
          <a:prstGeom prst="rect">
            <a:avLst/>
          </a:prstGeom>
          <a:effectLst>
            <a:outerShdw blurRad="304800" dist="228600" dir="2700000" algn="ctr">
              <a:srgbClr val="000">
                <a:alpha val="20000"/>
              </a:srgbClr>
            </a:outerShdw>
          </a:effectLst>
        </p:spPr>
      </p:pic>
      <p:pic>
        <p:nvPicPr>
          <p:cNvPr id="172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8071963" y="6931143"/>
            <a:ext cx="3148393" cy="3773582"/>
          </a:xfrm>
          <a:prstGeom prst="rect">
            <a:avLst/>
          </a:prstGeom>
          <a:effectLst>
            <a:outerShdw blurRad="304800" dist="228600" dir="2700000" algn="ctr">
              <a:srgbClr val="000">
                <a:alpha val="20000"/>
              </a:srgbClr>
            </a:outerShdw>
          </a:effectLst>
        </p:spPr>
      </p:pic>
      <p:pic>
        <p:nvPicPr>
          <p:cNvPr id="2359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1702470" y="9090628"/>
            <a:ext cx="1016616" cy="1016616"/>
          </a:xfrm>
          <a:prstGeom prst="rect">
            <a:avLst/>
          </a:prstGeom>
        </p:spPr>
      </p:pic>
      <p:pic>
        <p:nvPicPr>
          <p:cNvPr id="2828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4630900" y="9090628"/>
            <a:ext cx="1016616" cy="1016616"/>
          </a:xfrm>
          <a:prstGeom prst="rect">
            <a:avLst/>
          </a:prstGeom>
        </p:spPr>
      </p:pic>
      <p:pic>
        <p:nvPicPr>
          <p:cNvPr id="3297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3145465" y="9090628"/>
            <a:ext cx="1016616" cy="101661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2714" y="6955681"/>
            <a:ext cx="24378570" cy="38099"/>
          </a:xfrm>
          <a:prstGeom prst="rect">
            <a:avLst/>
          </a:prstGeom>
        </p:spPr>
      </p:pic>
      <p:pic>
        <p:nvPicPr>
          <p:cNvPr id="924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3915075" y="6639679"/>
            <a:ext cx="647331" cy="647331"/>
          </a:xfrm>
          <a:prstGeom prst="rect">
            <a:avLst/>
          </a:prstGeom>
        </p:spPr>
      </p:pic>
      <p:pic>
        <p:nvPicPr>
          <p:cNvPr id="1389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3216489" y="4169632"/>
            <a:ext cx="2044401" cy="2044401"/>
          </a:xfrm>
          <a:prstGeom prst="rect">
            <a:avLst/>
          </a:prstGeom>
        </p:spPr>
      </p:pic>
      <p:pic>
        <p:nvPicPr>
          <p:cNvPr id="1857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3621697" y="4555759"/>
            <a:ext cx="1234146" cy="1234146"/>
          </a:xfrm>
          <a:prstGeom prst="rect">
            <a:avLst/>
          </a:prstGeom>
        </p:spPr>
      </p:pic>
      <p:pic>
        <p:nvPicPr>
          <p:cNvPr id="2325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9025579" y="6639684"/>
            <a:ext cx="647331" cy="647331"/>
          </a:xfrm>
          <a:prstGeom prst="rect">
            <a:avLst/>
          </a:prstGeom>
        </p:spPr>
      </p:pic>
      <p:pic>
        <p:nvPicPr>
          <p:cNvPr id="2791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8326993" y="4169637"/>
            <a:ext cx="2044401" cy="2044401"/>
          </a:xfrm>
          <a:prstGeom prst="rect">
            <a:avLst/>
          </a:prstGeom>
        </p:spPr>
      </p:pic>
      <p:pic>
        <p:nvPicPr>
          <p:cNvPr id="3259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4385931" y="6743379"/>
            <a:ext cx="647331" cy="647331"/>
          </a:xfrm>
          <a:prstGeom prst="rect">
            <a:avLst/>
          </a:prstGeom>
        </p:spPr>
      </p:pic>
      <p:pic>
        <p:nvPicPr>
          <p:cNvPr id="3726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3687345" y="4273332"/>
            <a:ext cx="2044401" cy="2044401"/>
          </a:xfrm>
          <a:prstGeom prst="rect">
            <a:avLst/>
          </a:prstGeom>
        </p:spPr>
      </p:pic>
      <p:pic>
        <p:nvPicPr>
          <p:cNvPr id="4196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9496436" y="6743385"/>
            <a:ext cx="647331" cy="647331"/>
          </a:xfrm>
          <a:prstGeom prst="rect">
            <a:avLst/>
          </a:prstGeom>
        </p:spPr>
      </p:pic>
      <p:pic>
        <p:nvPicPr>
          <p:cNvPr id="4664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18797849" y="4273338"/>
            <a:ext cx="2044401" cy="2044401"/>
          </a:xfrm>
          <a:prstGeom prst="rect">
            <a:avLst/>
          </a:prstGeom>
        </p:spPr>
      </p:pic>
      <p:pic>
        <p:nvPicPr>
          <p:cNvPr id="5134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8783934" y="4646469"/>
            <a:ext cx="1143454" cy="1143454"/>
          </a:xfrm>
          <a:prstGeom prst="rect">
            <a:avLst/>
          </a:prstGeom>
        </p:spPr>
      </p:pic>
      <p:pic>
        <p:nvPicPr>
          <p:cNvPr id="5603" name="Picture" descr="Picture"/>
          <p:cNvPicPr>
            <a:picLocks noChangeAspect="1"/>
          </p:cNvPicPr>
          <p:nvPr/>
        </p:nvPicPr>
        <p:blipFill>
          <a:blip r:embed="rId14" cstate="print">
            <a:alphaModFix amt="100000"/>
          </a:blip>
          <a:stretch>
            <a:fillRect/>
          </a:stretch>
        </p:blipFill>
        <p:spPr>
          <a:xfrm rot="0" flipV="0" flipH="0">
            <a:off x="14206077" y="4783070"/>
            <a:ext cx="1006852" cy="1006852"/>
          </a:xfrm>
          <a:prstGeom prst="rect">
            <a:avLst/>
          </a:prstGeom>
        </p:spPr>
      </p:pic>
      <p:pic>
        <p:nvPicPr>
          <p:cNvPr id="6073" name="Picture" descr="Picture"/>
          <p:cNvPicPr>
            <a:picLocks noChangeAspect="1"/>
          </p:cNvPicPr>
          <p:nvPr/>
        </p:nvPicPr>
        <p:blipFill>
          <a:blip r:embed="rId15" cstate="print">
            <a:alphaModFix amt="100000"/>
          </a:blip>
          <a:stretch>
            <a:fillRect/>
          </a:stretch>
        </p:blipFill>
        <p:spPr>
          <a:xfrm rot="0" flipV="0" flipH="0">
            <a:off x="19182126" y="4646468"/>
            <a:ext cx="1288737" cy="128873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2687746" y="1447036"/>
            <a:ext cx="4178497" cy="5033190"/>
          </a:xfrm>
          <a:prstGeom prst="rect">
            <a:avLst/>
          </a:prstGeom>
        </p:spPr>
      </p:pic>
      <p:pic>
        <p:nvPicPr>
          <p:cNvPr id="928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7631082" y="7199734"/>
            <a:ext cx="4178497" cy="5033190"/>
          </a:xfrm>
          <a:prstGeom prst="rect">
            <a:avLst/>
          </a:prstGeom>
        </p:spPr>
      </p:pic>
      <p:pic>
        <p:nvPicPr>
          <p:cNvPr id="139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7631082" y="1447036"/>
            <a:ext cx="4178497" cy="5035089"/>
          </a:xfrm>
          <a:prstGeom prst="rect">
            <a:avLst/>
          </a:prstGeom>
        </p:spPr>
      </p:pic>
      <p:pic>
        <p:nvPicPr>
          <p:cNvPr id="1863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7659414" y="1481175"/>
            <a:ext cx="4121834" cy="4966810"/>
          </a:xfrm>
          <a:prstGeom prst="rect">
            <a:avLst/>
          </a:prstGeom>
        </p:spPr>
      </p:pic>
      <p:pic>
        <p:nvPicPr>
          <p:cNvPr id="2331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2574418" y="1447036"/>
            <a:ext cx="4178497" cy="5033190"/>
          </a:xfrm>
          <a:prstGeom prst="rect">
            <a:avLst/>
          </a:prstGeom>
        </p:spPr>
      </p:pic>
      <p:pic>
        <p:nvPicPr>
          <p:cNvPr id="2800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7517754" y="7199734"/>
            <a:ext cx="4178497" cy="5033190"/>
          </a:xfrm>
          <a:prstGeom prst="rect">
            <a:avLst/>
          </a:prstGeom>
        </p:spPr>
      </p:pic>
      <p:pic>
        <p:nvPicPr>
          <p:cNvPr id="3269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7517754" y="1447036"/>
            <a:ext cx="4178497" cy="5035089"/>
          </a:xfrm>
          <a:prstGeom prst="rect">
            <a:avLst/>
          </a:prstGeom>
        </p:spPr>
      </p:pic>
      <p:pic>
        <p:nvPicPr>
          <p:cNvPr id="3738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7546086" y="1481175"/>
            <a:ext cx="4121834" cy="4966810"/>
          </a:xfrm>
          <a:prstGeom prst="rect">
            <a:avLst/>
          </a:prstGeom>
        </p:spPr>
      </p:pic>
      <p:pic>
        <p:nvPicPr>
          <p:cNvPr id="4208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2574418" y="7199734"/>
            <a:ext cx="4178497" cy="5035089"/>
          </a:xfrm>
          <a:prstGeom prst="rect">
            <a:avLst/>
          </a:prstGeom>
        </p:spPr>
      </p:pic>
      <p:pic>
        <p:nvPicPr>
          <p:cNvPr id="4678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12602750" y="7233873"/>
            <a:ext cx="4121834" cy="4966810"/>
          </a:xfrm>
          <a:prstGeom prst="rect">
            <a:avLst/>
          </a:prstGeom>
        </p:spPr>
      </p:pic>
      <p:pic>
        <p:nvPicPr>
          <p:cNvPr id="5148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2687746" y="7233873"/>
            <a:ext cx="4178497" cy="5035089"/>
          </a:xfrm>
          <a:prstGeom prst="rect">
            <a:avLst/>
          </a:prstGeom>
        </p:spPr>
      </p:pic>
      <p:pic>
        <p:nvPicPr>
          <p:cNvPr id="5617" name="Picture" descr="Picture"/>
          <p:cNvPicPr>
            <a:picLocks noChangeAspect="1"/>
          </p:cNvPicPr>
          <p:nvPr/>
        </p:nvPicPr>
        <p:blipFill>
          <a:blip r:embed="rId14" cstate="print">
            <a:alphaModFix amt="100000"/>
          </a:blip>
          <a:stretch>
            <a:fillRect/>
          </a:stretch>
        </p:blipFill>
        <p:spPr>
          <a:xfrm rot="0" flipV="0" flipH="0">
            <a:off x="2716078" y="7268012"/>
            <a:ext cx="4121834" cy="4966810"/>
          </a:xfrm>
          <a:prstGeom prst="rect">
            <a:avLst/>
          </a:prstGeom>
        </p:spPr>
      </p:pic>
      <p:pic>
        <p:nvPicPr>
          <p:cNvPr id="6086" name="Picture" descr="Picture"/>
          <p:cNvPicPr>
            <a:picLocks noChangeAspect="1"/>
          </p:cNvPicPr>
          <p:nvPr/>
        </p:nvPicPr>
        <p:blipFill>
          <a:blip r:embed="rId15" cstate="print">
            <a:alphaModFix amt="100000"/>
          </a:blip>
          <a:stretch>
            <a:fillRect/>
          </a:stretch>
        </p:blipFill>
        <p:spPr>
          <a:xfrm rot="0" flipV="0" flipH="0">
            <a:off x="18291078" y="2648656"/>
            <a:ext cx="2631849" cy="2631849"/>
          </a:xfrm>
          <a:prstGeom prst="rect">
            <a:avLst/>
          </a:prstGeom>
        </p:spPr>
      </p:pic>
      <p:pic>
        <p:nvPicPr>
          <p:cNvPr id="6556" name="Picture" descr="Picture"/>
          <p:cNvPicPr>
            <a:picLocks noChangeAspect="1"/>
          </p:cNvPicPr>
          <p:nvPr/>
        </p:nvPicPr>
        <p:blipFill>
          <a:blip r:embed="rId16" cstate="print">
            <a:alphaModFix amt="100000"/>
          </a:blip>
          <a:stretch>
            <a:fillRect/>
          </a:stretch>
        </p:blipFill>
        <p:spPr>
          <a:xfrm rot="0" flipV="0" flipH="0">
            <a:off x="9375157" y="2130328"/>
            <a:ext cx="921471" cy="1036655"/>
          </a:xfrm>
          <a:prstGeom prst="rect">
            <a:avLst/>
          </a:prstGeom>
        </p:spPr>
      </p:pic>
      <p:pic>
        <p:nvPicPr>
          <p:cNvPr id="7024" name="Picture" descr="Picture"/>
          <p:cNvPicPr>
            <a:picLocks noChangeAspect="1"/>
          </p:cNvPicPr>
          <p:nvPr/>
        </p:nvPicPr>
        <p:blipFill>
          <a:blip r:embed="rId17" cstate="print">
            <a:alphaModFix amt="100000"/>
          </a:blip>
          <a:stretch>
            <a:fillRect/>
          </a:stretch>
        </p:blipFill>
        <p:spPr>
          <a:xfrm rot="0" flipV="0" flipH="0">
            <a:off x="4255867" y="7677919"/>
            <a:ext cx="1042255" cy="1255444"/>
          </a:xfrm>
          <a:prstGeom prst="rect">
            <a:avLst/>
          </a:prstGeom>
        </p:spPr>
      </p:pic>
      <p:pic>
        <p:nvPicPr>
          <p:cNvPr id="7493" name="Picture" descr="Picture"/>
          <p:cNvPicPr>
            <a:picLocks noChangeAspect="1"/>
          </p:cNvPicPr>
          <p:nvPr/>
        </p:nvPicPr>
        <p:blipFill>
          <a:blip r:embed="rId18" cstate="print">
            <a:alphaModFix amt="100000"/>
          </a:blip>
          <a:stretch>
            <a:fillRect/>
          </a:stretch>
        </p:blipFill>
        <p:spPr>
          <a:xfrm rot="0" flipV="0" flipH="0">
            <a:off x="14134284" y="7677919"/>
            <a:ext cx="1058766" cy="129939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366246" y="2567862"/>
            <a:ext cx="10610091" cy="8078138"/>
          </a:xfrm>
          <a:prstGeom prst="rect">
            <a:avLst/>
          </a:prstGeom>
        </p:spPr>
      </p:pic>
      <p:pic>
        <p:nvPicPr>
          <p:cNvPr id="468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8213966" y="3124158"/>
            <a:ext cx="8065370" cy="6965547"/>
          </a:xfrm>
          <a:prstGeom prst="rect">
            <a:avLst/>
          </a:prstGeom>
          <a:effectLst>
            <a:outerShdw blurRad="406400" dist="254000" dir="2700000" algn="ctr">
              <a:srgbClr val="000">
                <a:alpha val="47000"/>
              </a:srgbClr>
            </a:outerShdw>
          </a:effectLst>
        </p:spPr>
      </p:pic>
      <p:pic>
        <p:nvPicPr>
          <p:cNvPr id="110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9640506" y="-184415"/>
            <a:ext cx="4743493" cy="7869886"/>
          </a:xfrm>
          <a:prstGeom prst="rect">
            <a:avLst/>
          </a:prstGeom>
        </p:spPr>
      </p:pic>
      <p:pic>
        <p:nvPicPr>
          <p:cNvPr id="156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1" flipH="1">
            <a:off x="0" y="6064894"/>
            <a:ext cx="4743493" cy="7869886"/>
          </a:xfrm>
          <a:prstGeom prst="rect">
            <a:avLst/>
          </a:prstGeom>
        </p:spPr>
      </p:pic>
      <p:pic>
        <p:nvPicPr>
          <p:cNvPr id="203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0175644" y="8363152"/>
            <a:ext cx="3940120" cy="3809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0" y="4101958"/>
            <a:ext cx="11475219" cy="82147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19471771" y="-184415"/>
            <a:ext cx="5115833" cy="4999564"/>
          </a:xfrm>
          <a:prstGeom prst="rect">
            <a:avLst/>
          </a:prstGeom>
        </p:spPr>
      </p:pic>
      <p:pic>
        <p:nvPicPr>
          <p:cNvPr id="468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2163146" y="4048667"/>
            <a:ext cx="16199988" cy="7587703"/>
          </a:xfrm>
          <a:prstGeom prst="rect">
            <a:avLst/>
          </a:prstGeom>
        </p:spPr>
      </p:pic>
      <p:sp>
        <p:nvSpPr>
          <p:cNvPr id="936" name="文本"/>
          <p:cNvSpPr>
            <a:spLocks noGrp="1"/>
          </p:cNvSpPr>
          <p:nvPr>
            <p:ph type="ctrTitle"/>
          </p:nvPr>
        </p:nvSpPr>
        <p:spPr>
          <a:xfrm rot="0" flipV="0" flipH="0">
            <a:off x="5402290" y="5703771"/>
            <a:ext cx="4573141" cy="51962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4343"/>
              </a:lnSpc>
            </a:pPr>
            <a:r>
              <a:rPr lang="zh-CN" altLang="en-US" sz="4343" b="0" i="0" u="none" spc="1303" dirty="0">
                <a:solidFill>
                  <a:srgbClr val="6C6C6C">
                    <a:alpha val="100000"/>
                  </a:srgbClr>
                </a:solidFill>
                <a:latin typeface="Noto Sans S Chinese Black" charset="-122"/>
                <a:ea typeface="Noto Sans S Chinese Black" charset="-122"/>
                <a:cs typeface="Noto Sans S Chinese Black" charset="-122"/>
              </a:rPr>
              <a:t>企业简介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1974" name="文本"/>
          <p:cNvSpPr>
            <a:spLocks noGrp="1"/>
          </p:cNvSpPr>
          <p:nvPr>
            <p:ph type="ctrTitle"/>
          </p:nvPr>
        </p:nvSpPr>
        <p:spPr>
          <a:xfrm rot="0" flipV="0" flipH="0">
            <a:off x="5402290" y="7329335"/>
            <a:ext cx="4301345" cy="515015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4343"/>
              </a:lnSpc>
            </a:pPr>
            <a:r>
              <a:rPr lang="zh-CN" altLang="en-US" sz="4343" b="0" i="0" u="none" spc="1303" dirty="0">
                <a:solidFill>
                  <a:srgbClr val="6C6C6C">
                    <a:alpha val="100000"/>
                  </a:srgbClr>
                </a:solidFill>
                <a:latin typeface="Noto Sans S Chinese Black" charset="-122"/>
                <a:ea typeface="Noto Sans S Chinese Black" charset="-122"/>
                <a:cs typeface="Noto Sans S Chinese Black" charset="-122"/>
              </a:rPr>
              <a:t>产品介绍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3013" name="文本"/>
          <p:cNvSpPr>
            <a:spLocks noGrp="1"/>
          </p:cNvSpPr>
          <p:nvPr>
            <p:ph type="ctrTitle"/>
          </p:nvPr>
        </p:nvSpPr>
        <p:spPr>
          <a:xfrm rot="0" flipV="0" flipH="0">
            <a:off x="5418203" y="8950589"/>
            <a:ext cx="4844937" cy="506395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4343"/>
              </a:lnSpc>
            </a:pPr>
            <a:r>
              <a:rPr lang="zh-CN" altLang="en-US" sz="4343" b="0" i="0" u="none" spc="1303" dirty="0">
                <a:solidFill>
                  <a:srgbClr val="6C6C6C">
                    <a:alpha val="100000"/>
                  </a:srgbClr>
                </a:solidFill>
                <a:latin typeface="Noto Sans S Chinese Black" charset="-122"/>
                <a:ea typeface="Noto Sans S Chinese Black" charset="-122"/>
                <a:cs typeface="Noto Sans S Chinese Black" charset="-122"/>
              </a:rPr>
              <a:t>市场分析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4052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1999080" y="5759773"/>
            <a:ext cx="4844937" cy="51339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4343"/>
              </a:lnSpc>
            </a:pPr>
            <a:r>
              <a:rPr lang="zh-CN" altLang="en-US" sz="4343" b="0" i="0" u="none" spc="1303" dirty="0">
                <a:solidFill>
                  <a:srgbClr val="6C6C6C">
                    <a:alpha val="100000"/>
                  </a:srgbClr>
                </a:solidFill>
                <a:latin typeface="Noto Sans S Chinese Black" charset="-122"/>
                <a:ea typeface="Noto Sans S Chinese Black" charset="-122"/>
                <a:cs typeface="Noto Sans S Chinese Black" charset="-122"/>
              </a:rPr>
              <a:t>发展计划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5092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1983168" y="7395573"/>
            <a:ext cx="4844937" cy="519325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4343"/>
              </a:lnSpc>
            </a:pPr>
            <a:r>
              <a:rPr lang="zh-CN" altLang="en-US" sz="4343" b="0" i="0" u="none" spc="1303" dirty="0">
                <a:solidFill>
                  <a:srgbClr val="6C6C6C">
                    <a:alpha val="100000"/>
                  </a:srgbClr>
                </a:solidFill>
                <a:latin typeface="Noto Sans S Chinese Black" charset="-122"/>
                <a:ea typeface="Noto Sans S Chinese Black" charset="-122"/>
                <a:cs typeface="Noto Sans S Chinese Black" charset="-122"/>
              </a:rPr>
              <a:t>实施方案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6132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2007056" y="9021137"/>
            <a:ext cx="4844937" cy="51717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4343"/>
              </a:lnSpc>
            </a:pPr>
            <a:r>
              <a:rPr lang="zh-CN" altLang="en-US" sz="4343" b="0" i="0" u="none" spc="1303" dirty="0">
                <a:solidFill>
                  <a:srgbClr val="6C6C6C">
                    <a:alpha val="100000"/>
                  </a:srgbClr>
                </a:solidFill>
                <a:latin typeface="Noto Sans S Chinese Black" charset="-122"/>
                <a:ea typeface="Noto Sans S Chinese Black" charset="-122"/>
                <a:cs typeface="Noto Sans S Chinese Black" charset="-122"/>
              </a:rPr>
              <a:t>前景展望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7172" name="文本"/>
          <p:cNvSpPr>
            <a:spLocks noGrp="1"/>
          </p:cNvSpPr>
          <p:nvPr>
            <p:ph type="ctrTitle"/>
          </p:nvPr>
        </p:nvSpPr>
        <p:spPr>
          <a:xfrm rot="0" flipV="0" flipH="0">
            <a:off x="5491359" y="2106216"/>
            <a:ext cx="5922349" cy="73796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8771"/>
              </a:lnSpc>
            </a:pPr>
            <a:r>
              <a:rPr lang="zh-CN" altLang="en-US" sz="7309" b="0" i="1" u="none" spc="2192" dirty="0">
                <a:solidFill>
                  <a:srgbClr val="ff5882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CONTENT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8208" name="文本"/>
          <p:cNvSpPr>
            <a:spLocks noGrp="1"/>
          </p:cNvSpPr>
          <p:nvPr>
            <p:ph type="ctrTitle"/>
          </p:nvPr>
        </p:nvSpPr>
        <p:spPr>
          <a:xfrm rot="0" flipV="0" flipH="0">
            <a:off x="2163146" y="2257927"/>
            <a:ext cx="2949821" cy="9995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8915"/>
              </a:lnSpc>
            </a:pPr>
            <a:r>
              <a:rPr lang="zh-CN" altLang="en-US" sz="8915" b="0" i="0" u="none" spc="891" dirty="0">
                <a:solidFill>
                  <a:srgbClr val="ff5882">
                    <a:alpha val="100000"/>
                  </a:srgbClr>
                </a:solidFill>
                <a:latin typeface="Noto Sans S Chinese Black" charset="-122"/>
                <a:ea typeface="Noto Sans S Chinese Black" charset="-122"/>
                <a:cs typeface="Noto Sans S Chinese Black" charset="-122"/>
              </a:rPr>
              <a:t>目录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9244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17640000" flipV="0" flipH="0">
            <a:off x="4296120" y="2917562"/>
            <a:ext cx="1633694" cy="63499"/>
          </a:xfrm>
          <a:prstGeom prst="rect">
            <a:avLst/>
          </a:prstGeom>
        </p:spPr>
      </p:pic>
      <p:pic>
        <p:nvPicPr>
          <p:cNvPr id="9717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3716135" y="5612960"/>
            <a:ext cx="943586" cy="943586"/>
          </a:xfrm>
          <a:prstGeom prst="rect">
            <a:avLst/>
          </a:prstGeom>
        </p:spPr>
      </p:pic>
      <p:sp>
        <p:nvSpPr>
          <p:cNvPr id="10183" name="文本"/>
          <p:cNvSpPr>
            <a:spLocks noGrp="1"/>
          </p:cNvSpPr>
          <p:nvPr>
            <p:ph type="ctrTitle"/>
          </p:nvPr>
        </p:nvSpPr>
        <p:spPr>
          <a:xfrm rot="0" flipV="0" flipH="0">
            <a:off x="3632878" y="5728742"/>
            <a:ext cx="1095451" cy="43236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5573"/>
              </a:lnSpc>
            </a:pPr>
            <a:r>
              <a:rPr lang="zh-CN" altLang="en-US" sz="4644" b="0" i="0" u="none" spc="0" dirty="0">
                <a:solidFill>
                  <a:srgbClr val="ffffff">
                    <a:alpha val="100000"/>
                  </a:srgbClr>
                </a:solidFill>
                <a:latin typeface="Noto Sans S Chinese Regular" charset="-122"/>
                <a:ea typeface="Noto Sans S Chinese Regular" charset="-122"/>
                <a:cs typeface="Noto Sans S Chinese Regular" charset="-122"/>
              </a:rPr>
              <a:t>1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11225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3716135" y="7284785"/>
            <a:ext cx="943586" cy="943586"/>
          </a:xfrm>
          <a:prstGeom prst="rect">
            <a:avLst/>
          </a:prstGeom>
        </p:spPr>
      </p:pic>
      <p:sp>
        <p:nvSpPr>
          <p:cNvPr id="11692" name="文本"/>
          <p:cNvSpPr>
            <a:spLocks noGrp="1"/>
          </p:cNvSpPr>
          <p:nvPr>
            <p:ph type="ctrTitle"/>
          </p:nvPr>
        </p:nvSpPr>
        <p:spPr>
          <a:xfrm rot="0" flipV="0" flipH="0">
            <a:off x="3632878" y="7408825"/>
            <a:ext cx="1095451" cy="44062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5573"/>
              </a:lnSpc>
            </a:pPr>
            <a:r>
              <a:rPr lang="zh-CN" altLang="en-US" sz="4644" b="0" i="0" u="none" spc="0" dirty="0">
                <a:solidFill>
                  <a:srgbClr val="ffffff">
                    <a:alpha val="100000"/>
                  </a:srgbClr>
                </a:solidFill>
                <a:latin typeface="Noto Sans S Chinese Regular" charset="-122"/>
                <a:ea typeface="Noto Sans S Chinese Regular" charset="-122"/>
                <a:cs typeface="Noto Sans S Chinese Regular" charset="-122"/>
              </a:rPr>
              <a:t>2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12734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3680625" y="8912081"/>
            <a:ext cx="943586" cy="943586"/>
          </a:xfrm>
          <a:prstGeom prst="rect">
            <a:avLst/>
          </a:prstGeom>
        </p:spPr>
      </p:pic>
      <p:sp>
        <p:nvSpPr>
          <p:cNvPr id="13201" name="文本"/>
          <p:cNvSpPr>
            <a:spLocks noGrp="1"/>
          </p:cNvSpPr>
          <p:nvPr>
            <p:ph type="ctrTitle"/>
          </p:nvPr>
        </p:nvSpPr>
        <p:spPr>
          <a:xfrm rot="0" flipV="0" flipH="0">
            <a:off x="3597367" y="9036120"/>
            <a:ext cx="1095451" cy="44829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5573"/>
              </a:lnSpc>
            </a:pPr>
            <a:r>
              <a:rPr lang="zh-CN" altLang="en-US" sz="4644" b="0" i="0" u="none" spc="0" dirty="0">
                <a:solidFill>
                  <a:srgbClr val="ffffff">
                    <a:alpha val="100000"/>
                  </a:srgbClr>
                </a:solidFill>
                <a:latin typeface="Noto Sans S Chinese Regular" charset="-122"/>
                <a:ea typeface="Noto Sans S Chinese Regular" charset="-122"/>
                <a:cs typeface="Noto Sans S Chinese Regular" charset="-122"/>
              </a:rPr>
              <a:t>3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14243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0183407" y="5668496"/>
            <a:ext cx="933254" cy="933254"/>
          </a:xfrm>
          <a:prstGeom prst="rect">
            <a:avLst/>
          </a:prstGeom>
        </p:spPr>
      </p:pic>
      <p:sp>
        <p:nvSpPr>
          <p:cNvPr id="14711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0101061" y="5783010"/>
            <a:ext cx="1083456" cy="42763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5512"/>
              </a:lnSpc>
            </a:pPr>
            <a:r>
              <a:rPr lang="zh-CN" altLang="en-US" sz="4593" b="0" i="0" u="none" spc="0" dirty="0">
                <a:solidFill>
                  <a:srgbClr val="ffffff">
                    <a:alpha val="100000"/>
                  </a:srgbClr>
                </a:solidFill>
                <a:latin typeface="Noto Sans S Chinese Regular" charset="-122"/>
                <a:ea typeface="Noto Sans S Chinese Regular" charset="-122"/>
                <a:cs typeface="Noto Sans S Chinese Regular" charset="-122"/>
              </a:rPr>
              <a:t>4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15754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0183407" y="7320026"/>
            <a:ext cx="933254" cy="933254"/>
          </a:xfrm>
          <a:prstGeom prst="rect">
            <a:avLst/>
          </a:prstGeom>
        </p:spPr>
      </p:pic>
      <p:sp>
        <p:nvSpPr>
          <p:cNvPr id="16222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0101061" y="7434539"/>
            <a:ext cx="1083456" cy="43521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5512"/>
              </a:lnSpc>
            </a:pPr>
            <a:r>
              <a:rPr lang="zh-CN" altLang="en-US" sz="4593" b="0" i="0" u="none" spc="0" dirty="0">
                <a:solidFill>
                  <a:srgbClr val="ffffff">
                    <a:alpha val="100000"/>
                  </a:srgbClr>
                </a:solidFill>
                <a:latin typeface="Noto Sans S Chinese Regular" charset="-122"/>
                <a:ea typeface="Noto Sans S Chinese Regular" charset="-122"/>
                <a:cs typeface="Noto Sans S Chinese Regular" charset="-122"/>
              </a:rPr>
              <a:t>5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17265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0183407" y="8876565"/>
            <a:ext cx="933254" cy="933254"/>
          </a:xfrm>
          <a:prstGeom prst="rect">
            <a:avLst/>
          </a:prstGeom>
        </p:spPr>
      </p:pic>
      <p:sp>
        <p:nvSpPr>
          <p:cNvPr id="17734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0101061" y="8999246"/>
            <a:ext cx="1083456" cy="443383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5512"/>
              </a:lnSpc>
            </a:pPr>
            <a:r>
              <a:rPr lang="zh-CN" altLang="en-US" sz="4593" b="0" i="0" u="none" spc="0" dirty="0">
                <a:solidFill>
                  <a:srgbClr val="ffffff">
                    <a:alpha val="100000"/>
                  </a:srgbClr>
                </a:solidFill>
                <a:latin typeface="Noto Sans S Chinese Regular" charset="-122"/>
                <a:ea typeface="Noto Sans S Chinese Regular" charset="-122"/>
                <a:cs typeface="Noto Sans S Chinese Regular" charset="-122"/>
              </a:rPr>
              <a:t>6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532195" y="7213828"/>
            <a:ext cx="4056063" cy="325807"/>
          </a:xfrm>
          <a:prstGeom prst="rect">
            <a:avLst/>
          </a:prstGeom>
        </p:spPr>
      </p:pic>
      <p:pic>
        <p:nvPicPr>
          <p:cNvPr id="927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7286712" y="7213832"/>
            <a:ext cx="4056063" cy="325807"/>
          </a:xfrm>
          <a:prstGeom prst="rect">
            <a:avLst/>
          </a:prstGeom>
        </p:spPr>
      </p:pic>
      <p:pic>
        <p:nvPicPr>
          <p:cNvPr id="1393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3041228" y="7213835"/>
            <a:ext cx="4056063" cy="325807"/>
          </a:xfrm>
          <a:prstGeom prst="rect">
            <a:avLst/>
          </a:prstGeom>
        </p:spPr>
      </p:pic>
      <p:pic>
        <p:nvPicPr>
          <p:cNvPr id="1861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16200000" flipV="0" flipH="0">
            <a:off x="19878928" y="6461784"/>
            <a:ext cx="1837822" cy="42061"/>
          </a:xfrm>
          <a:prstGeom prst="rect">
            <a:avLst/>
          </a:prstGeom>
        </p:spPr>
      </p:pic>
      <p:pic>
        <p:nvPicPr>
          <p:cNvPr id="2335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8795739" y="7213838"/>
            <a:ext cx="4056063" cy="325807"/>
          </a:xfrm>
          <a:prstGeom prst="rect">
            <a:avLst/>
          </a:prstGeom>
        </p:spPr>
      </p:pic>
      <p:pic>
        <p:nvPicPr>
          <p:cNvPr id="2803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2781255" y="4097835"/>
            <a:ext cx="1628384" cy="1628384"/>
          </a:xfrm>
          <a:prstGeom prst="rect">
            <a:avLst/>
          </a:prstGeom>
        </p:spPr>
      </p:pic>
      <p:pic>
        <p:nvPicPr>
          <p:cNvPr id="3271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8465493" y="4097835"/>
            <a:ext cx="1628384" cy="1628384"/>
          </a:xfrm>
          <a:prstGeom prst="rect">
            <a:avLst/>
          </a:prstGeom>
        </p:spPr>
      </p:pic>
      <p:pic>
        <p:nvPicPr>
          <p:cNvPr id="3739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4131043" y="4097835"/>
            <a:ext cx="1628384" cy="1628384"/>
          </a:xfrm>
          <a:prstGeom prst="rect">
            <a:avLst/>
          </a:prstGeom>
        </p:spPr>
      </p:pic>
      <p:pic>
        <p:nvPicPr>
          <p:cNvPr id="4209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9974363" y="4097833"/>
            <a:ext cx="1628384" cy="1628384"/>
          </a:xfrm>
          <a:prstGeom prst="rect">
            <a:avLst/>
          </a:prstGeom>
        </p:spPr>
      </p:pic>
      <p:pic>
        <p:nvPicPr>
          <p:cNvPr id="4679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16200000" flipV="0" flipH="0">
            <a:off x="2837246" y="6425321"/>
            <a:ext cx="1534939" cy="42061"/>
          </a:xfrm>
          <a:prstGeom prst="rect">
            <a:avLst/>
          </a:prstGeom>
        </p:spPr>
      </p:pic>
      <p:pic>
        <p:nvPicPr>
          <p:cNvPr id="5153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16200000" flipV="0" flipH="0">
            <a:off x="8500403" y="6425364"/>
            <a:ext cx="1534939" cy="42061"/>
          </a:xfrm>
          <a:prstGeom prst="rect">
            <a:avLst/>
          </a:prstGeom>
        </p:spPr>
      </p:pic>
      <p:pic>
        <p:nvPicPr>
          <p:cNvPr id="5627" name="Picture" descr="Picture"/>
          <p:cNvPicPr>
            <a:picLocks noChangeAspect="1"/>
          </p:cNvPicPr>
          <p:nvPr/>
        </p:nvPicPr>
        <p:blipFill>
          <a:blip r:embed="rId14" cstate="print">
            <a:alphaModFix amt="100000"/>
          </a:blip>
          <a:stretch>
            <a:fillRect/>
          </a:stretch>
        </p:blipFill>
        <p:spPr>
          <a:xfrm rot="16200000" flipV="0" flipH="0">
            <a:off x="14198797" y="6425328"/>
            <a:ext cx="1534939" cy="4206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493319" y="2745688"/>
            <a:ext cx="6223087" cy="3497974"/>
          </a:xfrm>
          <a:prstGeom prst="rect">
            <a:avLst/>
          </a:prstGeom>
        </p:spPr>
      </p:pic>
      <p:pic>
        <p:nvPicPr>
          <p:cNvPr id="928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9080463" y="2745693"/>
            <a:ext cx="6223085" cy="3497973"/>
          </a:xfrm>
          <a:prstGeom prst="rect">
            <a:avLst/>
          </a:prstGeom>
        </p:spPr>
      </p:pic>
      <p:pic>
        <p:nvPicPr>
          <p:cNvPr id="139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6667588" y="2745694"/>
            <a:ext cx="6223085" cy="3497973"/>
          </a:xfrm>
          <a:prstGeom prst="rect">
            <a:avLst/>
          </a:prstGeom>
        </p:spPr>
      </p:pic>
      <p:pic>
        <p:nvPicPr>
          <p:cNvPr id="186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493324" y="7641103"/>
            <a:ext cx="6223085" cy="3497973"/>
          </a:xfrm>
          <a:prstGeom prst="rect">
            <a:avLst/>
          </a:prstGeom>
        </p:spPr>
      </p:pic>
      <p:pic>
        <p:nvPicPr>
          <p:cNvPr id="233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9080467" y="7641108"/>
            <a:ext cx="6223085" cy="3497973"/>
          </a:xfrm>
          <a:prstGeom prst="rect">
            <a:avLst/>
          </a:prstGeom>
        </p:spPr>
      </p:pic>
      <p:pic>
        <p:nvPicPr>
          <p:cNvPr id="2800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6667594" y="7641109"/>
            <a:ext cx="6223085" cy="3497973"/>
          </a:xfrm>
          <a:prstGeom prst="rect">
            <a:avLst/>
          </a:prstGeom>
        </p:spPr>
      </p:pic>
      <p:pic>
        <p:nvPicPr>
          <p:cNvPr id="3269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493325" y="6144083"/>
            <a:ext cx="6213453" cy="634999"/>
          </a:xfrm>
          <a:prstGeom prst="rect">
            <a:avLst/>
          </a:prstGeom>
        </p:spPr>
      </p:pic>
      <p:pic>
        <p:nvPicPr>
          <p:cNvPr id="3736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6667450" y="11039460"/>
            <a:ext cx="6213453" cy="634999"/>
          </a:xfrm>
          <a:prstGeom prst="rect">
            <a:avLst/>
          </a:prstGeom>
        </p:spPr>
      </p:pic>
      <p:pic>
        <p:nvPicPr>
          <p:cNvPr id="4206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6677085" y="6144103"/>
            <a:ext cx="6213453" cy="634999"/>
          </a:xfrm>
          <a:prstGeom prst="rect">
            <a:avLst/>
          </a:prstGeom>
        </p:spPr>
      </p:pic>
      <p:pic>
        <p:nvPicPr>
          <p:cNvPr id="4675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9080403" y="11039438"/>
            <a:ext cx="6213453" cy="634999"/>
          </a:xfrm>
          <a:prstGeom prst="rect">
            <a:avLst/>
          </a:prstGeom>
        </p:spPr>
      </p:pic>
      <p:pic>
        <p:nvPicPr>
          <p:cNvPr id="5144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9090044" y="6144096"/>
            <a:ext cx="6213453" cy="634999"/>
          </a:xfrm>
          <a:prstGeom prst="rect">
            <a:avLst/>
          </a:prstGeom>
        </p:spPr>
      </p:pic>
      <p:pic>
        <p:nvPicPr>
          <p:cNvPr id="5612" name="Picture" descr="Picture"/>
          <p:cNvPicPr>
            <a:picLocks noChangeAspect="1"/>
          </p:cNvPicPr>
          <p:nvPr/>
        </p:nvPicPr>
        <p:blipFill>
          <a:blip r:embed="rId14" cstate="print">
            <a:alphaModFix amt="100000"/>
          </a:blip>
          <a:stretch>
            <a:fillRect/>
          </a:stretch>
        </p:blipFill>
        <p:spPr>
          <a:xfrm rot="0" flipV="0" flipH="0">
            <a:off x="1502974" y="11039474"/>
            <a:ext cx="6213453" cy="63499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366246" y="2567862"/>
            <a:ext cx="10610091" cy="8078138"/>
          </a:xfrm>
          <a:prstGeom prst="rect">
            <a:avLst/>
          </a:prstGeom>
        </p:spPr>
      </p:pic>
      <p:pic>
        <p:nvPicPr>
          <p:cNvPr id="468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8213966" y="3124158"/>
            <a:ext cx="8065370" cy="6965547"/>
          </a:xfrm>
          <a:prstGeom prst="rect">
            <a:avLst/>
          </a:prstGeom>
          <a:effectLst>
            <a:outerShdw blurRad="406400" dist="254000" dir="2700000" algn="ctr">
              <a:srgbClr val="000">
                <a:alpha val="47000"/>
              </a:srgbClr>
            </a:outerShdw>
          </a:effectLst>
        </p:spPr>
      </p:pic>
      <p:pic>
        <p:nvPicPr>
          <p:cNvPr id="110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9640506" y="-184415"/>
            <a:ext cx="4743493" cy="7869886"/>
          </a:xfrm>
          <a:prstGeom prst="rect">
            <a:avLst/>
          </a:prstGeom>
        </p:spPr>
      </p:pic>
      <p:pic>
        <p:nvPicPr>
          <p:cNvPr id="156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1" flipH="1">
            <a:off x="0" y="6064894"/>
            <a:ext cx="4743493" cy="7869886"/>
          </a:xfrm>
          <a:prstGeom prst="rect">
            <a:avLst/>
          </a:prstGeom>
        </p:spPr>
      </p:pic>
      <p:pic>
        <p:nvPicPr>
          <p:cNvPr id="203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0175644" y="8363152"/>
            <a:ext cx="3940120" cy="3809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5262198" y="3010156"/>
            <a:ext cx="6419167" cy="7695685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4" flipV="0" flipH="0">
            <a:off x="2702636" y="6204305"/>
            <a:ext cx="1537518" cy="1537522"/>
          </a:xfrm>
          <a:prstGeom prst="rect">
            <a:avLst/>
          </a:prstGeom>
        </p:spPr>
      </p:pic>
      <p:pic>
        <p:nvPicPr>
          <p:cNvPr id="139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4" flipV="0" flipH="0">
            <a:off x="2702634" y="3613074"/>
            <a:ext cx="1537518" cy="1537522"/>
          </a:xfrm>
          <a:prstGeom prst="rect">
            <a:avLst/>
          </a:prstGeom>
        </p:spPr>
      </p:pic>
      <p:pic>
        <p:nvPicPr>
          <p:cNvPr id="186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7" flipV="0" flipH="0">
            <a:off x="2702643" y="9058451"/>
            <a:ext cx="1537876" cy="153752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378598" y="7614244"/>
            <a:ext cx="2018415" cy="2018415"/>
          </a:xfrm>
          <a:prstGeom prst="rect">
            <a:avLst/>
          </a:prstGeom>
        </p:spPr>
      </p:pic>
      <p:pic>
        <p:nvPicPr>
          <p:cNvPr id="928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9378597" y="4173208"/>
            <a:ext cx="2018415" cy="2018415"/>
          </a:xfrm>
          <a:prstGeom prst="rect">
            <a:avLst/>
          </a:prstGeom>
        </p:spPr>
      </p:pic>
      <p:pic>
        <p:nvPicPr>
          <p:cNvPr id="139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2925836" y="4083340"/>
            <a:ext cx="2018415" cy="2018415"/>
          </a:xfrm>
          <a:prstGeom prst="rect">
            <a:avLst/>
          </a:prstGeom>
        </p:spPr>
      </p:pic>
      <p:pic>
        <p:nvPicPr>
          <p:cNvPr id="186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2925836" y="7614235"/>
            <a:ext cx="2018415" cy="2018415"/>
          </a:xfrm>
          <a:prstGeom prst="rect">
            <a:avLst/>
          </a:prstGeom>
        </p:spPr>
      </p:pic>
      <p:pic>
        <p:nvPicPr>
          <p:cNvPr id="2333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7274536" y="5018103"/>
            <a:ext cx="2111118" cy="183534"/>
          </a:xfrm>
          <a:prstGeom prst="rect">
            <a:avLst/>
          </a:prstGeom>
        </p:spPr>
      </p:pic>
      <p:pic>
        <p:nvPicPr>
          <p:cNvPr id="2800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7274536" y="8492001"/>
            <a:ext cx="2111118" cy="183534"/>
          </a:xfrm>
          <a:prstGeom prst="rect">
            <a:avLst/>
          </a:prstGeom>
        </p:spPr>
      </p:pic>
      <p:pic>
        <p:nvPicPr>
          <p:cNvPr id="3267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10800000" flipV="0" flipH="0">
            <a:off x="14898643" y="5018094"/>
            <a:ext cx="2111118" cy="183534"/>
          </a:xfrm>
          <a:prstGeom prst="rect">
            <a:avLst/>
          </a:prstGeom>
        </p:spPr>
      </p:pic>
      <p:pic>
        <p:nvPicPr>
          <p:cNvPr id="3742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10800000" flipV="0" flipH="0">
            <a:off x="14898643" y="8491992"/>
            <a:ext cx="2111118" cy="18353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4515025" y="2970233"/>
            <a:ext cx="6602830" cy="4126768"/>
          </a:xfrm>
          <a:prstGeom prst="rect">
            <a:avLst/>
          </a:prstGeom>
        </p:spPr>
      </p:pic>
      <p:pic>
        <p:nvPicPr>
          <p:cNvPr id="928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3377157" y="2970233"/>
            <a:ext cx="6602830" cy="4126768"/>
          </a:xfrm>
          <a:prstGeom prst="rect">
            <a:avLst/>
          </a:prstGeom>
        </p:spPr>
      </p:pic>
      <p:pic>
        <p:nvPicPr>
          <p:cNvPr id="139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4519237" y="7180588"/>
            <a:ext cx="6594406" cy="910112"/>
          </a:xfrm>
          <a:prstGeom prst="rect">
            <a:avLst/>
          </a:prstGeom>
        </p:spPr>
      </p:pic>
      <p:pic>
        <p:nvPicPr>
          <p:cNvPr id="1863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3377157" y="7180588"/>
            <a:ext cx="6594406" cy="91011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366246" y="2567862"/>
            <a:ext cx="10610091" cy="8078138"/>
          </a:xfrm>
          <a:prstGeom prst="rect">
            <a:avLst/>
          </a:prstGeom>
        </p:spPr>
      </p:pic>
      <p:pic>
        <p:nvPicPr>
          <p:cNvPr id="468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8213966" y="3124158"/>
            <a:ext cx="8065370" cy="6965547"/>
          </a:xfrm>
          <a:prstGeom prst="rect">
            <a:avLst/>
          </a:prstGeom>
          <a:effectLst>
            <a:outerShdw blurRad="406400" dist="254000" dir="2700000" algn="ctr">
              <a:srgbClr val="000">
                <a:alpha val="47000"/>
              </a:srgbClr>
            </a:outerShdw>
          </a:effectLst>
        </p:spPr>
      </p:pic>
      <p:pic>
        <p:nvPicPr>
          <p:cNvPr id="110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9640506" y="-184415"/>
            <a:ext cx="4743493" cy="7869886"/>
          </a:xfrm>
          <a:prstGeom prst="rect">
            <a:avLst/>
          </a:prstGeom>
        </p:spPr>
      </p:pic>
      <p:pic>
        <p:nvPicPr>
          <p:cNvPr id="156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1" flipH="1">
            <a:off x="0" y="6064894"/>
            <a:ext cx="4743493" cy="7869886"/>
          </a:xfrm>
          <a:prstGeom prst="rect">
            <a:avLst/>
          </a:prstGeom>
        </p:spPr>
      </p:pic>
      <p:pic>
        <p:nvPicPr>
          <p:cNvPr id="203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0175644" y="8363152"/>
            <a:ext cx="3940120" cy="3809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406404" y="2803085"/>
            <a:ext cx="8109829" cy="8109829"/>
          </a:xfrm>
          <a:prstGeom prst="rect">
            <a:avLst/>
          </a:prstGeom>
          <a:effectLst>
            <a:outerShdw blurRad="304800" dist="228600" dir="2700000" algn="ctr">
              <a:srgbClr val="000">
                <a:alpha val="20000"/>
              </a:srgbClr>
            </a:outerShdw>
          </a:effectLst>
        </p:spPr>
      </p:pic>
      <p:pic>
        <p:nvPicPr>
          <p:cNvPr id="1094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2867765" y="8736758"/>
            <a:ext cx="1261456" cy="1261456"/>
          </a:xfrm>
          <a:prstGeom prst="rect">
            <a:avLst/>
          </a:prstGeom>
        </p:spPr>
      </p:pic>
      <p:pic>
        <p:nvPicPr>
          <p:cNvPr id="1562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2867765" y="6314664"/>
            <a:ext cx="1261456" cy="1261456"/>
          </a:xfrm>
          <a:prstGeom prst="rect">
            <a:avLst/>
          </a:prstGeom>
        </p:spPr>
      </p:pic>
      <p:pic>
        <p:nvPicPr>
          <p:cNvPr id="2030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867765" y="4120400"/>
            <a:ext cx="1261456" cy="12614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8623292" y="3810816"/>
            <a:ext cx="15739865" cy="6130666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20841" y="3699116"/>
            <a:ext cx="8824816" cy="631776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0" y="5160381"/>
            <a:ext cx="24358235" cy="5460814"/>
          </a:xfrm>
          <a:prstGeom prst="rect">
            <a:avLst/>
          </a:prstGeom>
        </p:spPr>
      </p:pic>
      <p:pic>
        <p:nvPicPr>
          <p:cNvPr id="923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3659365" y="3993476"/>
            <a:ext cx="2333808" cy="2333808"/>
          </a:xfrm>
          <a:prstGeom prst="rect">
            <a:avLst/>
          </a:prstGeom>
          <a:effectLst>
            <a:outerShdw blurRad="304800" dist="228600" dir="2700000" algn="ctr">
              <a:srgbClr val="000">
                <a:alpha val="20000"/>
              </a:srgbClr>
            </a:outerShdw>
          </a:effectLst>
        </p:spPr>
      </p:pic>
      <p:pic>
        <p:nvPicPr>
          <p:cNvPr id="155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8390824" y="3993476"/>
            <a:ext cx="2333808" cy="2333808"/>
          </a:xfrm>
          <a:prstGeom prst="rect">
            <a:avLst/>
          </a:prstGeom>
          <a:effectLst>
            <a:outerShdw blurRad="304800" dist="228600" dir="2700000" algn="ctr">
              <a:srgbClr val="000">
                <a:alpha val="20000"/>
              </a:srgbClr>
            </a:outerShdw>
          </a:effectLst>
        </p:spPr>
      </p:pic>
      <p:pic>
        <p:nvPicPr>
          <p:cNvPr id="2189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3530638" y="3993476"/>
            <a:ext cx="2333808" cy="2333808"/>
          </a:xfrm>
          <a:prstGeom prst="rect">
            <a:avLst/>
          </a:prstGeom>
          <a:effectLst>
            <a:outerShdw blurRad="304800" dist="228600" dir="2700000" algn="ctr">
              <a:srgbClr val="000">
                <a:alpha val="20000"/>
              </a:srgbClr>
            </a:outerShdw>
          </a:effectLst>
        </p:spPr>
      </p:pic>
      <p:pic>
        <p:nvPicPr>
          <p:cNvPr id="2823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8505692" y="3993476"/>
            <a:ext cx="2333808" cy="2333808"/>
          </a:xfrm>
          <a:prstGeom prst="rect">
            <a:avLst/>
          </a:prstGeom>
          <a:effectLst>
            <a:outerShdw blurRad="304800" dist="228600" dir="2700000" algn="ctr">
              <a:srgbClr val="000">
                <a:alpha val="20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366246" y="2567862"/>
            <a:ext cx="10610091" cy="8078138"/>
          </a:xfrm>
          <a:prstGeom prst="rect">
            <a:avLst/>
          </a:prstGeom>
        </p:spPr>
      </p:pic>
      <p:pic>
        <p:nvPicPr>
          <p:cNvPr id="468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8213966" y="3124158"/>
            <a:ext cx="8065370" cy="6965547"/>
          </a:xfrm>
          <a:prstGeom prst="rect">
            <a:avLst/>
          </a:prstGeom>
          <a:effectLst>
            <a:outerShdw blurRad="406400" dist="254000" dir="2700000" algn="ctr">
              <a:srgbClr val="000">
                <a:alpha val="47000"/>
              </a:srgbClr>
            </a:outerShdw>
          </a:effectLst>
        </p:spPr>
      </p:pic>
      <p:pic>
        <p:nvPicPr>
          <p:cNvPr id="110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9640506" y="-184415"/>
            <a:ext cx="4743493" cy="7869886"/>
          </a:xfrm>
          <a:prstGeom prst="rect">
            <a:avLst/>
          </a:prstGeom>
        </p:spPr>
      </p:pic>
      <p:pic>
        <p:nvPicPr>
          <p:cNvPr id="156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1" flipH="1">
            <a:off x="0" y="6064894"/>
            <a:ext cx="4743493" cy="7869886"/>
          </a:xfrm>
          <a:prstGeom prst="rect">
            <a:avLst/>
          </a:prstGeom>
        </p:spPr>
      </p:pic>
      <p:pic>
        <p:nvPicPr>
          <p:cNvPr id="203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0175644" y="8363152"/>
            <a:ext cx="3940120" cy="38099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269438" y="4897917"/>
            <a:ext cx="10934653" cy="8325247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0" y="5893915"/>
            <a:ext cx="9057149" cy="7822083"/>
          </a:xfrm>
          <a:prstGeom prst="rect">
            <a:avLst/>
          </a:prstGeom>
        </p:spPr>
      </p:pic>
      <p:pic>
        <p:nvPicPr>
          <p:cNvPr id="928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9285450" y="-179734"/>
            <a:ext cx="5098548" cy="8458955"/>
          </a:xfrm>
          <a:prstGeom prst="rect">
            <a:avLst/>
          </a:prstGeom>
        </p:spPr>
      </p:pic>
      <p:pic>
        <p:nvPicPr>
          <p:cNvPr id="139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7180216" y="4897917"/>
            <a:ext cx="3394921" cy="78484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560142" y="3458387"/>
            <a:ext cx="7569229" cy="4214684"/>
          </a:xfrm>
          <a:prstGeom prst="rect">
            <a:avLst/>
          </a:prstGeom>
        </p:spPr>
      </p:pic>
      <p:pic>
        <p:nvPicPr>
          <p:cNvPr id="928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9430429" y="3458758"/>
            <a:ext cx="5543116" cy="4237506"/>
          </a:xfrm>
          <a:prstGeom prst="rect">
            <a:avLst/>
          </a:prstGeom>
        </p:spPr>
      </p:pic>
      <p:pic>
        <p:nvPicPr>
          <p:cNvPr id="139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5254626" y="3458758"/>
            <a:ext cx="7569229" cy="421468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7273352" y="6760915"/>
            <a:ext cx="13861035" cy="5304168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3249610" y="3294203"/>
            <a:ext cx="8097419" cy="8097419"/>
          </a:xfrm>
          <a:prstGeom prst="rect">
            <a:avLst/>
          </a:prstGeom>
        </p:spPr>
      </p:pic>
      <p:pic>
        <p:nvPicPr>
          <p:cNvPr id="139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1979603" y="9771790"/>
            <a:ext cx="1264988" cy="1264988"/>
          </a:xfrm>
          <a:prstGeom prst="rect">
            <a:avLst/>
          </a:prstGeom>
        </p:spPr>
      </p:pic>
      <p:pic>
        <p:nvPicPr>
          <p:cNvPr id="1865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1979603" y="7342913"/>
            <a:ext cx="1264988" cy="1264988"/>
          </a:xfrm>
          <a:prstGeom prst="rect">
            <a:avLst/>
          </a:prstGeom>
        </p:spPr>
      </p:pic>
      <p:pic>
        <p:nvPicPr>
          <p:cNvPr id="2334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1979603" y="4766786"/>
            <a:ext cx="1264988" cy="12649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2033864" y="6652770"/>
            <a:ext cx="4703789" cy="4703789"/>
          </a:xfrm>
          <a:prstGeom prst="rect">
            <a:avLst/>
          </a:prstGeom>
        </p:spPr>
      </p:pic>
      <p:pic>
        <p:nvPicPr>
          <p:cNvPr id="928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2801505" y="5924017"/>
            <a:ext cx="3168505" cy="885170"/>
          </a:xfrm>
          <a:prstGeom prst="rect">
            <a:avLst/>
          </a:prstGeom>
        </p:spPr>
      </p:pic>
      <p:pic>
        <p:nvPicPr>
          <p:cNvPr id="1394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7482583" y="6652770"/>
            <a:ext cx="4703789" cy="4703789"/>
          </a:xfrm>
          <a:prstGeom prst="rect">
            <a:avLst/>
          </a:prstGeom>
        </p:spPr>
      </p:pic>
      <p:pic>
        <p:nvPicPr>
          <p:cNvPr id="1862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8250225" y="5924017"/>
            <a:ext cx="3168505" cy="885170"/>
          </a:xfrm>
          <a:prstGeom prst="rect">
            <a:avLst/>
          </a:prstGeom>
        </p:spPr>
      </p:pic>
      <p:pic>
        <p:nvPicPr>
          <p:cNvPr id="2329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2763379" y="6652770"/>
            <a:ext cx="4703789" cy="4703789"/>
          </a:xfrm>
          <a:prstGeom prst="rect">
            <a:avLst/>
          </a:prstGeom>
        </p:spPr>
      </p:pic>
      <p:pic>
        <p:nvPicPr>
          <p:cNvPr id="2798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3531021" y="5924017"/>
            <a:ext cx="3168505" cy="885170"/>
          </a:xfrm>
          <a:prstGeom prst="rect">
            <a:avLst/>
          </a:prstGeom>
        </p:spPr>
      </p:pic>
      <p:pic>
        <p:nvPicPr>
          <p:cNvPr id="3266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7940028" y="6652770"/>
            <a:ext cx="4703789" cy="4703789"/>
          </a:xfrm>
          <a:prstGeom prst="rect">
            <a:avLst/>
          </a:prstGeom>
        </p:spPr>
      </p:pic>
      <p:pic>
        <p:nvPicPr>
          <p:cNvPr id="3735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8707670" y="5924017"/>
            <a:ext cx="3168505" cy="8851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3250934" y="4291276"/>
            <a:ext cx="10281292" cy="5146670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10800000" flipV="0" flipH="0">
            <a:off x="6948497" y="3545771"/>
            <a:ext cx="6730019" cy="1495037"/>
          </a:xfrm>
          <a:prstGeom prst="rect">
            <a:avLst/>
          </a:prstGeom>
        </p:spPr>
      </p:pic>
      <p:pic>
        <p:nvPicPr>
          <p:cNvPr id="1403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10800000" flipV="1" flipH="0">
            <a:off x="7329554" y="8140641"/>
            <a:ext cx="6730019" cy="149503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366246" y="2567862"/>
            <a:ext cx="10610091" cy="8078138"/>
          </a:xfrm>
          <a:prstGeom prst="rect">
            <a:avLst/>
          </a:prstGeom>
        </p:spPr>
      </p:pic>
      <p:pic>
        <p:nvPicPr>
          <p:cNvPr id="468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8213966" y="3124158"/>
            <a:ext cx="8065370" cy="6965547"/>
          </a:xfrm>
          <a:prstGeom prst="rect">
            <a:avLst/>
          </a:prstGeom>
          <a:effectLst>
            <a:outerShdw blurRad="406400" dist="254000" dir="2700000" algn="ctr">
              <a:srgbClr val="000">
                <a:alpha val="47000"/>
              </a:srgbClr>
            </a:outerShdw>
          </a:effectLst>
        </p:spPr>
      </p:pic>
      <p:pic>
        <p:nvPicPr>
          <p:cNvPr id="110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9640506" y="-184415"/>
            <a:ext cx="4743493" cy="7869886"/>
          </a:xfrm>
          <a:prstGeom prst="rect">
            <a:avLst/>
          </a:prstGeom>
        </p:spPr>
      </p:pic>
      <p:pic>
        <p:nvPicPr>
          <p:cNvPr id="156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1" flipH="1">
            <a:off x="0" y="6064894"/>
            <a:ext cx="4743493" cy="7869886"/>
          </a:xfrm>
          <a:prstGeom prst="rect">
            <a:avLst/>
          </a:prstGeom>
        </p:spPr>
      </p:pic>
      <p:pic>
        <p:nvPicPr>
          <p:cNvPr id="203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0175644" y="8363152"/>
            <a:ext cx="3940120" cy="3809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1">
            <a:off x="0" y="-102705"/>
            <a:ext cx="2914635" cy="2848393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2773315" y="3541433"/>
            <a:ext cx="2143625" cy="2143625"/>
          </a:xfrm>
          <a:prstGeom prst="rect">
            <a:avLst/>
          </a:prstGeom>
        </p:spPr>
      </p:pic>
      <p:pic>
        <p:nvPicPr>
          <p:cNvPr id="928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2773315" y="8030940"/>
            <a:ext cx="2143625" cy="2143625"/>
          </a:xfrm>
          <a:prstGeom prst="rect">
            <a:avLst/>
          </a:prstGeom>
        </p:spPr>
      </p:pic>
      <p:pic>
        <p:nvPicPr>
          <p:cNvPr id="139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3018655" y="3541433"/>
            <a:ext cx="2143625" cy="2143625"/>
          </a:xfrm>
          <a:prstGeom prst="rect">
            <a:avLst/>
          </a:prstGeom>
        </p:spPr>
      </p:pic>
      <p:pic>
        <p:nvPicPr>
          <p:cNvPr id="186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3018596" y="8030939"/>
            <a:ext cx="2143625" cy="21436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Chuangkit PowerPoint</Application>
  <PresentationFormat>自定义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Arial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Microsoft Office 用户</cp:lastModifiedBy>
  <cp:revision>1</cp:revision>
  <dcterms:modified xsi:type="dcterms:W3CDTF">2020-05-20T20:16:56Z</dcterms:modified>
</cp:coreProperties>
</file>